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44"/>
  </p:notesMasterIdLst>
  <p:sldIdLst>
    <p:sldId id="256" r:id="rId3"/>
    <p:sldId id="260" r:id="rId4"/>
    <p:sldId id="285" r:id="rId5"/>
    <p:sldId id="286" r:id="rId6"/>
    <p:sldId id="797" r:id="rId7"/>
    <p:sldId id="808" r:id="rId8"/>
    <p:sldId id="284" r:id="rId9"/>
    <p:sldId id="810" r:id="rId10"/>
    <p:sldId id="803" r:id="rId11"/>
    <p:sldId id="856" r:id="rId12"/>
    <p:sldId id="812" r:id="rId13"/>
    <p:sldId id="815" r:id="rId14"/>
    <p:sldId id="811" r:id="rId15"/>
    <p:sldId id="813" r:id="rId16"/>
    <p:sldId id="857" r:id="rId17"/>
    <p:sldId id="819" r:id="rId18"/>
    <p:sldId id="822" r:id="rId19"/>
    <p:sldId id="854" r:id="rId20"/>
    <p:sldId id="814" r:id="rId21"/>
    <p:sldId id="817" r:id="rId22"/>
    <p:sldId id="858" r:id="rId23"/>
    <p:sldId id="859" r:id="rId24"/>
    <p:sldId id="860" r:id="rId25"/>
    <p:sldId id="861" r:id="rId26"/>
    <p:sldId id="862" r:id="rId27"/>
    <p:sldId id="824" r:id="rId28"/>
    <p:sldId id="821" r:id="rId29"/>
    <p:sldId id="825" r:id="rId30"/>
    <p:sldId id="826" r:id="rId31"/>
    <p:sldId id="287" r:id="rId32"/>
    <p:sldId id="833" r:id="rId33"/>
    <p:sldId id="834" r:id="rId34"/>
    <p:sldId id="832" r:id="rId35"/>
    <p:sldId id="827" r:id="rId36"/>
    <p:sldId id="835" r:id="rId37"/>
    <p:sldId id="839" r:id="rId38"/>
    <p:sldId id="836" r:id="rId39"/>
    <p:sldId id="837" r:id="rId40"/>
    <p:sldId id="838" r:id="rId41"/>
    <p:sldId id="828" r:id="rId42"/>
    <p:sldId id="847" r:id="rId43"/>
  </p:sldIdLst>
  <p:sldSz cx="9144000" cy="5143500" type="screen16x9"/>
  <p:notesSz cx="6858000" cy="9144000"/>
  <p:embeddedFontLs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Fira Sans Extra Condensed" panose="020B0604020202020204" charset="0"/>
      <p:regular r:id="rId49"/>
      <p:bold r:id="rId50"/>
    </p:embeddedFont>
    <p:embeddedFont>
      <p:font typeface=".VnTime" panose="020B7200000000000000"/>
      <p:regular r:id="rId51"/>
      <p:bold r:id="rId52"/>
      <p:italic r:id="rId53"/>
      <p:boldItalic r:id="rId54"/>
    </p:embeddedFont>
    <p:embeddedFont>
      <p:font typeface="Roboto Slab ExtraBold" panose="020B0604020202020204" charset="0"/>
      <p:bold r:id="rId55"/>
    </p:embeddedFont>
    <p:embeddedFont>
      <p:font typeface="BioRhyme" panose="020B0604020202020204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ontserrat" panose="020B0604020202020204" charset="0"/>
      <p:regular r:id="rId62"/>
      <p:bold r:id="rId63"/>
      <p:italic r:id="rId64"/>
      <p:boldItalic r:id="rId65"/>
    </p:embeddedFont>
    <p:embeddedFont>
      <p:font typeface="Tajawal Medium" panose="020B0604020202020204" charset="-78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505D30-FEB6-415B-A8F4-E13A705B44A2}">
  <a:tblStyle styleId="{70505D30-FEB6-415B-A8F4-E13A705B4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1091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069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722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63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60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961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40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655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984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266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074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96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943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818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679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874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153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138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517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795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40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35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14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8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33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57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504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85c9220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85c9220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64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92275" y="737950"/>
            <a:ext cx="4717500" cy="13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56258" y="2263445"/>
            <a:ext cx="3636000" cy="4515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55767"/>
          <a:stretch/>
        </p:blipFill>
        <p:spPr>
          <a:xfrm>
            <a:off x="0" y="3885475"/>
            <a:ext cx="9144003" cy="12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920" y="4136876"/>
            <a:ext cx="2548126" cy="153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1412" y="4211175"/>
            <a:ext cx="2085715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0128" y="4209843"/>
            <a:ext cx="2633526" cy="83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4" y="4049875"/>
            <a:ext cx="1921883" cy="1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9800" y="4100620"/>
            <a:ext cx="2056221" cy="1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8">
            <a:alphaModFix/>
          </a:blip>
          <a:srcRect l="24167" t="15376"/>
          <a:stretch/>
        </p:blipFill>
        <p:spPr>
          <a:xfrm>
            <a:off x="0" y="4100625"/>
            <a:ext cx="1683974" cy="1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829786" y="2722655"/>
            <a:ext cx="1277549" cy="193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421177" y="325808"/>
            <a:ext cx="1551574" cy="520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420;p25">
            <a:extLst>
              <a:ext uri="{FF2B5EF4-FFF2-40B4-BE49-F238E27FC236}">
                <a16:creationId xmlns:a16="http://schemas.microsoft.com/office/drawing/2014/main" xmlns="" id="{7861232B-F21F-CB0C-E50F-F0F2E6F3AE33}"/>
              </a:ext>
            </a:extLst>
          </p:cNvPr>
          <p:cNvGrpSpPr/>
          <p:nvPr userDrawn="1"/>
        </p:nvGrpSpPr>
        <p:grpSpPr>
          <a:xfrm rot="3694142" flipH="1">
            <a:off x="1481266" y="2905459"/>
            <a:ext cx="816272" cy="949611"/>
            <a:chOff x="-1452987" y="2956963"/>
            <a:chExt cx="1484517" cy="1796838"/>
          </a:xfrm>
        </p:grpSpPr>
        <p:sp>
          <p:nvSpPr>
            <p:cNvPr id="3" name="Google Shape;421;p25">
              <a:extLst>
                <a:ext uri="{FF2B5EF4-FFF2-40B4-BE49-F238E27FC236}">
                  <a16:creationId xmlns:a16="http://schemas.microsoft.com/office/drawing/2014/main" xmlns="" id="{5A21CC1A-565B-21F2-0A2F-1405A40F2E08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Google Shape;422;p25">
              <a:extLst>
                <a:ext uri="{FF2B5EF4-FFF2-40B4-BE49-F238E27FC236}">
                  <a16:creationId xmlns:a16="http://schemas.microsoft.com/office/drawing/2014/main" xmlns="" id="{81A1773B-9A98-79E3-2F5E-6148DAEEC58E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423;p25">
              <a:extLst>
                <a:ext uri="{FF2B5EF4-FFF2-40B4-BE49-F238E27FC236}">
                  <a16:creationId xmlns:a16="http://schemas.microsoft.com/office/drawing/2014/main" xmlns="" id="{8D90A7A7-459C-B2DF-6A2A-AB979B75A12B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424;p25">
              <a:extLst>
                <a:ext uri="{FF2B5EF4-FFF2-40B4-BE49-F238E27FC236}">
                  <a16:creationId xmlns:a16="http://schemas.microsoft.com/office/drawing/2014/main" xmlns="" id="{008BEC97-1532-E032-775E-599B4ED0142E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425;p25">
              <a:extLst>
                <a:ext uri="{FF2B5EF4-FFF2-40B4-BE49-F238E27FC236}">
                  <a16:creationId xmlns:a16="http://schemas.microsoft.com/office/drawing/2014/main" xmlns="" id="{32CA79F2-D861-7FE2-7B24-7E2C7D48E99B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426;p25">
              <a:extLst>
                <a:ext uri="{FF2B5EF4-FFF2-40B4-BE49-F238E27FC236}">
                  <a16:creationId xmlns:a16="http://schemas.microsoft.com/office/drawing/2014/main" xmlns="" id="{E6BBD514-26C2-436F-9FEF-97404EE6481D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427;p25">
              <a:extLst>
                <a:ext uri="{FF2B5EF4-FFF2-40B4-BE49-F238E27FC236}">
                  <a16:creationId xmlns:a16="http://schemas.microsoft.com/office/drawing/2014/main" xmlns="" id="{60157EFC-572F-096F-0AF0-64EEF37B911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428;p25">
              <a:extLst>
                <a:ext uri="{FF2B5EF4-FFF2-40B4-BE49-F238E27FC236}">
                  <a16:creationId xmlns:a16="http://schemas.microsoft.com/office/drawing/2014/main" xmlns="" id="{01ED02BC-3F46-DFE3-EA71-2496537AC33B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429;p25">
              <a:extLst>
                <a:ext uri="{FF2B5EF4-FFF2-40B4-BE49-F238E27FC236}">
                  <a16:creationId xmlns:a16="http://schemas.microsoft.com/office/drawing/2014/main" xmlns="" id="{5E4653E1-9A56-0D7B-48B7-6FAF4FC56EE5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430;p25">
              <a:extLst>
                <a:ext uri="{FF2B5EF4-FFF2-40B4-BE49-F238E27FC236}">
                  <a16:creationId xmlns:a16="http://schemas.microsoft.com/office/drawing/2014/main" xmlns="" id="{2081595D-3450-3354-9C55-DF0734350AAA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431;p25">
              <a:extLst>
                <a:ext uri="{FF2B5EF4-FFF2-40B4-BE49-F238E27FC236}">
                  <a16:creationId xmlns:a16="http://schemas.microsoft.com/office/drawing/2014/main" xmlns="" id="{FCB012FA-D884-A194-52AD-703286AC5B55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432;p25">
              <a:extLst>
                <a:ext uri="{FF2B5EF4-FFF2-40B4-BE49-F238E27FC236}">
                  <a16:creationId xmlns:a16="http://schemas.microsoft.com/office/drawing/2014/main" xmlns="" id="{ADA08D0E-075B-1FB2-21B2-7C7297D93097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433;p25">
              <a:extLst>
                <a:ext uri="{FF2B5EF4-FFF2-40B4-BE49-F238E27FC236}">
                  <a16:creationId xmlns:a16="http://schemas.microsoft.com/office/drawing/2014/main" xmlns="" id="{3F63E07C-1CCD-8AA5-15D2-90C089B69421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434;p25">
              <a:extLst>
                <a:ext uri="{FF2B5EF4-FFF2-40B4-BE49-F238E27FC236}">
                  <a16:creationId xmlns:a16="http://schemas.microsoft.com/office/drawing/2014/main" xmlns="" id="{FD7F22E4-1A2C-BB17-F0EF-1F1434285BFF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435;p25">
              <a:extLst>
                <a:ext uri="{FF2B5EF4-FFF2-40B4-BE49-F238E27FC236}">
                  <a16:creationId xmlns:a16="http://schemas.microsoft.com/office/drawing/2014/main" xmlns="" id="{B9F1302D-204D-EEAB-36D0-111638D42E56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436;p25">
              <a:extLst>
                <a:ext uri="{FF2B5EF4-FFF2-40B4-BE49-F238E27FC236}">
                  <a16:creationId xmlns:a16="http://schemas.microsoft.com/office/drawing/2014/main" xmlns="" id="{EBDA4CE1-3A34-94EF-2503-20CA785C3632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437;p25">
              <a:extLst>
                <a:ext uri="{FF2B5EF4-FFF2-40B4-BE49-F238E27FC236}">
                  <a16:creationId xmlns:a16="http://schemas.microsoft.com/office/drawing/2014/main" xmlns="" id="{799DF888-2546-C636-114B-90FECC7AC84D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438;p25">
              <a:extLst>
                <a:ext uri="{FF2B5EF4-FFF2-40B4-BE49-F238E27FC236}">
                  <a16:creationId xmlns:a16="http://schemas.microsoft.com/office/drawing/2014/main" xmlns="" id="{7395FC3C-004E-ED62-2710-CAE1B2C7372B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439;p25">
              <a:extLst>
                <a:ext uri="{FF2B5EF4-FFF2-40B4-BE49-F238E27FC236}">
                  <a16:creationId xmlns:a16="http://schemas.microsoft.com/office/drawing/2014/main" xmlns="" id="{DFBE657F-498A-0F64-96DF-2082ECF24753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440;p25">
              <a:extLst>
                <a:ext uri="{FF2B5EF4-FFF2-40B4-BE49-F238E27FC236}">
                  <a16:creationId xmlns:a16="http://schemas.microsoft.com/office/drawing/2014/main" xmlns="" id="{C5C874A6-57C3-042C-9C6C-D51126291049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oogle Shape;420;p25">
            <a:extLst>
              <a:ext uri="{FF2B5EF4-FFF2-40B4-BE49-F238E27FC236}">
                <a16:creationId xmlns:a16="http://schemas.microsoft.com/office/drawing/2014/main" xmlns="" id="{462EB7A6-E4C1-37BA-C179-CEDE29FD424B}"/>
              </a:ext>
            </a:extLst>
          </p:cNvPr>
          <p:cNvGrpSpPr/>
          <p:nvPr userDrawn="1"/>
        </p:nvGrpSpPr>
        <p:grpSpPr>
          <a:xfrm rot="3694142" flipH="1">
            <a:off x="1769214" y="3201791"/>
            <a:ext cx="453793" cy="570334"/>
            <a:chOff x="-1452987" y="2956963"/>
            <a:chExt cx="1484517" cy="1796838"/>
          </a:xfrm>
        </p:grpSpPr>
        <p:sp>
          <p:nvSpPr>
            <p:cNvPr id="39" name="Google Shape;421;p25">
              <a:extLst>
                <a:ext uri="{FF2B5EF4-FFF2-40B4-BE49-F238E27FC236}">
                  <a16:creationId xmlns:a16="http://schemas.microsoft.com/office/drawing/2014/main" xmlns="" id="{7947B516-09EA-E852-695D-E90029E7CB2E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2;p25">
              <a:extLst>
                <a:ext uri="{FF2B5EF4-FFF2-40B4-BE49-F238E27FC236}">
                  <a16:creationId xmlns:a16="http://schemas.microsoft.com/office/drawing/2014/main" xmlns="" id="{DB2F0DE9-E3A0-5300-69AB-221F2B9534F4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3;p25">
              <a:extLst>
                <a:ext uri="{FF2B5EF4-FFF2-40B4-BE49-F238E27FC236}">
                  <a16:creationId xmlns:a16="http://schemas.microsoft.com/office/drawing/2014/main" xmlns="" id="{36E6D513-F254-3235-F794-B00C4EC05999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4;p25">
              <a:extLst>
                <a:ext uri="{FF2B5EF4-FFF2-40B4-BE49-F238E27FC236}">
                  <a16:creationId xmlns:a16="http://schemas.microsoft.com/office/drawing/2014/main" xmlns="" id="{07BE04A4-C294-D2E5-1DBB-961F5E58D40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5;p25">
              <a:extLst>
                <a:ext uri="{FF2B5EF4-FFF2-40B4-BE49-F238E27FC236}">
                  <a16:creationId xmlns:a16="http://schemas.microsoft.com/office/drawing/2014/main" xmlns="" id="{3BD81095-8FF4-C774-7F77-E03A07CBCC9D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6;p25">
              <a:extLst>
                <a:ext uri="{FF2B5EF4-FFF2-40B4-BE49-F238E27FC236}">
                  <a16:creationId xmlns:a16="http://schemas.microsoft.com/office/drawing/2014/main" xmlns="" id="{D7A57118-89A2-6C2D-D2AA-814E08D1A897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7;p25">
              <a:extLst>
                <a:ext uri="{FF2B5EF4-FFF2-40B4-BE49-F238E27FC236}">
                  <a16:creationId xmlns:a16="http://schemas.microsoft.com/office/drawing/2014/main" xmlns="" id="{2F6E5B75-BCD7-A589-96BD-B7239716FCF4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28;p25">
              <a:extLst>
                <a:ext uri="{FF2B5EF4-FFF2-40B4-BE49-F238E27FC236}">
                  <a16:creationId xmlns:a16="http://schemas.microsoft.com/office/drawing/2014/main" xmlns="" id="{F1E06D0B-2207-E06E-5644-3270E42070C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29;p25">
              <a:extLst>
                <a:ext uri="{FF2B5EF4-FFF2-40B4-BE49-F238E27FC236}">
                  <a16:creationId xmlns:a16="http://schemas.microsoft.com/office/drawing/2014/main" xmlns="" id="{B1936DD4-5924-C035-6153-ACC3548D5E77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0;p25">
              <a:extLst>
                <a:ext uri="{FF2B5EF4-FFF2-40B4-BE49-F238E27FC236}">
                  <a16:creationId xmlns:a16="http://schemas.microsoft.com/office/drawing/2014/main" xmlns="" id="{61C8B7F6-BE85-8A82-0C56-EB5477D3FB2D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1;p25">
              <a:extLst>
                <a:ext uri="{FF2B5EF4-FFF2-40B4-BE49-F238E27FC236}">
                  <a16:creationId xmlns:a16="http://schemas.microsoft.com/office/drawing/2014/main" xmlns="" id="{303DEFE5-F405-71AC-096A-C5574C5AABBD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2;p25">
              <a:extLst>
                <a:ext uri="{FF2B5EF4-FFF2-40B4-BE49-F238E27FC236}">
                  <a16:creationId xmlns:a16="http://schemas.microsoft.com/office/drawing/2014/main" xmlns="" id="{730511D8-5AB4-7F71-FC68-A7CD7D9D1A68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433;p25">
              <a:extLst>
                <a:ext uri="{FF2B5EF4-FFF2-40B4-BE49-F238E27FC236}">
                  <a16:creationId xmlns:a16="http://schemas.microsoft.com/office/drawing/2014/main" xmlns="" id="{3B0D3265-22A6-5507-6454-06B4EC402D4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434;p25">
              <a:extLst>
                <a:ext uri="{FF2B5EF4-FFF2-40B4-BE49-F238E27FC236}">
                  <a16:creationId xmlns:a16="http://schemas.microsoft.com/office/drawing/2014/main" xmlns="" id="{CCE857CD-0842-1BD8-6D5B-1B7C51BC309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435;p25">
              <a:extLst>
                <a:ext uri="{FF2B5EF4-FFF2-40B4-BE49-F238E27FC236}">
                  <a16:creationId xmlns:a16="http://schemas.microsoft.com/office/drawing/2014/main" xmlns="" id="{E66328D3-0155-7FCF-521F-C01CB62C86CF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436;p25">
              <a:extLst>
                <a:ext uri="{FF2B5EF4-FFF2-40B4-BE49-F238E27FC236}">
                  <a16:creationId xmlns:a16="http://schemas.microsoft.com/office/drawing/2014/main" xmlns="" id="{2A46EC80-A138-4DE9-054E-F85C03211CB8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437;p25">
              <a:extLst>
                <a:ext uri="{FF2B5EF4-FFF2-40B4-BE49-F238E27FC236}">
                  <a16:creationId xmlns:a16="http://schemas.microsoft.com/office/drawing/2014/main" xmlns="" id="{A0FE412B-9DE3-C0AE-41F6-1661E8BF899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438;p25">
              <a:extLst>
                <a:ext uri="{FF2B5EF4-FFF2-40B4-BE49-F238E27FC236}">
                  <a16:creationId xmlns:a16="http://schemas.microsoft.com/office/drawing/2014/main" xmlns="" id="{C10D9EF6-9957-112F-7073-284A41EEDF1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439;p25">
              <a:extLst>
                <a:ext uri="{FF2B5EF4-FFF2-40B4-BE49-F238E27FC236}">
                  <a16:creationId xmlns:a16="http://schemas.microsoft.com/office/drawing/2014/main" xmlns="" id="{64A2349A-AD23-9A36-FC53-169EEE4822F3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440;p25">
              <a:extLst>
                <a:ext uri="{FF2B5EF4-FFF2-40B4-BE49-F238E27FC236}">
                  <a16:creationId xmlns:a16="http://schemas.microsoft.com/office/drawing/2014/main" xmlns="" id="{BA90C58E-86A1-38AD-478B-1086095C1438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Google Shape;420;p25">
            <a:extLst>
              <a:ext uri="{FF2B5EF4-FFF2-40B4-BE49-F238E27FC236}">
                <a16:creationId xmlns:a16="http://schemas.microsoft.com/office/drawing/2014/main" xmlns="" id="{83FD2661-1595-B075-2EDC-2066C04015AC}"/>
              </a:ext>
            </a:extLst>
          </p:cNvPr>
          <p:cNvGrpSpPr/>
          <p:nvPr userDrawn="1"/>
        </p:nvGrpSpPr>
        <p:grpSpPr>
          <a:xfrm rot="3694142" flipH="1">
            <a:off x="1951406" y="3254091"/>
            <a:ext cx="453793" cy="570334"/>
            <a:chOff x="-1452987" y="2956963"/>
            <a:chExt cx="1484517" cy="1796838"/>
          </a:xfrm>
        </p:grpSpPr>
        <p:sp>
          <p:nvSpPr>
            <p:cNvPr id="60" name="Google Shape;421;p25">
              <a:extLst>
                <a:ext uri="{FF2B5EF4-FFF2-40B4-BE49-F238E27FC236}">
                  <a16:creationId xmlns:a16="http://schemas.microsoft.com/office/drawing/2014/main" xmlns="" id="{0A03EF8F-ADCE-E69F-47A2-2662B42618E4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422;p25">
              <a:extLst>
                <a:ext uri="{FF2B5EF4-FFF2-40B4-BE49-F238E27FC236}">
                  <a16:creationId xmlns:a16="http://schemas.microsoft.com/office/drawing/2014/main" xmlns="" id="{C46FF677-77E4-4084-F48A-0428376A8DD2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423;p25">
              <a:extLst>
                <a:ext uri="{FF2B5EF4-FFF2-40B4-BE49-F238E27FC236}">
                  <a16:creationId xmlns:a16="http://schemas.microsoft.com/office/drawing/2014/main" xmlns="" id="{16D7585D-8F51-DEAE-B993-C630393464EA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424;p25">
              <a:extLst>
                <a:ext uri="{FF2B5EF4-FFF2-40B4-BE49-F238E27FC236}">
                  <a16:creationId xmlns:a16="http://schemas.microsoft.com/office/drawing/2014/main" xmlns="" id="{A375A2E1-379E-9185-CB12-DA3195CB3CD4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425;p25">
              <a:extLst>
                <a:ext uri="{FF2B5EF4-FFF2-40B4-BE49-F238E27FC236}">
                  <a16:creationId xmlns:a16="http://schemas.microsoft.com/office/drawing/2014/main" xmlns="" id="{B7B5E1CC-EFFC-E42F-32CE-EECD9106639A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26;p25">
              <a:extLst>
                <a:ext uri="{FF2B5EF4-FFF2-40B4-BE49-F238E27FC236}">
                  <a16:creationId xmlns:a16="http://schemas.microsoft.com/office/drawing/2014/main" xmlns="" id="{DF72063E-9BC9-9678-3815-CD4732D7AB8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27;p25">
              <a:extLst>
                <a:ext uri="{FF2B5EF4-FFF2-40B4-BE49-F238E27FC236}">
                  <a16:creationId xmlns:a16="http://schemas.microsoft.com/office/drawing/2014/main" xmlns="" id="{C40C26BA-ED36-43D7-7C56-3F29C5F299AF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28;p25">
              <a:extLst>
                <a:ext uri="{FF2B5EF4-FFF2-40B4-BE49-F238E27FC236}">
                  <a16:creationId xmlns:a16="http://schemas.microsoft.com/office/drawing/2014/main" xmlns="" id="{1F40F1F8-3B49-3A43-4962-023781ECBB00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29;p25">
              <a:extLst>
                <a:ext uri="{FF2B5EF4-FFF2-40B4-BE49-F238E27FC236}">
                  <a16:creationId xmlns:a16="http://schemas.microsoft.com/office/drawing/2014/main" xmlns="" id="{7D8D6C4F-D2EA-20F3-13C8-02CC83B1A4BE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30;p25">
              <a:extLst>
                <a:ext uri="{FF2B5EF4-FFF2-40B4-BE49-F238E27FC236}">
                  <a16:creationId xmlns:a16="http://schemas.microsoft.com/office/drawing/2014/main" xmlns="" id="{08FC216F-A40A-F686-3CC4-680B15B1609D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431;p25">
              <a:extLst>
                <a:ext uri="{FF2B5EF4-FFF2-40B4-BE49-F238E27FC236}">
                  <a16:creationId xmlns:a16="http://schemas.microsoft.com/office/drawing/2014/main" xmlns="" id="{5469221E-F7D8-71C5-0323-5E7A7C4AEF8A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432;p25">
              <a:extLst>
                <a:ext uri="{FF2B5EF4-FFF2-40B4-BE49-F238E27FC236}">
                  <a16:creationId xmlns:a16="http://schemas.microsoft.com/office/drawing/2014/main" xmlns="" id="{A67FC3B9-517A-D3AD-0068-C375FEC69BB8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433;p25">
              <a:extLst>
                <a:ext uri="{FF2B5EF4-FFF2-40B4-BE49-F238E27FC236}">
                  <a16:creationId xmlns:a16="http://schemas.microsoft.com/office/drawing/2014/main" xmlns="" id="{C23F13CE-B113-3F1B-D692-894FE4FEECE7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434;p25">
              <a:extLst>
                <a:ext uri="{FF2B5EF4-FFF2-40B4-BE49-F238E27FC236}">
                  <a16:creationId xmlns:a16="http://schemas.microsoft.com/office/drawing/2014/main" xmlns="" id="{25EAAE19-791C-E843-9CE5-57769E0255D1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435;p25">
              <a:extLst>
                <a:ext uri="{FF2B5EF4-FFF2-40B4-BE49-F238E27FC236}">
                  <a16:creationId xmlns:a16="http://schemas.microsoft.com/office/drawing/2014/main" xmlns="" id="{8B945E4C-1C6B-3B94-7D5F-91385B3C3844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436;p25">
              <a:extLst>
                <a:ext uri="{FF2B5EF4-FFF2-40B4-BE49-F238E27FC236}">
                  <a16:creationId xmlns:a16="http://schemas.microsoft.com/office/drawing/2014/main" xmlns="" id="{1C7C0C5A-B173-DF6F-AF42-31125EFB466D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437;p25">
              <a:extLst>
                <a:ext uri="{FF2B5EF4-FFF2-40B4-BE49-F238E27FC236}">
                  <a16:creationId xmlns:a16="http://schemas.microsoft.com/office/drawing/2014/main" xmlns="" id="{536E947B-5D2F-682C-E49A-296713E87F6C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438;p25">
              <a:extLst>
                <a:ext uri="{FF2B5EF4-FFF2-40B4-BE49-F238E27FC236}">
                  <a16:creationId xmlns:a16="http://schemas.microsoft.com/office/drawing/2014/main" xmlns="" id="{271A9945-B4AD-F5FF-BF30-7E86398D9CCA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439;p25">
              <a:extLst>
                <a:ext uri="{FF2B5EF4-FFF2-40B4-BE49-F238E27FC236}">
                  <a16:creationId xmlns:a16="http://schemas.microsoft.com/office/drawing/2014/main" xmlns="" id="{8482AF6B-A154-2B8C-17ED-2E6FD7B399D2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440;p25">
              <a:extLst>
                <a:ext uri="{FF2B5EF4-FFF2-40B4-BE49-F238E27FC236}">
                  <a16:creationId xmlns:a16="http://schemas.microsoft.com/office/drawing/2014/main" xmlns="" id="{704B7D86-1D1F-813D-F956-144B68FED8F5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oogle Shape;420;p25">
            <a:extLst>
              <a:ext uri="{FF2B5EF4-FFF2-40B4-BE49-F238E27FC236}">
                <a16:creationId xmlns:a16="http://schemas.microsoft.com/office/drawing/2014/main" xmlns="" id="{D6B5A7D8-D1B6-64AB-15B6-0AAFDAA89728}"/>
              </a:ext>
            </a:extLst>
          </p:cNvPr>
          <p:cNvGrpSpPr/>
          <p:nvPr userDrawn="1"/>
        </p:nvGrpSpPr>
        <p:grpSpPr>
          <a:xfrm rot="2297889" flipH="1">
            <a:off x="2191492" y="3222537"/>
            <a:ext cx="491211" cy="743354"/>
            <a:chOff x="-1452987" y="2956963"/>
            <a:chExt cx="1484517" cy="1796838"/>
          </a:xfrm>
        </p:grpSpPr>
        <p:sp>
          <p:nvSpPr>
            <p:cNvPr id="81" name="Google Shape;421;p25">
              <a:extLst>
                <a:ext uri="{FF2B5EF4-FFF2-40B4-BE49-F238E27FC236}">
                  <a16:creationId xmlns:a16="http://schemas.microsoft.com/office/drawing/2014/main" xmlns="" id="{27231FD3-3B05-8BD1-A287-312ADE6D6BB5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422;p25">
              <a:extLst>
                <a:ext uri="{FF2B5EF4-FFF2-40B4-BE49-F238E27FC236}">
                  <a16:creationId xmlns:a16="http://schemas.microsoft.com/office/drawing/2014/main" xmlns="" id="{BB2DFC0D-25F4-7654-E754-53D76E4E57B3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423;p25">
              <a:extLst>
                <a:ext uri="{FF2B5EF4-FFF2-40B4-BE49-F238E27FC236}">
                  <a16:creationId xmlns:a16="http://schemas.microsoft.com/office/drawing/2014/main" xmlns="" id="{8478795C-308B-6950-E80C-420CBE0033D6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424;p25">
              <a:extLst>
                <a:ext uri="{FF2B5EF4-FFF2-40B4-BE49-F238E27FC236}">
                  <a16:creationId xmlns:a16="http://schemas.microsoft.com/office/drawing/2014/main" xmlns="" id="{088DBB3B-1E87-424E-282B-AC713C8EA190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425;p25">
              <a:extLst>
                <a:ext uri="{FF2B5EF4-FFF2-40B4-BE49-F238E27FC236}">
                  <a16:creationId xmlns:a16="http://schemas.microsoft.com/office/drawing/2014/main" xmlns="" id="{610DC2AB-928B-E27D-1DEA-6BF768FD286F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426;p25">
              <a:extLst>
                <a:ext uri="{FF2B5EF4-FFF2-40B4-BE49-F238E27FC236}">
                  <a16:creationId xmlns:a16="http://schemas.microsoft.com/office/drawing/2014/main" xmlns="" id="{F2D411B3-1835-BE0E-B24C-08C580A8D528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427;p25">
              <a:extLst>
                <a:ext uri="{FF2B5EF4-FFF2-40B4-BE49-F238E27FC236}">
                  <a16:creationId xmlns:a16="http://schemas.microsoft.com/office/drawing/2014/main" xmlns="" id="{2DD8CF00-82C2-8E44-4F4C-28F084C5F2F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428;p25">
              <a:extLst>
                <a:ext uri="{FF2B5EF4-FFF2-40B4-BE49-F238E27FC236}">
                  <a16:creationId xmlns:a16="http://schemas.microsoft.com/office/drawing/2014/main" xmlns="" id="{B0E9029B-D1B0-CDB6-C7FE-8B3F0C20AF91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429;p25">
              <a:extLst>
                <a:ext uri="{FF2B5EF4-FFF2-40B4-BE49-F238E27FC236}">
                  <a16:creationId xmlns:a16="http://schemas.microsoft.com/office/drawing/2014/main" xmlns="" id="{DCD39E42-E940-184F-7151-F3FF5C20E48D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430;p25">
              <a:extLst>
                <a:ext uri="{FF2B5EF4-FFF2-40B4-BE49-F238E27FC236}">
                  <a16:creationId xmlns:a16="http://schemas.microsoft.com/office/drawing/2014/main" xmlns="" id="{EC6A75A8-02DE-3AAE-87E1-DF6C856CA31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431;p25">
              <a:extLst>
                <a:ext uri="{FF2B5EF4-FFF2-40B4-BE49-F238E27FC236}">
                  <a16:creationId xmlns:a16="http://schemas.microsoft.com/office/drawing/2014/main" xmlns="" id="{6CDF44F8-7773-E7E4-2721-D1BC8FBC0401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432;p25">
              <a:extLst>
                <a:ext uri="{FF2B5EF4-FFF2-40B4-BE49-F238E27FC236}">
                  <a16:creationId xmlns:a16="http://schemas.microsoft.com/office/drawing/2014/main" xmlns="" id="{4BFCE1C2-2E3B-76EA-48F9-44CCC933AD2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433;p25">
              <a:extLst>
                <a:ext uri="{FF2B5EF4-FFF2-40B4-BE49-F238E27FC236}">
                  <a16:creationId xmlns:a16="http://schemas.microsoft.com/office/drawing/2014/main" xmlns="" id="{0D21B692-DFF9-8994-06AE-27B3629D28C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434;p25">
              <a:extLst>
                <a:ext uri="{FF2B5EF4-FFF2-40B4-BE49-F238E27FC236}">
                  <a16:creationId xmlns:a16="http://schemas.microsoft.com/office/drawing/2014/main" xmlns="" id="{134A5EBD-3EE6-FBC9-9BF4-3E9C3AD7769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435;p25">
              <a:extLst>
                <a:ext uri="{FF2B5EF4-FFF2-40B4-BE49-F238E27FC236}">
                  <a16:creationId xmlns:a16="http://schemas.microsoft.com/office/drawing/2014/main" xmlns="" id="{4D5C100C-8134-6ACE-BF0A-56A7D2D1B4EC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436;p25">
              <a:extLst>
                <a:ext uri="{FF2B5EF4-FFF2-40B4-BE49-F238E27FC236}">
                  <a16:creationId xmlns:a16="http://schemas.microsoft.com/office/drawing/2014/main" xmlns="" id="{4F76030F-C4B9-CF4F-2ABF-79FBE3A615CF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437;p25">
              <a:extLst>
                <a:ext uri="{FF2B5EF4-FFF2-40B4-BE49-F238E27FC236}">
                  <a16:creationId xmlns:a16="http://schemas.microsoft.com/office/drawing/2014/main" xmlns="" id="{ABFDBD73-E41E-CA0F-063B-FEEEDDB3AB0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438;p25">
              <a:extLst>
                <a:ext uri="{FF2B5EF4-FFF2-40B4-BE49-F238E27FC236}">
                  <a16:creationId xmlns:a16="http://schemas.microsoft.com/office/drawing/2014/main" xmlns="" id="{48DED074-AA41-5DC1-6AA8-0E7CA51ACFC4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439;p25">
              <a:extLst>
                <a:ext uri="{FF2B5EF4-FFF2-40B4-BE49-F238E27FC236}">
                  <a16:creationId xmlns:a16="http://schemas.microsoft.com/office/drawing/2014/main" xmlns="" id="{E70AB373-3142-14BB-13BD-BB7ABBA95AC9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440;p25">
              <a:extLst>
                <a:ext uri="{FF2B5EF4-FFF2-40B4-BE49-F238E27FC236}">
                  <a16:creationId xmlns:a16="http://schemas.microsoft.com/office/drawing/2014/main" xmlns="" id="{01BCD3DF-EE3D-1028-E4E6-D5BE36C6C83A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oogle Shape;420;p25">
            <a:extLst>
              <a:ext uri="{FF2B5EF4-FFF2-40B4-BE49-F238E27FC236}">
                <a16:creationId xmlns:a16="http://schemas.microsoft.com/office/drawing/2014/main" xmlns="" id="{885DF056-5AAC-D9C1-2F06-B8B7DB9CC889}"/>
              </a:ext>
            </a:extLst>
          </p:cNvPr>
          <p:cNvGrpSpPr/>
          <p:nvPr userDrawn="1"/>
        </p:nvGrpSpPr>
        <p:grpSpPr>
          <a:xfrm rot="2297889" flipH="1">
            <a:off x="2409124" y="3394598"/>
            <a:ext cx="273081" cy="446457"/>
            <a:chOff x="-1452987" y="2956963"/>
            <a:chExt cx="1484517" cy="1796838"/>
          </a:xfrm>
        </p:grpSpPr>
        <p:sp>
          <p:nvSpPr>
            <p:cNvPr id="102" name="Google Shape;421;p25">
              <a:extLst>
                <a:ext uri="{FF2B5EF4-FFF2-40B4-BE49-F238E27FC236}">
                  <a16:creationId xmlns:a16="http://schemas.microsoft.com/office/drawing/2014/main" xmlns="" id="{966B0131-ED74-A608-9642-1298D7434F7D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422;p25">
              <a:extLst>
                <a:ext uri="{FF2B5EF4-FFF2-40B4-BE49-F238E27FC236}">
                  <a16:creationId xmlns:a16="http://schemas.microsoft.com/office/drawing/2014/main" xmlns="" id="{457AF91D-75FD-5545-4D04-E6AAB440D95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423;p25">
              <a:extLst>
                <a:ext uri="{FF2B5EF4-FFF2-40B4-BE49-F238E27FC236}">
                  <a16:creationId xmlns:a16="http://schemas.microsoft.com/office/drawing/2014/main" xmlns="" id="{59661DDB-09A0-BAE1-6500-AA1D67727ADC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424;p25">
              <a:extLst>
                <a:ext uri="{FF2B5EF4-FFF2-40B4-BE49-F238E27FC236}">
                  <a16:creationId xmlns:a16="http://schemas.microsoft.com/office/drawing/2014/main" xmlns="" id="{20D9D2F2-16EB-FF21-F8CF-AEB7ABDC964D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425;p25">
              <a:extLst>
                <a:ext uri="{FF2B5EF4-FFF2-40B4-BE49-F238E27FC236}">
                  <a16:creationId xmlns:a16="http://schemas.microsoft.com/office/drawing/2014/main" xmlns="" id="{A6029E95-E66F-E305-3962-C5F357CDB811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426;p25">
              <a:extLst>
                <a:ext uri="{FF2B5EF4-FFF2-40B4-BE49-F238E27FC236}">
                  <a16:creationId xmlns:a16="http://schemas.microsoft.com/office/drawing/2014/main" xmlns="" id="{624EA855-0F82-5EAC-A0AA-5A85524C3DC6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427;p25">
              <a:extLst>
                <a:ext uri="{FF2B5EF4-FFF2-40B4-BE49-F238E27FC236}">
                  <a16:creationId xmlns:a16="http://schemas.microsoft.com/office/drawing/2014/main" xmlns="" id="{B5E38A83-92EF-6599-BFF2-AF7CF786476B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428;p25">
              <a:extLst>
                <a:ext uri="{FF2B5EF4-FFF2-40B4-BE49-F238E27FC236}">
                  <a16:creationId xmlns:a16="http://schemas.microsoft.com/office/drawing/2014/main" xmlns="" id="{64B12CF8-7E3C-D6B8-F15E-A68B32524F0E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429;p25">
              <a:extLst>
                <a:ext uri="{FF2B5EF4-FFF2-40B4-BE49-F238E27FC236}">
                  <a16:creationId xmlns:a16="http://schemas.microsoft.com/office/drawing/2014/main" xmlns="" id="{FF250FD3-9016-1DFE-A821-38055EF59D78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430;p25">
              <a:extLst>
                <a:ext uri="{FF2B5EF4-FFF2-40B4-BE49-F238E27FC236}">
                  <a16:creationId xmlns:a16="http://schemas.microsoft.com/office/drawing/2014/main" xmlns="" id="{0B52A896-E0CA-D99B-9E4B-5478331550A6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431;p25">
              <a:extLst>
                <a:ext uri="{FF2B5EF4-FFF2-40B4-BE49-F238E27FC236}">
                  <a16:creationId xmlns:a16="http://schemas.microsoft.com/office/drawing/2014/main" xmlns="" id="{3B9E2DA3-A6C5-C10D-E9B8-5CF393479A68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432;p25">
              <a:extLst>
                <a:ext uri="{FF2B5EF4-FFF2-40B4-BE49-F238E27FC236}">
                  <a16:creationId xmlns:a16="http://schemas.microsoft.com/office/drawing/2014/main" xmlns="" id="{2A5A19D1-016A-7E49-3F90-CA953EAF33B0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433;p25">
              <a:extLst>
                <a:ext uri="{FF2B5EF4-FFF2-40B4-BE49-F238E27FC236}">
                  <a16:creationId xmlns:a16="http://schemas.microsoft.com/office/drawing/2014/main" xmlns="" id="{A326A605-0FE0-753D-E63E-A46F15B67395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434;p25">
              <a:extLst>
                <a:ext uri="{FF2B5EF4-FFF2-40B4-BE49-F238E27FC236}">
                  <a16:creationId xmlns:a16="http://schemas.microsoft.com/office/drawing/2014/main" xmlns="" id="{143E7831-79DF-C3BA-EF9B-67EC64AB18F6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435;p25">
              <a:extLst>
                <a:ext uri="{FF2B5EF4-FFF2-40B4-BE49-F238E27FC236}">
                  <a16:creationId xmlns:a16="http://schemas.microsoft.com/office/drawing/2014/main" xmlns="" id="{555ACF56-BE56-6E9F-CEBA-6A9E9D371972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436;p25">
              <a:extLst>
                <a:ext uri="{FF2B5EF4-FFF2-40B4-BE49-F238E27FC236}">
                  <a16:creationId xmlns:a16="http://schemas.microsoft.com/office/drawing/2014/main" xmlns="" id="{C376F97E-3912-5AC6-EE34-E20AABDDA74F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437;p25">
              <a:extLst>
                <a:ext uri="{FF2B5EF4-FFF2-40B4-BE49-F238E27FC236}">
                  <a16:creationId xmlns:a16="http://schemas.microsoft.com/office/drawing/2014/main" xmlns="" id="{0A207DDC-231D-DC66-7898-D74F1053442C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438;p25">
              <a:extLst>
                <a:ext uri="{FF2B5EF4-FFF2-40B4-BE49-F238E27FC236}">
                  <a16:creationId xmlns:a16="http://schemas.microsoft.com/office/drawing/2014/main" xmlns="" id="{6A5662B8-ECBB-B03E-E973-3009B3E62D4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439;p25">
              <a:extLst>
                <a:ext uri="{FF2B5EF4-FFF2-40B4-BE49-F238E27FC236}">
                  <a16:creationId xmlns:a16="http://schemas.microsoft.com/office/drawing/2014/main" xmlns="" id="{0EBCE34E-01EC-5BF5-71A0-D2891EB40B0C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440;p25">
              <a:extLst>
                <a:ext uri="{FF2B5EF4-FFF2-40B4-BE49-F238E27FC236}">
                  <a16:creationId xmlns:a16="http://schemas.microsoft.com/office/drawing/2014/main" xmlns="" id="{E47EC186-F409-8FA6-5C04-B8285C3D2CE9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Google Shape;420;p25">
            <a:extLst>
              <a:ext uri="{FF2B5EF4-FFF2-40B4-BE49-F238E27FC236}">
                <a16:creationId xmlns:a16="http://schemas.microsoft.com/office/drawing/2014/main" xmlns="" id="{3C025995-8351-F31C-3681-B2C1958471CE}"/>
              </a:ext>
            </a:extLst>
          </p:cNvPr>
          <p:cNvGrpSpPr/>
          <p:nvPr userDrawn="1"/>
        </p:nvGrpSpPr>
        <p:grpSpPr>
          <a:xfrm rot="2297889" flipH="1">
            <a:off x="2591316" y="3446898"/>
            <a:ext cx="273081" cy="446457"/>
            <a:chOff x="-1452987" y="2956963"/>
            <a:chExt cx="1484517" cy="1796838"/>
          </a:xfrm>
        </p:grpSpPr>
        <p:sp>
          <p:nvSpPr>
            <p:cNvPr id="123" name="Google Shape;421;p25">
              <a:extLst>
                <a:ext uri="{FF2B5EF4-FFF2-40B4-BE49-F238E27FC236}">
                  <a16:creationId xmlns:a16="http://schemas.microsoft.com/office/drawing/2014/main" xmlns="" id="{75DDDA08-C3DC-4A75-9A3B-2ED062C7A83B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422;p25">
              <a:extLst>
                <a:ext uri="{FF2B5EF4-FFF2-40B4-BE49-F238E27FC236}">
                  <a16:creationId xmlns:a16="http://schemas.microsoft.com/office/drawing/2014/main" xmlns="" id="{4AFBEF26-EA64-CF94-A67D-B6634F0E7731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423;p25">
              <a:extLst>
                <a:ext uri="{FF2B5EF4-FFF2-40B4-BE49-F238E27FC236}">
                  <a16:creationId xmlns:a16="http://schemas.microsoft.com/office/drawing/2014/main" xmlns="" id="{8C951A83-D365-D69E-B48D-9AB797DFEFC9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424;p25">
              <a:extLst>
                <a:ext uri="{FF2B5EF4-FFF2-40B4-BE49-F238E27FC236}">
                  <a16:creationId xmlns:a16="http://schemas.microsoft.com/office/drawing/2014/main" xmlns="" id="{13E0F01A-DD99-23F6-84FC-47A87EB3A88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425;p25">
              <a:extLst>
                <a:ext uri="{FF2B5EF4-FFF2-40B4-BE49-F238E27FC236}">
                  <a16:creationId xmlns:a16="http://schemas.microsoft.com/office/drawing/2014/main" xmlns="" id="{DBC07BDB-D058-9B9F-1913-9978876DC8D8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426;p25">
              <a:extLst>
                <a:ext uri="{FF2B5EF4-FFF2-40B4-BE49-F238E27FC236}">
                  <a16:creationId xmlns:a16="http://schemas.microsoft.com/office/drawing/2014/main" xmlns="" id="{EE595470-5E17-5133-6922-A983EBECBB2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427;p25">
              <a:extLst>
                <a:ext uri="{FF2B5EF4-FFF2-40B4-BE49-F238E27FC236}">
                  <a16:creationId xmlns:a16="http://schemas.microsoft.com/office/drawing/2014/main" xmlns="" id="{BF26B328-434B-C146-277A-7D59AAF7CAA2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428;p25">
              <a:extLst>
                <a:ext uri="{FF2B5EF4-FFF2-40B4-BE49-F238E27FC236}">
                  <a16:creationId xmlns:a16="http://schemas.microsoft.com/office/drawing/2014/main" xmlns="" id="{15727A2B-92B5-151F-AC7A-AABDFBBE5720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429;p25">
              <a:extLst>
                <a:ext uri="{FF2B5EF4-FFF2-40B4-BE49-F238E27FC236}">
                  <a16:creationId xmlns:a16="http://schemas.microsoft.com/office/drawing/2014/main" xmlns="" id="{0C1FFF09-4821-D1DF-4E26-694096210C6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430;p25">
              <a:extLst>
                <a:ext uri="{FF2B5EF4-FFF2-40B4-BE49-F238E27FC236}">
                  <a16:creationId xmlns:a16="http://schemas.microsoft.com/office/drawing/2014/main" xmlns="" id="{6DD46ACD-1867-337A-93ED-D95657618E8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431;p25">
              <a:extLst>
                <a:ext uri="{FF2B5EF4-FFF2-40B4-BE49-F238E27FC236}">
                  <a16:creationId xmlns:a16="http://schemas.microsoft.com/office/drawing/2014/main" xmlns="" id="{F6648B80-1A29-CEEB-22B1-982B606FCA0A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432;p25">
              <a:extLst>
                <a:ext uri="{FF2B5EF4-FFF2-40B4-BE49-F238E27FC236}">
                  <a16:creationId xmlns:a16="http://schemas.microsoft.com/office/drawing/2014/main" xmlns="" id="{687498C1-5A79-1DA6-125B-DF65D155BDA8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433;p25">
              <a:extLst>
                <a:ext uri="{FF2B5EF4-FFF2-40B4-BE49-F238E27FC236}">
                  <a16:creationId xmlns:a16="http://schemas.microsoft.com/office/drawing/2014/main" xmlns="" id="{F74A7760-8205-C791-8736-96C0AB131FCB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434;p25">
              <a:extLst>
                <a:ext uri="{FF2B5EF4-FFF2-40B4-BE49-F238E27FC236}">
                  <a16:creationId xmlns:a16="http://schemas.microsoft.com/office/drawing/2014/main" xmlns="" id="{9C2D05B9-77C3-B762-8253-23F5FD23829C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435;p25">
              <a:extLst>
                <a:ext uri="{FF2B5EF4-FFF2-40B4-BE49-F238E27FC236}">
                  <a16:creationId xmlns:a16="http://schemas.microsoft.com/office/drawing/2014/main" xmlns="" id="{F2289A1C-A5DD-8BB8-CA28-AC97490D3621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436;p25">
              <a:extLst>
                <a:ext uri="{FF2B5EF4-FFF2-40B4-BE49-F238E27FC236}">
                  <a16:creationId xmlns:a16="http://schemas.microsoft.com/office/drawing/2014/main" xmlns="" id="{1037E314-700F-F3E0-08AB-E425B78D4D27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437;p25">
              <a:extLst>
                <a:ext uri="{FF2B5EF4-FFF2-40B4-BE49-F238E27FC236}">
                  <a16:creationId xmlns:a16="http://schemas.microsoft.com/office/drawing/2014/main" xmlns="" id="{BE9DC0CF-FD19-A9FD-C9ED-C721E3B87048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438;p25">
              <a:extLst>
                <a:ext uri="{FF2B5EF4-FFF2-40B4-BE49-F238E27FC236}">
                  <a16:creationId xmlns:a16="http://schemas.microsoft.com/office/drawing/2014/main" xmlns="" id="{1820301A-A3DB-A466-FCCB-C4DAEE98CC7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439;p25">
              <a:extLst>
                <a:ext uri="{FF2B5EF4-FFF2-40B4-BE49-F238E27FC236}">
                  <a16:creationId xmlns:a16="http://schemas.microsoft.com/office/drawing/2014/main" xmlns="" id="{0658363F-F06B-156D-3E0E-0C7C426F9039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440;p25">
              <a:extLst>
                <a:ext uri="{FF2B5EF4-FFF2-40B4-BE49-F238E27FC236}">
                  <a16:creationId xmlns:a16="http://schemas.microsoft.com/office/drawing/2014/main" xmlns="" id="{BE79F4ED-FFC1-217A-3C5E-B44BE5530D15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3" name="Google Shape;420;p25">
            <a:extLst>
              <a:ext uri="{FF2B5EF4-FFF2-40B4-BE49-F238E27FC236}">
                <a16:creationId xmlns:a16="http://schemas.microsoft.com/office/drawing/2014/main" xmlns="" id="{467A6213-1DA3-6DF5-8568-2CECAB8707C8}"/>
              </a:ext>
            </a:extLst>
          </p:cNvPr>
          <p:cNvGrpSpPr/>
          <p:nvPr userDrawn="1"/>
        </p:nvGrpSpPr>
        <p:grpSpPr>
          <a:xfrm rot="2297889" flipH="1">
            <a:off x="890546" y="3194332"/>
            <a:ext cx="491211" cy="743354"/>
            <a:chOff x="-1452987" y="2956963"/>
            <a:chExt cx="1484517" cy="1796838"/>
          </a:xfrm>
        </p:grpSpPr>
        <p:sp>
          <p:nvSpPr>
            <p:cNvPr id="144" name="Google Shape;421;p25">
              <a:extLst>
                <a:ext uri="{FF2B5EF4-FFF2-40B4-BE49-F238E27FC236}">
                  <a16:creationId xmlns:a16="http://schemas.microsoft.com/office/drawing/2014/main" xmlns="" id="{F0FC6AEB-887B-50F4-372B-666165DD416E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422;p25">
              <a:extLst>
                <a:ext uri="{FF2B5EF4-FFF2-40B4-BE49-F238E27FC236}">
                  <a16:creationId xmlns:a16="http://schemas.microsoft.com/office/drawing/2014/main" xmlns="" id="{247E2B2D-73BA-3B98-A9FB-436F56961CC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423;p25">
              <a:extLst>
                <a:ext uri="{FF2B5EF4-FFF2-40B4-BE49-F238E27FC236}">
                  <a16:creationId xmlns:a16="http://schemas.microsoft.com/office/drawing/2014/main" xmlns="" id="{E5406005-859E-B9A7-3656-8DAE8940D602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424;p25">
              <a:extLst>
                <a:ext uri="{FF2B5EF4-FFF2-40B4-BE49-F238E27FC236}">
                  <a16:creationId xmlns:a16="http://schemas.microsoft.com/office/drawing/2014/main" xmlns="" id="{AA918912-D76B-414B-0DD8-8085DB587A32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425;p25">
              <a:extLst>
                <a:ext uri="{FF2B5EF4-FFF2-40B4-BE49-F238E27FC236}">
                  <a16:creationId xmlns:a16="http://schemas.microsoft.com/office/drawing/2014/main" xmlns="" id="{BADD8B1E-BD45-3A69-D36B-D2E784BBDB83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426;p25">
              <a:extLst>
                <a:ext uri="{FF2B5EF4-FFF2-40B4-BE49-F238E27FC236}">
                  <a16:creationId xmlns:a16="http://schemas.microsoft.com/office/drawing/2014/main" xmlns="" id="{EDC36019-B313-71D1-07B9-2E3AE05CE924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427;p25">
              <a:extLst>
                <a:ext uri="{FF2B5EF4-FFF2-40B4-BE49-F238E27FC236}">
                  <a16:creationId xmlns:a16="http://schemas.microsoft.com/office/drawing/2014/main" xmlns="" id="{CEF166B9-1355-26C8-C794-4FAE116636F3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428;p25">
              <a:extLst>
                <a:ext uri="{FF2B5EF4-FFF2-40B4-BE49-F238E27FC236}">
                  <a16:creationId xmlns:a16="http://schemas.microsoft.com/office/drawing/2014/main" xmlns="" id="{2011E204-0C3D-3CD8-61DF-BD91D96656FF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429;p25">
              <a:extLst>
                <a:ext uri="{FF2B5EF4-FFF2-40B4-BE49-F238E27FC236}">
                  <a16:creationId xmlns:a16="http://schemas.microsoft.com/office/drawing/2014/main" xmlns="" id="{719A56D4-E37C-7309-2D11-0D5B5E51518B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430;p25">
              <a:extLst>
                <a:ext uri="{FF2B5EF4-FFF2-40B4-BE49-F238E27FC236}">
                  <a16:creationId xmlns:a16="http://schemas.microsoft.com/office/drawing/2014/main" xmlns="" id="{487BC58B-2751-39D6-2893-1D64A1DFB1B0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431;p25">
              <a:extLst>
                <a:ext uri="{FF2B5EF4-FFF2-40B4-BE49-F238E27FC236}">
                  <a16:creationId xmlns:a16="http://schemas.microsoft.com/office/drawing/2014/main" xmlns="" id="{6CAC7B6C-6257-66CC-13BF-C67C4FBABF63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432;p25">
              <a:extLst>
                <a:ext uri="{FF2B5EF4-FFF2-40B4-BE49-F238E27FC236}">
                  <a16:creationId xmlns:a16="http://schemas.microsoft.com/office/drawing/2014/main" xmlns="" id="{9454F99D-849A-5ECF-F21D-6BABD8BCAB33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433;p25">
              <a:extLst>
                <a:ext uri="{FF2B5EF4-FFF2-40B4-BE49-F238E27FC236}">
                  <a16:creationId xmlns:a16="http://schemas.microsoft.com/office/drawing/2014/main" xmlns="" id="{C9B5C687-5851-5A59-5C1C-F69271C8473C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434;p25">
              <a:extLst>
                <a:ext uri="{FF2B5EF4-FFF2-40B4-BE49-F238E27FC236}">
                  <a16:creationId xmlns:a16="http://schemas.microsoft.com/office/drawing/2014/main" xmlns="" id="{1C90E2BE-5943-F4B2-4C5D-D8F45D8B23F2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435;p25">
              <a:extLst>
                <a:ext uri="{FF2B5EF4-FFF2-40B4-BE49-F238E27FC236}">
                  <a16:creationId xmlns:a16="http://schemas.microsoft.com/office/drawing/2014/main" xmlns="" id="{27C66588-E861-6EAC-7885-6CF19E214EBC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436;p25">
              <a:extLst>
                <a:ext uri="{FF2B5EF4-FFF2-40B4-BE49-F238E27FC236}">
                  <a16:creationId xmlns:a16="http://schemas.microsoft.com/office/drawing/2014/main" xmlns="" id="{2651135F-1CDC-EC1A-1ADF-C2E6E9AF244C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437;p25">
              <a:extLst>
                <a:ext uri="{FF2B5EF4-FFF2-40B4-BE49-F238E27FC236}">
                  <a16:creationId xmlns:a16="http://schemas.microsoft.com/office/drawing/2014/main" xmlns="" id="{AFF2B650-44DE-F12C-3ADB-C079E28E97AB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438;p25">
              <a:extLst>
                <a:ext uri="{FF2B5EF4-FFF2-40B4-BE49-F238E27FC236}">
                  <a16:creationId xmlns:a16="http://schemas.microsoft.com/office/drawing/2014/main" xmlns="" id="{FAC22FA0-164B-5FBD-3A9F-83FD04AA0E43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439;p25">
              <a:extLst>
                <a:ext uri="{FF2B5EF4-FFF2-40B4-BE49-F238E27FC236}">
                  <a16:creationId xmlns:a16="http://schemas.microsoft.com/office/drawing/2014/main" xmlns="" id="{EE43D4B0-5110-9A03-03A6-3A36ECFE5F5C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440;p25">
              <a:extLst>
                <a:ext uri="{FF2B5EF4-FFF2-40B4-BE49-F238E27FC236}">
                  <a16:creationId xmlns:a16="http://schemas.microsoft.com/office/drawing/2014/main" xmlns="" id="{90C1BE8F-D31E-C36E-AF04-4854EBA982C2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4" name="Google Shape;420;p25">
            <a:extLst>
              <a:ext uri="{FF2B5EF4-FFF2-40B4-BE49-F238E27FC236}">
                <a16:creationId xmlns:a16="http://schemas.microsoft.com/office/drawing/2014/main" xmlns="" id="{3B2797AE-E83F-13F5-5BC6-F8F5C9637AA2}"/>
              </a:ext>
            </a:extLst>
          </p:cNvPr>
          <p:cNvGrpSpPr/>
          <p:nvPr userDrawn="1"/>
        </p:nvGrpSpPr>
        <p:grpSpPr>
          <a:xfrm rot="2297889" flipH="1">
            <a:off x="1108178" y="3366393"/>
            <a:ext cx="273081" cy="446457"/>
            <a:chOff x="-1452987" y="2956963"/>
            <a:chExt cx="1484517" cy="1796838"/>
          </a:xfrm>
        </p:grpSpPr>
        <p:sp>
          <p:nvSpPr>
            <p:cNvPr id="165" name="Google Shape;421;p25">
              <a:extLst>
                <a:ext uri="{FF2B5EF4-FFF2-40B4-BE49-F238E27FC236}">
                  <a16:creationId xmlns:a16="http://schemas.microsoft.com/office/drawing/2014/main" xmlns="" id="{ACF13F87-BEAD-7687-22C6-798C2EE9C0D2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422;p25">
              <a:extLst>
                <a:ext uri="{FF2B5EF4-FFF2-40B4-BE49-F238E27FC236}">
                  <a16:creationId xmlns:a16="http://schemas.microsoft.com/office/drawing/2014/main" xmlns="" id="{2EC5BF78-B59E-BAFB-E5C3-028A5A8FD95B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423;p25">
              <a:extLst>
                <a:ext uri="{FF2B5EF4-FFF2-40B4-BE49-F238E27FC236}">
                  <a16:creationId xmlns:a16="http://schemas.microsoft.com/office/drawing/2014/main" xmlns="" id="{3A191A71-BD50-3E94-9672-2019889E701F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424;p25">
              <a:extLst>
                <a:ext uri="{FF2B5EF4-FFF2-40B4-BE49-F238E27FC236}">
                  <a16:creationId xmlns:a16="http://schemas.microsoft.com/office/drawing/2014/main" xmlns="" id="{694F199E-3EDE-E008-8C8F-8F779CBAD90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425;p25">
              <a:extLst>
                <a:ext uri="{FF2B5EF4-FFF2-40B4-BE49-F238E27FC236}">
                  <a16:creationId xmlns:a16="http://schemas.microsoft.com/office/drawing/2014/main" xmlns="" id="{5351FD0B-F7CA-DCA0-B0C0-5FD7FCD9011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426;p25">
              <a:extLst>
                <a:ext uri="{FF2B5EF4-FFF2-40B4-BE49-F238E27FC236}">
                  <a16:creationId xmlns:a16="http://schemas.microsoft.com/office/drawing/2014/main" xmlns="" id="{3CA3B1E9-A470-B044-95AB-163D9139A15B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427;p25">
              <a:extLst>
                <a:ext uri="{FF2B5EF4-FFF2-40B4-BE49-F238E27FC236}">
                  <a16:creationId xmlns:a16="http://schemas.microsoft.com/office/drawing/2014/main" xmlns="" id="{AE77D7B3-4495-068B-EBE9-F4D8CC15A975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428;p25">
              <a:extLst>
                <a:ext uri="{FF2B5EF4-FFF2-40B4-BE49-F238E27FC236}">
                  <a16:creationId xmlns:a16="http://schemas.microsoft.com/office/drawing/2014/main" xmlns="" id="{9A94BFB6-0169-304D-C572-EFE1F1904568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429;p25">
              <a:extLst>
                <a:ext uri="{FF2B5EF4-FFF2-40B4-BE49-F238E27FC236}">
                  <a16:creationId xmlns:a16="http://schemas.microsoft.com/office/drawing/2014/main" xmlns="" id="{F7CB206B-F098-54E7-CBEB-FEFCF9DB3EBB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430;p25">
              <a:extLst>
                <a:ext uri="{FF2B5EF4-FFF2-40B4-BE49-F238E27FC236}">
                  <a16:creationId xmlns:a16="http://schemas.microsoft.com/office/drawing/2014/main" xmlns="" id="{17CEBC8A-4485-67DD-F302-F785805C093E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431;p25">
              <a:extLst>
                <a:ext uri="{FF2B5EF4-FFF2-40B4-BE49-F238E27FC236}">
                  <a16:creationId xmlns:a16="http://schemas.microsoft.com/office/drawing/2014/main" xmlns="" id="{DF4E2CC5-C50C-6ABF-7FA5-4DF3731E9CB7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432;p25">
              <a:extLst>
                <a:ext uri="{FF2B5EF4-FFF2-40B4-BE49-F238E27FC236}">
                  <a16:creationId xmlns:a16="http://schemas.microsoft.com/office/drawing/2014/main" xmlns="" id="{62910860-10B8-F56D-C67B-8E6FAA4F135E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433;p25">
              <a:extLst>
                <a:ext uri="{FF2B5EF4-FFF2-40B4-BE49-F238E27FC236}">
                  <a16:creationId xmlns:a16="http://schemas.microsoft.com/office/drawing/2014/main" xmlns="" id="{0C07922A-ECAE-5C34-A89A-1CA8B20C3697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434;p25">
              <a:extLst>
                <a:ext uri="{FF2B5EF4-FFF2-40B4-BE49-F238E27FC236}">
                  <a16:creationId xmlns:a16="http://schemas.microsoft.com/office/drawing/2014/main" xmlns="" id="{91468611-131C-9052-AA6E-6DC9CBBEFB6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435;p25">
              <a:extLst>
                <a:ext uri="{FF2B5EF4-FFF2-40B4-BE49-F238E27FC236}">
                  <a16:creationId xmlns:a16="http://schemas.microsoft.com/office/drawing/2014/main" xmlns="" id="{AD3B84D6-14A1-E2AF-436A-6032A4F07B3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436;p25">
              <a:extLst>
                <a:ext uri="{FF2B5EF4-FFF2-40B4-BE49-F238E27FC236}">
                  <a16:creationId xmlns:a16="http://schemas.microsoft.com/office/drawing/2014/main" xmlns="" id="{48ECE306-02DF-D02D-7612-7E8009A73FD4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437;p25">
              <a:extLst>
                <a:ext uri="{FF2B5EF4-FFF2-40B4-BE49-F238E27FC236}">
                  <a16:creationId xmlns:a16="http://schemas.microsoft.com/office/drawing/2014/main" xmlns="" id="{4E98B6B8-5C9E-D355-780F-C59097B898B4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438;p25">
              <a:extLst>
                <a:ext uri="{FF2B5EF4-FFF2-40B4-BE49-F238E27FC236}">
                  <a16:creationId xmlns:a16="http://schemas.microsoft.com/office/drawing/2014/main" xmlns="" id="{30811E34-1D80-98AD-DEEF-4B3856E7F47B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439;p25">
              <a:extLst>
                <a:ext uri="{FF2B5EF4-FFF2-40B4-BE49-F238E27FC236}">
                  <a16:creationId xmlns:a16="http://schemas.microsoft.com/office/drawing/2014/main" xmlns="" id="{EDE267A9-7E3B-45F3-483D-33A9BB6D3045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440;p25">
              <a:extLst>
                <a:ext uri="{FF2B5EF4-FFF2-40B4-BE49-F238E27FC236}">
                  <a16:creationId xmlns:a16="http://schemas.microsoft.com/office/drawing/2014/main" xmlns="" id="{10C36A97-B486-1C96-9DE7-C20315E8280A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5" name="Google Shape;420;p25">
            <a:extLst>
              <a:ext uri="{FF2B5EF4-FFF2-40B4-BE49-F238E27FC236}">
                <a16:creationId xmlns:a16="http://schemas.microsoft.com/office/drawing/2014/main" xmlns="" id="{8947B7E7-77F5-9C57-1FF2-3F31FDDA0426}"/>
              </a:ext>
            </a:extLst>
          </p:cNvPr>
          <p:cNvGrpSpPr/>
          <p:nvPr userDrawn="1"/>
        </p:nvGrpSpPr>
        <p:grpSpPr>
          <a:xfrm rot="2297889" flipH="1">
            <a:off x="1290370" y="3418693"/>
            <a:ext cx="273081" cy="446457"/>
            <a:chOff x="-1452987" y="2956963"/>
            <a:chExt cx="1484517" cy="1796838"/>
          </a:xfrm>
        </p:grpSpPr>
        <p:sp>
          <p:nvSpPr>
            <p:cNvPr id="186" name="Google Shape;421;p25">
              <a:extLst>
                <a:ext uri="{FF2B5EF4-FFF2-40B4-BE49-F238E27FC236}">
                  <a16:creationId xmlns:a16="http://schemas.microsoft.com/office/drawing/2014/main" xmlns="" id="{336DC5F2-2C73-D143-00E2-F8C1B7F0341D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422;p25">
              <a:extLst>
                <a:ext uri="{FF2B5EF4-FFF2-40B4-BE49-F238E27FC236}">
                  <a16:creationId xmlns:a16="http://schemas.microsoft.com/office/drawing/2014/main" xmlns="" id="{610C1DC9-7096-57F0-30F7-80244B7BBE44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423;p25">
              <a:extLst>
                <a:ext uri="{FF2B5EF4-FFF2-40B4-BE49-F238E27FC236}">
                  <a16:creationId xmlns:a16="http://schemas.microsoft.com/office/drawing/2014/main" xmlns="" id="{B828005B-C0FE-DDC7-3CFB-233CBB300A63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424;p25">
              <a:extLst>
                <a:ext uri="{FF2B5EF4-FFF2-40B4-BE49-F238E27FC236}">
                  <a16:creationId xmlns:a16="http://schemas.microsoft.com/office/drawing/2014/main" xmlns="" id="{3F204863-5CD6-F61D-D223-88769A99DAF1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425;p25">
              <a:extLst>
                <a:ext uri="{FF2B5EF4-FFF2-40B4-BE49-F238E27FC236}">
                  <a16:creationId xmlns:a16="http://schemas.microsoft.com/office/drawing/2014/main" xmlns="" id="{3AF7379B-DCE7-0A39-67B4-712F4226ACA9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426;p25">
              <a:extLst>
                <a:ext uri="{FF2B5EF4-FFF2-40B4-BE49-F238E27FC236}">
                  <a16:creationId xmlns:a16="http://schemas.microsoft.com/office/drawing/2014/main" xmlns="" id="{4D33DFC4-B065-65E5-F2AC-8E9E2F51388C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427;p25">
              <a:extLst>
                <a:ext uri="{FF2B5EF4-FFF2-40B4-BE49-F238E27FC236}">
                  <a16:creationId xmlns:a16="http://schemas.microsoft.com/office/drawing/2014/main" xmlns="" id="{D1264ACD-DF5F-D4B5-E754-F466DE2A26B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428;p25">
              <a:extLst>
                <a:ext uri="{FF2B5EF4-FFF2-40B4-BE49-F238E27FC236}">
                  <a16:creationId xmlns:a16="http://schemas.microsoft.com/office/drawing/2014/main" xmlns="" id="{F432A7BC-94F5-D25F-3088-66147DAADE83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429;p25">
              <a:extLst>
                <a:ext uri="{FF2B5EF4-FFF2-40B4-BE49-F238E27FC236}">
                  <a16:creationId xmlns:a16="http://schemas.microsoft.com/office/drawing/2014/main" xmlns="" id="{23EE4558-DBF8-2534-49FE-51D8303BEE35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430;p25">
              <a:extLst>
                <a:ext uri="{FF2B5EF4-FFF2-40B4-BE49-F238E27FC236}">
                  <a16:creationId xmlns:a16="http://schemas.microsoft.com/office/drawing/2014/main" xmlns="" id="{CF226A09-F757-ABDC-4F39-75B88DF28188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431;p25">
              <a:extLst>
                <a:ext uri="{FF2B5EF4-FFF2-40B4-BE49-F238E27FC236}">
                  <a16:creationId xmlns:a16="http://schemas.microsoft.com/office/drawing/2014/main" xmlns="" id="{BFD96BAE-BC60-5688-D804-9256CA8790E8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432;p25">
              <a:extLst>
                <a:ext uri="{FF2B5EF4-FFF2-40B4-BE49-F238E27FC236}">
                  <a16:creationId xmlns:a16="http://schemas.microsoft.com/office/drawing/2014/main" xmlns="" id="{5314CBE2-68E2-EA78-C796-EDF34D49238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433;p25">
              <a:extLst>
                <a:ext uri="{FF2B5EF4-FFF2-40B4-BE49-F238E27FC236}">
                  <a16:creationId xmlns:a16="http://schemas.microsoft.com/office/drawing/2014/main" xmlns="" id="{579054A6-78B0-0BA7-1E12-B89F41047FE0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434;p25">
              <a:extLst>
                <a:ext uri="{FF2B5EF4-FFF2-40B4-BE49-F238E27FC236}">
                  <a16:creationId xmlns:a16="http://schemas.microsoft.com/office/drawing/2014/main" xmlns="" id="{857235DE-9316-0299-DBBA-6A70D8D24620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435;p25">
              <a:extLst>
                <a:ext uri="{FF2B5EF4-FFF2-40B4-BE49-F238E27FC236}">
                  <a16:creationId xmlns:a16="http://schemas.microsoft.com/office/drawing/2014/main" xmlns="" id="{0677C726-4DF3-5513-A2A6-5B609FF8AA45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436;p25">
              <a:extLst>
                <a:ext uri="{FF2B5EF4-FFF2-40B4-BE49-F238E27FC236}">
                  <a16:creationId xmlns:a16="http://schemas.microsoft.com/office/drawing/2014/main" xmlns="" id="{D6FF0A03-A458-71DB-EE5F-AFDC2109D692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437;p25">
              <a:extLst>
                <a:ext uri="{FF2B5EF4-FFF2-40B4-BE49-F238E27FC236}">
                  <a16:creationId xmlns:a16="http://schemas.microsoft.com/office/drawing/2014/main" xmlns="" id="{AA923B78-41B3-149D-3E21-A4388388475D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438;p25">
              <a:extLst>
                <a:ext uri="{FF2B5EF4-FFF2-40B4-BE49-F238E27FC236}">
                  <a16:creationId xmlns:a16="http://schemas.microsoft.com/office/drawing/2014/main" xmlns="" id="{69920337-04BD-9FAD-3F88-A390F20B5F6F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439;p25">
              <a:extLst>
                <a:ext uri="{FF2B5EF4-FFF2-40B4-BE49-F238E27FC236}">
                  <a16:creationId xmlns:a16="http://schemas.microsoft.com/office/drawing/2014/main" xmlns="" id="{851557F6-CD40-EF51-A86A-A0131DF440D5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440;p25">
              <a:extLst>
                <a:ext uri="{FF2B5EF4-FFF2-40B4-BE49-F238E27FC236}">
                  <a16:creationId xmlns:a16="http://schemas.microsoft.com/office/drawing/2014/main" xmlns="" id="{271884C8-4230-78BD-DEB2-6F4DFC21AFB8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6" name="Google Shape;420;p25">
            <a:extLst>
              <a:ext uri="{FF2B5EF4-FFF2-40B4-BE49-F238E27FC236}">
                <a16:creationId xmlns:a16="http://schemas.microsoft.com/office/drawing/2014/main" xmlns="" id="{6D50AE2B-84AA-5834-2BA3-56A3BB1FA96C}"/>
              </a:ext>
            </a:extLst>
          </p:cNvPr>
          <p:cNvGrpSpPr/>
          <p:nvPr userDrawn="1"/>
        </p:nvGrpSpPr>
        <p:grpSpPr>
          <a:xfrm rot="2297889" flipH="1">
            <a:off x="519129" y="3133791"/>
            <a:ext cx="491211" cy="743354"/>
            <a:chOff x="-1452987" y="2956963"/>
            <a:chExt cx="1484517" cy="1796838"/>
          </a:xfrm>
        </p:grpSpPr>
        <p:sp>
          <p:nvSpPr>
            <p:cNvPr id="207" name="Google Shape;421;p25">
              <a:extLst>
                <a:ext uri="{FF2B5EF4-FFF2-40B4-BE49-F238E27FC236}">
                  <a16:creationId xmlns:a16="http://schemas.microsoft.com/office/drawing/2014/main" xmlns="" id="{7390265A-3A17-E170-A6F8-F0CC41B63579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422;p25">
              <a:extLst>
                <a:ext uri="{FF2B5EF4-FFF2-40B4-BE49-F238E27FC236}">
                  <a16:creationId xmlns:a16="http://schemas.microsoft.com/office/drawing/2014/main" xmlns="" id="{C498AF32-0CDA-3420-A992-EF923A2F68E9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423;p25">
              <a:extLst>
                <a:ext uri="{FF2B5EF4-FFF2-40B4-BE49-F238E27FC236}">
                  <a16:creationId xmlns:a16="http://schemas.microsoft.com/office/drawing/2014/main" xmlns="" id="{E0289773-9A90-F6E9-2596-8E8DE1E0FB49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424;p25">
              <a:extLst>
                <a:ext uri="{FF2B5EF4-FFF2-40B4-BE49-F238E27FC236}">
                  <a16:creationId xmlns:a16="http://schemas.microsoft.com/office/drawing/2014/main" xmlns="" id="{890BD079-F7BD-A26A-2E7D-DC3488CC59CE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425;p25">
              <a:extLst>
                <a:ext uri="{FF2B5EF4-FFF2-40B4-BE49-F238E27FC236}">
                  <a16:creationId xmlns:a16="http://schemas.microsoft.com/office/drawing/2014/main" xmlns="" id="{83626B21-510F-79A4-725D-16AA1FAC2A7E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426;p25">
              <a:extLst>
                <a:ext uri="{FF2B5EF4-FFF2-40B4-BE49-F238E27FC236}">
                  <a16:creationId xmlns:a16="http://schemas.microsoft.com/office/drawing/2014/main" xmlns="" id="{2E8BFDFF-D114-30E6-4EFA-279B1D06D67B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427;p25">
              <a:extLst>
                <a:ext uri="{FF2B5EF4-FFF2-40B4-BE49-F238E27FC236}">
                  <a16:creationId xmlns:a16="http://schemas.microsoft.com/office/drawing/2014/main" xmlns="" id="{60BB02E3-394C-6A85-84A5-C8A7E0DA7C71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428;p25">
              <a:extLst>
                <a:ext uri="{FF2B5EF4-FFF2-40B4-BE49-F238E27FC236}">
                  <a16:creationId xmlns:a16="http://schemas.microsoft.com/office/drawing/2014/main" xmlns="" id="{D04CF8D0-37E8-3BC1-4862-D4E5FE46F286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Google Shape;429;p25">
              <a:extLst>
                <a:ext uri="{FF2B5EF4-FFF2-40B4-BE49-F238E27FC236}">
                  <a16:creationId xmlns:a16="http://schemas.microsoft.com/office/drawing/2014/main" xmlns="" id="{5F2840E5-C2A7-1F4A-34B5-0969802CEDB5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430;p25">
              <a:extLst>
                <a:ext uri="{FF2B5EF4-FFF2-40B4-BE49-F238E27FC236}">
                  <a16:creationId xmlns:a16="http://schemas.microsoft.com/office/drawing/2014/main" xmlns="" id="{3692BB61-C157-E8AA-8C0F-708F625B1424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431;p25">
              <a:extLst>
                <a:ext uri="{FF2B5EF4-FFF2-40B4-BE49-F238E27FC236}">
                  <a16:creationId xmlns:a16="http://schemas.microsoft.com/office/drawing/2014/main" xmlns="" id="{F4D1D38F-9473-B080-CEF4-68D3969725F2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432;p25">
              <a:extLst>
                <a:ext uri="{FF2B5EF4-FFF2-40B4-BE49-F238E27FC236}">
                  <a16:creationId xmlns:a16="http://schemas.microsoft.com/office/drawing/2014/main" xmlns="" id="{E9DF5F4B-9368-DA0D-8B82-A62192F30F5D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433;p25">
              <a:extLst>
                <a:ext uri="{FF2B5EF4-FFF2-40B4-BE49-F238E27FC236}">
                  <a16:creationId xmlns:a16="http://schemas.microsoft.com/office/drawing/2014/main" xmlns="" id="{5F771E5B-1C1F-FF3D-61B7-546AA5BF2D5F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434;p25">
              <a:extLst>
                <a:ext uri="{FF2B5EF4-FFF2-40B4-BE49-F238E27FC236}">
                  <a16:creationId xmlns:a16="http://schemas.microsoft.com/office/drawing/2014/main" xmlns="" id="{C682DFFB-34CF-04D8-D3FF-FE872ECD83C1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435;p25">
              <a:extLst>
                <a:ext uri="{FF2B5EF4-FFF2-40B4-BE49-F238E27FC236}">
                  <a16:creationId xmlns:a16="http://schemas.microsoft.com/office/drawing/2014/main" xmlns="" id="{B26ED51A-696E-D795-C343-D263E87D1B65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Google Shape;436;p25">
              <a:extLst>
                <a:ext uri="{FF2B5EF4-FFF2-40B4-BE49-F238E27FC236}">
                  <a16:creationId xmlns:a16="http://schemas.microsoft.com/office/drawing/2014/main" xmlns="" id="{469826F3-69DE-4634-12D0-7CC42339CC49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437;p25">
              <a:extLst>
                <a:ext uri="{FF2B5EF4-FFF2-40B4-BE49-F238E27FC236}">
                  <a16:creationId xmlns:a16="http://schemas.microsoft.com/office/drawing/2014/main" xmlns="" id="{70E2DFD4-EF34-83F3-23F2-9FB27841EF18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438;p25">
              <a:extLst>
                <a:ext uri="{FF2B5EF4-FFF2-40B4-BE49-F238E27FC236}">
                  <a16:creationId xmlns:a16="http://schemas.microsoft.com/office/drawing/2014/main" xmlns="" id="{FDA09894-EA39-AC68-2C6B-56FE49B5D007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Google Shape;439;p25">
              <a:extLst>
                <a:ext uri="{FF2B5EF4-FFF2-40B4-BE49-F238E27FC236}">
                  <a16:creationId xmlns:a16="http://schemas.microsoft.com/office/drawing/2014/main" xmlns="" id="{8D6ADB41-2B4F-E7A0-64C0-0AC40DEEB713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Google Shape;440;p25">
              <a:extLst>
                <a:ext uri="{FF2B5EF4-FFF2-40B4-BE49-F238E27FC236}">
                  <a16:creationId xmlns:a16="http://schemas.microsoft.com/office/drawing/2014/main" xmlns="" id="{5F8D5070-091C-0081-48AB-0990539A772C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7" name="Google Shape;420;p25">
            <a:extLst>
              <a:ext uri="{FF2B5EF4-FFF2-40B4-BE49-F238E27FC236}">
                <a16:creationId xmlns:a16="http://schemas.microsoft.com/office/drawing/2014/main" xmlns="" id="{2CB4F759-9B89-63BE-A353-AD2DFB4B747A}"/>
              </a:ext>
            </a:extLst>
          </p:cNvPr>
          <p:cNvGrpSpPr/>
          <p:nvPr userDrawn="1"/>
        </p:nvGrpSpPr>
        <p:grpSpPr>
          <a:xfrm rot="2297889" flipH="1">
            <a:off x="736761" y="3305852"/>
            <a:ext cx="273081" cy="446457"/>
            <a:chOff x="-1452987" y="2956963"/>
            <a:chExt cx="1484517" cy="1796838"/>
          </a:xfrm>
        </p:grpSpPr>
        <p:sp>
          <p:nvSpPr>
            <p:cNvPr id="228" name="Google Shape;421;p25">
              <a:extLst>
                <a:ext uri="{FF2B5EF4-FFF2-40B4-BE49-F238E27FC236}">
                  <a16:creationId xmlns:a16="http://schemas.microsoft.com/office/drawing/2014/main" xmlns="" id="{98755A8F-BBC4-E811-9896-8A44B80795A2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Google Shape;422;p25">
              <a:extLst>
                <a:ext uri="{FF2B5EF4-FFF2-40B4-BE49-F238E27FC236}">
                  <a16:creationId xmlns:a16="http://schemas.microsoft.com/office/drawing/2014/main" xmlns="" id="{F6B61395-A07E-D9E6-0732-62EB7F095790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423;p25">
              <a:extLst>
                <a:ext uri="{FF2B5EF4-FFF2-40B4-BE49-F238E27FC236}">
                  <a16:creationId xmlns:a16="http://schemas.microsoft.com/office/drawing/2014/main" xmlns="" id="{025D44D9-988F-1CBF-6CF6-5E6D82DBADE6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424;p25">
              <a:extLst>
                <a:ext uri="{FF2B5EF4-FFF2-40B4-BE49-F238E27FC236}">
                  <a16:creationId xmlns:a16="http://schemas.microsoft.com/office/drawing/2014/main" xmlns="" id="{2598F3DB-711F-06A5-6596-63AA49FC73F9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425;p25">
              <a:extLst>
                <a:ext uri="{FF2B5EF4-FFF2-40B4-BE49-F238E27FC236}">
                  <a16:creationId xmlns:a16="http://schemas.microsoft.com/office/drawing/2014/main" xmlns="" id="{8AE531A6-DA2E-D661-6975-81703A8E7F28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426;p25">
              <a:extLst>
                <a:ext uri="{FF2B5EF4-FFF2-40B4-BE49-F238E27FC236}">
                  <a16:creationId xmlns:a16="http://schemas.microsoft.com/office/drawing/2014/main" xmlns="" id="{9E1A4024-FB3B-50A3-481D-9C7D63C8BE7C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427;p25">
              <a:extLst>
                <a:ext uri="{FF2B5EF4-FFF2-40B4-BE49-F238E27FC236}">
                  <a16:creationId xmlns:a16="http://schemas.microsoft.com/office/drawing/2014/main" xmlns="" id="{47FC2069-A283-832D-35EC-E8D5269443F1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428;p25">
              <a:extLst>
                <a:ext uri="{FF2B5EF4-FFF2-40B4-BE49-F238E27FC236}">
                  <a16:creationId xmlns:a16="http://schemas.microsoft.com/office/drawing/2014/main" xmlns="" id="{32EF0110-B617-909E-0E9A-9EEBF8271D40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Google Shape;429;p25">
              <a:extLst>
                <a:ext uri="{FF2B5EF4-FFF2-40B4-BE49-F238E27FC236}">
                  <a16:creationId xmlns:a16="http://schemas.microsoft.com/office/drawing/2014/main" xmlns="" id="{E12FA19E-4DCF-A3F6-C383-478C273CA1F1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Google Shape;430;p25">
              <a:extLst>
                <a:ext uri="{FF2B5EF4-FFF2-40B4-BE49-F238E27FC236}">
                  <a16:creationId xmlns:a16="http://schemas.microsoft.com/office/drawing/2014/main" xmlns="" id="{B62B9738-C81E-BE8E-870D-0DFEF9BC5A3A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431;p25">
              <a:extLst>
                <a:ext uri="{FF2B5EF4-FFF2-40B4-BE49-F238E27FC236}">
                  <a16:creationId xmlns:a16="http://schemas.microsoft.com/office/drawing/2014/main" xmlns="" id="{CD3A9809-36AA-7842-CE63-DE4C152A277E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432;p25">
              <a:extLst>
                <a:ext uri="{FF2B5EF4-FFF2-40B4-BE49-F238E27FC236}">
                  <a16:creationId xmlns:a16="http://schemas.microsoft.com/office/drawing/2014/main" xmlns="" id="{FB47B582-CCA6-4383-4284-B86580F3F89A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433;p25">
              <a:extLst>
                <a:ext uri="{FF2B5EF4-FFF2-40B4-BE49-F238E27FC236}">
                  <a16:creationId xmlns:a16="http://schemas.microsoft.com/office/drawing/2014/main" xmlns="" id="{9C95A5A5-2DA9-E636-F9D5-33CC170A83B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434;p25">
              <a:extLst>
                <a:ext uri="{FF2B5EF4-FFF2-40B4-BE49-F238E27FC236}">
                  <a16:creationId xmlns:a16="http://schemas.microsoft.com/office/drawing/2014/main" xmlns="" id="{CA44D0A8-48BA-D458-8EFD-8CDDF94711F4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435;p25">
              <a:extLst>
                <a:ext uri="{FF2B5EF4-FFF2-40B4-BE49-F238E27FC236}">
                  <a16:creationId xmlns:a16="http://schemas.microsoft.com/office/drawing/2014/main" xmlns="" id="{B84D33F0-2083-2DC8-0E66-CD118D2DBDE0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436;p25">
              <a:extLst>
                <a:ext uri="{FF2B5EF4-FFF2-40B4-BE49-F238E27FC236}">
                  <a16:creationId xmlns:a16="http://schemas.microsoft.com/office/drawing/2014/main" xmlns="" id="{8C832E7E-851D-21E0-B189-02B8F09667E5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437;p25">
              <a:extLst>
                <a:ext uri="{FF2B5EF4-FFF2-40B4-BE49-F238E27FC236}">
                  <a16:creationId xmlns:a16="http://schemas.microsoft.com/office/drawing/2014/main" xmlns="" id="{9893D5EC-DFD6-03A8-DF51-C175651A6EB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438;p25">
              <a:extLst>
                <a:ext uri="{FF2B5EF4-FFF2-40B4-BE49-F238E27FC236}">
                  <a16:creationId xmlns:a16="http://schemas.microsoft.com/office/drawing/2014/main" xmlns="" id="{B9B047C8-EC5A-E32D-21B7-915B18006075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439;p25">
              <a:extLst>
                <a:ext uri="{FF2B5EF4-FFF2-40B4-BE49-F238E27FC236}">
                  <a16:creationId xmlns:a16="http://schemas.microsoft.com/office/drawing/2014/main" xmlns="" id="{157120AC-11C3-ECB8-98DE-E493D25E0F30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440;p25">
              <a:extLst>
                <a:ext uri="{FF2B5EF4-FFF2-40B4-BE49-F238E27FC236}">
                  <a16:creationId xmlns:a16="http://schemas.microsoft.com/office/drawing/2014/main" xmlns="" id="{86B8D45D-3B35-B31D-C91B-E33C2649ECE5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8" name="Google Shape;420;p25">
            <a:extLst>
              <a:ext uri="{FF2B5EF4-FFF2-40B4-BE49-F238E27FC236}">
                <a16:creationId xmlns:a16="http://schemas.microsoft.com/office/drawing/2014/main" xmlns="" id="{E32A9F8F-4F91-34AE-E46C-FA81B38FE334}"/>
              </a:ext>
            </a:extLst>
          </p:cNvPr>
          <p:cNvGrpSpPr/>
          <p:nvPr userDrawn="1"/>
        </p:nvGrpSpPr>
        <p:grpSpPr>
          <a:xfrm rot="2297889" flipH="1">
            <a:off x="918953" y="3358152"/>
            <a:ext cx="273081" cy="446457"/>
            <a:chOff x="-1452987" y="2956963"/>
            <a:chExt cx="1484517" cy="1796838"/>
          </a:xfrm>
        </p:grpSpPr>
        <p:sp>
          <p:nvSpPr>
            <p:cNvPr id="249" name="Google Shape;421;p25">
              <a:extLst>
                <a:ext uri="{FF2B5EF4-FFF2-40B4-BE49-F238E27FC236}">
                  <a16:creationId xmlns:a16="http://schemas.microsoft.com/office/drawing/2014/main" xmlns="" id="{2806602A-E63B-1723-2547-6CBD1A379199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422;p25">
              <a:extLst>
                <a:ext uri="{FF2B5EF4-FFF2-40B4-BE49-F238E27FC236}">
                  <a16:creationId xmlns:a16="http://schemas.microsoft.com/office/drawing/2014/main" xmlns="" id="{113F1A05-9131-D243-13DF-D9787757E82F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423;p25">
              <a:extLst>
                <a:ext uri="{FF2B5EF4-FFF2-40B4-BE49-F238E27FC236}">
                  <a16:creationId xmlns:a16="http://schemas.microsoft.com/office/drawing/2014/main" xmlns="" id="{79ED9F6D-110A-E16C-281C-297ADFA6723E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424;p25">
              <a:extLst>
                <a:ext uri="{FF2B5EF4-FFF2-40B4-BE49-F238E27FC236}">
                  <a16:creationId xmlns:a16="http://schemas.microsoft.com/office/drawing/2014/main" xmlns="" id="{059B5A20-1922-B4EC-1D69-240A07507BC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425;p25">
              <a:extLst>
                <a:ext uri="{FF2B5EF4-FFF2-40B4-BE49-F238E27FC236}">
                  <a16:creationId xmlns:a16="http://schemas.microsoft.com/office/drawing/2014/main" xmlns="" id="{2C6DD1E9-650A-5F48-C37D-94CB13DCB4A7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426;p25">
              <a:extLst>
                <a:ext uri="{FF2B5EF4-FFF2-40B4-BE49-F238E27FC236}">
                  <a16:creationId xmlns:a16="http://schemas.microsoft.com/office/drawing/2014/main" xmlns="" id="{6F845B24-1304-A972-4C24-CADCAA4C5544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427;p25">
              <a:extLst>
                <a:ext uri="{FF2B5EF4-FFF2-40B4-BE49-F238E27FC236}">
                  <a16:creationId xmlns:a16="http://schemas.microsoft.com/office/drawing/2014/main" xmlns="" id="{15E950DF-F04C-80BB-5B61-FC2E8E3C4B76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428;p25">
              <a:extLst>
                <a:ext uri="{FF2B5EF4-FFF2-40B4-BE49-F238E27FC236}">
                  <a16:creationId xmlns:a16="http://schemas.microsoft.com/office/drawing/2014/main" xmlns="" id="{4D2DC388-12A5-6F53-1C66-9E324437C3D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429;p25">
              <a:extLst>
                <a:ext uri="{FF2B5EF4-FFF2-40B4-BE49-F238E27FC236}">
                  <a16:creationId xmlns:a16="http://schemas.microsoft.com/office/drawing/2014/main" xmlns="" id="{C3A0CE38-E095-1246-A927-7F7644DC0EE9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430;p25">
              <a:extLst>
                <a:ext uri="{FF2B5EF4-FFF2-40B4-BE49-F238E27FC236}">
                  <a16:creationId xmlns:a16="http://schemas.microsoft.com/office/drawing/2014/main" xmlns="" id="{75703DD8-33C7-730B-9D36-51FE9B85A0A9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431;p25">
              <a:extLst>
                <a:ext uri="{FF2B5EF4-FFF2-40B4-BE49-F238E27FC236}">
                  <a16:creationId xmlns:a16="http://schemas.microsoft.com/office/drawing/2014/main" xmlns="" id="{375B0DFC-5EC0-5D76-C365-88BA502D5AA9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432;p25">
              <a:extLst>
                <a:ext uri="{FF2B5EF4-FFF2-40B4-BE49-F238E27FC236}">
                  <a16:creationId xmlns:a16="http://schemas.microsoft.com/office/drawing/2014/main" xmlns="" id="{13B8B2BE-FA11-DADA-CBC2-C16438861A5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433;p25">
              <a:extLst>
                <a:ext uri="{FF2B5EF4-FFF2-40B4-BE49-F238E27FC236}">
                  <a16:creationId xmlns:a16="http://schemas.microsoft.com/office/drawing/2014/main" xmlns="" id="{88941437-BACA-9798-FC82-9F791C3D6828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434;p25">
              <a:extLst>
                <a:ext uri="{FF2B5EF4-FFF2-40B4-BE49-F238E27FC236}">
                  <a16:creationId xmlns:a16="http://schemas.microsoft.com/office/drawing/2014/main" xmlns="" id="{18332617-A626-6A06-86F5-2F9A14174D6A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435;p25">
              <a:extLst>
                <a:ext uri="{FF2B5EF4-FFF2-40B4-BE49-F238E27FC236}">
                  <a16:creationId xmlns:a16="http://schemas.microsoft.com/office/drawing/2014/main" xmlns="" id="{42730ED1-F56B-1B3D-FE6F-63A18B00B1CD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436;p25">
              <a:extLst>
                <a:ext uri="{FF2B5EF4-FFF2-40B4-BE49-F238E27FC236}">
                  <a16:creationId xmlns:a16="http://schemas.microsoft.com/office/drawing/2014/main" xmlns="" id="{19E9404C-0306-E9E6-AB30-03940F076EF4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437;p25">
              <a:extLst>
                <a:ext uri="{FF2B5EF4-FFF2-40B4-BE49-F238E27FC236}">
                  <a16:creationId xmlns:a16="http://schemas.microsoft.com/office/drawing/2014/main" xmlns="" id="{AAAEFF81-B7D5-25AA-8E7D-16BEDC663D2D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438;p25">
              <a:extLst>
                <a:ext uri="{FF2B5EF4-FFF2-40B4-BE49-F238E27FC236}">
                  <a16:creationId xmlns:a16="http://schemas.microsoft.com/office/drawing/2014/main" xmlns="" id="{98673262-56E3-27F8-94D4-573634AB64D3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439;p25">
              <a:extLst>
                <a:ext uri="{FF2B5EF4-FFF2-40B4-BE49-F238E27FC236}">
                  <a16:creationId xmlns:a16="http://schemas.microsoft.com/office/drawing/2014/main" xmlns="" id="{6D19CF53-E632-76B3-9089-33E3D94A8684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440;p25">
              <a:extLst>
                <a:ext uri="{FF2B5EF4-FFF2-40B4-BE49-F238E27FC236}">
                  <a16:creationId xmlns:a16="http://schemas.microsoft.com/office/drawing/2014/main" xmlns="" id="{F12F08BC-F8D5-5537-8FDD-3C576F9C3776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9" name="Google Shape;420;p25">
            <a:extLst>
              <a:ext uri="{FF2B5EF4-FFF2-40B4-BE49-F238E27FC236}">
                <a16:creationId xmlns:a16="http://schemas.microsoft.com/office/drawing/2014/main" xmlns="" id="{E94CE84C-3BE0-D7E2-3DD2-333323384288}"/>
              </a:ext>
            </a:extLst>
          </p:cNvPr>
          <p:cNvGrpSpPr/>
          <p:nvPr userDrawn="1"/>
        </p:nvGrpSpPr>
        <p:grpSpPr>
          <a:xfrm rot="2297889" flipH="1">
            <a:off x="2890920" y="3154773"/>
            <a:ext cx="491211" cy="743354"/>
            <a:chOff x="-1452987" y="2956963"/>
            <a:chExt cx="1484517" cy="1796838"/>
          </a:xfrm>
        </p:grpSpPr>
        <p:sp>
          <p:nvSpPr>
            <p:cNvPr id="270" name="Google Shape;421;p25">
              <a:extLst>
                <a:ext uri="{FF2B5EF4-FFF2-40B4-BE49-F238E27FC236}">
                  <a16:creationId xmlns:a16="http://schemas.microsoft.com/office/drawing/2014/main" xmlns="" id="{19F1E276-5634-DCF9-2414-76C1F3F388FB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422;p25">
              <a:extLst>
                <a:ext uri="{FF2B5EF4-FFF2-40B4-BE49-F238E27FC236}">
                  <a16:creationId xmlns:a16="http://schemas.microsoft.com/office/drawing/2014/main" xmlns="" id="{BF5BCA18-B6C8-14F3-9300-707FCA398F5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423;p25">
              <a:extLst>
                <a:ext uri="{FF2B5EF4-FFF2-40B4-BE49-F238E27FC236}">
                  <a16:creationId xmlns:a16="http://schemas.microsoft.com/office/drawing/2014/main" xmlns="" id="{66F78BA9-DC32-D87B-EC9E-E38545A405D6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424;p25">
              <a:extLst>
                <a:ext uri="{FF2B5EF4-FFF2-40B4-BE49-F238E27FC236}">
                  <a16:creationId xmlns:a16="http://schemas.microsoft.com/office/drawing/2014/main" xmlns="" id="{C6215BAF-C4E0-A5A0-2E53-F5611621F33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425;p25">
              <a:extLst>
                <a:ext uri="{FF2B5EF4-FFF2-40B4-BE49-F238E27FC236}">
                  <a16:creationId xmlns:a16="http://schemas.microsoft.com/office/drawing/2014/main" xmlns="" id="{6B7B132E-BEF1-B511-6A57-D132AA25B8CD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426;p25">
              <a:extLst>
                <a:ext uri="{FF2B5EF4-FFF2-40B4-BE49-F238E27FC236}">
                  <a16:creationId xmlns:a16="http://schemas.microsoft.com/office/drawing/2014/main" xmlns="" id="{644CEC4F-06C6-FAFC-3BDC-83FB9E6A2CF3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427;p25">
              <a:extLst>
                <a:ext uri="{FF2B5EF4-FFF2-40B4-BE49-F238E27FC236}">
                  <a16:creationId xmlns:a16="http://schemas.microsoft.com/office/drawing/2014/main" xmlns="" id="{F7329CAC-D964-6EAE-3DAB-C3FF92F7231E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428;p25">
              <a:extLst>
                <a:ext uri="{FF2B5EF4-FFF2-40B4-BE49-F238E27FC236}">
                  <a16:creationId xmlns:a16="http://schemas.microsoft.com/office/drawing/2014/main" xmlns="" id="{5C6B04B3-9EA8-E932-7851-B54E702FCAEC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429;p25">
              <a:extLst>
                <a:ext uri="{FF2B5EF4-FFF2-40B4-BE49-F238E27FC236}">
                  <a16:creationId xmlns:a16="http://schemas.microsoft.com/office/drawing/2014/main" xmlns="" id="{6F757B0C-9561-52EC-53A8-C6CD6A24F2FE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430;p25">
              <a:extLst>
                <a:ext uri="{FF2B5EF4-FFF2-40B4-BE49-F238E27FC236}">
                  <a16:creationId xmlns:a16="http://schemas.microsoft.com/office/drawing/2014/main" xmlns="" id="{B73390CC-B7B5-E597-4594-E13B984C52E9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431;p25">
              <a:extLst>
                <a:ext uri="{FF2B5EF4-FFF2-40B4-BE49-F238E27FC236}">
                  <a16:creationId xmlns:a16="http://schemas.microsoft.com/office/drawing/2014/main" xmlns="" id="{0744F01B-9A46-F218-C6D6-CB4216CA0B6F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Google Shape;432;p25">
              <a:extLst>
                <a:ext uri="{FF2B5EF4-FFF2-40B4-BE49-F238E27FC236}">
                  <a16:creationId xmlns:a16="http://schemas.microsoft.com/office/drawing/2014/main" xmlns="" id="{C5A583F3-ED66-52B0-D315-71681CB686C7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Google Shape;433;p25">
              <a:extLst>
                <a:ext uri="{FF2B5EF4-FFF2-40B4-BE49-F238E27FC236}">
                  <a16:creationId xmlns:a16="http://schemas.microsoft.com/office/drawing/2014/main" xmlns="" id="{AFB0E069-BE23-79C7-3F7E-7AB2EBA068C8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Google Shape;434;p25">
              <a:extLst>
                <a:ext uri="{FF2B5EF4-FFF2-40B4-BE49-F238E27FC236}">
                  <a16:creationId xmlns:a16="http://schemas.microsoft.com/office/drawing/2014/main" xmlns="" id="{1EB5238D-9918-CD50-97D8-1C60031DADBC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Google Shape;435;p25">
              <a:extLst>
                <a:ext uri="{FF2B5EF4-FFF2-40B4-BE49-F238E27FC236}">
                  <a16:creationId xmlns:a16="http://schemas.microsoft.com/office/drawing/2014/main" xmlns="" id="{7C29E0B6-3782-2E95-86CE-34D21E41976C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Google Shape;436;p25">
              <a:extLst>
                <a:ext uri="{FF2B5EF4-FFF2-40B4-BE49-F238E27FC236}">
                  <a16:creationId xmlns:a16="http://schemas.microsoft.com/office/drawing/2014/main" xmlns="" id="{82369BD7-D396-65E4-60FB-1BB9AB40A1F2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Google Shape;437;p25">
              <a:extLst>
                <a:ext uri="{FF2B5EF4-FFF2-40B4-BE49-F238E27FC236}">
                  <a16:creationId xmlns:a16="http://schemas.microsoft.com/office/drawing/2014/main" xmlns="" id="{F39418CD-2BDC-D1EC-F4E4-0756511DDC88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Google Shape;438;p25">
              <a:extLst>
                <a:ext uri="{FF2B5EF4-FFF2-40B4-BE49-F238E27FC236}">
                  <a16:creationId xmlns:a16="http://schemas.microsoft.com/office/drawing/2014/main" xmlns="" id="{E24947E5-8918-FD8F-2574-24ADDA55E078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Google Shape;439;p25">
              <a:extLst>
                <a:ext uri="{FF2B5EF4-FFF2-40B4-BE49-F238E27FC236}">
                  <a16:creationId xmlns:a16="http://schemas.microsoft.com/office/drawing/2014/main" xmlns="" id="{F693DE0F-C2AD-FAC6-DB71-C6DFE393930D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Google Shape;440;p25">
              <a:extLst>
                <a:ext uri="{FF2B5EF4-FFF2-40B4-BE49-F238E27FC236}">
                  <a16:creationId xmlns:a16="http://schemas.microsoft.com/office/drawing/2014/main" xmlns="" id="{B6ACF24A-8A8E-D8F3-02F8-E27DA35E6E07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0" name="Google Shape;420;p25">
            <a:extLst>
              <a:ext uri="{FF2B5EF4-FFF2-40B4-BE49-F238E27FC236}">
                <a16:creationId xmlns:a16="http://schemas.microsoft.com/office/drawing/2014/main" xmlns="" id="{D09B7CD2-87B7-FA5F-58D3-68744D4110B2}"/>
              </a:ext>
            </a:extLst>
          </p:cNvPr>
          <p:cNvGrpSpPr/>
          <p:nvPr userDrawn="1"/>
        </p:nvGrpSpPr>
        <p:grpSpPr>
          <a:xfrm rot="2297889" flipH="1">
            <a:off x="3108552" y="3326834"/>
            <a:ext cx="273081" cy="446457"/>
            <a:chOff x="-1452987" y="2956963"/>
            <a:chExt cx="1484517" cy="1796838"/>
          </a:xfrm>
        </p:grpSpPr>
        <p:sp>
          <p:nvSpPr>
            <p:cNvPr id="291" name="Google Shape;421;p25">
              <a:extLst>
                <a:ext uri="{FF2B5EF4-FFF2-40B4-BE49-F238E27FC236}">
                  <a16:creationId xmlns:a16="http://schemas.microsoft.com/office/drawing/2014/main" xmlns="" id="{DAFA55B1-23F6-6D0E-3288-D62DD367AA2A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Google Shape;422;p25">
              <a:extLst>
                <a:ext uri="{FF2B5EF4-FFF2-40B4-BE49-F238E27FC236}">
                  <a16:creationId xmlns:a16="http://schemas.microsoft.com/office/drawing/2014/main" xmlns="" id="{CE47AAFA-D640-13B7-09C6-71F7D14150CE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Google Shape;423;p25">
              <a:extLst>
                <a:ext uri="{FF2B5EF4-FFF2-40B4-BE49-F238E27FC236}">
                  <a16:creationId xmlns:a16="http://schemas.microsoft.com/office/drawing/2014/main" xmlns="" id="{30502A57-71F1-82B5-385B-CAC3A496D645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Google Shape;424;p25">
              <a:extLst>
                <a:ext uri="{FF2B5EF4-FFF2-40B4-BE49-F238E27FC236}">
                  <a16:creationId xmlns:a16="http://schemas.microsoft.com/office/drawing/2014/main" xmlns="" id="{743AF03F-B3B2-CDFD-941C-D1C876C332D3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Google Shape;425;p25">
              <a:extLst>
                <a:ext uri="{FF2B5EF4-FFF2-40B4-BE49-F238E27FC236}">
                  <a16:creationId xmlns:a16="http://schemas.microsoft.com/office/drawing/2014/main" xmlns="" id="{123B4CF6-3778-B539-BC17-EB7D202731D1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Google Shape;426;p25">
              <a:extLst>
                <a:ext uri="{FF2B5EF4-FFF2-40B4-BE49-F238E27FC236}">
                  <a16:creationId xmlns:a16="http://schemas.microsoft.com/office/drawing/2014/main" xmlns="" id="{A1C89B6C-F4E4-EB75-A1FB-03E7819FA6F4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Google Shape;427;p25">
              <a:extLst>
                <a:ext uri="{FF2B5EF4-FFF2-40B4-BE49-F238E27FC236}">
                  <a16:creationId xmlns:a16="http://schemas.microsoft.com/office/drawing/2014/main" xmlns="" id="{7EAC114E-1861-BFFC-4A8E-2E6294454C0D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Google Shape;428;p25">
              <a:extLst>
                <a:ext uri="{FF2B5EF4-FFF2-40B4-BE49-F238E27FC236}">
                  <a16:creationId xmlns:a16="http://schemas.microsoft.com/office/drawing/2014/main" xmlns="" id="{6967D4AA-206E-645B-7D53-C18AB0D9E3D6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Google Shape;429;p25">
              <a:extLst>
                <a:ext uri="{FF2B5EF4-FFF2-40B4-BE49-F238E27FC236}">
                  <a16:creationId xmlns:a16="http://schemas.microsoft.com/office/drawing/2014/main" xmlns="" id="{02510826-5B32-A92C-C06C-B606ABFBD291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Google Shape;430;p25">
              <a:extLst>
                <a:ext uri="{FF2B5EF4-FFF2-40B4-BE49-F238E27FC236}">
                  <a16:creationId xmlns:a16="http://schemas.microsoft.com/office/drawing/2014/main" xmlns="" id="{F7603831-2CA7-299D-F53A-3D71739EB68F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Google Shape;431;p25">
              <a:extLst>
                <a:ext uri="{FF2B5EF4-FFF2-40B4-BE49-F238E27FC236}">
                  <a16:creationId xmlns:a16="http://schemas.microsoft.com/office/drawing/2014/main" xmlns="" id="{AFD9C6EF-8659-C340-695A-49A2F9253E2F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Google Shape;432;p25">
              <a:extLst>
                <a:ext uri="{FF2B5EF4-FFF2-40B4-BE49-F238E27FC236}">
                  <a16:creationId xmlns:a16="http://schemas.microsoft.com/office/drawing/2014/main" xmlns="" id="{CF440F19-809A-6545-DF9F-FB67CA6DEBA6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Google Shape;433;p25">
              <a:extLst>
                <a:ext uri="{FF2B5EF4-FFF2-40B4-BE49-F238E27FC236}">
                  <a16:creationId xmlns:a16="http://schemas.microsoft.com/office/drawing/2014/main" xmlns="" id="{08CC13EF-4AEA-9B15-3773-AF75945DF77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Google Shape;434;p25">
              <a:extLst>
                <a:ext uri="{FF2B5EF4-FFF2-40B4-BE49-F238E27FC236}">
                  <a16:creationId xmlns:a16="http://schemas.microsoft.com/office/drawing/2014/main" xmlns="" id="{0D7FC32E-79C6-4CB4-5790-01F6CD6C87DF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Google Shape;435;p25">
              <a:extLst>
                <a:ext uri="{FF2B5EF4-FFF2-40B4-BE49-F238E27FC236}">
                  <a16:creationId xmlns:a16="http://schemas.microsoft.com/office/drawing/2014/main" xmlns="" id="{6B490ABA-806D-07C4-DFCF-C0C6B99549A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Google Shape;436;p25">
              <a:extLst>
                <a:ext uri="{FF2B5EF4-FFF2-40B4-BE49-F238E27FC236}">
                  <a16:creationId xmlns:a16="http://schemas.microsoft.com/office/drawing/2014/main" xmlns="" id="{8546F2F8-0767-9AA8-2DB1-4029EDF863D1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Google Shape;437;p25">
              <a:extLst>
                <a:ext uri="{FF2B5EF4-FFF2-40B4-BE49-F238E27FC236}">
                  <a16:creationId xmlns:a16="http://schemas.microsoft.com/office/drawing/2014/main" xmlns="" id="{09E02743-84E6-B7FF-4D62-6E35FEEB6F9A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Google Shape;438;p25">
              <a:extLst>
                <a:ext uri="{FF2B5EF4-FFF2-40B4-BE49-F238E27FC236}">
                  <a16:creationId xmlns:a16="http://schemas.microsoft.com/office/drawing/2014/main" xmlns="" id="{AC9F47FB-C041-685B-33D6-E506A0A081F4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Google Shape;439;p25">
              <a:extLst>
                <a:ext uri="{FF2B5EF4-FFF2-40B4-BE49-F238E27FC236}">
                  <a16:creationId xmlns:a16="http://schemas.microsoft.com/office/drawing/2014/main" xmlns="" id="{6F51C481-3565-2450-F195-4BCD485FF507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Google Shape;440;p25">
              <a:extLst>
                <a:ext uri="{FF2B5EF4-FFF2-40B4-BE49-F238E27FC236}">
                  <a16:creationId xmlns:a16="http://schemas.microsoft.com/office/drawing/2014/main" xmlns="" id="{6054567B-09DD-FDAE-8F58-14D7964B2747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1" name="Google Shape;420;p25">
            <a:extLst>
              <a:ext uri="{FF2B5EF4-FFF2-40B4-BE49-F238E27FC236}">
                <a16:creationId xmlns:a16="http://schemas.microsoft.com/office/drawing/2014/main" xmlns="" id="{BA793E08-B0E8-7E2C-4A5F-DD941BC804D7}"/>
              </a:ext>
            </a:extLst>
          </p:cNvPr>
          <p:cNvGrpSpPr/>
          <p:nvPr userDrawn="1"/>
        </p:nvGrpSpPr>
        <p:grpSpPr>
          <a:xfrm rot="2297889" flipH="1">
            <a:off x="3290744" y="3379134"/>
            <a:ext cx="273081" cy="446457"/>
            <a:chOff x="-1452987" y="2956963"/>
            <a:chExt cx="1484517" cy="1796838"/>
          </a:xfrm>
        </p:grpSpPr>
        <p:sp>
          <p:nvSpPr>
            <p:cNvPr id="312" name="Google Shape;421;p25">
              <a:extLst>
                <a:ext uri="{FF2B5EF4-FFF2-40B4-BE49-F238E27FC236}">
                  <a16:creationId xmlns:a16="http://schemas.microsoft.com/office/drawing/2014/main" xmlns="" id="{0D8AA53F-C451-17C1-AB58-1CC09A34CCAA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Google Shape;422;p25">
              <a:extLst>
                <a:ext uri="{FF2B5EF4-FFF2-40B4-BE49-F238E27FC236}">
                  <a16:creationId xmlns:a16="http://schemas.microsoft.com/office/drawing/2014/main" xmlns="" id="{572DA14B-AF35-6810-C2FE-198319940632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Google Shape;423;p25">
              <a:extLst>
                <a:ext uri="{FF2B5EF4-FFF2-40B4-BE49-F238E27FC236}">
                  <a16:creationId xmlns:a16="http://schemas.microsoft.com/office/drawing/2014/main" xmlns="" id="{786AC7AF-C521-BAAB-4110-99D766371E25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Google Shape;424;p25">
              <a:extLst>
                <a:ext uri="{FF2B5EF4-FFF2-40B4-BE49-F238E27FC236}">
                  <a16:creationId xmlns:a16="http://schemas.microsoft.com/office/drawing/2014/main" xmlns="" id="{B05AD49B-6A12-AB30-4478-F60722850A19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Google Shape;425;p25">
              <a:extLst>
                <a:ext uri="{FF2B5EF4-FFF2-40B4-BE49-F238E27FC236}">
                  <a16:creationId xmlns:a16="http://schemas.microsoft.com/office/drawing/2014/main" xmlns="" id="{CA721378-8BB5-B489-EBC5-1431EB53F85A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Google Shape;426;p25">
              <a:extLst>
                <a:ext uri="{FF2B5EF4-FFF2-40B4-BE49-F238E27FC236}">
                  <a16:creationId xmlns:a16="http://schemas.microsoft.com/office/drawing/2014/main" xmlns="" id="{CFB9897D-F94D-60B3-D7B3-50EFC0E71CEE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Google Shape;427;p25">
              <a:extLst>
                <a:ext uri="{FF2B5EF4-FFF2-40B4-BE49-F238E27FC236}">
                  <a16:creationId xmlns:a16="http://schemas.microsoft.com/office/drawing/2014/main" xmlns="" id="{3F8B63DA-4B1A-D365-281D-561B1E6674E8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Google Shape;428;p25">
              <a:extLst>
                <a:ext uri="{FF2B5EF4-FFF2-40B4-BE49-F238E27FC236}">
                  <a16:creationId xmlns:a16="http://schemas.microsoft.com/office/drawing/2014/main" xmlns="" id="{4D66500D-59DA-AD0C-A5B4-F29C542EE2F8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Google Shape;429;p25">
              <a:extLst>
                <a:ext uri="{FF2B5EF4-FFF2-40B4-BE49-F238E27FC236}">
                  <a16:creationId xmlns:a16="http://schemas.microsoft.com/office/drawing/2014/main" xmlns="" id="{078400D8-7F91-A30B-B3BB-898F7482E0F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Google Shape;430;p25">
              <a:extLst>
                <a:ext uri="{FF2B5EF4-FFF2-40B4-BE49-F238E27FC236}">
                  <a16:creationId xmlns:a16="http://schemas.microsoft.com/office/drawing/2014/main" xmlns="" id="{155CD1C2-7948-001F-952E-23732BD07B6F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Google Shape;431;p25">
              <a:extLst>
                <a:ext uri="{FF2B5EF4-FFF2-40B4-BE49-F238E27FC236}">
                  <a16:creationId xmlns:a16="http://schemas.microsoft.com/office/drawing/2014/main" xmlns="" id="{F362C7B8-9318-D3DD-870D-9D5D0661B794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Google Shape;432;p25">
              <a:extLst>
                <a:ext uri="{FF2B5EF4-FFF2-40B4-BE49-F238E27FC236}">
                  <a16:creationId xmlns:a16="http://schemas.microsoft.com/office/drawing/2014/main" xmlns="" id="{FC3E0448-797E-F2C9-3C50-D13BBACD66EA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Google Shape;433;p25">
              <a:extLst>
                <a:ext uri="{FF2B5EF4-FFF2-40B4-BE49-F238E27FC236}">
                  <a16:creationId xmlns:a16="http://schemas.microsoft.com/office/drawing/2014/main" xmlns="" id="{8D3E8810-1517-7E36-28FC-8D956C2A81ED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Google Shape;434;p25">
              <a:extLst>
                <a:ext uri="{FF2B5EF4-FFF2-40B4-BE49-F238E27FC236}">
                  <a16:creationId xmlns:a16="http://schemas.microsoft.com/office/drawing/2014/main" xmlns="" id="{2EB95F96-51B6-38DC-6B6D-F54D0A8199D6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Google Shape;435;p25">
              <a:extLst>
                <a:ext uri="{FF2B5EF4-FFF2-40B4-BE49-F238E27FC236}">
                  <a16:creationId xmlns:a16="http://schemas.microsoft.com/office/drawing/2014/main" xmlns="" id="{BDD5E82D-CD67-159A-96AB-A9F6DC054D0A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Google Shape;436;p25">
              <a:extLst>
                <a:ext uri="{FF2B5EF4-FFF2-40B4-BE49-F238E27FC236}">
                  <a16:creationId xmlns:a16="http://schemas.microsoft.com/office/drawing/2014/main" xmlns="" id="{606F993C-C9E7-371C-993C-F99223880070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Google Shape;437;p25">
              <a:extLst>
                <a:ext uri="{FF2B5EF4-FFF2-40B4-BE49-F238E27FC236}">
                  <a16:creationId xmlns:a16="http://schemas.microsoft.com/office/drawing/2014/main" xmlns="" id="{EA81D611-8202-FA5F-D1EE-A07671C7A6A1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Google Shape;438;p25">
              <a:extLst>
                <a:ext uri="{FF2B5EF4-FFF2-40B4-BE49-F238E27FC236}">
                  <a16:creationId xmlns:a16="http://schemas.microsoft.com/office/drawing/2014/main" xmlns="" id="{55107853-FF99-9BB5-87C7-4FBD95458602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Google Shape;439;p25">
              <a:extLst>
                <a:ext uri="{FF2B5EF4-FFF2-40B4-BE49-F238E27FC236}">
                  <a16:creationId xmlns:a16="http://schemas.microsoft.com/office/drawing/2014/main" xmlns="" id="{67181C7B-384E-BD31-7B5E-C682C2B181A7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Google Shape;440;p25">
              <a:extLst>
                <a:ext uri="{FF2B5EF4-FFF2-40B4-BE49-F238E27FC236}">
                  <a16:creationId xmlns:a16="http://schemas.microsoft.com/office/drawing/2014/main" xmlns="" id="{F074C887-1982-D435-6834-114D15CDC0FD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2" name="Google Shape;420;p25">
            <a:extLst>
              <a:ext uri="{FF2B5EF4-FFF2-40B4-BE49-F238E27FC236}">
                <a16:creationId xmlns:a16="http://schemas.microsoft.com/office/drawing/2014/main" xmlns="" id="{EBE2B361-3D3A-86E4-4C8C-4BC0C93C3135}"/>
              </a:ext>
            </a:extLst>
          </p:cNvPr>
          <p:cNvGrpSpPr/>
          <p:nvPr userDrawn="1"/>
        </p:nvGrpSpPr>
        <p:grpSpPr>
          <a:xfrm rot="2297889" flipH="1">
            <a:off x="1262096" y="3143531"/>
            <a:ext cx="491211" cy="743354"/>
            <a:chOff x="-1452987" y="2956963"/>
            <a:chExt cx="1484517" cy="1796838"/>
          </a:xfrm>
        </p:grpSpPr>
        <p:sp>
          <p:nvSpPr>
            <p:cNvPr id="333" name="Google Shape;421;p25">
              <a:extLst>
                <a:ext uri="{FF2B5EF4-FFF2-40B4-BE49-F238E27FC236}">
                  <a16:creationId xmlns:a16="http://schemas.microsoft.com/office/drawing/2014/main" xmlns="" id="{A55DCD3F-7996-E66F-736D-E537EBED401E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Google Shape;422;p25">
              <a:extLst>
                <a:ext uri="{FF2B5EF4-FFF2-40B4-BE49-F238E27FC236}">
                  <a16:creationId xmlns:a16="http://schemas.microsoft.com/office/drawing/2014/main" xmlns="" id="{7E35CE19-CF1A-4ED0-A066-BF23017D4D4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Google Shape;423;p25">
              <a:extLst>
                <a:ext uri="{FF2B5EF4-FFF2-40B4-BE49-F238E27FC236}">
                  <a16:creationId xmlns:a16="http://schemas.microsoft.com/office/drawing/2014/main" xmlns="" id="{D97C85A2-E38A-4AA2-C49B-9C7A2775275B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Google Shape;424;p25">
              <a:extLst>
                <a:ext uri="{FF2B5EF4-FFF2-40B4-BE49-F238E27FC236}">
                  <a16:creationId xmlns:a16="http://schemas.microsoft.com/office/drawing/2014/main" xmlns="" id="{1D5B66FA-8A80-0616-DE1D-D5FA65B5725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Google Shape;425;p25">
              <a:extLst>
                <a:ext uri="{FF2B5EF4-FFF2-40B4-BE49-F238E27FC236}">
                  <a16:creationId xmlns:a16="http://schemas.microsoft.com/office/drawing/2014/main" xmlns="" id="{6586F965-B24A-9292-EE1E-9ED3A4B641B9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Google Shape;426;p25">
              <a:extLst>
                <a:ext uri="{FF2B5EF4-FFF2-40B4-BE49-F238E27FC236}">
                  <a16:creationId xmlns:a16="http://schemas.microsoft.com/office/drawing/2014/main" xmlns="" id="{5D5CBB46-993B-7813-94E4-B1E66870116F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Google Shape;427;p25">
              <a:extLst>
                <a:ext uri="{FF2B5EF4-FFF2-40B4-BE49-F238E27FC236}">
                  <a16:creationId xmlns:a16="http://schemas.microsoft.com/office/drawing/2014/main" xmlns="" id="{A7EF0932-C8B6-064E-CB2F-27A1EA8274C3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Google Shape;428;p25">
              <a:extLst>
                <a:ext uri="{FF2B5EF4-FFF2-40B4-BE49-F238E27FC236}">
                  <a16:creationId xmlns:a16="http://schemas.microsoft.com/office/drawing/2014/main" xmlns="" id="{18A0F9DE-1ECA-B3A9-31CD-43012338FA4C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Google Shape;429;p25">
              <a:extLst>
                <a:ext uri="{FF2B5EF4-FFF2-40B4-BE49-F238E27FC236}">
                  <a16:creationId xmlns:a16="http://schemas.microsoft.com/office/drawing/2014/main" xmlns="" id="{75D82EAD-6986-9203-39DF-BFF8D86F38B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Google Shape;430;p25">
              <a:extLst>
                <a:ext uri="{FF2B5EF4-FFF2-40B4-BE49-F238E27FC236}">
                  <a16:creationId xmlns:a16="http://schemas.microsoft.com/office/drawing/2014/main" xmlns="" id="{81A71151-7D21-7B83-8B2B-6136C2B6E068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Google Shape;431;p25">
              <a:extLst>
                <a:ext uri="{FF2B5EF4-FFF2-40B4-BE49-F238E27FC236}">
                  <a16:creationId xmlns:a16="http://schemas.microsoft.com/office/drawing/2014/main" xmlns="" id="{68670ED6-F9C8-1345-8DD9-C93276ADA9CF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Google Shape;432;p25">
              <a:extLst>
                <a:ext uri="{FF2B5EF4-FFF2-40B4-BE49-F238E27FC236}">
                  <a16:creationId xmlns:a16="http://schemas.microsoft.com/office/drawing/2014/main" xmlns="" id="{05AE879E-88B2-C66D-B690-49CF8C28C2E4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Google Shape;433;p25">
              <a:extLst>
                <a:ext uri="{FF2B5EF4-FFF2-40B4-BE49-F238E27FC236}">
                  <a16:creationId xmlns:a16="http://schemas.microsoft.com/office/drawing/2014/main" xmlns="" id="{D91F7174-F846-0C4B-8F06-CC01AFBEFC96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Google Shape;434;p25">
              <a:extLst>
                <a:ext uri="{FF2B5EF4-FFF2-40B4-BE49-F238E27FC236}">
                  <a16:creationId xmlns:a16="http://schemas.microsoft.com/office/drawing/2014/main" xmlns="" id="{C648D9C8-261E-0BE9-2666-8060597AE333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Google Shape;435;p25">
              <a:extLst>
                <a:ext uri="{FF2B5EF4-FFF2-40B4-BE49-F238E27FC236}">
                  <a16:creationId xmlns:a16="http://schemas.microsoft.com/office/drawing/2014/main" xmlns="" id="{1FFF02C1-B206-9F53-407D-7AF635CDD76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Google Shape;436;p25">
              <a:extLst>
                <a:ext uri="{FF2B5EF4-FFF2-40B4-BE49-F238E27FC236}">
                  <a16:creationId xmlns:a16="http://schemas.microsoft.com/office/drawing/2014/main" xmlns="" id="{6099AED1-86BE-DF7F-2B2D-B674AB3A4C3D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Google Shape;437;p25">
              <a:extLst>
                <a:ext uri="{FF2B5EF4-FFF2-40B4-BE49-F238E27FC236}">
                  <a16:creationId xmlns:a16="http://schemas.microsoft.com/office/drawing/2014/main" xmlns="" id="{5082AA6B-826A-69B2-09A3-CD13147C43F0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Google Shape;438;p25">
              <a:extLst>
                <a:ext uri="{FF2B5EF4-FFF2-40B4-BE49-F238E27FC236}">
                  <a16:creationId xmlns:a16="http://schemas.microsoft.com/office/drawing/2014/main" xmlns="" id="{4A516336-AC60-9E49-86CA-EC89322832B1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Google Shape;439;p25">
              <a:extLst>
                <a:ext uri="{FF2B5EF4-FFF2-40B4-BE49-F238E27FC236}">
                  <a16:creationId xmlns:a16="http://schemas.microsoft.com/office/drawing/2014/main" xmlns="" id="{526FC059-7068-292D-0E43-0FA4116E5E39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Google Shape;440;p25">
              <a:extLst>
                <a:ext uri="{FF2B5EF4-FFF2-40B4-BE49-F238E27FC236}">
                  <a16:creationId xmlns:a16="http://schemas.microsoft.com/office/drawing/2014/main" xmlns="" id="{021CD2DA-A1F5-D55E-1952-658903481709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3" name="Google Shape;420;p25">
            <a:extLst>
              <a:ext uri="{FF2B5EF4-FFF2-40B4-BE49-F238E27FC236}">
                <a16:creationId xmlns:a16="http://schemas.microsoft.com/office/drawing/2014/main" xmlns="" id="{6B2FFFEF-B3D6-41CC-3EE5-8917E400E377}"/>
              </a:ext>
            </a:extLst>
          </p:cNvPr>
          <p:cNvGrpSpPr/>
          <p:nvPr userDrawn="1"/>
        </p:nvGrpSpPr>
        <p:grpSpPr>
          <a:xfrm rot="2297889" flipH="1">
            <a:off x="1479728" y="3315592"/>
            <a:ext cx="273081" cy="446457"/>
            <a:chOff x="-1452987" y="2956963"/>
            <a:chExt cx="1484517" cy="1796838"/>
          </a:xfrm>
        </p:grpSpPr>
        <p:sp>
          <p:nvSpPr>
            <p:cNvPr id="354" name="Google Shape;421;p25">
              <a:extLst>
                <a:ext uri="{FF2B5EF4-FFF2-40B4-BE49-F238E27FC236}">
                  <a16:creationId xmlns:a16="http://schemas.microsoft.com/office/drawing/2014/main" xmlns="" id="{39E84C7C-7AAA-5AA6-45D7-C84267909055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Google Shape;422;p25">
              <a:extLst>
                <a:ext uri="{FF2B5EF4-FFF2-40B4-BE49-F238E27FC236}">
                  <a16:creationId xmlns:a16="http://schemas.microsoft.com/office/drawing/2014/main" xmlns="" id="{06505B95-02CE-A0F9-0449-2FCB03A9A2D0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Google Shape;423;p25">
              <a:extLst>
                <a:ext uri="{FF2B5EF4-FFF2-40B4-BE49-F238E27FC236}">
                  <a16:creationId xmlns:a16="http://schemas.microsoft.com/office/drawing/2014/main" xmlns="" id="{08545141-72A0-3CB1-EE81-EC2643A4A580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Google Shape;424;p25">
              <a:extLst>
                <a:ext uri="{FF2B5EF4-FFF2-40B4-BE49-F238E27FC236}">
                  <a16:creationId xmlns:a16="http://schemas.microsoft.com/office/drawing/2014/main" xmlns="" id="{19A2B14C-8246-14AA-9CDF-04E28649A72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Google Shape;425;p25">
              <a:extLst>
                <a:ext uri="{FF2B5EF4-FFF2-40B4-BE49-F238E27FC236}">
                  <a16:creationId xmlns:a16="http://schemas.microsoft.com/office/drawing/2014/main" xmlns="" id="{EFF54EEB-EB7F-8D1F-F2FD-774C3B56354A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Google Shape;426;p25">
              <a:extLst>
                <a:ext uri="{FF2B5EF4-FFF2-40B4-BE49-F238E27FC236}">
                  <a16:creationId xmlns:a16="http://schemas.microsoft.com/office/drawing/2014/main" xmlns="" id="{4B6F46A0-A8CE-5CA9-6EE2-BC016FE8A667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Google Shape;427;p25">
              <a:extLst>
                <a:ext uri="{FF2B5EF4-FFF2-40B4-BE49-F238E27FC236}">
                  <a16:creationId xmlns:a16="http://schemas.microsoft.com/office/drawing/2014/main" xmlns="" id="{FD010A57-913B-CE93-2010-DFA459C5981D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Google Shape;428;p25">
              <a:extLst>
                <a:ext uri="{FF2B5EF4-FFF2-40B4-BE49-F238E27FC236}">
                  <a16:creationId xmlns:a16="http://schemas.microsoft.com/office/drawing/2014/main" xmlns="" id="{B14329AC-4C57-E3A4-FCC9-E3C614A75C1E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Google Shape;429;p25">
              <a:extLst>
                <a:ext uri="{FF2B5EF4-FFF2-40B4-BE49-F238E27FC236}">
                  <a16:creationId xmlns:a16="http://schemas.microsoft.com/office/drawing/2014/main" xmlns="" id="{D246FEF6-1303-0858-BF2E-2A81BB7F14C8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Google Shape;430;p25">
              <a:extLst>
                <a:ext uri="{FF2B5EF4-FFF2-40B4-BE49-F238E27FC236}">
                  <a16:creationId xmlns:a16="http://schemas.microsoft.com/office/drawing/2014/main" xmlns="" id="{5BEC8665-2815-EBC9-3449-2FD2F3174D6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Google Shape;431;p25">
              <a:extLst>
                <a:ext uri="{FF2B5EF4-FFF2-40B4-BE49-F238E27FC236}">
                  <a16:creationId xmlns:a16="http://schemas.microsoft.com/office/drawing/2014/main" xmlns="" id="{DEC4260E-F2A6-FDE8-B71F-01C9A0473F7C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Google Shape;432;p25">
              <a:extLst>
                <a:ext uri="{FF2B5EF4-FFF2-40B4-BE49-F238E27FC236}">
                  <a16:creationId xmlns:a16="http://schemas.microsoft.com/office/drawing/2014/main" xmlns="" id="{CF2DDF16-CF54-1171-19A4-BC9ADB28952D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Google Shape;433;p25">
              <a:extLst>
                <a:ext uri="{FF2B5EF4-FFF2-40B4-BE49-F238E27FC236}">
                  <a16:creationId xmlns:a16="http://schemas.microsoft.com/office/drawing/2014/main" xmlns="" id="{0FAAF041-A9F2-739E-DD19-2484AB8683F3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Google Shape;434;p25">
              <a:extLst>
                <a:ext uri="{FF2B5EF4-FFF2-40B4-BE49-F238E27FC236}">
                  <a16:creationId xmlns:a16="http://schemas.microsoft.com/office/drawing/2014/main" xmlns="" id="{69852BCE-D11E-7C33-1EC7-83979B54B312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Google Shape;435;p25">
              <a:extLst>
                <a:ext uri="{FF2B5EF4-FFF2-40B4-BE49-F238E27FC236}">
                  <a16:creationId xmlns:a16="http://schemas.microsoft.com/office/drawing/2014/main" xmlns="" id="{5BA613A5-9DFA-FBD4-29A0-8C2D98C8F6BD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Google Shape;436;p25">
              <a:extLst>
                <a:ext uri="{FF2B5EF4-FFF2-40B4-BE49-F238E27FC236}">
                  <a16:creationId xmlns:a16="http://schemas.microsoft.com/office/drawing/2014/main" xmlns="" id="{367F7D22-505E-992C-2A29-599D21380404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Google Shape;437;p25">
              <a:extLst>
                <a:ext uri="{FF2B5EF4-FFF2-40B4-BE49-F238E27FC236}">
                  <a16:creationId xmlns:a16="http://schemas.microsoft.com/office/drawing/2014/main" xmlns="" id="{26686852-DE44-AB1C-ADD4-7403B26E8D85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Google Shape;438;p25">
              <a:extLst>
                <a:ext uri="{FF2B5EF4-FFF2-40B4-BE49-F238E27FC236}">
                  <a16:creationId xmlns:a16="http://schemas.microsoft.com/office/drawing/2014/main" xmlns="" id="{FAE415F5-B944-6614-4283-6F60CEBB7FE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2" name="Google Shape;439;p25">
              <a:extLst>
                <a:ext uri="{FF2B5EF4-FFF2-40B4-BE49-F238E27FC236}">
                  <a16:creationId xmlns:a16="http://schemas.microsoft.com/office/drawing/2014/main" xmlns="" id="{FD03F3F3-8C7C-7C66-58C9-947CDB7DC097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3" name="Google Shape;440;p25">
              <a:extLst>
                <a:ext uri="{FF2B5EF4-FFF2-40B4-BE49-F238E27FC236}">
                  <a16:creationId xmlns:a16="http://schemas.microsoft.com/office/drawing/2014/main" xmlns="" id="{6780745F-EFA7-21AD-1CA3-130C517224AF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4" name="Google Shape;420;p25">
            <a:extLst>
              <a:ext uri="{FF2B5EF4-FFF2-40B4-BE49-F238E27FC236}">
                <a16:creationId xmlns:a16="http://schemas.microsoft.com/office/drawing/2014/main" xmlns="" id="{F6627F18-149B-8012-0E25-868E6DE0520D}"/>
              </a:ext>
            </a:extLst>
          </p:cNvPr>
          <p:cNvGrpSpPr/>
          <p:nvPr userDrawn="1"/>
        </p:nvGrpSpPr>
        <p:grpSpPr>
          <a:xfrm rot="2297889" flipH="1">
            <a:off x="1661920" y="3367892"/>
            <a:ext cx="273081" cy="446457"/>
            <a:chOff x="-1452987" y="2956963"/>
            <a:chExt cx="1484517" cy="1796838"/>
          </a:xfrm>
        </p:grpSpPr>
        <p:sp>
          <p:nvSpPr>
            <p:cNvPr id="375" name="Google Shape;421;p25">
              <a:extLst>
                <a:ext uri="{FF2B5EF4-FFF2-40B4-BE49-F238E27FC236}">
                  <a16:creationId xmlns:a16="http://schemas.microsoft.com/office/drawing/2014/main" xmlns="" id="{97C80890-1D98-CE3F-9F72-5D815F0C1DC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6" name="Google Shape;422;p25">
              <a:extLst>
                <a:ext uri="{FF2B5EF4-FFF2-40B4-BE49-F238E27FC236}">
                  <a16:creationId xmlns:a16="http://schemas.microsoft.com/office/drawing/2014/main" xmlns="" id="{20FDCCA0-28B4-071B-4FB8-EF7DF9D551E3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Google Shape;423;p25">
              <a:extLst>
                <a:ext uri="{FF2B5EF4-FFF2-40B4-BE49-F238E27FC236}">
                  <a16:creationId xmlns:a16="http://schemas.microsoft.com/office/drawing/2014/main" xmlns="" id="{77E8A67F-6AFB-19FF-ADE8-EC82D38BBF08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Google Shape;424;p25">
              <a:extLst>
                <a:ext uri="{FF2B5EF4-FFF2-40B4-BE49-F238E27FC236}">
                  <a16:creationId xmlns:a16="http://schemas.microsoft.com/office/drawing/2014/main" xmlns="" id="{5E7C0098-6111-0E0F-440D-A32CAFBCD3F8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Google Shape;425;p25">
              <a:extLst>
                <a:ext uri="{FF2B5EF4-FFF2-40B4-BE49-F238E27FC236}">
                  <a16:creationId xmlns:a16="http://schemas.microsoft.com/office/drawing/2014/main" xmlns="" id="{2F73DB9A-442A-9A81-A88A-DE0F62FCE727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0" name="Google Shape;426;p25">
              <a:extLst>
                <a:ext uri="{FF2B5EF4-FFF2-40B4-BE49-F238E27FC236}">
                  <a16:creationId xmlns:a16="http://schemas.microsoft.com/office/drawing/2014/main" xmlns="" id="{3A272219-E2A5-F53F-DB59-9E7F4C15FB3A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1" name="Google Shape;427;p25">
              <a:extLst>
                <a:ext uri="{FF2B5EF4-FFF2-40B4-BE49-F238E27FC236}">
                  <a16:creationId xmlns:a16="http://schemas.microsoft.com/office/drawing/2014/main" xmlns="" id="{B77A1061-05F1-9012-F5E2-9B706D3BCE7A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2" name="Google Shape;428;p25">
              <a:extLst>
                <a:ext uri="{FF2B5EF4-FFF2-40B4-BE49-F238E27FC236}">
                  <a16:creationId xmlns:a16="http://schemas.microsoft.com/office/drawing/2014/main" xmlns="" id="{1A9B3E8A-7470-A05B-15EF-5508A4E92073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Google Shape;429;p25">
              <a:extLst>
                <a:ext uri="{FF2B5EF4-FFF2-40B4-BE49-F238E27FC236}">
                  <a16:creationId xmlns:a16="http://schemas.microsoft.com/office/drawing/2014/main" xmlns="" id="{29A857B4-719D-5B58-6D3C-27BD037FC414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Google Shape;430;p25">
              <a:extLst>
                <a:ext uri="{FF2B5EF4-FFF2-40B4-BE49-F238E27FC236}">
                  <a16:creationId xmlns:a16="http://schemas.microsoft.com/office/drawing/2014/main" xmlns="" id="{17AE5AB5-1F6A-352E-DB8A-82E6A3544A12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5" name="Google Shape;431;p25">
              <a:extLst>
                <a:ext uri="{FF2B5EF4-FFF2-40B4-BE49-F238E27FC236}">
                  <a16:creationId xmlns:a16="http://schemas.microsoft.com/office/drawing/2014/main" xmlns="" id="{7036A255-5046-5DB8-2557-ECEDCE2816AC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6" name="Google Shape;432;p25">
              <a:extLst>
                <a:ext uri="{FF2B5EF4-FFF2-40B4-BE49-F238E27FC236}">
                  <a16:creationId xmlns:a16="http://schemas.microsoft.com/office/drawing/2014/main" xmlns="" id="{3F84A6C8-E01F-DFDC-65EF-D65157D4741D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Google Shape;433;p25">
              <a:extLst>
                <a:ext uri="{FF2B5EF4-FFF2-40B4-BE49-F238E27FC236}">
                  <a16:creationId xmlns:a16="http://schemas.microsoft.com/office/drawing/2014/main" xmlns="" id="{4014D1B3-D943-4507-BEAD-E3E794BF8F81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Google Shape;434;p25">
              <a:extLst>
                <a:ext uri="{FF2B5EF4-FFF2-40B4-BE49-F238E27FC236}">
                  <a16:creationId xmlns:a16="http://schemas.microsoft.com/office/drawing/2014/main" xmlns="" id="{7338DF25-3C84-1813-B490-DCF6D27948A6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Google Shape;435;p25">
              <a:extLst>
                <a:ext uri="{FF2B5EF4-FFF2-40B4-BE49-F238E27FC236}">
                  <a16:creationId xmlns:a16="http://schemas.microsoft.com/office/drawing/2014/main" xmlns="" id="{A1821593-9566-C326-F17D-4BCE8B928CC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Google Shape;436;p25">
              <a:extLst>
                <a:ext uri="{FF2B5EF4-FFF2-40B4-BE49-F238E27FC236}">
                  <a16:creationId xmlns:a16="http://schemas.microsoft.com/office/drawing/2014/main" xmlns="" id="{ABDF018E-4FA9-F698-F0D4-931A2DF52920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Google Shape;437;p25">
              <a:extLst>
                <a:ext uri="{FF2B5EF4-FFF2-40B4-BE49-F238E27FC236}">
                  <a16:creationId xmlns:a16="http://schemas.microsoft.com/office/drawing/2014/main" xmlns="" id="{3AB955CF-25DF-EAC5-C77D-D142BA0D344A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Google Shape;438;p25">
              <a:extLst>
                <a:ext uri="{FF2B5EF4-FFF2-40B4-BE49-F238E27FC236}">
                  <a16:creationId xmlns:a16="http://schemas.microsoft.com/office/drawing/2014/main" xmlns="" id="{FEA6869C-FDE0-EA0C-D844-84988C0A21E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Google Shape;439;p25">
              <a:extLst>
                <a:ext uri="{FF2B5EF4-FFF2-40B4-BE49-F238E27FC236}">
                  <a16:creationId xmlns:a16="http://schemas.microsoft.com/office/drawing/2014/main" xmlns="" id="{320C033D-20AF-B5F0-355B-7E0C986C7236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Google Shape;440;p25">
              <a:extLst>
                <a:ext uri="{FF2B5EF4-FFF2-40B4-BE49-F238E27FC236}">
                  <a16:creationId xmlns:a16="http://schemas.microsoft.com/office/drawing/2014/main" xmlns="" id="{B479CAB0-8AD5-0862-32F6-933F4D8B9E4A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5" name="Google Shape;420;p25">
            <a:extLst>
              <a:ext uri="{FF2B5EF4-FFF2-40B4-BE49-F238E27FC236}">
                <a16:creationId xmlns:a16="http://schemas.microsoft.com/office/drawing/2014/main" xmlns="" id="{07DA66F9-FC4A-3606-0D98-5E67A9A7D028}"/>
              </a:ext>
            </a:extLst>
          </p:cNvPr>
          <p:cNvGrpSpPr/>
          <p:nvPr userDrawn="1"/>
        </p:nvGrpSpPr>
        <p:grpSpPr>
          <a:xfrm rot="2297889" flipH="1">
            <a:off x="-366728" y="3132289"/>
            <a:ext cx="491211" cy="743354"/>
            <a:chOff x="-1452987" y="2956963"/>
            <a:chExt cx="1484517" cy="1796838"/>
          </a:xfrm>
        </p:grpSpPr>
        <p:sp>
          <p:nvSpPr>
            <p:cNvPr id="396" name="Google Shape;421;p25">
              <a:extLst>
                <a:ext uri="{FF2B5EF4-FFF2-40B4-BE49-F238E27FC236}">
                  <a16:creationId xmlns:a16="http://schemas.microsoft.com/office/drawing/2014/main" xmlns="" id="{EAE4EF38-0FEE-2D3C-5F8A-70855510A74D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Google Shape;422;p25">
              <a:extLst>
                <a:ext uri="{FF2B5EF4-FFF2-40B4-BE49-F238E27FC236}">
                  <a16:creationId xmlns:a16="http://schemas.microsoft.com/office/drawing/2014/main" xmlns="" id="{6066989F-1AF5-0870-DD58-CEE8E3BD205F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Google Shape;423;p25">
              <a:extLst>
                <a:ext uri="{FF2B5EF4-FFF2-40B4-BE49-F238E27FC236}">
                  <a16:creationId xmlns:a16="http://schemas.microsoft.com/office/drawing/2014/main" xmlns="" id="{2B47C158-B475-EE0C-ED55-F60B2AA9C747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Google Shape;424;p25">
              <a:extLst>
                <a:ext uri="{FF2B5EF4-FFF2-40B4-BE49-F238E27FC236}">
                  <a16:creationId xmlns:a16="http://schemas.microsoft.com/office/drawing/2014/main" xmlns="" id="{7037FC58-9151-38DF-24C3-2F188F025173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Google Shape;425;p25">
              <a:extLst>
                <a:ext uri="{FF2B5EF4-FFF2-40B4-BE49-F238E27FC236}">
                  <a16:creationId xmlns:a16="http://schemas.microsoft.com/office/drawing/2014/main" xmlns="" id="{6CDE54E8-064A-EA45-B50F-E89663938C5B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Google Shape;426;p25">
              <a:extLst>
                <a:ext uri="{FF2B5EF4-FFF2-40B4-BE49-F238E27FC236}">
                  <a16:creationId xmlns:a16="http://schemas.microsoft.com/office/drawing/2014/main" xmlns="" id="{13E75F25-6D36-98A0-A74B-1A3FB525B864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2" name="Google Shape;427;p25">
              <a:extLst>
                <a:ext uri="{FF2B5EF4-FFF2-40B4-BE49-F238E27FC236}">
                  <a16:creationId xmlns:a16="http://schemas.microsoft.com/office/drawing/2014/main" xmlns="" id="{BB68C5F5-D691-87F0-A2B2-A8A8CD8E0A0A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3" name="Google Shape;428;p25">
              <a:extLst>
                <a:ext uri="{FF2B5EF4-FFF2-40B4-BE49-F238E27FC236}">
                  <a16:creationId xmlns:a16="http://schemas.microsoft.com/office/drawing/2014/main" xmlns="" id="{418CB374-86C7-0E68-ED7B-703A2B30302B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4" name="Google Shape;429;p25">
              <a:extLst>
                <a:ext uri="{FF2B5EF4-FFF2-40B4-BE49-F238E27FC236}">
                  <a16:creationId xmlns:a16="http://schemas.microsoft.com/office/drawing/2014/main" xmlns="" id="{6E51B5F3-E69E-A431-8008-08B36C0D59A5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5" name="Google Shape;430;p25">
              <a:extLst>
                <a:ext uri="{FF2B5EF4-FFF2-40B4-BE49-F238E27FC236}">
                  <a16:creationId xmlns:a16="http://schemas.microsoft.com/office/drawing/2014/main" xmlns="" id="{0001F5D1-D91F-8F00-5CF5-4BDA60E39AE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6" name="Google Shape;431;p25">
              <a:extLst>
                <a:ext uri="{FF2B5EF4-FFF2-40B4-BE49-F238E27FC236}">
                  <a16:creationId xmlns:a16="http://schemas.microsoft.com/office/drawing/2014/main" xmlns="" id="{89789893-A6DE-6A09-4089-197DD0A606C0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Google Shape;432;p25">
              <a:extLst>
                <a:ext uri="{FF2B5EF4-FFF2-40B4-BE49-F238E27FC236}">
                  <a16:creationId xmlns:a16="http://schemas.microsoft.com/office/drawing/2014/main" xmlns="" id="{E812917B-91CD-9640-A9E5-6FAAB6AC8F7B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Google Shape;433;p25">
              <a:extLst>
                <a:ext uri="{FF2B5EF4-FFF2-40B4-BE49-F238E27FC236}">
                  <a16:creationId xmlns:a16="http://schemas.microsoft.com/office/drawing/2014/main" xmlns="" id="{D8B1E5A0-0113-5D4E-259F-633FF62EF2E7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Google Shape;434;p25">
              <a:extLst>
                <a:ext uri="{FF2B5EF4-FFF2-40B4-BE49-F238E27FC236}">
                  <a16:creationId xmlns:a16="http://schemas.microsoft.com/office/drawing/2014/main" xmlns="" id="{5BEB61F6-3F4C-3881-9E45-36A69B08B9BF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Google Shape;435;p25">
              <a:extLst>
                <a:ext uri="{FF2B5EF4-FFF2-40B4-BE49-F238E27FC236}">
                  <a16:creationId xmlns:a16="http://schemas.microsoft.com/office/drawing/2014/main" xmlns="" id="{23D356CE-4E73-760F-ED83-C0AD4BB5B41F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Google Shape;436;p25">
              <a:extLst>
                <a:ext uri="{FF2B5EF4-FFF2-40B4-BE49-F238E27FC236}">
                  <a16:creationId xmlns:a16="http://schemas.microsoft.com/office/drawing/2014/main" xmlns="" id="{DB459E5B-2C48-5F5E-2936-83361AA618AF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Google Shape;437;p25">
              <a:extLst>
                <a:ext uri="{FF2B5EF4-FFF2-40B4-BE49-F238E27FC236}">
                  <a16:creationId xmlns:a16="http://schemas.microsoft.com/office/drawing/2014/main" xmlns="" id="{B99A8057-20D5-9293-EAE1-1213BBECCA1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Google Shape;438;p25">
              <a:extLst>
                <a:ext uri="{FF2B5EF4-FFF2-40B4-BE49-F238E27FC236}">
                  <a16:creationId xmlns:a16="http://schemas.microsoft.com/office/drawing/2014/main" xmlns="" id="{70913213-ABA6-591D-D297-3D8FF177FAC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Google Shape;439;p25">
              <a:extLst>
                <a:ext uri="{FF2B5EF4-FFF2-40B4-BE49-F238E27FC236}">
                  <a16:creationId xmlns:a16="http://schemas.microsoft.com/office/drawing/2014/main" xmlns="" id="{9B89B6A3-82DF-9696-FE87-CC4B8A5954E6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Google Shape;440;p25">
              <a:extLst>
                <a:ext uri="{FF2B5EF4-FFF2-40B4-BE49-F238E27FC236}">
                  <a16:creationId xmlns:a16="http://schemas.microsoft.com/office/drawing/2014/main" xmlns="" id="{E45CDE78-2A3A-959D-BABF-4C34F29ABD6A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6" name="Google Shape;420;p25">
            <a:extLst>
              <a:ext uri="{FF2B5EF4-FFF2-40B4-BE49-F238E27FC236}">
                <a16:creationId xmlns:a16="http://schemas.microsoft.com/office/drawing/2014/main" xmlns="" id="{62B1830C-3DC8-43FE-6A80-9B8B4947A52E}"/>
              </a:ext>
            </a:extLst>
          </p:cNvPr>
          <p:cNvGrpSpPr/>
          <p:nvPr userDrawn="1"/>
        </p:nvGrpSpPr>
        <p:grpSpPr>
          <a:xfrm rot="2297889" flipH="1">
            <a:off x="-149096" y="3304350"/>
            <a:ext cx="273081" cy="446457"/>
            <a:chOff x="-1452987" y="2956963"/>
            <a:chExt cx="1484517" cy="1796838"/>
          </a:xfrm>
        </p:grpSpPr>
        <p:sp>
          <p:nvSpPr>
            <p:cNvPr id="417" name="Google Shape;421;p25">
              <a:extLst>
                <a:ext uri="{FF2B5EF4-FFF2-40B4-BE49-F238E27FC236}">
                  <a16:creationId xmlns:a16="http://schemas.microsoft.com/office/drawing/2014/main" xmlns="" id="{43736905-939C-8FC4-EEDA-FC2990BFCEAB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Google Shape;422;p25">
              <a:extLst>
                <a:ext uri="{FF2B5EF4-FFF2-40B4-BE49-F238E27FC236}">
                  <a16:creationId xmlns:a16="http://schemas.microsoft.com/office/drawing/2014/main" xmlns="" id="{DABA1672-CDAA-A371-C98B-76350E1A616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Google Shape;423;p25">
              <a:extLst>
                <a:ext uri="{FF2B5EF4-FFF2-40B4-BE49-F238E27FC236}">
                  <a16:creationId xmlns:a16="http://schemas.microsoft.com/office/drawing/2014/main" xmlns="" id="{C3EF7C89-448A-03ED-CF59-843E51CC74BE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Google Shape;424;p25">
              <a:extLst>
                <a:ext uri="{FF2B5EF4-FFF2-40B4-BE49-F238E27FC236}">
                  <a16:creationId xmlns:a16="http://schemas.microsoft.com/office/drawing/2014/main" xmlns="" id="{8B7FDC01-EC65-D686-5D18-D795C99A7832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Google Shape;425;p25">
              <a:extLst>
                <a:ext uri="{FF2B5EF4-FFF2-40B4-BE49-F238E27FC236}">
                  <a16:creationId xmlns:a16="http://schemas.microsoft.com/office/drawing/2014/main" xmlns="" id="{A864D08F-39B8-EC52-647A-6C41C36EAE03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Google Shape;426;p25">
              <a:extLst>
                <a:ext uri="{FF2B5EF4-FFF2-40B4-BE49-F238E27FC236}">
                  <a16:creationId xmlns:a16="http://schemas.microsoft.com/office/drawing/2014/main" xmlns="" id="{EF6E3BF6-94F1-EE21-2759-BAAC3E9EFF6A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Google Shape;427;p25">
              <a:extLst>
                <a:ext uri="{FF2B5EF4-FFF2-40B4-BE49-F238E27FC236}">
                  <a16:creationId xmlns:a16="http://schemas.microsoft.com/office/drawing/2014/main" xmlns="" id="{BE253ADB-A84B-76D2-375D-8D53545613D1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Google Shape;428;p25">
              <a:extLst>
                <a:ext uri="{FF2B5EF4-FFF2-40B4-BE49-F238E27FC236}">
                  <a16:creationId xmlns:a16="http://schemas.microsoft.com/office/drawing/2014/main" xmlns="" id="{5EE501F7-C8CB-2CED-1DB8-07D4EB33FF27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Google Shape;429;p25">
              <a:extLst>
                <a:ext uri="{FF2B5EF4-FFF2-40B4-BE49-F238E27FC236}">
                  <a16:creationId xmlns:a16="http://schemas.microsoft.com/office/drawing/2014/main" xmlns="" id="{3B3FA331-9E31-F69A-72E0-C2AFF0A169B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Google Shape;430;p25">
              <a:extLst>
                <a:ext uri="{FF2B5EF4-FFF2-40B4-BE49-F238E27FC236}">
                  <a16:creationId xmlns:a16="http://schemas.microsoft.com/office/drawing/2014/main" xmlns="" id="{0A204E91-64D4-0C6F-BF0E-CCC7E1A676D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Google Shape;431;p25">
              <a:extLst>
                <a:ext uri="{FF2B5EF4-FFF2-40B4-BE49-F238E27FC236}">
                  <a16:creationId xmlns:a16="http://schemas.microsoft.com/office/drawing/2014/main" xmlns="" id="{08AF5C19-486E-DB87-04C4-FD2E983293DB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Google Shape;432;p25">
              <a:extLst>
                <a:ext uri="{FF2B5EF4-FFF2-40B4-BE49-F238E27FC236}">
                  <a16:creationId xmlns:a16="http://schemas.microsoft.com/office/drawing/2014/main" xmlns="" id="{15CC6671-4FE0-1B8B-9107-23F83B67B263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Google Shape;433;p25">
              <a:extLst>
                <a:ext uri="{FF2B5EF4-FFF2-40B4-BE49-F238E27FC236}">
                  <a16:creationId xmlns:a16="http://schemas.microsoft.com/office/drawing/2014/main" xmlns="" id="{66C3E917-EA97-F125-4182-052387F6D5D7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Google Shape;434;p25">
              <a:extLst>
                <a:ext uri="{FF2B5EF4-FFF2-40B4-BE49-F238E27FC236}">
                  <a16:creationId xmlns:a16="http://schemas.microsoft.com/office/drawing/2014/main" xmlns="" id="{E0B568DF-444A-342E-C300-7C66F4D92727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Google Shape;435;p25">
              <a:extLst>
                <a:ext uri="{FF2B5EF4-FFF2-40B4-BE49-F238E27FC236}">
                  <a16:creationId xmlns:a16="http://schemas.microsoft.com/office/drawing/2014/main" xmlns="" id="{776A619B-9D75-2C18-B606-3942CE1D0113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Google Shape;436;p25">
              <a:extLst>
                <a:ext uri="{FF2B5EF4-FFF2-40B4-BE49-F238E27FC236}">
                  <a16:creationId xmlns:a16="http://schemas.microsoft.com/office/drawing/2014/main" xmlns="" id="{D2F0DDDB-806A-A58E-FF39-AE008AA97A1B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Google Shape;437;p25">
              <a:extLst>
                <a:ext uri="{FF2B5EF4-FFF2-40B4-BE49-F238E27FC236}">
                  <a16:creationId xmlns:a16="http://schemas.microsoft.com/office/drawing/2014/main" xmlns="" id="{59DA7C46-886F-1FB1-6FED-42A4D4AC8A65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Google Shape;438;p25">
              <a:extLst>
                <a:ext uri="{FF2B5EF4-FFF2-40B4-BE49-F238E27FC236}">
                  <a16:creationId xmlns:a16="http://schemas.microsoft.com/office/drawing/2014/main" xmlns="" id="{94B55515-49C1-5D16-3E6B-1FC9467412C2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Google Shape;439;p25">
              <a:extLst>
                <a:ext uri="{FF2B5EF4-FFF2-40B4-BE49-F238E27FC236}">
                  <a16:creationId xmlns:a16="http://schemas.microsoft.com/office/drawing/2014/main" xmlns="" id="{C77FCAF3-E381-039E-E86D-B2403DD99016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Google Shape;440;p25">
              <a:extLst>
                <a:ext uri="{FF2B5EF4-FFF2-40B4-BE49-F238E27FC236}">
                  <a16:creationId xmlns:a16="http://schemas.microsoft.com/office/drawing/2014/main" xmlns="" id="{8C2A8911-D84E-0676-1A1A-17E58855B6DF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7" name="Google Shape;420;p25">
            <a:extLst>
              <a:ext uri="{FF2B5EF4-FFF2-40B4-BE49-F238E27FC236}">
                <a16:creationId xmlns:a16="http://schemas.microsoft.com/office/drawing/2014/main" xmlns="" id="{245F0C9F-9DF9-7CF2-1111-B210602E4119}"/>
              </a:ext>
            </a:extLst>
          </p:cNvPr>
          <p:cNvGrpSpPr/>
          <p:nvPr userDrawn="1"/>
        </p:nvGrpSpPr>
        <p:grpSpPr>
          <a:xfrm rot="2297889" flipH="1">
            <a:off x="33096" y="3356650"/>
            <a:ext cx="273081" cy="446457"/>
            <a:chOff x="-1452987" y="2956963"/>
            <a:chExt cx="1484517" cy="1796838"/>
          </a:xfrm>
        </p:grpSpPr>
        <p:sp>
          <p:nvSpPr>
            <p:cNvPr id="438" name="Google Shape;421;p25">
              <a:extLst>
                <a:ext uri="{FF2B5EF4-FFF2-40B4-BE49-F238E27FC236}">
                  <a16:creationId xmlns:a16="http://schemas.microsoft.com/office/drawing/2014/main" xmlns="" id="{F22BF567-70C4-3606-490D-6AC6EFC846C1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Google Shape;422;p25">
              <a:extLst>
                <a:ext uri="{FF2B5EF4-FFF2-40B4-BE49-F238E27FC236}">
                  <a16:creationId xmlns:a16="http://schemas.microsoft.com/office/drawing/2014/main" xmlns="" id="{FC800590-BF83-CC4F-3679-2DFF9899E19C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Google Shape;423;p25">
              <a:extLst>
                <a:ext uri="{FF2B5EF4-FFF2-40B4-BE49-F238E27FC236}">
                  <a16:creationId xmlns:a16="http://schemas.microsoft.com/office/drawing/2014/main" xmlns="" id="{1E86BE90-1946-9EF9-E502-6FBB4C64354C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Google Shape;424;p25">
              <a:extLst>
                <a:ext uri="{FF2B5EF4-FFF2-40B4-BE49-F238E27FC236}">
                  <a16:creationId xmlns:a16="http://schemas.microsoft.com/office/drawing/2014/main" xmlns="" id="{78068EA1-6681-FEB3-1274-70F686C3D023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Google Shape;425;p25">
              <a:extLst>
                <a:ext uri="{FF2B5EF4-FFF2-40B4-BE49-F238E27FC236}">
                  <a16:creationId xmlns:a16="http://schemas.microsoft.com/office/drawing/2014/main" xmlns="" id="{DD23DEFF-C2CE-14A4-D83D-C382DF9BF05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Google Shape;426;p25">
              <a:extLst>
                <a:ext uri="{FF2B5EF4-FFF2-40B4-BE49-F238E27FC236}">
                  <a16:creationId xmlns:a16="http://schemas.microsoft.com/office/drawing/2014/main" xmlns="" id="{94B665BC-8D68-9FC8-4523-895F063D82E4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Google Shape;427;p25">
              <a:extLst>
                <a:ext uri="{FF2B5EF4-FFF2-40B4-BE49-F238E27FC236}">
                  <a16:creationId xmlns:a16="http://schemas.microsoft.com/office/drawing/2014/main" xmlns="" id="{C76EB7EF-F71A-C6FA-91DC-60D61DEDFA19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Google Shape;428;p25">
              <a:extLst>
                <a:ext uri="{FF2B5EF4-FFF2-40B4-BE49-F238E27FC236}">
                  <a16:creationId xmlns:a16="http://schemas.microsoft.com/office/drawing/2014/main" xmlns="" id="{1FAFA859-6D40-9EB3-2B13-733BEBD2A7C2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Google Shape;429;p25">
              <a:extLst>
                <a:ext uri="{FF2B5EF4-FFF2-40B4-BE49-F238E27FC236}">
                  <a16:creationId xmlns:a16="http://schemas.microsoft.com/office/drawing/2014/main" xmlns="" id="{4126D3C7-DBCD-02CE-BD05-9B0BF1D4502F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Google Shape;430;p25">
              <a:extLst>
                <a:ext uri="{FF2B5EF4-FFF2-40B4-BE49-F238E27FC236}">
                  <a16:creationId xmlns:a16="http://schemas.microsoft.com/office/drawing/2014/main" xmlns="" id="{C8B78479-2537-316D-0A26-6B0B8AE08F7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Google Shape;431;p25">
              <a:extLst>
                <a:ext uri="{FF2B5EF4-FFF2-40B4-BE49-F238E27FC236}">
                  <a16:creationId xmlns:a16="http://schemas.microsoft.com/office/drawing/2014/main" xmlns="" id="{4EC5EACE-3104-51D8-A032-79B57FAF9135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Google Shape;432;p25">
              <a:extLst>
                <a:ext uri="{FF2B5EF4-FFF2-40B4-BE49-F238E27FC236}">
                  <a16:creationId xmlns:a16="http://schemas.microsoft.com/office/drawing/2014/main" xmlns="" id="{6680FD10-DA66-2A44-72B6-A8B6F3065EF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Google Shape;433;p25">
              <a:extLst>
                <a:ext uri="{FF2B5EF4-FFF2-40B4-BE49-F238E27FC236}">
                  <a16:creationId xmlns:a16="http://schemas.microsoft.com/office/drawing/2014/main" xmlns="" id="{B9402B2C-9494-B682-4685-D6713271530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Google Shape;434;p25">
              <a:extLst>
                <a:ext uri="{FF2B5EF4-FFF2-40B4-BE49-F238E27FC236}">
                  <a16:creationId xmlns:a16="http://schemas.microsoft.com/office/drawing/2014/main" xmlns="" id="{A2A42400-FBCD-A07B-5C61-1E2BAEB6EB92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Google Shape;435;p25">
              <a:extLst>
                <a:ext uri="{FF2B5EF4-FFF2-40B4-BE49-F238E27FC236}">
                  <a16:creationId xmlns:a16="http://schemas.microsoft.com/office/drawing/2014/main" xmlns="" id="{40B4D484-CCFE-87FB-99FA-EF7EBB557FC0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Google Shape;436;p25">
              <a:extLst>
                <a:ext uri="{FF2B5EF4-FFF2-40B4-BE49-F238E27FC236}">
                  <a16:creationId xmlns:a16="http://schemas.microsoft.com/office/drawing/2014/main" xmlns="" id="{73BBC0B2-7285-4AC5-E8BF-781BE2896BFC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Google Shape;437;p25">
              <a:extLst>
                <a:ext uri="{FF2B5EF4-FFF2-40B4-BE49-F238E27FC236}">
                  <a16:creationId xmlns:a16="http://schemas.microsoft.com/office/drawing/2014/main" xmlns="" id="{82117C51-ABA1-391A-E93C-07FA7148C540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Google Shape;438;p25">
              <a:extLst>
                <a:ext uri="{FF2B5EF4-FFF2-40B4-BE49-F238E27FC236}">
                  <a16:creationId xmlns:a16="http://schemas.microsoft.com/office/drawing/2014/main" xmlns="" id="{5BF078D2-EA73-1825-1C42-59EDDCB8F97E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Google Shape;439;p25">
              <a:extLst>
                <a:ext uri="{FF2B5EF4-FFF2-40B4-BE49-F238E27FC236}">
                  <a16:creationId xmlns:a16="http://schemas.microsoft.com/office/drawing/2014/main" xmlns="" id="{1C1310BA-01CD-9E5E-2A82-458E9D47A9B0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7" name="Google Shape;440;p25">
              <a:extLst>
                <a:ext uri="{FF2B5EF4-FFF2-40B4-BE49-F238E27FC236}">
                  <a16:creationId xmlns:a16="http://schemas.microsoft.com/office/drawing/2014/main" xmlns="" id="{CF3C885C-AA87-19EF-F82F-B4AC384F6331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0" y="3408150"/>
            <a:ext cx="9144003" cy="638401"/>
            <a:chOff x="0" y="3583025"/>
            <a:chExt cx="9144003" cy="638401"/>
          </a:xfrm>
        </p:grpSpPr>
        <p:pic>
          <p:nvPicPr>
            <p:cNvPr id="13" name="Google Shape;13;p2"/>
            <p:cNvPicPr preferRelativeResize="0"/>
            <p:nvPr/>
          </p:nvPicPr>
          <p:blipFill rotWithShape="1">
            <a:blip r:embed="rId11">
              <a:alphaModFix/>
            </a:blip>
            <a:srcRect l="30550"/>
            <a:stretch/>
          </p:blipFill>
          <p:spPr>
            <a:xfrm flipH="1">
              <a:off x="5391852" y="3583025"/>
              <a:ext cx="3752151" cy="6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0" y="3583025"/>
              <a:ext cx="5402573" cy="63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t="11303" b="55768"/>
          <a:stretch/>
        </p:blipFill>
        <p:spPr>
          <a:xfrm>
            <a:off x="0" y="4207000"/>
            <a:ext cx="9144003" cy="9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925" y="4278079"/>
            <a:ext cx="3520075" cy="7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71810" flipH="1">
            <a:off x="-677031" y="2852821"/>
            <a:ext cx="1277550" cy="193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611058" y="4207000"/>
            <a:ext cx="1921883" cy="11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7">
            <a:alphaModFix/>
          </a:blip>
          <a:srcRect l="-8612" r="59484"/>
          <a:stretch/>
        </p:blipFill>
        <p:spPr>
          <a:xfrm>
            <a:off x="5963400" y="3624650"/>
            <a:ext cx="3180601" cy="15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23998" y="2377933"/>
            <a:ext cx="1551574" cy="52098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4789650" y="1749400"/>
            <a:ext cx="3318600" cy="14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7051132" y="519525"/>
            <a:ext cx="1056900" cy="10611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5683132" y="3104675"/>
            <a:ext cx="2424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420;p25">
            <a:extLst>
              <a:ext uri="{FF2B5EF4-FFF2-40B4-BE49-F238E27FC236}">
                <a16:creationId xmlns:a16="http://schemas.microsoft.com/office/drawing/2014/main" xmlns="" id="{98F5EA84-B6F0-8389-40D5-E5E4574601E8}"/>
              </a:ext>
            </a:extLst>
          </p:cNvPr>
          <p:cNvGrpSpPr/>
          <p:nvPr userDrawn="1"/>
        </p:nvGrpSpPr>
        <p:grpSpPr>
          <a:xfrm rot="3694142" flipH="1">
            <a:off x="2067032" y="3182522"/>
            <a:ext cx="816272" cy="949611"/>
            <a:chOff x="-1452987" y="2956963"/>
            <a:chExt cx="1484517" cy="1796838"/>
          </a:xfrm>
        </p:grpSpPr>
        <p:sp>
          <p:nvSpPr>
            <p:cNvPr id="3" name="Google Shape;421;p25">
              <a:extLst>
                <a:ext uri="{FF2B5EF4-FFF2-40B4-BE49-F238E27FC236}">
                  <a16:creationId xmlns:a16="http://schemas.microsoft.com/office/drawing/2014/main" xmlns="" id="{95201241-90C4-7CDE-CC9E-930CE9ADFB7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Google Shape;422;p25">
              <a:extLst>
                <a:ext uri="{FF2B5EF4-FFF2-40B4-BE49-F238E27FC236}">
                  <a16:creationId xmlns:a16="http://schemas.microsoft.com/office/drawing/2014/main" xmlns="" id="{36E87626-236A-B606-588F-4347E8F26C34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423;p25">
              <a:extLst>
                <a:ext uri="{FF2B5EF4-FFF2-40B4-BE49-F238E27FC236}">
                  <a16:creationId xmlns:a16="http://schemas.microsoft.com/office/drawing/2014/main" xmlns="" id="{C435E9AF-B78B-DB82-6CB2-9E620DD7359C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424;p25">
              <a:extLst>
                <a:ext uri="{FF2B5EF4-FFF2-40B4-BE49-F238E27FC236}">
                  <a16:creationId xmlns:a16="http://schemas.microsoft.com/office/drawing/2014/main" xmlns="" id="{26A2EC40-8FC0-CCFC-8305-6A72F7BFD98D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425;p25">
              <a:extLst>
                <a:ext uri="{FF2B5EF4-FFF2-40B4-BE49-F238E27FC236}">
                  <a16:creationId xmlns:a16="http://schemas.microsoft.com/office/drawing/2014/main" xmlns="" id="{1A90F93A-1090-24D6-58F2-ACD8E5CA716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426;p25">
              <a:extLst>
                <a:ext uri="{FF2B5EF4-FFF2-40B4-BE49-F238E27FC236}">
                  <a16:creationId xmlns:a16="http://schemas.microsoft.com/office/drawing/2014/main" xmlns="" id="{2B4A9F64-402F-F759-4C5D-76136B506D5C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427;p25">
              <a:extLst>
                <a:ext uri="{FF2B5EF4-FFF2-40B4-BE49-F238E27FC236}">
                  <a16:creationId xmlns:a16="http://schemas.microsoft.com/office/drawing/2014/main" xmlns="" id="{FA84A126-AA49-4A8E-F731-CCEAA2810F3F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428;p25">
              <a:extLst>
                <a:ext uri="{FF2B5EF4-FFF2-40B4-BE49-F238E27FC236}">
                  <a16:creationId xmlns:a16="http://schemas.microsoft.com/office/drawing/2014/main" xmlns="" id="{BF260023-35EC-3D20-5B74-35D94D55AEAE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429;p25">
              <a:extLst>
                <a:ext uri="{FF2B5EF4-FFF2-40B4-BE49-F238E27FC236}">
                  <a16:creationId xmlns:a16="http://schemas.microsoft.com/office/drawing/2014/main" xmlns="" id="{55812F5E-2EFD-4713-2836-808A1525916E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430;p25">
              <a:extLst>
                <a:ext uri="{FF2B5EF4-FFF2-40B4-BE49-F238E27FC236}">
                  <a16:creationId xmlns:a16="http://schemas.microsoft.com/office/drawing/2014/main" xmlns="" id="{E0D71C23-343C-DC0F-8312-1F95E8B58DF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431;p25">
              <a:extLst>
                <a:ext uri="{FF2B5EF4-FFF2-40B4-BE49-F238E27FC236}">
                  <a16:creationId xmlns:a16="http://schemas.microsoft.com/office/drawing/2014/main" xmlns="" id="{F2CE4AA6-A42C-91CF-34CA-C334286BA75D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432;p25">
              <a:extLst>
                <a:ext uri="{FF2B5EF4-FFF2-40B4-BE49-F238E27FC236}">
                  <a16:creationId xmlns:a16="http://schemas.microsoft.com/office/drawing/2014/main" xmlns="" id="{5C84AFF9-5CAE-C4C1-BBB0-537F2DD641AB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433;p25">
              <a:extLst>
                <a:ext uri="{FF2B5EF4-FFF2-40B4-BE49-F238E27FC236}">
                  <a16:creationId xmlns:a16="http://schemas.microsoft.com/office/drawing/2014/main" xmlns="" id="{1F31A115-D5E5-63FA-FF12-8E4D792D99F0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434;p25">
              <a:extLst>
                <a:ext uri="{FF2B5EF4-FFF2-40B4-BE49-F238E27FC236}">
                  <a16:creationId xmlns:a16="http://schemas.microsoft.com/office/drawing/2014/main" xmlns="" id="{DCCB007A-7DC4-53E2-9B72-6DC0E2508E15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435;p25">
              <a:extLst>
                <a:ext uri="{FF2B5EF4-FFF2-40B4-BE49-F238E27FC236}">
                  <a16:creationId xmlns:a16="http://schemas.microsoft.com/office/drawing/2014/main" xmlns="" id="{58AE8DDE-41EE-33C3-D005-5E8422F6BEEE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436;p25">
              <a:extLst>
                <a:ext uri="{FF2B5EF4-FFF2-40B4-BE49-F238E27FC236}">
                  <a16:creationId xmlns:a16="http://schemas.microsoft.com/office/drawing/2014/main" xmlns="" id="{171EC7DD-765B-2032-D028-16B94D7E2466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437;p25">
              <a:extLst>
                <a:ext uri="{FF2B5EF4-FFF2-40B4-BE49-F238E27FC236}">
                  <a16:creationId xmlns:a16="http://schemas.microsoft.com/office/drawing/2014/main" xmlns="" id="{7B911786-75DF-352C-B8B2-896B899A2144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438;p25">
              <a:extLst>
                <a:ext uri="{FF2B5EF4-FFF2-40B4-BE49-F238E27FC236}">
                  <a16:creationId xmlns:a16="http://schemas.microsoft.com/office/drawing/2014/main" xmlns="" id="{35D07234-ED25-0B4F-BAA3-456007E973F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439;p25">
              <a:extLst>
                <a:ext uri="{FF2B5EF4-FFF2-40B4-BE49-F238E27FC236}">
                  <a16:creationId xmlns:a16="http://schemas.microsoft.com/office/drawing/2014/main" xmlns="" id="{58B58D51-7158-93D7-E07B-94252C14C3CB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440;p25">
              <a:extLst>
                <a:ext uri="{FF2B5EF4-FFF2-40B4-BE49-F238E27FC236}">
                  <a16:creationId xmlns:a16="http://schemas.microsoft.com/office/drawing/2014/main" xmlns="" id="{840BF00F-CAF8-A2F8-D33B-6620925D7D0A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" name="Google Shape;420;p25">
            <a:extLst>
              <a:ext uri="{FF2B5EF4-FFF2-40B4-BE49-F238E27FC236}">
                <a16:creationId xmlns:a16="http://schemas.microsoft.com/office/drawing/2014/main" xmlns="" id="{7D8A0E49-12F2-95C2-C12E-8B6B374E70F7}"/>
              </a:ext>
            </a:extLst>
          </p:cNvPr>
          <p:cNvGrpSpPr/>
          <p:nvPr userDrawn="1"/>
        </p:nvGrpSpPr>
        <p:grpSpPr>
          <a:xfrm rot="3694142" flipH="1">
            <a:off x="2354980" y="3478854"/>
            <a:ext cx="453793" cy="570334"/>
            <a:chOff x="-1452987" y="2956963"/>
            <a:chExt cx="1484517" cy="1796838"/>
          </a:xfrm>
        </p:grpSpPr>
        <p:sp>
          <p:nvSpPr>
            <p:cNvPr id="24" name="Google Shape;421;p25">
              <a:extLst>
                <a:ext uri="{FF2B5EF4-FFF2-40B4-BE49-F238E27FC236}">
                  <a16:creationId xmlns:a16="http://schemas.microsoft.com/office/drawing/2014/main" xmlns="" id="{55CADE38-2F66-BDB7-C0F8-8FAA82D9C8EB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422;p25">
              <a:extLst>
                <a:ext uri="{FF2B5EF4-FFF2-40B4-BE49-F238E27FC236}">
                  <a16:creationId xmlns:a16="http://schemas.microsoft.com/office/drawing/2014/main" xmlns="" id="{DCBFB395-5203-ABE3-4819-65906186F765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423;p25">
              <a:extLst>
                <a:ext uri="{FF2B5EF4-FFF2-40B4-BE49-F238E27FC236}">
                  <a16:creationId xmlns:a16="http://schemas.microsoft.com/office/drawing/2014/main" xmlns="" id="{0BBDACD1-059B-8930-0114-429E825D888E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424;p25">
              <a:extLst>
                <a:ext uri="{FF2B5EF4-FFF2-40B4-BE49-F238E27FC236}">
                  <a16:creationId xmlns:a16="http://schemas.microsoft.com/office/drawing/2014/main" xmlns="" id="{4CA30B87-A561-BF96-E7CE-72F9CDDB4C6A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425;p25">
              <a:extLst>
                <a:ext uri="{FF2B5EF4-FFF2-40B4-BE49-F238E27FC236}">
                  <a16:creationId xmlns:a16="http://schemas.microsoft.com/office/drawing/2014/main" xmlns="" id="{8E69A084-3681-5BC3-E1B7-1193660ED2C9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426;p25">
              <a:extLst>
                <a:ext uri="{FF2B5EF4-FFF2-40B4-BE49-F238E27FC236}">
                  <a16:creationId xmlns:a16="http://schemas.microsoft.com/office/drawing/2014/main" xmlns="" id="{7178878A-CC4C-D50F-D667-90B479DA188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427;p25">
              <a:extLst>
                <a:ext uri="{FF2B5EF4-FFF2-40B4-BE49-F238E27FC236}">
                  <a16:creationId xmlns:a16="http://schemas.microsoft.com/office/drawing/2014/main" xmlns="" id="{A4F33BDF-1AF8-0482-D917-28AAC9F2989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428;p25">
              <a:extLst>
                <a:ext uri="{FF2B5EF4-FFF2-40B4-BE49-F238E27FC236}">
                  <a16:creationId xmlns:a16="http://schemas.microsoft.com/office/drawing/2014/main" xmlns="" id="{2402A6F2-F203-D05E-7A4F-4C69FF55EBEB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429;p25">
              <a:extLst>
                <a:ext uri="{FF2B5EF4-FFF2-40B4-BE49-F238E27FC236}">
                  <a16:creationId xmlns:a16="http://schemas.microsoft.com/office/drawing/2014/main" xmlns="" id="{89F65275-95B4-F53E-A12C-320DE9B55B77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430;p25">
              <a:extLst>
                <a:ext uri="{FF2B5EF4-FFF2-40B4-BE49-F238E27FC236}">
                  <a16:creationId xmlns:a16="http://schemas.microsoft.com/office/drawing/2014/main" xmlns="" id="{BBEEC492-6F4A-3110-ECE8-EFAEC9F85959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431;p25">
              <a:extLst>
                <a:ext uri="{FF2B5EF4-FFF2-40B4-BE49-F238E27FC236}">
                  <a16:creationId xmlns:a16="http://schemas.microsoft.com/office/drawing/2014/main" xmlns="" id="{D417DC8F-0AF9-7D56-F08F-C11BAEB2A139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432;p25">
              <a:extLst>
                <a:ext uri="{FF2B5EF4-FFF2-40B4-BE49-F238E27FC236}">
                  <a16:creationId xmlns:a16="http://schemas.microsoft.com/office/drawing/2014/main" xmlns="" id="{27F70ABB-CDF9-8490-8008-E313B0A5A53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433;p25">
              <a:extLst>
                <a:ext uri="{FF2B5EF4-FFF2-40B4-BE49-F238E27FC236}">
                  <a16:creationId xmlns:a16="http://schemas.microsoft.com/office/drawing/2014/main" xmlns="" id="{1358A1F2-2C0F-6BE0-270C-8258F4AF2F3C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434;p25">
              <a:extLst>
                <a:ext uri="{FF2B5EF4-FFF2-40B4-BE49-F238E27FC236}">
                  <a16:creationId xmlns:a16="http://schemas.microsoft.com/office/drawing/2014/main" xmlns="" id="{52BB08DB-C706-00AF-B796-D7A52C18A8B6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435;p25">
              <a:extLst>
                <a:ext uri="{FF2B5EF4-FFF2-40B4-BE49-F238E27FC236}">
                  <a16:creationId xmlns:a16="http://schemas.microsoft.com/office/drawing/2014/main" xmlns="" id="{A62E074D-7CD6-3BB3-AA67-080C019A4C0B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436;p25">
              <a:extLst>
                <a:ext uri="{FF2B5EF4-FFF2-40B4-BE49-F238E27FC236}">
                  <a16:creationId xmlns:a16="http://schemas.microsoft.com/office/drawing/2014/main" xmlns="" id="{2B17A47D-B161-0D38-8753-E69BC7AF78B6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437;p25">
              <a:extLst>
                <a:ext uri="{FF2B5EF4-FFF2-40B4-BE49-F238E27FC236}">
                  <a16:creationId xmlns:a16="http://schemas.microsoft.com/office/drawing/2014/main" xmlns="" id="{31496760-9DB1-CA10-11CC-94E51D16B0E2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438;p25">
              <a:extLst>
                <a:ext uri="{FF2B5EF4-FFF2-40B4-BE49-F238E27FC236}">
                  <a16:creationId xmlns:a16="http://schemas.microsoft.com/office/drawing/2014/main" xmlns="" id="{603B59E2-8864-EFFA-C2C9-1A4BC1C9566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439;p25">
              <a:extLst>
                <a:ext uri="{FF2B5EF4-FFF2-40B4-BE49-F238E27FC236}">
                  <a16:creationId xmlns:a16="http://schemas.microsoft.com/office/drawing/2014/main" xmlns="" id="{8CB8DF9E-1484-91C7-5067-FBCBE6C681DA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440;p25">
              <a:extLst>
                <a:ext uri="{FF2B5EF4-FFF2-40B4-BE49-F238E27FC236}">
                  <a16:creationId xmlns:a16="http://schemas.microsoft.com/office/drawing/2014/main" xmlns="" id="{17D0A233-1C86-93B0-0F01-71A8587ECA64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7" name="Google Shape;420;p25">
            <a:extLst>
              <a:ext uri="{FF2B5EF4-FFF2-40B4-BE49-F238E27FC236}">
                <a16:creationId xmlns:a16="http://schemas.microsoft.com/office/drawing/2014/main" xmlns="" id="{5975BC30-3F0B-F43E-195D-C4B09C5AA644}"/>
              </a:ext>
            </a:extLst>
          </p:cNvPr>
          <p:cNvGrpSpPr/>
          <p:nvPr userDrawn="1"/>
        </p:nvGrpSpPr>
        <p:grpSpPr>
          <a:xfrm rot="3694142" flipH="1">
            <a:off x="2537172" y="3531154"/>
            <a:ext cx="453793" cy="570334"/>
            <a:chOff x="-1452987" y="2956963"/>
            <a:chExt cx="1484517" cy="1796838"/>
          </a:xfrm>
        </p:grpSpPr>
        <p:sp>
          <p:nvSpPr>
            <p:cNvPr id="58" name="Google Shape;421;p25">
              <a:extLst>
                <a:ext uri="{FF2B5EF4-FFF2-40B4-BE49-F238E27FC236}">
                  <a16:creationId xmlns:a16="http://schemas.microsoft.com/office/drawing/2014/main" xmlns="" id="{874E4025-981A-8796-26C3-AE4ECE7D9736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422;p25">
              <a:extLst>
                <a:ext uri="{FF2B5EF4-FFF2-40B4-BE49-F238E27FC236}">
                  <a16:creationId xmlns:a16="http://schemas.microsoft.com/office/drawing/2014/main" xmlns="" id="{50F62DC0-FE47-344D-7F75-7A4193A3EFC2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423;p25">
              <a:extLst>
                <a:ext uri="{FF2B5EF4-FFF2-40B4-BE49-F238E27FC236}">
                  <a16:creationId xmlns:a16="http://schemas.microsoft.com/office/drawing/2014/main" xmlns="" id="{188A5CBB-241B-0496-3248-629E7EFCEA1C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424;p25">
              <a:extLst>
                <a:ext uri="{FF2B5EF4-FFF2-40B4-BE49-F238E27FC236}">
                  <a16:creationId xmlns:a16="http://schemas.microsoft.com/office/drawing/2014/main" xmlns="" id="{9F3EE285-14AC-92ED-4873-58F03E00096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425;p25">
              <a:extLst>
                <a:ext uri="{FF2B5EF4-FFF2-40B4-BE49-F238E27FC236}">
                  <a16:creationId xmlns:a16="http://schemas.microsoft.com/office/drawing/2014/main" xmlns="" id="{A817A625-996D-ED19-300C-B745C052D1F4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426;p25">
              <a:extLst>
                <a:ext uri="{FF2B5EF4-FFF2-40B4-BE49-F238E27FC236}">
                  <a16:creationId xmlns:a16="http://schemas.microsoft.com/office/drawing/2014/main" xmlns="" id="{6A48EEA1-6710-1EED-49F4-24AAA3CF3CA2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427;p25">
              <a:extLst>
                <a:ext uri="{FF2B5EF4-FFF2-40B4-BE49-F238E27FC236}">
                  <a16:creationId xmlns:a16="http://schemas.microsoft.com/office/drawing/2014/main" xmlns="" id="{D8CC13A0-CBF3-2E45-5594-2C3BDD0CB098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28;p25">
              <a:extLst>
                <a:ext uri="{FF2B5EF4-FFF2-40B4-BE49-F238E27FC236}">
                  <a16:creationId xmlns:a16="http://schemas.microsoft.com/office/drawing/2014/main" xmlns="" id="{418E39D8-2562-FF9F-0689-5213F6CCA39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29;p25">
              <a:extLst>
                <a:ext uri="{FF2B5EF4-FFF2-40B4-BE49-F238E27FC236}">
                  <a16:creationId xmlns:a16="http://schemas.microsoft.com/office/drawing/2014/main" xmlns="" id="{C1FA6001-1EA5-6DC0-75C1-6F7B0C7C0DDC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30;p25">
              <a:extLst>
                <a:ext uri="{FF2B5EF4-FFF2-40B4-BE49-F238E27FC236}">
                  <a16:creationId xmlns:a16="http://schemas.microsoft.com/office/drawing/2014/main" xmlns="" id="{692BB75C-E018-B230-AA23-B3FF302ED50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31;p25">
              <a:extLst>
                <a:ext uri="{FF2B5EF4-FFF2-40B4-BE49-F238E27FC236}">
                  <a16:creationId xmlns:a16="http://schemas.microsoft.com/office/drawing/2014/main" xmlns="" id="{9CAFFB20-27F2-D9A2-0237-0EE555983172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32;p25">
              <a:extLst>
                <a:ext uri="{FF2B5EF4-FFF2-40B4-BE49-F238E27FC236}">
                  <a16:creationId xmlns:a16="http://schemas.microsoft.com/office/drawing/2014/main" xmlns="" id="{7FCBC203-5FA2-20D4-971F-55FAF2C586A4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433;p25">
              <a:extLst>
                <a:ext uri="{FF2B5EF4-FFF2-40B4-BE49-F238E27FC236}">
                  <a16:creationId xmlns:a16="http://schemas.microsoft.com/office/drawing/2014/main" xmlns="" id="{BBA39090-5831-CE94-74BC-1F2637E5EBC3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434;p25">
              <a:extLst>
                <a:ext uri="{FF2B5EF4-FFF2-40B4-BE49-F238E27FC236}">
                  <a16:creationId xmlns:a16="http://schemas.microsoft.com/office/drawing/2014/main" xmlns="" id="{015F63D4-B528-336E-08F8-10938E0AD818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435;p25">
              <a:extLst>
                <a:ext uri="{FF2B5EF4-FFF2-40B4-BE49-F238E27FC236}">
                  <a16:creationId xmlns:a16="http://schemas.microsoft.com/office/drawing/2014/main" xmlns="" id="{6251E65B-6D94-568E-B830-7766C6C57CE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436;p25">
              <a:extLst>
                <a:ext uri="{FF2B5EF4-FFF2-40B4-BE49-F238E27FC236}">
                  <a16:creationId xmlns:a16="http://schemas.microsoft.com/office/drawing/2014/main" xmlns="" id="{29FBF185-A5C1-B3D9-70D0-8313B5CCA7C7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437;p25">
              <a:extLst>
                <a:ext uri="{FF2B5EF4-FFF2-40B4-BE49-F238E27FC236}">
                  <a16:creationId xmlns:a16="http://schemas.microsoft.com/office/drawing/2014/main" xmlns="" id="{7C38FB4D-6900-F3BC-97E2-1D8EF8B8F7B5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438;p25">
              <a:extLst>
                <a:ext uri="{FF2B5EF4-FFF2-40B4-BE49-F238E27FC236}">
                  <a16:creationId xmlns:a16="http://schemas.microsoft.com/office/drawing/2014/main" xmlns="" id="{FB413BCB-F8B0-1A82-C7FE-697A84584F3D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439;p25">
              <a:extLst>
                <a:ext uri="{FF2B5EF4-FFF2-40B4-BE49-F238E27FC236}">
                  <a16:creationId xmlns:a16="http://schemas.microsoft.com/office/drawing/2014/main" xmlns="" id="{304C2E42-F0B4-78B6-ED25-FC854E663616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440;p25">
              <a:extLst>
                <a:ext uri="{FF2B5EF4-FFF2-40B4-BE49-F238E27FC236}">
                  <a16:creationId xmlns:a16="http://schemas.microsoft.com/office/drawing/2014/main" xmlns="" id="{7D77778B-C84C-D44B-3845-5AC0DFF47E7E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8" name="Google Shape;420;p25">
            <a:extLst>
              <a:ext uri="{FF2B5EF4-FFF2-40B4-BE49-F238E27FC236}">
                <a16:creationId xmlns:a16="http://schemas.microsoft.com/office/drawing/2014/main" xmlns="" id="{D6F203CD-F756-56DB-0BB0-45623BE56741}"/>
              </a:ext>
            </a:extLst>
          </p:cNvPr>
          <p:cNvGrpSpPr/>
          <p:nvPr userDrawn="1"/>
        </p:nvGrpSpPr>
        <p:grpSpPr>
          <a:xfrm rot="2297889" flipH="1">
            <a:off x="2777258" y="3499600"/>
            <a:ext cx="491211" cy="743354"/>
            <a:chOff x="-1452987" y="2956963"/>
            <a:chExt cx="1484517" cy="1796838"/>
          </a:xfrm>
        </p:grpSpPr>
        <p:sp>
          <p:nvSpPr>
            <p:cNvPr id="79" name="Google Shape;421;p25">
              <a:extLst>
                <a:ext uri="{FF2B5EF4-FFF2-40B4-BE49-F238E27FC236}">
                  <a16:creationId xmlns:a16="http://schemas.microsoft.com/office/drawing/2014/main" xmlns="" id="{53D4FE65-1D08-0934-42C6-86E056B5556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422;p25">
              <a:extLst>
                <a:ext uri="{FF2B5EF4-FFF2-40B4-BE49-F238E27FC236}">
                  <a16:creationId xmlns:a16="http://schemas.microsoft.com/office/drawing/2014/main" xmlns="" id="{F20D98CB-548F-7CD1-C783-A5FF63DE20B1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423;p25">
              <a:extLst>
                <a:ext uri="{FF2B5EF4-FFF2-40B4-BE49-F238E27FC236}">
                  <a16:creationId xmlns:a16="http://schemas.microsoft.com/office/drawing/2014/main" xmlns="" id="{17F0FF7E-C2A1-5AF8-1B6F-6C84952FA2E6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424;p25">
              <a:extLst>
                <a:ext uri="{FF2B5EF4-FFF2-40B4-BE49-F238E27FC236}">
                  <a16:creationId xmlns:a16="http://schemas.microsoft.com/office/drawing/2014/main" xmlns="" id="{E0C6199B-5BC4-F7C3-0887-FFD53DDB683A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425;p25">
              <a:extLst>
                <a:ext uri="{FF2B5EF4-FFF2-40B4-BE49-F238E27FC236}">
                  <a16:creationId xmlns:a16="http://schemas.microsoft.com/office/drawing/2014/main" xmlns="" id="{4BA5421E-BBFD-1EDE-2DDC-C98454F0BE18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426;p25">
              <a:extLst>
                <a:ext uri="{FF2B5EF4-FFF2-40B4-BE49-F238E27FC236}">
                  <a16:creationId xmlns:a16="http://schemas.microsoft.com/office/drawing/2014/main" xmlns="" id="{A6EAA899-8409-3DBB-60EB-6495861E96C7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427;p25">
              <a:extLst>
                <a:ext uri="{FF2B5EF4-FFF2-40B4-BE49-F238E27FC236}">
                  <a16:creationId xmlns:a16="http://schemas.microsoft.com/office/drawing/2014/main" xmlns="" id="{DAF98194-1D7A-6C87-FDD0-D3BDCC11CB3F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428;p25">
              <a:extLst>
                <a:ext uri="{FF2B5EF4-FFF2-40B4-BE49-F238E27FC236}">
                  <a16:creationId xmlns:a16="http://schemas.microsoft.com/office/drawing/2014/main" xmlns="" id="{9F5342D2-1BDB-1435-F6F9-E729DB95F21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429;p25">
              <a:extLst>
                <a:ext uri="{FF2B5EF4-FFF2-40B4-BE49-F238E27FC236}">
                  <a16:creationId xmlns:a16="http://schemas.microsoft.com/office/drawing/2014/main" xmlns="" id="{44D1B841-5305-3F65-3C40-95F6C1EFDF5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430;p25">
              <a:extLst>
                <a:ext uri="{FF2B5EF4-FFF2-40B4-BE49-F238E27FC236}">
                  <a16:creationId xmlns:a16="http://schemas.microsoft.com/office/drawing/2014/main" xmlns="" id="{8A1437B8-E3B4-989B-8045-E3CDAD1C70D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431;p25">
              <a:extLst>
                <a:ext uri="{FF2B5EF4-FFF2-40B4-BE49-F238E27FC236}">
                  <a16:creationId xmlns:a16="http://schemas.microsoft.com/office/drawing/2014/main" xmlns="" id="{EB088CC5-4423-94F8-0E9F-06FE42E7BFB1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432;p25">
              <a:extLst>
                <a:ext uri="{FF2B5EF4-FFF2-40B4-BE49-F238E27FC236}">
                  <a16:creationId xmlns:a16="http://schemas.microsoft.com/office/drawing/2014/main" xmlns="" id="{B26F41CC-F78C-E32F-C53A-122A20424067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433;p25">
              <a:extLst>
                <a:ext uri="{FF2B5EF4-FFF2-40B4-BE49-F238E27FC236}">
                  <a16:creationId xmlns:a16="http://schemas.microsoft.com/office/drawing/2014/main" xmlns="" id="{F72D5C8B-433F-8EE6-A92E-5EBEC5EE7F46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434;p25">
              <a:extLst>
                <a:ext uri="{FF2B5EF4-FFF2-40B4-BE49-F238E27FC236}">
                  <a16:creationId xmlns:a16="http://schemas.microsoft.com/office/drawing/2014/main" xmlns="" id="{2DC5B6F6-CABA-FFBB-FDD9-FDCFF683C84A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435;p25">
              <a:extLst>
                <a:ext uri="{FF2B5EF4-FFF2-40B4-BE49-F238E27FC236}">
                  <a16:creationId xmlns:a16="http://schemas.microsoft.com/office/drawing/2014/main" xmlns="" id="{CE254B5A-8090-B849-B6E4-4AA74B22B735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436;p25">
              <a:extLst>
                <a:ext uri="{FF2B5EF4-FFF2-40B4-BE49-F238E27FC236}">
                  <a16:creationId xmlns:a16="http://schemas.microsoft.com/office/drawing/2014/main" xmlns="" id="{DE0CF631-9B98-FB7F-4ECC-F60DF7D193DE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437;p25">
              <a:extLst>
                <a:ext uri="{FF2B5EF4-FFF2-40B4-BE49-F238E27FC236}">
                  <a16:creationId xmlns:a16="http://schemas.microsoft.com/office/drawing/2014/main" xmlns="" id="{80FEC6E2-E9FD-C9E6-64C2-F5240EA4AD19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438;p25">
              <a:extLst>
                <a:ext uri="{FF2B5EF4-FFF2-40B4-BE49-F238E27FC236}">
                  <a16:creationId xmlns:a16="http://schemas.microsoft.com/office/drawing/2014/main" xmlns="" id="{471B448F-6A4C-03ED-1DF0-9989DF8BE15C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439;p25">
              <a:extLst>
                <a:ext uri="{FF2B5EF4-FFF2-40B4-BE49-F238E27FC236}">
                  <a16:creationId xmlns:a16="http://schemas.microsoft.com/office/drawing/2014/main" xmlns="" id="{7C410444-EDE2-8159-B808-463C33F75F1B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440;p25">
              <a:extLst>
                <a:ext uri="{FF2B5EF4-FFF2-40B4-BE49-F238E27FC236}">
                  <a16:creationId xmlns:a16="http://schemas.microsoft.com/office/drawing/2014/main" xmlns="" id="{53B071B4-B7F5-8804-8922-4ED5AC7DF24C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9" name="Google Shape;420;p25">
            <a:extLst>
              <a:ext uri="{FF2B5EF4-FFF2-40B4-BE49-F238E27FC236}">
                <a16:creationId xmlns:a16="http://schemas.microsoft.com/office/drawing/2014/main" xmlns="" id="{AD3A61B1-AF3E-6DCE-6DDB-4D28CF7DBEA6}"/>
              </a:ext>
            </a:extLst>
          </p:cNvPr>
          <p:cNvGrpSpPr/>
          <p:nvPr userDrawn="1"/>
        </p:nvGrpSpPr>
        <p:grpSpPr>
          <a:xfrm rot="2297889" flipH="1">
            <a:off x="2994890" y="3671661"/>
            <a:ext cx="273081" cy="446457"/>
            <a:chOff x="-1452987" y="2956963"/>
            <a:chExt cx="1484517" cy="1796838"/>
          </a:xfrm>
        </p:grpSpPr>
        <p:sp>
          <p:nvSpPr>
            <p:cNvPr id="100" name="Google Shape;421;p25">
              <a:extLst>
                <a:ext uri="{FF2B5EF4-FFF2-40B4-BE49-F238E27FC236}">
                  <a16:creationId xmlns:a16="http://schemas.microsoft.com/office/drawing/2014/main" xmlns="" id="{4F773AC8-DDC1-02E8-12D7-0500C15F653E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422;p25">
              <a:extLst>
                <a:ext uri="{FF2B5EF4-FFF2-40B4-BE49-F238E27FC236}">
                  <a16:creationId xmlns:a16="http://schemas.microsoft.com/office/drawing/2014/main" xmlns="" id="{B119AC95-E1AF-4CFC-C043-8D7BB9DA4875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423;p25">
              <a:extLst>
                <a:ext uri="{FF2B5EF4-FFF2-40B4-BE49-F238E27FC236}">
                  <a16:creationId xmlns:a16="http://schemas.microsoft.com/office/drawing/2014/main" xmlns="" id="{DAE60A12-DA61-6984-BE20-545BC51BCA47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424;p25">
              <a:extLst>
                <a:ext uri="{FF2B5EF4-FFF2-40B4-BE49-F238E27FC236}">
                  <a16:creationId xmlns:a16="http://schemas.microsoft.com/office/drawing/2014/main" xmlns="" id="{D9B14A08-8ABC-4AA4-61DF-A1FE83EE6C0F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425;p25">
              <a:extLst>
                <a:ext uri="{FF2B5EF4-FFF2-40B4-BE49-F238E27FC236}">
                  <a16:creationId xmlns:a16="http://schemas.microsoft.com/office/drawing/2014/main" xmlns="" id="{624C9A54-4EBA-F691-38D0-682367B6657C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426;p25">
              <a:extLst>
                <a:ext uri="{FF2B5EF4-FFF2-40B4-BE49-F238E27FC236}">
                  <a16:creationId xmlns:a16="http://schemas.microsoft.com/office/drawing/2014/main" xmlns="" id="{17F9A163-5124-45F2-4EE3-15DDC65B882A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427;p25">
              <a:extLst>
                <a:ext uri="{FF2B5EF4-FFF2-40B4-BE49-F238E27FC236}">
                  <a16:creationId xmlns:a16="http://schemas.microsoft.com/office/drawing/2014/main" xmlns="" id="{0EC3976E-966C-58BA-E93D-A12EDCC1AB1A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428;p25">
              <a:extLst>
                <a:ext uri="{FF2B5EF4-FFF2-40B4-BE49-F238E27FC236}">
                  <a16:creationId xmlns:a16="http://schemas.microsoft.com/office/drawing/2014/main" xmlns="" id="{C77D297D-277C-55A3-A56E-0B556FBFF2FE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429;p25">
              <a:extLst>
                <a:ext uri="{FF2B5EF4-FFF2-40B4-BE49-F238E27FC236}">
                  <a16:creationId xmlns:a16="http://schemas.microsoft.com/office/drawing/2014/main" xmlns="" id="{8CAB654D-C6A9-2822-6A35-CC433B7ECA79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430;p25">
              <a:extLst>
                <a:ext uri="{FF2B5EF4-FFF2-40B4-BE49-F238E27FC236}">
                  <a16:creationId xmlns:a16="http://schemas.microsoft.com/office/drawing/2014/main" xmlns="" id="{BCB944A3-E0E3-04BC-E2F5-3673EDAABD1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431;p25">
              <a:extLst>
                <a:ext uri="{FF2B5EF4-FFF2-40B4-BE49-F238E27FC236}">
                  <a16:creationId xmlns:a16="http://schemas.microsoft.com/office/drawing/2014/main" xmlns="" id="{C92F6DD7-A4D0-AFA7-B92B-3726187944C8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432;p25">
              <a:extLst>
                <a:ext uri="{FF2B5EF4-FFF2-40B4-BE49-F238E27FC236}">
                  <a16:creationId xmlns:a16="http://schemas.microsoft.com/office/drawing/2014/main" xmlns="" id="{54AEC227-FF09-D728-01F2-C982A0177AE2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433;p25">
              <a:extLst>
                <a:ext uri="{FF2B5EF4-FFF2-40B4-BE49-F238E27FC236}">
                  <a16:creationId xmlns:a16="http://schemas.microsoft.com/office/drawing/2014/main" xmlns="" id="{8ECD8E95-5DD5-9F72-08EC-78C4072DBD71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434;p25">
              <a:extLst>
                <a:ext uri="{FF2B5EF4-FFF2-40B4-BE49-F238E27FC236}">
                  <a16:creationId xmlns:a16="http://schemas.microsoft.com/office/drawing/2014/main" xmlns="" id="{0E2533A4-47A6-1157-0195-C221F3AD48CC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435;p25">
              <a:extLst>
                <a:ext uri="{FF2B5EF4-FFF2-40B4-BE49-F238E27FC236}">
                  <a16:creationId xmlns:a16="http://schemas.microsoft.com/office/drawing/2014/main" xmlns="" id="{9B2C75B9-CCBD-C8CD-1697-C6904304FF8F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436;p25">
              <a:extLst>
                <a:ext uri="{FF2B5EF4-FFF2-40B4-BE49-F238E27FC236}">
                  <a16:creationId xmlns:a16="http://schemas.microsoft.com/office/drawing/2014/main" xmlns="" id="{42B2166D-29C4-E70B-5089-0FE33DD91F3F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437;p25">
              <a:extLst>
                <a:ext uri="{FF2B5EF4-FFF2-40B4-BE49-F238E27FC236}">
                  <a16:creationId xmlns:a16="http://schemas.microsoft.com/office/drawing/2014/main" xmlns="" id="{8029561A-BFA2-0E15-FFD8-C3FA52F45019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438;p25">
              <a:extLst>
                <a:ext uri="{FF2B5EF4-FFF2-40B4-BE49-F238E27FC236}">
                  <a16:creationId xmlns:a16="http://schemas.microsoft.com/office/drawing/2014/main" xmlns="" id="{3A3CA08C-A104-3F9E-8C43-B11E3A024E85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439;p25">
              <a:extLst>
                <a:ext uri="{FF2B5EF4-FFF2-40B4-BE49-F238E27FC236}">
                  <a16:creationId xmlns:a16="http://schemas.microsoft.com/office/drawing/2014/main" xmlns="" id="{EF8E257B-9D29-F062-D66F-F6EEF5A791A9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440;p25">
              <a:extLst>
                <a:ext uri="{FF2B5EF4-FFF2-40B4-BE49-F238E27FC236}">
                  <a16:creationId xmlns:a16="http://schemas.microsoft.com/office/drawing/2014/main" xmlns="" id="{D3909B44-4CD4-D0B6-6BB4-5703E821C281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0" name="Google Shape;420;p25">
            <a:extLst>
              <a:ext uri="{FF2B5EF4-FFF2-40B4-BE49-F238E27FC236}">
                <a16:creationId xmlns:a16="http://schemas.microsoft.com/office/drawing/2014/main" xmlns="" id="{13D3B5B3-C46E-0707-50A7-F1337EFB9ED9}"/>
              </a:ext>
            </a:extLst>
          </p:cNvPr>
          <p:cNvGrpSpPr/>
          <p:nvPr userDrawn="1"/>
        </p:nvGrpSpPr>
        <p:grpSpPr>
          <a:xfrm rot="2297889" flipH="1">
            <a:off x="3177082" y="3723961"/>
            <a:ext cx="273081" cy="446457"/>
            <a:chOff x="-1452987" y="2956963"/>
            <a:chExt cx="1484517" cy="1796838"/>
          </a:xfrm>
        </p:grpSpPr>
        <p:sp>
          <p:nvSpPr>
            <p:cNvPr id="121" name="Google Shape;421;p25">
              <a:extLst>
                <a:ext uri="{FF2B5EF4-FFF2-40B4-BE49-F238E27FC236}">
                  <a16:creationId xmlns:a16="http://schemas.microsoft.com/office/drawing/2014/main" xmlns="" id="{49A67E15-47A2-E57C-91A3-E31A6A9EC53A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422;p25">
              <a:extLst>
                <a:ext uri="{FF2B5EF4-FFF2-40B4-BE49-F238E27FC236}">
                  <a16:creationId xmlns:a16="http://schemas.microsoft.com/office/drawing/2014/main" xmlns="" id="{DBD81320-B02B-7941-03DF-99E32C13D886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423;p25">
              <a:extLst>
                <a:ext uri="{FF2B5EF4-FFF2-40B4-BE49-F238E27FC236}">
                  <a16:creationId xmlns:a16="http://schemas.microsoft.com/office/drawing/2014/main" xmlns="" id="{D498D4A8-E3B5-1D6B-FC21-955DDA3754D4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424;p25">
              <a:extLst>
                <a:ext uri="{FF2B5EF4-FFF2-40B4-BE49-F238E27FC236}">
                  <a16:creationId xmlns:a16="http://schemas.microsoft.com/office/drawing/2014/main" xmlns="" id="{077F1A1C-5235-BA05-BD3F-D7495DD4C41E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425;p25">
              <a:extLst>
                <a:ext uri="{FF2B5EF4-FFF2-40B4-BE49-F238E27FC236}">
                  <a16:creationId xmlns:a16="http://schemas.microsoft.com/office/drawing/2014/main" xmlns="" id="{13677616-6C81-975B-135A-604BDA657CCB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426;p25">
              <a:extLst>
                <a:ext uri="{FF2B5EF4-FFF2-40B4-BE49-F238E27FC236}">
                  <a16:creationId xmlns:a16="http://schemas.microsoft.com/office/drawing/2014/main" xmlns="" id="{32F186D7-9F2B-6644-50DD-47D2FFFF2B1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427;p25">
              <a:extLst>
                <a:ext uri="{FF2B5EF4-FFF2-40B4-BE49-F238E27FC236}">
                  <a16:creationId xmlns:a16="http://schemas.microsoft.com/office/drawing/2014/main" xmlns="" id="{54D79862-A259-0AF3-41C4-E3F23E64848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428;p25">
              <a:extLst>
                <a:ext uri="{FF2B5EF4-FFF2-40B4-BE49-F238E27FC236}">
                  <a16:creationId xmlns:a16="http://schemas.microsoft.com/office/drawing/2014/main" xmlns="" id="{ECBC3E1A-054F-790E-8920-B59B67F862AD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429;p25">
              <a:extLst>
                <a:ext uri="{FF2B5EF4-FFF2-40B4-BE49-F238E27FC236}">
                  <a16:creationId xmlns:a16="http://schemas.microsoft.com/office/drawing/2014/main" xmlns="" id="{014F133D-4315-7D38-23DC-0DA401613351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430;p25">
              <a:extLst>
                <a:ext uri="{FF2B5EF4-FFF2-40B4-BE49-F238E27FC236}">
                  <a16:creationId xmlns:a16="http://schemas.microsoft.com/office/drawing/2014/main" xmlns="" id="{E7A43E7F-0F5B-84D2-03F0-0D8A96F1A7C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431;p25">
              <a:extLst>
                <a:ext uri="{FF2B5EF4-FFF2-40B4-BE49-F238E27FC236}">
                  <a16:creationId xmlns:a16="http://schemas.microsoft.com/office/drawing/2014/main" xmlns="" id="{E62169D0-163E-B3F9-AD09-58C45AC64970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432;p25">
              <a:extLst>
                <a:ext uri="{FF2B5EF4-FFF2-40B4-BE49-F238E27FC236}">
                  <a16:creationId xmlns:a16="http://schemas.microsoft.com/office/drawing/2014/main" xmlns="" id="{A65AFCFA-D07C-79EC-1519-3ADF6DD0490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433;p25">
              <a:extLst>
                <a:ext uri="{FF2B5EF4-FFF2-40B4-BE49-F238E27FC236}">
                  <a16:creationId xmlns:a16="http://schemas.microsoft.com/office/drawing/2014/main" xmlns="" id="{8F36197D-2E75-9A43-93A6-18F28F4404FF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434;p25">
              <a:extLst>
                <a:ext uri="{FF2B5EF4-FFF2-40B4-BE49-F238E27FC236}">
                  <a16:creationId xmlns:a16="http://schemas.microsoft.com/office/drawing/2014/main" xmlns="" id="{C7D17036-DEA7-25F3-69F1-97A3EB6E71BF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435;p25">
              <a:extLst>
                <a:ext uri="{FF2B5EF4-FFF2-40B4-BE49-F238E27FC236}">
                  <a16:creationId xmlns:a16="http://schemas.microsoft.com/office/drawing/2014/main" xmlns="" id="{3C1F51F7-2439-DF6A-735B-6685C042C4FB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436;p25">
              <a:extLst>
                <a:ext uri="{FF2B5EF4-FFF2-40B4-BE49-F238E27FC236}">
                  <a16:creationId xmlns:a16="http://schemas.microsoft.com/office/drawing/2014/main" xmlns="" id="{D74ED620-D0A9-E1BD-2291-AF28809607A8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437;p25">
              <a:extLst>
                <a:ext uri="{FF2B5EF4-FFF2-40B4-BE49-F238E27FC236}">
                  <a16:creationId xmlns:a16="http://schemas.microsoft.com/office/drawing/2014/main" xmlns="" id="{3BB6B5EC-3AC4-2E0C-CE96-B8A7047C75D5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438;p25">
              <a:extLst>
                <a:ext uri="{FF2B5EF4-FFF2-40B4-BE49-F238E27FC236}">
                  <a16:creationId xmlns:a16="http://schemas.microsoft.com/office/drawing/2014/main" xmlns="" id="{FFD76FE4-4BDE-9A20-1E23-782F53367549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439;p25">
              <a:extLst>
                <a:ext uri="{FF2B5EF4-FFF2-40B4-BE49-F238E27FC236}">
                  <a16:creationId xmlns:a16="http://schemas.microsoft.com/office/drawing/2014/main" xmlns="" id="{3181543F-62F5-AF15-EF1A-82435C80CD3D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440;p25">
              <a:extLst>
                <a:ext uri="{FF2B5EF4-FFF2-40B4-BE49-F238E27FC236}">
                  <a16:creationId xmlns:a16="http://schemas.microsoft.com/office/drawing/2014/main" xmlns="" id="{6EA69DD1-E9B5-F7A7-4237-E20F9172B184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1" name="Google Shape;420;p25">
            <a:extLst>
              <a:ext uri="{FF2B5EF4-FFF2-40B4-BE49-F238E27FC236}">
                <a16:creationId xmlns:a16="http://schemas.microsoft.com/office/drawing/2014/main" xmlns="" id="{2325A384-0067-32DE-561A-1BAA8CF5421F}"/>
              </a:ext>
            </a:extLst>
          </p:cNvPr>
          <p:cNvGrpSpPr/>
          <p:nvPr userDrawn="1"/>
        </p:nvGrpSpPr>
        <p:grpSpPr>
          <a:xfrm rot="2297889" flipH="1">
            <a:off x="1476312" y="3471395"/>
            <a:ext cx="491211" cy="743354"/>
            <a:chOff x="-1452987" y="2956963"/>
            <a:chExt cx="1484517" cy="1796838"/>
          </a:xfrm>
        </p:grpSpPr>
        <p:sp>
          <p:nvSpPr>
            <p:cNvPr id="142" name="Google Shape;421;p25">
              <a:extLst>
                <a:ext uri="{FF2B5EF4-FFF2-40B4-BE49-F238E27FC236}">
                  <a16:creationId xmlns:a16="http://schemas.microsoft.com/office/drawing/2014/main" xmlns="" id="{3038B5A1-708E-8F8B-EE26-BD627872719D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422;p25">
              <a:extLst>
                <a:ext uri="{FF2B5EF4-FFF2-40B4-BE49-F238E27FC236}">
                  <a16:creationId xmlns:a16="http://schemas.microsoft.com/office/drawing/2014/main" xmlns="" id="{B4603407-DCA0-BB76-71E0-ABEFE0FE81C1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423;p25">
              <a:extLst>
                <a:ext uri="{FF2B5EF4-FFF2-40B4-BE49-F238E27FC236}">
                  <a16:creationId xmlns:a16="http://schemas.microsoft.com/office/drawing/2014/main" xmlns="" id="{3C5B059E-0679-48DD-A4D7-BC796B262554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424;p25">
              <a:extLst>
                <a:ext uri="{FF2B5EF4-FFF2-40B4-BE49-F238E27FC236}">
                  <a16:creationId xmlns:a16="http://schemas.microsoft.com/office/drawing/2014/main" xmlns="" id="{A77BB9BF-3AD9-5DB9-DA54-4866566FC491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425;p25">
              <a:extLst>
                <a:ext uri="{FF2B5EF4-FFF2-40B4-BE49-F238E27FC236}">
                  <a16:creationId xmlns:a16="http://schemas.microsoft.com/office/drawing/2014/main" xmlns="" id="{6C758A17-0F80-16F9-5601-626E253AC05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426;p25">
              <a:extLst>
                <a:ext uri="{FF2B5EF4-FFF2-40B4-BE49-F238E27FC236}">
                  <a16:creationId xmlns:a16="http://schemas.microsoft.com/office/drawing/2014/main" xmlns="" id="{61938EA7-3697-0A92-EFBD-5224D9F2E66F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427;p25">
              <a:extLst>
                <a:ext uri="{FF2B5EF4-FFF2-40B4-BE49-F238E27FC236}">
                  <a16:creationId xmlns:a16="http://schemas.microsoft.com/office/drawing/2014/main" xmlns="" id="{2FA15786-2212-DA89-6D75-7D4D99034C77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428;p25">
              <a:extLst>
                <a:ext uri="{FF2B5EF4-FFF2-40B4-BE49-F238E27FC236}">
                  <a16:creationId xmlns:a16="http://schemas.microsoft.com/office/drawing/2014/main" xmlns="" id="{118BB10C-A91B-6DF5-8F4F-EB87777A7A7C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429;p25">
              <a:extLst>
                <a:ext uri="{FF2B5EF4-FFF2-40B4-BE49-F238E27FC236}">
                  <a16:creationId xmlns:a16="http://schemas.microsoft.com/office/drawing/2014/main" xmlns="" id="{6A937A21-1F97-51ED-2F1F-B77912CE2188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430;p25">
              <a:extLst>
                <a:ext uri="{FF2B5EF4-FFF2-40B4-BE49-F238E27FC236}">
                  <a16:creationId xmlns:a16="http://schemas.microsoft.com/office/drawing/2014/main" xmlns="" id="{438C4B30-C4C3-8439-8908-B9A29EDAE37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431;p25">
              <a:extLst>
                <a:ext uri="{FF2B5EF4-FFF2-40B4-BE49-F238E27FC236}">
                  <a16:creationId xmlns:a16="http://schemas.microsoft.com/office/drawing/2014/main" xmlns="" id="{EBB70F33-8201-40CE-BDDC-CDD9220FC450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432;p25">
              <a:extLst>
                <a:ext uri="{FF2B5EF4-FFF2-40B4-BE49-F238E27FC236}">
                  <a16:creationId xmlns:a16="http://schemas.microsoft.com/office/drawing/2014/main" xmlns="" id="{B89F40EE-A556-0A1A-291B-DFAEE5D8194D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433;p25">
              <a:extLst>
                <a:ext uri="{FF2B5EF4-FFF2-40B4-BE49-F238E27FC236}">
                  <a16:creationId xmlns:a16="http://schemas.microsoft.com/office/drawing/2014/main" xmlns="" id="{203D7256-B06F-11FC-F697-400522962AA3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434;p25">
              <a:extLst>
                <a:ext uri="{FF2B5EF4-FFF2-40B4-BE49-F238E27FC236}">
                  <a16:creationId xmlns:a16="http://schemas.microsoft.com/office/drawing/2014/main" xmlns="" id="{5C5CEEE9-1DE9-BB75-71D0-CDC55B9EB3C6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435;p25">
              <a:extLst>
                <a:ext uri="{FF2B5EF4-FFF2-40B4-BE49-F238E27FC236}">
                  <a16:creationId xmlns:a16="http://schemas.microsoft.com/office/drawing/2014/main" xmlns="" id="{0D54B428-7FF6-1CD5-A975-79ABD93EBFCD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436;p25">
              <a:extLst>
                <a:ext uri="{FF2B5EF4-FFF2-40B4-BE49-F238E27FC236}">
                  <a16:creationId xmlns:a16="http://schemas.microsoft.com/office/drawing/2014/main" xmlns="" id="{3E9E2434-B3D9-089D-7CE2-3FAD894AB90B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437;p25">
              <a:extLst>
                <a:ext uri="{FF2B5EF4-FFF2-40B4-BE49-F238E27FC236}">
                  <a16:creationId xmlns:a16="http://schemas.microsoft.com/office/drawing/2014/main" xmlns="" id="{D36EB725-C641-3D44-4593-4B639C01595B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438;p25">
              <a:extLst>
                <a:ext uri="{FF2B5EF4-FFF2-40B4-BE49-F238E27FC236}">
                  <a16:creationId xmlns:a16="http://schemas.microsoft.com/office/drawing/2014/main" xmlns="" id="{43CD6327-0318-A68D-2758-0F0B8EDC73F2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439;p25">
              <a:extLst>
                <a:ext uri="{FF2B5EF4-FFF2-40B4-BE49-F238E27FC236}">
                  <a16:creationId xmlns:a16="http://schemas.microsoft.com/office/drawing/2014/main" xmlns="" id="{A36315F1-C300-D2EF-7E52-E6828AAAC86C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440;p25">
              <a:extLst>
                <a:ext uri="{FF2B5EF4-FFF2-40B4-BE49-F238E27FC236}">
                  <a16:creationId xmlns:a16="http://schemas.microsoft.com/office/drawing/2014/main" xmlns="" id="{882220A5-B26C-CF2D-229C-274CB7C38069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2" name="Google Shape;420;p25">
            <a:extLst>
              <a:ext uri="{FF2B5EF4-FFF2-40B4-BE49-F238E27FC236}">
                <a16:creationId xmlns:a16="http://schemas.microsoft.com/office/drawing/2014/main" xmlns="" id="{1EFFEC6B-C1E4-255C-E72E-0F49EE14069E}"/>
              </a:ext>
            </a:extLst>
          </p:cNvPr>
          <p:cNvGrpSpPr/>
          <p:nvPr userDrawn="1"/>
        </p:nvGrpSpPr>
        <p:grpSpPr>
          <a:xfrm rot="2297889" flipH="1">
            <a:off x="1693944" y="3643456"/>
            <a:ext cx="273081" cy="446457"/>
            <a:chOff x="-1452987" y="2956963"/>
            <a:chExt cx="1484517" cy="1796838"/>
          </a:xfrm>
        </p:grpSpPr>
        <p:sp>
          <p:nvSpPr>
            <p:cNvPr id="163" name="Google Shape;421;p25">
              <a:extLst>
                <a:ext uri="{FF2B5EF4-FFF2-40B4-BE49-F238E27FC236}">
                  <a16:creationId xmlns:a16="http://schemas.microsoft.com/office/drawing/2014/main" xmlns="" id="{90DA0B92-AB7E-D82F-44FE-C88B41BE5AFC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422;p25">
              <a:extLst>
                <a:ext uri="{FF2B5EF4-FFF2-40B4-BE49-F238E27FC236}">
                  <a16:creationId xmlns:a16="http://schemas.microsoft.com/office/drawing/2014/main" xmlns="" id="{F96513B8-E3DD-87F6-B4BB-71F5CFC12377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423;p25">
              <a:extLst>
                <a:ext uri="{FF2B5EF4-FFF2-40B4-BE49-F238E27FC236}">
                  <a16:creationId xmlns:a16="http://schemas.microsoft.com/office/drawing/2014/main" xmlns="" id="{0E869785-818A-0398-FFA8-D0B61525B40B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424;p25">
              <a:extLst>
                <a:ext uri="{FF2B5EF4-FFF2-40B4-BE49-F238E27FC236}">
                  <a16:creationId xmlns:a16="http://schemas.microsoft.com/office/drawing/2014/main" xmlns="" id="{74A72FFA-E78D-7B41-EF32-6183968ED9B6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425;p25">
              <a:extLst>
                <a:ext uri="{FF2B5EF4-FFF2-40B4-BE49-F238E27FC236}">
                  <a16:creationId xmlns:a16="http://schemas.microsoft.com/office/drawing/2014/main" xmlns="" id="{D3DE9FC7-3F52-1C24-5818-930330609A8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426;p25">
              <a:extLst>
                <a:ext uri="{FF2B5EF4-FFF2-40B4-BE49-F238E27FC236}">
                  <a16:creationId xmlns:a16="http://schemas.microsoft.com/office/drawing/2014/main" xmlns="" id="{565D8D0D-331E-7936-BE49-1C197C7857DC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427;p25">
              <a:extLst>
                <a:ext uri="{FF2B5EF4-FFF2-40B4-BE49-F238E27FC236}">
                  <a16:creationId xmlns:a16="http://schemas.microsoft.com/office/drawing/2014/main" xmlns="" id="{0AC5B2A7-B1EB-CCF0-E1C3-2A0546B55796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428;p25">
              <a:extLst>
                <a:ext uri="{FF2B5EF4-FFF2-40B4-BE49-F238E27FC236}">
                  <a16:creationId xmlns:a16="http://schemas.microsoft.com/office/drawing/2014/main" xmlns="" id="{0BBD008C-94FA-3455-004B-A9AE28FDF204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429;p25">
              <a:extLst>
                <a:ext uri="{FF2B5EF4-FFF2-40B4-BE49-F238E27FC236}">
                  <a16:creationId xmlns:a16="http://schemas.microsoft.com/office/drawing/2014/main" xmlns="" id="{7CB00335-367E-1128-803E-951623E0180F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430;p25">
              <a:extLst>
                <a:ext uri="{FF2B5EF4-FFF2-40B4-BE49-F238E27FC236}">
                  <a16:creationId xmlns:a16="http://schemas.microsoft.com/office/drawing/2014/main" xmlns="" id="{16AB8765-8E14-F9CB-B1F6-C64BCC5FC500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431;p25">
              <a:extLst>
                <a:ext uri="{FF2B5EF4-FFF2-40B4-BE49-F238E27FC236}">
                  <a16:creationId xmlns:a16="http://schemas.microsoft.com/office/drawing/2014/main" xmlns="" id="{01B358A9-EEA2-FB3E-059A-347937379881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432;p25">
              <a:extLst>
                <a:ext uri="{FF2B5EF4-FFF2-40B4-BE49-F238E27FC236}">
                  <a16:creationId xmlns:a16="http://schemas.microsoft.com/office/drawing/2014/main" xmlns="" id="{F1BE4D0A-44E0-9A8D-EA58-8B67E9A47E4E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433;p25">
              <a:extLst>
                <a:ext uri="{FF2B5EF4-FFF2-40B4-BE49-F238E27FC236}">
                  <a16:creationId xmlns:a16="http://schemas.microsoft.com/office/drawing/2014/main" xmlns="" id="{BF038AA3-DB13-EDC7-E394-2E8F195D1836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434;p25">
              <a:extLst>
                <a:ext uri="{FF2B5EF4-FFF2-40B4-BE49-F238E27FC236}">
                  <a16:creationId xmlns:a16="http://schemas.microsoft.com/office/drawing/2014/main" xmlns="" id="{7629D4CB-4619-B9AE-8ADB-E83F488926B3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435;p25">
              <a:extLst>
                <a:ext uri="{FF2B5EF4-FFF2-40B4-BE49-F238E27FC236}">
                  <a16:creationId xmlns:a16="http://schemas.microsoft.com/office/drawing/2014/main" xmlns="" id="{25B42598-EC07-2AF6-69EE-81BDDCA33A4D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436;p25">
              <a:extLst>
                <a:ext uri="{FF2B5EF4-FFF2-40B4-BE49-F238E27FC236}">
                  <a16:creationId xmlns:a16="http://schemas.microsoft.com/office/drawing/2014/main" xmlns="" id="{F192E4D3-0ECB-5A32-7CB1-8E1EB1EEB16D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437;p25">
              <a:extLst>
                <a:ext uri="{FF2B5EF4-FFF2-40B4-BE49-F238E27FC236}">
                  <a16:creationId xmlns:a16="http://schemas.microsoft.com/office/drawing/2014/main" xmlns="" id="{6366E2CC-0B9E-D895-5C1D-ACDBE4D570A7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438;p25">
              <a:extLst>
                <a:ext uri="{FF2B5EF4-FFF2-40B4-BE49-F238E27FC236}">
                  <a16:creationId xmlns:a16="http://schemas.microsoft.com/office/drawing/2014/main" xmlns="" id="{AF5B3DED-9C49-BEAA-6F1A-1BF3C839F78E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439;p25">
              <a:extLst>
                <a:ext uri="{FF2B5EF4-FFF2-40B4-BE49-F238E27FC236}">
                  <a16:creationId xmlns:a16="http://schemas.microsoft.com/office/drawing/2014/main" xmlns="" id="{DFC9DB5C-02B4-58EF-347A-A0C177C801BA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440;p25">
              <a:extLst>
                <a:ext uri="{FF2B5EF4-FFF2-40B4-BE49-F238E27FC236}">
                  <a16:creationId xmlns:a16="http://schemas.microsoft.com/office/drawing/2014/main" xmlns="" id="{B136D6E4-8747-8D94-08B7-9535F7A4D186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3" name="Google Shape;420;p25">
            <a:extLst>
              <a:ext uri="{FF2B5EF4-FFF2-40B4-BE49-F238E27FC236}">
                <a16:creationId xmlns:a16="http://schemas.microsoft.com/office/drawing/2014/main" xmlns="" id="{D04ABF0D-4643-D046-7825-428F15FB823A}"/>
              </a:ext>
            </a:extLst>
          </p:cNvPr>
          <p:cNvGrpSpPr/>
          <p:nvPr userDrawn="1"/>
        </p:nvGrpSpPr>
        <p:grpSpPr>
          <a:xfrm rot="2297889" flipH="1">
            <a:off x="1876136" y="3695756"/>
            <a:ext cx="273081" cy="446457"/>
            <a:chOff x="-1452987" y="2956963"/>
            <a:chExt cx="1484517" cy="1796838"/>
          </a:xfrm>
        </p:grpSpPr>
        <p:sp>
          <p:nvSpPr>
            <p:cNvPr id="184" name="Google Shape;421;p25">
              <a:extLst>
                <a:ext uri="{FF2B5EF4-FFF2-40B4-BE49-F238E27FC236}">
                  <a16:creationId xmlns:a16="http://schemas.microsoft.com/office/drawing/2014/main" xmlns="" id="{BDB492FE-C3BB-AD8B-E9AC-A278EC6B2922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422;p25">
              <a:extLst>
                <a:ext uri="{FF2B5EF4-FFF2-40B4-BE49-F238E27FC236}">
                  <a16:creationId xmlns:a16="http://schemas.microsoft.com/office/drawing/2014/main" xmlns="" id="{5FC62BA2-DEA0-0C8B-F0EA-8051AEC67195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423;p25">
              <a:extLst>
                <a:ext uri="{FF2B5EF4-FFF2-40B4-BE49-F238E27FC236}">
                  <a16:creationId xmlns:a16="http://schemas.microsoft.com/office/drawing/2014/main" xmlns="" id="{E083E03F-7693-9281-F019-D26B3AD1B57F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424;p25">
              <a:extLst>
                <a:ext uri="{FF2B5EF4-FFF2-40B4-BE49-F238E27FC236}">
                  <a16:creationId xmlns:a16="http://schemas.microsoft.com/office/drawing/2014/main" xmlns="" id="{85B51F34-FA5D-ADE9-02B4-09A5BAE669A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425;p25">
              <a:extLst>
                <a:ext uri="{FF2B5EF4-FFF2-40B4-BE49-F238E27FC236}">
                  <a16:creationId xmlns:a16="http://schemas.microsoft.com/office/drawing/2014/main" xmlns="" id="{DEE13DEF-040B-90E0-659C-08CD013EEAFC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426;p25">
              <a:extLst>
                <a:ext uri="{FF2B5EF4-FFF2-40B4-BE49-F238E27FC236}">
                  <a16:creationId xmlns:a16="http://schemas.microsoft.com/office/drawing/2014/main" xmlns="" id="{483DEBA7-E7B6-B977-37A5-08C732BFF54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427;p25">
              <a:extLst>
                <a:ext uri="{FF2B5EF4-FFF2-40B4-BE49-F238E27FC236}">
                  <a16:creationId xmlns:a16="http://schemas.microsoft.com/office/drawing/2014/main" xmlns="" id="{D86D2956-B78F-3B38-51DA-06C0B6259B55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428;p25">
              <a:extLst>
                <a:ext uri="{FF2B5EF4-FFF2-40B4-BE49-F238E27FC236}">
                  <a16:creationId xmlns:a16="http://schemas.microsoft.com/office/drawing/2014/main" xmlns="" id="{2EA7CAF1-63DC-62AA-1781-C720F39BC38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429;p25">
              <a:extLst>
                <a:ext uri="{FF2B5EF4-FFF2-40B4-BE49-F238E27FC236}">
                  <a16:creationId xmlns:a16="http://schemas.microsoft.com/office/drawing/2014/main" xmlns="" id="{1176AD23-CCDB-E6AB-FFAD-F0527B881591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430;p25">
              <a:extLst>
                <a:ext uri="{FF2B5EF4-FFF2-40B4-BE49-F238E27FC236}">
                  <a16:creationId xmlns:a16="http://schemas.microsoft.com/office/drawing/2014/main" xmlns="" id="{98E4E91D-6532-0B0B-25FA-4F294B4B28B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431;p25">
              <a:extLst>
                <a:ext uri="{FF2B5EF4-FFF2-40B4-BE49-F238E27FC236}">
                  <a16:creationId xmlns:a16="http://schemas.microsoft.com/office/drawing/2014/main" xmlns="" id="{B0E41605-8201-1FB1-B732-D1A2DBF38A96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432;p25">
              <a:extLst>
                <a:ext uri="{FF2B5EF4-FFF2-40B4-BE49-F238E27FC236}">
                  <a16:creationId xmlns:a16="http://schemas.microsoft.com/office/drawing/2014/main" xmlns="" id="{3F48524D-71EF-F22D-124D-CCF7E41C20EC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433;p25">
              <a:extLst>
                <a:ext uri="{FF2B5EF4-FFF2-40B4-BE49-F238E27FC236}">
                  <a16:creationId xmlns:a16="http://schemas.microsoft.com/office/drawing/2014/main" xmlns="" id="{8E90F8AE-A150-897D-DB48-05BFCA5CCCF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434;p25">
              <a:extLst>
                <a:ext uri="{FF2B5EF4-FFF2-40B4-BE49-F238E27FC236}">
                  <a16:creationId xmlns:a16="http://schemas.microsoft.com/office/drawing/2014/main" xmlns="" id="{1B6CFF89-3E65-0824-CF87-0068C2986039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435;p25">
              <a:extLst>
                <a:ext uri="{FF2B5EF4-FFF2-40B4-BE49-F238E27FC236}">
                  <a16:creationId xmlns:a16="http://schemas.microsoft.com/office/drawing/2014/main" xmlns="" id="{15F7C53A-419D-7E5A-EDBD-CD01C7FB072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436;p25">
              <a:extLst>
                <a:ext uri="{FF2B5EF4-FFF2-40B4-BE49-F238E27FC236}">
                  <a16:creationId xmlns:a16="http://schemas.microsoft.com/office/drawing/2014/main" xmlns="" id="{2E37F931-A666-AB5A-B1C1-7CD9B95D0399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437;p25">
              <a:extLst>
                <a:ext uri="{FF2B5EF4-FFF2-40B4-BE49-F238E27FC236}">
                  <a16:creationId xmlns:a16="http://schemas.microsoft.com/office/drawing/2014/main" xmlns="" id="{7F800E35-9063-E377-1B34-3354D2397B8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438;p25">
              <a:extLst>
                <a:ext uri="{FF2B5EF4-FFF2-40B4-BE49-F238E27FC236}">
                  <a16:creationId xmlns:a16="http://schemas.microsoft.com/office/drawing/2014/main" xmlns="" id="{BD50B20C-EC6A-AF6D-790F-70875AC0AE44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439;p25">
              <a:extLst>
                <a:ext uri="{FF2B5EF4-FFF2-40B4-BE49-F238E27FC236}">
                  <a16:creationId xmlns:a16="http://schemas.microsoft.com/office/drawing/2014/main" xmlns="" id="{CE2BB786-488E-CE2A-A6B8-65FF747860D8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440;p25">
              <a:extLst>
                <a:ext uri="{FF2B5EF4-FFF2-40B4-BE49-F238E27FC236}">
                  <a16:creationId xmlns:a16="http://schemas.microsoft.com/office/drawing/2014/main" xmlns="" id="{63135E36-4062-87AA-4713-01A2ED395FBB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4" name="Google Shape;420;p25">
            <a:extLst>
              <a:ext uri="{FF2B5EF4-FFF2-40B4-BE49-F238E27FC236}">
                <a16:creationId xmlns:a16="http://schemas.microsoft.com/office/drawing/2014/main" xmlns="" id="{73CFCBB2-CC9A-A16B-9558-9D01441AF599}"/>
              </a:ext>
            </a:extLst>
          </p:cNvPr>
          <p:cNvGrpSpPr/>
          <p:nvPr userDrawn="1"/>
        </p:nvGrpSpPr>
        <p:grpSpPr>
          <a:xfrm rot="2297889" flipH="1">
            <a:off x="1104895" y="3410854"/>
            <a:ext cx="491211" cy="743354"/>
            <a:chOff x="-1452987" y="2956963"/>
            <a:chExt cx="1484517" cy="1796838"/>
          </a:xfrm>
        </p:grpSpPr>
        <p:sp>
          <p:nvSpPr>
            <p:cNvPr id="205" name="Google Shape;421;p25">
              <a:extLst>
                <a:ext uri="{FF2B5EF4-FFF2-40B4-BE49-F238E27FC236}">
                  <a16:creationId xmlns:a16="http://schemas.microsoft.com/office/drawing/2014/main" xmlns="" id="{E3D8CBFE-F722-8AEE-9436-6E8B893E3AF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422;p25">
              <a:extLst>
                <a:ext uri="{FF2B5EF4-FFF2-40B4-BE49-F238E27FC236}">
                  <a16:creationId xmlns:a16="http://schemas.microsoft.com/office/drawing/2014/main" xmlns="" id="{88FB62E8-11FA-A63C-E07B-72F08E28BECB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423;p25">
              <a:extLst>
                <a:ext uri="{FF2B5EF4-FFF2-40B4-BE49-F238E27FC236}">
                  <a16:creationId xmlns:a16="http://schemas.microsoft.com/office/drawing/2014/main" xmlns="" id="{139C0570-FF7E-01FE-9998-20152D847690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424;p25">
              <a:extLst>
                <a:ext uri="{FF2B5EF4-FFF2-40B4-BE49-F238E27FC236}">
                  <a16:creationId xmlns:a16="http://schemas.microsoft.com/office/drawing/2014/main" xmlns="" id="{1B39A1A3-F4E3-9CB7-4BC9-2FD351FE78A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425;p25">
              <a:extLst>
                <a:ext uri="{FF2B5EF4-FFF2-40B4-BE49-F238E27FC236}">
                  <a16:creationId xmlns:a16="http://schemas.microsoft.com/office/drawing/2014/main" xmlns="" id="{0E9F77B5-377B-34F1-5530-4EC78EA0FA5E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426;p25">
              <a:extLst>
                <a:ext uri="{FF2B5EF4-FFF2-40B4-BE49-F238E27FC236}">
                  <a16:creationId xmlns:a16="http://schemas.microsoft.com/office/drawing/2014/main" xmlns="" id="{8A83D0AB-392F-C9BF-51AF-887D716B305E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427;p25">
              <a:extLst>
                <a:ext uri="{FF2B5EF4-FFF2-40B4-BE49-F238E27FC236}">
                  <a16:creationId xmlns:a16="http://schemas.microsoft.com/office/drawing/2014/main" xmlns="" id="{ABE92053-BD5E-3717-4BBD-1B9AD953F291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428;p25">
              <a:extLst>
                <a:ext uri="{FF2B5EF4-FFF2-40B4-BE49-F238E27FC236}">
                  <a16:creationId xmlns:a16="http://schemas.microsoft.com/office/drawing/2014/main" xmlns="" id="{898C879D-55A3-C33A-BAAC-9C094D64B7ED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429;p25">
              <a:extLst>
                <a:ext uri="{FF2B5EF4-FFF2-40B4-BE49-F238E27FC236}">
                  <a16:creationId xmlns:a16="http://schemas.microsoft.com/office/drawing/2014/main" xmlns="" id="{17D03159-3170-C1EE-C9BF-6DE2618CEC15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430;p25">
              <a:extLst>
                <a:ext uri="{FF2B5EF4-FFF2-40B4-BE49-F238E27FC236}">
                  <a16:creationId xmlns:a16="http://schemas.microsoft.com/office/drawing/2014/main" xmlns="" id="{8B978DAD-6A48-79E1-1F4D-BDC6F13ECC50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Google Shape;431;p25">
              <a:extLst>
                <a:ext uri="{FF2B5EF4-FFF2-40B4-BE49-F238E27FC236}">
                  <a16:creationId xmlns:a16="http://schemas.microsoft.com/office/drawing/2014/main" xmlns="" id="{97D40D9A-E479-8239-0B81-CE8529075484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432;p25">
              <a:extLst>
                <a:ext uri="{FF2B5EF4-FFF2-40B4-BE49-F238E27FC236}">
                  <a16:creationId xmlns:a16="http://schemas.microsoft.com/office/drawing/2014/main" xmlns="" id="{07F9A797-44E8-14FB-4858-87B8C7D6C1C3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433;p25">
              <a:extLst>
                <a:ext uri="{FF2B5EF4-FFF2-40B4-BE49-F238E27FC236}">
                  <a16:creationId xmlns:a16="http://schemas.microsoft.com/office/drawing/2014/main" xmlns="" id="{D29EA730-DBE3-379B-848D-EACED9D87ED4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434;p25">
              <a:extLst>
                <a:ext uri="{FF2B5EF4-FFF2-40B4-BE49-F238E27FC236}">
                  <a16:creationId xmlns:a16="http://schemas.microsoft.com/office/drawing/2014/main" xmlns="" id="{E67F27A9-7DE0-A58F-E20D-6631D9B83D0A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Google Shape;435;p25">
              <a:extLst>
                <a:ext uri="{FF2B5EF4-FFF2-40B4-BE49-F238E27FC236}">
                  <a16:creationId xmlns:a16="http://schemas.microsoft.com/office/drawing/2014/main" xmlns="" id="{563337F8-F591-025A-1D19-854B1C1011FA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Google Shape;436;p25">
              <a:extLst>
                <a:ext uri="{FF2B5EF4-FFF2-40B4-BE49-F238E27FC236}">
                  <a16:creationId xmlns:a16="http://schemas.microsoft.com/office/drawing/2014/main" xmlns="" id="{42D851C1-5258-06EA-75C5-00487C42A2D7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Google Shape;437;p25">
              <a:extLst>
                <a:ext uri="{FF2B5EF4-FFF2-40B4-BE49-F238E27FC236}">
                  <a16:creationId xmlns:a16="http://schemas.microsoft.com/office/drawing/2014/main" xmlns="" id="{0582B5FB-0A70-2702-BA00-194FD81C72C1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Google Shape;438;p25">
              <a:extLst>
                <a:ext uri="{FF2B5EF4-FFF2-40B4-BE49-F238E27FC236}">
                  <a16:creationId xmlns:a16="http://schemas.microsoft.com/office/drawing/2014/main" xmlns="" id="{C7D9064B-A0BC-5391-4B3B-30B210182F48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Google Shape;439;p25">
              <a:extLst>
                <a:ext uri="{FF2B5EF4-FFF2-40B4-BE49-F238E27FC236}">
                  <a16:creationId xmlns:a16="http://schemas.microsoft.com/office/drawing/2014/main" xmlns="" id="{D5854A70-DABB-95CF-2D27-5F984B515939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Google Shape;440;p25">
              <a:extLst>
                <a:ext uri="{FF2B5EF4-FFF2-40B4-BE49-F238E27FC236}">
                  <a16:creationId xmlns:a16="http://schemas.microsoft.com/office/drawing/2014/main" xmlns="" id="{E51F1D88-CD37-CA9B-75FE-B1CB36514A90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5" name="Google Shape;420;p25">
            <a:extLst>
              <a:ext uri="{FF2B5EF4-FFF2-40B4-BE49-F238E27FC236}">
                <a16:creationId xmlns:a16="http://schemas.microsoft.com/office/drawing/2014/main" xmlns="" id="{70D9DEBD-6434-2170-3DD2-6FA373D0BB51}"/>
              </a:ext>
            </a:extLst>
          </p:cNvPr>
          <p:cNvGrpSpPr/>
          <p:nvPr userDrawn="1"/>
        </p:nvGrpSpPr>
        <p:grpSpPr>
          <a:xfrm rot="2297889" flipH="1">
            <a:off x="1322527" y="3582915"/>
            <a:ext cx="273081" cy="446457"/>
            <a:chOff x="-1452987" y="2956963"/>
            <a:chExt cx="1484517" cy="1796838"/>
          </a:xfrm>
        </p:grpSpPr>
        <p:sp>
          <p:nvSpPr>
            <p:cNvPr id="226" name="Google Shape;421;p25">
              <a:extLst>
                <a:ext uri="{FF2B5EF4-FFF2-40B4-BE49-F238E27FC236}">
                  <a16:creationId xmlns:a16="http://schemas.microsoft.com/office/drawing/2014/main" xmlns="" id="{AFF84D3D-E031-217B-7C7B-085824CD74DC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Google Shape;422;p25">
              <a:extLst>
                <a:ext uri="{FF2B5EF4-FFF2-40B4-BE49-F238E27FC236}">
                  <a16:creationId xmlns:a16="http://schemas.microsoft.com/office/drawing/2014/main" xmlns="" id="{C466287E-E194-A216-EF2F-0AD750E8A18E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Google Shape;423;p25">
              <a:extLst>
                <a:ext uri="{FF2B5EF4-FFF2-40B4-BE49-F238E27FC236}">
                  <a16:creationId xmlns:a16="http://schemas.microsoft.com/office/drawing/2014/main" xmlns="" id="{507ED378-C482-C211-0876-0B009BAFEE5A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Google Shape;424;p25">
              <a:extLst>
                <a:ext uri="{FF2B5EF4-FFF2-40B4-BE49-F238E27FC236}">
                  <a16:creationId xmlns:a16="http://schemas.microsoft.com/office/drawing/2014/main" xmlns="" id="{4323D40B-A8C5-307C-820F-2A59CCB5A7D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Google Shape;425;p25">
              <a:extLst>
                <a:ext uri="{FF2B5EF4-FFF2-40B4-BE49-F238E27FC236}">
                  <a16:creationId xmlns:a16="http://schemas.microsoft.com/office/drawing/2014/main" xmlns="" id="{269F12D8-DDBE-4417-96C6-C990F52342CE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Google Shape;426;p25">
              <a:extLst>
                <a:ext uri="{FF2B5EF4-FFF2-40B4-BE49-F238E27FC236}">
                  <a16:creationId xmlns:a16="http://schemas.microsoft.com/office/drawing/2014/main" xmlns="" id="{8053BCFE-1CE7-1EC6-62B3-6E2EF21D2211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Google Shape;427;p25">
              <a:extLst>
                <a:ext uri="{FF2B5EF4-FFF2-40B4-BE49-F238E27FC236}">
                  <a16:creationId xmlns:a16="http://schemas.microsoft.com/office/drawing/2014/main" xmlns="" id="{C46F95CF-8223-C7F5-1347-D18A9C95AA42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Google Shape;428;p25">
              <a:extLst>
                <a:ext uri="{FF2B5EF4-FFF2-40B4-BE49-F238E27FC236}">
                  <a16:creationId xmlns:a16="http://schemas.microsoft.com/office/drawing/2014/main" xmlns="" id="{647AC2BD-300F-1B3F-F40D-13B04982B019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Google Shape;429;p25">
              <a:extLst>
                <a:ext uri="{FF2B5EF4-FFF2-40B4-BE49-F238E27FC236}">
                  <a16:creationId xmlns:a16="http://schemas.microsoft.com/office/drawing/2014/main" xmlns="" id="{3FCD3E96-0E76-4D01-9E18-7EC8274602DA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Google Shape;430;p25">
              <a:extLst>
                <a:ext uri="{FF2B5EF4-FFF2-40B4-BE49-F238E27FC236}">
                  <a16:creationId xmlns:a16="http://schemas.microsoft.com/office/drawing/2014/main" xmlns="" id="{A9136CF1-52D7-0AED-0DF6-CDD8A9B5BB65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Google Shape;431;p25">
              <a:extLst>
                <a:ext uri="{FF2B5EF4-FFF2-40B4-BE49-F238E27FC236}">
                  <a16:creationId xmlns:a16="http://schemas.microsoft.com/office/drawing/2014/main" xmlns="" id="{0F9F9291-DD3D-9CC0-514E-2DB37A762EF6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Google Shape;432;p25">
              <a:extLst>
                <a:ext uri="{FF2B5EF4-FFF2-40B4-BE49-F238E27FC236}">
                  <a16:creationId xmlns:a16="http://schemas.microsoft.com/office/drawing/2014/main" xmlns="" id="{0CADE698-A3C1-6768-EB2D-74DD428D2F04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433;p25">
              <a:extLst>
                <a:ext uri="{FF2B5EF4-FFF2-40B4-BE49-F238E27FC236}">
                  <a16:creationId xmlns:a16="http://schemas.microsoft.com/office/drawing/2014/main" xmlns="" id="{B1B8A16E-A9C3-A43C-FD3E-B5DB0F5C983A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434;p25">
              <a:extLst>
                <a:ext uri="{FF2B5EF4-FFF2-40B4-BE49-F238E27FC236}">
                  <a16:creationId xmlns:a16="http://schemas.microsoft.com/office/drawing/2014/main" xmlns="" id="{FAA2D49F-64BB-3C3B-7F83-8B2F0BBA414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435;p25">
              <a:extLst>
                <a:ext uri="{FF2B5EF4-FFF2-40B4-BE49-F238E27FC236}">
                  <a16:creationId xmlns:a16="http://schemas.microsoft.com/office/drawing/2014/main" xmlns="" id="{1FDC3D09-7F31-DF6D-A306-B5F6A30C5D70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436;p25">
              <a:extLst>
                <a:ext uri="{FF2B5EF4-FFF2-40B4-BE49-F238E27FC236}">
                  <a16:creationId xmlns:a16="http://schemas.microsoft.com/office/drawing/2014/main" xmlns="" id="{04E15699-222F-3BA4-2670-6B69E5F99DCB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437;p25">
              <a:extLst>
                <a:ext uri="{FF2B5EF4-FFF2-40B4-BE49-F238E27FC236}">
                  <a16:creationId xmlns:a16="http://schemas.microsoft.com/office/drawing/2014/main" xmlns="" id="{B17294A4-4FE5-5DD8-147E-E60A9D3FFDD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438;p25">
              <a:extLst>
                <a:ext uri="{FF2B5EF4-FFF2-40B4-BE49-F238E27FC236}">
                  <a16:creationId xmlns:a16="http://schemas.microsoft.com/office/drawing/2014/main" xmlns="" id="{312AF7CD-3616-2C1A-EB6C-F817A441522F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439;p25">
              <a:extLst>
                <a:ext uri="{FF2B5EF4-FFF2-40B4-BE49-F238E27FC236}">
                  <a16:creationId xmlns:a16="http://schemas.microsoft.com/office/drawing/2014/main" xmlns="" id="{A74BC1C7-2284-EDB4-1D14-BBA18FB013E3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440;p25">
              <a:extLst>
                <a:ext uri="{FF2B5EF4-FFF2-40B4-BE49-F238E27FC236}">
                  <a16:creationId xmlns:a16="http://schemas.microsoft.com/office/drawing/2014/main" xmlns="" id="{B171E2B4-55CD-E518-F139-F473A1E79ACE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6" name="Google Shape;420;p25">
            <a:extLst>
              <a:ext uri="{FF2B5EF4-FFF2-40B4-BE49-F238E27FC236}">
                <a16:creationId xmlns:a16="http://schemas.microsoft.com/office/drawing/2014/main" xmlns="" id="{8CD6C17B-C131-284C-F6BF-BA28E7544B1B}"/>
              </a:ext>
            </a:extLst>
          </p:cNvPr>
          <p:cNvGrpSpPr/>
          <p:nvPr userDrawn="1"/>
        </p:nvGrpSpPr>
        <p:grpSpPr>
          <a:xfrm rot="2297889" flipH="1">
            <a:off x="1504719" y="3635215"/>
            <a:ext cx="273081" cy="446457"/>
            <a:chOff x="-1452987" y="2956963"/>
            <a:chExt cx="1484517" cy="1796838"/>
          </a:xfrm>
        </p:grpSpPr>
        <p:sp>
          <p:nvSpPr>
            <p:cNvPr id="247" name="Google Shape;421;p25">
              <a:extLst>
                <a:ext uri="{FF2B5EF4-FFF2-40B4-BE49-F238E27FC236}">
                  <a16:creationId xmlns:a16="http://schemas.microsoft.com/office/drawing/2014/main" xmlns="" id="{ECA7DC59-BED6-59E3-73EB-5C42A1B28BBB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422;p25">
              <a:extLst>
                <a:ext uri="{FF2B5EF4-FFF2-40B4-BE49-F238E27FC236}">
                  <a16:creationId xmlns:a16="http://schemas.microsoft.com/office/drawing/2014/main" xmlns="" id="{FF5BFE80-2B36-68F4-BEED-1893BDB1E4D5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423;p25">
              <a:extLst>
                <a:ext uri="{FF2B5EF4-FFF2-40B4-BE49-F238E27FC236}">
                  <a16:creationId xmlns:a16="http://schemas.microsoft.com/office/drawing/2014/main" xmlns="" id="{39B3CD7B-EA2F-0C30-6E83-7E764551CB84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424;p25">
              <a:extLst>
                <a:ext uri="{FF2B5EF4-FFF2-40B4-BE49-F238E27FC236}">
                  <a16:creationId xmlns:a16="http://schemas.microsoft.com/office/drawing/2014/main" xmlns="" id="{A9F755F4-93D7-24F8-37E4-989F2BC308F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425;p25">
              <a:extLst>
                <a:ext uri="{FF2B5EF4-FFF2-40B4-BE49-F238E27FC236}">
                  <a16:creationId xmlns:a16="http://schemas.microsoft.com/office/drawing/2014/main" xmlns="" id="{5EC40B73-17C4-63D7-05A7-564702C98527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426;p25">
              <a:extLst>
                <a:ext uri="{FF2B5EF4-FFF2-40B4-BE49-F238E27FC236}">
                  <a16:creationId xmlns:a16="http://schemas.microsoft.com/office/drawing/2014/main" xmlns="" id="{84171A40-2378-F294-6EE4-BE93BA246765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427;p25">
              <a:extLst>
                <a:ext uri="{FF2B5EF4-FFF2-40B4-BE49-F238E27FC236}">
                  <a16:creationId xmlns:a16="http://schemas.microsoft.com/office/drawing/2014/main" xmlns="" id="{43450FFA-661E-771E-816F-7429751D0D0F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428;p25">
              <a:extLst>
                <a:ext uri="{FF2B5EF4-FFF2-40B4-BE49-F238E27FC236}">
                  <a16:creationId xmlns:a16="http://schemas.microsoft.com/office/drawing/2014/main" xmlns="" id="{42AD72EB-850D-F6F8-7483-BFF01A1D76C7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429;p25">
              <a:extLst>
                <a:ext uri="{FF2B5EF4-FFF2-40B4-BE49-F238E27FC236}">
                  <a16:creationId xmlns:a16="http://schemas.microsoft.com/office/drawing/2014/main" xmlns="" id="{1F05BF6A-9678-6A0E-53E7-733F69D0064C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430;p25">
              <a:extLst>
                <a:ext uri="{FF2B5EF4-FFF2-40B4-BE49-F238E27FC236}">
                  <a16:creationId xmlns:a16="http://schemas.microsoft.com/office/drawing/2014/main" xmlns="" id="{DE93DCE6-DDCF-3643-4F48-9900B26C1562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431;p25">
              <a:extLst>
                <a:ext uri="{FF2B5EF4-FFF2-40B4-BE49-F238E27FC236}">
                  <a16:creationId xmlns:a16="http://schemas.microsoft.com/office/drawing/2014/main" xmlns="" id="{5448F158-BE29-ABE4-BE61-7226449B73E6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432;p25">
              <a:extLst>
                <a:ext uri="{FF2B5EF4-FFF2-40B4-BE49-F238E27FC236}">
                  <a16:creationId xmlns:a16="http://schemas.microsoft.com/office/drawing/2014/main" xmlns="" id="{A3CD9BA9-77CE-2100-3D46-7B4D5EF35E40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433;p25">
              <a:extLst>
                <a:ext uri="{FF2B5EF4-FFF2-40B4-BE49-F238E27FC236}">
                  <a16:creationId xmlns:a16="http://schemas.microsoft.com/office/drawing/2014/main" xmlns="" id="{76D44EA1-D106-AD0B-1E36-F18247C2FF9F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434;p25">
              <a:extLst>
                <a:ext uri="{FF2B5EF4-FFF2-40B4-BE49-F238E27FC236}">
                  <a16:creationId xmlns:a16="http://schemas.microsoft.com/office/drawing/2014/main" xmlns="" id="{6B97FA37-7DF7-2C4C-E814-76BC06B45EDF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435;p25">
              <a:extLst>
                <a:ext uri="{FF2B5EF4-FFF2-40B4-BE49-F238E27FC236}">
                  <a16:creationId xmlns:a16="http://schemas.microsoft.com/office/drawing/2014/main" xmlns="" id="{F97F7B18-310B-0ED7-3B07-8320BC6A9BFF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436;p25">
              <a:extLst>
                <a:ext uri="{FF2B5EF4-FFF2-40B4-BE49-F238E27FC236}">
                  <a16:creationId xmlns:a16="http://schemas.microsoft.com/office/drawing/2014/main" xmlns="" id="{2850336F-8D17-21E1-FCF5-177B263A6F21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437;p25">
              <a:extLst>
                <a:ext uri="{FF2B5EF4-FFF2-40B4-BE49-F238E27FC236}">
                  <a16:creationId xmlns:a16="http://schemas.microsoft.com/office/drawing/2014/main" xmlns="" id="{B96B7935-37EF-BEC9-7956-A0B6159812C7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438;p25">
              <a:extLst>
                <a:ext uri="{FF2B5EF4-FFF2-40B4-BE49-F238E27FC236}">
                  <a16:creationId xmlns:a16="http://schemas.microsoft.com/office/drawing/2014/main" xmlns="" id="{A455B681-905A-ADBA-15B8-A5C378AC211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439;p25">
              <a:extLst>
                <a:ext uri="{FF2B5EF4-FFF2-40B4-BE49-F238E27FC236}">
                  <a16:creationId xmlns:a16="http://schemas.microsoft.com/office/drawing/2014/main" xmlns="" id="{9BE456E4-34DC-E03D-18D9-A0FADD6B593C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440;p25">
              <a:extLst>
                <a:ext uri="{FF2B5EF4-FFF2-40B4-BE49-F238E27FC236}">
                  <a16:creationId xmlns:a16="http://schemas.microsoft.com/office/drawing/2014/main" xmlns="" id="{9A47E407-C8FD-0E78-9832-1F58F8E54D03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7" name="Google Shape;420;p25">
            <a:extLst>
              <a:ext uri="{FF2B5EF4-FFF2-40B4-BE49-F238E27FC236}">
                <a16:creationId xmlns:a16="http://schemas.microsoft.com/office/drawing/2014/main" xmlns="" id="{BD2EC262-1AD6-23A4-6C17-3CE01887A665}"/>
              </a:ext>
            </a:extLst>
          </p:cNvPr>
          <p:cNvGrpSpPr/>
          <p:nvPr userDrawn="1"/>
        </p:nvGrpSpPr>
        <p:grpSpPr>
          <a:xfrm rot="2297889" flipH="1">
            <a:off x="3476686" y="3431836"/>
            <a:ext cx="491211" cy="743354"/>
            <a:chOff x="-1452987" y="2956963"/>
            <a:chExt cx="1484517" cy="1796838"/>
          </a:xfrm>
        </p:grpSpPr>
        <p:sp>
          <p:nvSpPr>
            <p:cNvPr id="268" name="Google Shape;421;p25">
              <a:extLst>
                <a:ext uri="{FF2B5EF4-FFF2-40B4-BE49-F238E27FC236}">
                  <a16:creationId xmlns:a16="http://schemas.microsoft.com/office/drawing/2014/main" xmlns="" id="{EFE4F3B9-441F-D3C3-5390-754D8C7B8C28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422;p25">
              <a:extLst>
                <a:ext uri="{FF2B5EF4-FFF2-40B4-BE49-F238E27FC236}">
                  <a16:creationId xmlns:a16="http://schemas.microsoft.com/office/drawing/2014/main" xmlns="" id="{B02AE662-52CD-5AAD-2818-9D4F88D8D8E6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423;p25">
              <a:extLst>
                <a:ext uri="{FF2B5EF4-FFF2-40B4-BE49-F238E27FC236}">
                  <a16:creationId xmlns:a16="http://schemas.microsoft.com/office/drawing/2014/main" xmlns="" id="{6FC855B4-E1AE-2BF6-E9A2-F4B3C80C7B93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424;p25">
              <a:extLst>
                <a:ext uri="{FF2B5EF4-FFF2-40B4-BE49-F238E27FC236}">
                  <a16:creationId xmlns:a16="http://schemas.microsoft.com/office/drawing/2014/main" xmlns="" id="{599451E5-5CD4-DB2E-6849-5DB88376B445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425;p25">
              <a:extLst>
                <a:ext uri="{FF2B5EF4-FFF2-40B4-BE49-F238E27FC236}">
                  <a16:creationId xmlns:a16="http://schemas.microsoft.com/office/drawing/2014/main" xmlns="" id="{917FB1FB-8F8A-3C12-FAFD-A6613AA4E812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426;p25">
              <a:extLst>
                <a:ext uri="{FF2B5EF4-FFF2-40B4-BE49-F238E27FC236}">
                  <a16:creationId xmlns:a16="http://schemas.microsoft.com/office/drawing/2014/main" xmlns="" id="{1646BF9D-B0DB-B650-A37C-596BFE0F2BC1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427;p25">
              <a:extLst>
                <a:ext uri="{FF2B5EF4-FFF2-40B4-BE49-F238E27FC236}">
                  <a16:creationId xmlns:a16="http://schemas.microsoft.com/office/drawing/2014/main" xmlns="" id="{3CAE8875-315E-9D36-24FE-601BD026FAF3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428;p25">
              <a:extLst>
                <a:ext uri="{FF2B5EF4-FFF2-40B4-BE49-F238E27FC236}">
                  <a16:creationId xmlns:a16="http://schemas.microsoft.com/office/drawing/2014/main" xmlns="" id="{8E2D9864-54C8-A0B2-D24B-ACA44E2CF8D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429;p25">
              <a:extLst>
                <a:ext uri="{FF2B5EF4-FFF2-40B4-BE49-F238E27FC236}">
                  <a16:creationId xmlns:a16="http://schemas.microsoft.com/office/drawing/2014/main" xmlns="" id="{A9BEA50C-3F55-173C-3442-E59344D20CBA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430;p25">
              <a:extLst>
                <a:ext uri="{FF2B5EF4-FFF2-40B4-BE49-F238E27FC236}">
                  <a16:creationId xmlns:a16="http://schemas.microsoft.com/office/drawing/2014/main" xmlns="" id="{47C93908-3431-4DE9-535D-7410D77D1421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431;p25">
              <a:extLst>
                <a:ext uri="{FF2B5EF4-FFF2-40B4-BE49-F238E27FC236}">
                  <a16:creationId xmlns:a16="http://schemas.microsoft.com/office/drawing/2014/main" xmlns="" id="{AB9C6B0B-8C78-473E-E37B-C4E14B36B367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432;p25">
              <a:extLst>
                <a:ext uri="{FF2B5EF4-FFF2-40B4-BE49-F238E27FC236}">
                  <a16:creationId xmlns:a16="http://schemas.microsoft.com/office/drawing/2014/main" xmlns="" id="{A6A76189-CF26-A558-879D-0B2AB11D5645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433;p25">
              <a:extLst>
                <a:ext uri="{FF2B5EF4-FFF2-40B4-BE49-F238E27FC236}">
                  <a16:creationId xmlns:a16="http://schemas.microsoft.com/office/drawing/2014/main" xmlns="" id="{478E586A-0631-74EA-E03D-467FEF55BC88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Google Shape;434;p25">
              <a:extLst>
                <a:ext uri="{FF2B5EF4-FFF2-40B4-BE49-F238E27FC236}">
                  <a16:creationId xmlns:a16="http://schemas.microsoft.com/office/drawing/2014/main" xmlns="" id="{D506C664-78CF-1BE7-AC0B-538E4AF55BD2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Google Shape;435;p25">
              <a:extLst>
                <a:ext uri="{FF2B5EF4-FFF2-40B4-BE49-F238E27FC236}">
                  <a16:creationId xmlns:a16="http://schemas.microsoft.com/office/drawing/2014/main" xmlns="" id="{F0579151-2871-9CEA-1C8E-27F0AD841BA9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Google Shape;436;p25">
              <a:extLst>
                <a:ext uri="{FF2B5EF4-FFF2-40B4-BE49-F238E27FC236}">
                  <a16:creationId xmlns:a16="http://schemas.microsoft.com/office/drawing/2014/main" xmlns="" id="{A9BF2937-2A66-D7FF-90C4-44F5F4ABBC21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Google Shape;437;p25">
              <a:extLst>
                <a:ext uri="{FF2B5EF4-FFF2-40B4-BE49-F238E27FC236}">
                  <a16:creationId xmlns:a16="http://schemas.microsoft.com/office/drawing/2014/main" xmlns="" id="{D04BE32F-D231-CF05-23DE-44CEFC96A98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Google Shape;438;p25">
              <a:extLst>
                <a:ext uri="{FF2B5EF4-FFF2-40B4-BE49-F238E27FC236}">
                  <a16:creationId xmlns:a16="http://schemas.microsoft.com/office/drawing/2014/main" xmlns="" id="{06AAEB4F-E5ED-EF56-BE9C-4871CFB499D1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Google Shape;439;p25">
              <a:extLst>
                <a:ext uri="{FF2B5EF4-FFF2-40B4-BE49-F238E27FC236}">
                  <a16:creationId xmlns:a16="http://schemas.microsoft.com/office/drawing/2014/main" xmlns="" id="{64F8E656-A416-74C0-1A95-A10B52208BAF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Google Shape;440;p25">
              <a:extLst>
                <a:ext uri="{FF2B5EF4-FFF2-40B4-BE49-F238E27FC236}">
                  <a16:creationId xmlns:a16="http://schemas.microsoft.com/office/drawing/2014/main" xmlns="" id="{D862C99F-E184-EC0C-904C-D4BF1212CADC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8" name="Google Shape;420;p25">
            <a:extLst>
              <a:ext uri="{FF2B5EF4-FFF2-40B4-BE49-F238E27FC236}">
                <a16:creationId xmlns:a16="http://schemas.microsoft.com/office/drawing/2014/main" xmlns="" id="{AEA9C178-D6FD-5A89-CA39-B9E6186D54AF}"/>
              </a:ext>
            </a:extLst>
          </p:cNvPr>
          <p:cNvGrpSpPr/>
          <p:nvPr userDrawn="1"/>
        </p:nvGrpSpPr>
        <p:grpSpPr>
          <a:xfrm rot="2297889" flipH="1">
            <a:off x="3694318" y="3603897"/>
            <a:ext cx="273081" cy="446457"/>
            <a:chOff x="-1452987" y="2956963"/>
            <a:chExt cx="1484517" cy="1796838"/>
          </a:xfrm>
        </p:grpSpPr>
        <p:sp>
          <p:nvSpPr>
            <p:cNvPr id="289" name="Google Shape;421;p25">
              <a:extLst>
                <a:ext uri="{FF2B5EF4-FFF2-40B4-BE49-F238E27FC236}">
                  <a16:creationId xmlns:a16="http://schemas.microsoft.com/office/drawing/2014/main" xmlns="" id="{01985606-BB4C-5110-0A03-A643CBC6F9D5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Google Shape;422;p25">
              <a:extLst>
                <a:ext uri="{FF2B5EF4-FFF2-40B4-BE49-F238E27FC236}">
                  <a16:creationId xmlns:a16="http://schemas.microsoft.com/office/drawing/2014/main" xmlns="" id="{E84B934B-F028-FD89-FB10-F39AE630901D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Google Shape;423;p25">
              <a:extLst>
                <a:ext uri="{FF2B5EF4-FFF2-40B4-BE49-F238E27FC236}">
                  <a16:creationId xmlns:a16="http://schemas.microsoft.com/office/drawing/2014/main" xmlns="" id="{9F03A173-B164-19F9-A524-4FFB0C537FD5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Google Shape;424;p25">
              <a:extLst>
                <a:ext uri="{FF2B5EF4-FFF2-40B4-BE49-F238E27FC236}">
                  <a16:creationId xmlns:a16="http://schemas.microsoft.com/office/drawing/2014/main" xmlns="" id="{206A8152-02ED-6FDB-6A66-616FFBD4105E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Google Shape;425;p25">
              <a:extLst>
                <a:ext uri="{FF2B5EF4-FFF2-40B4-BE49-F238E27FC236}">
                  <a16:creationId xmlns:a16="http://schemas.microsoft.com/office/drawing/2014/main" xmlns="" id="{03B45F16-AF03-5ABC-740E-9AB685FC6BF2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Google Shape;426;p25">
              <a:extLst>
                <a:ext uri="{FF2B5EF4-FFF2-40B4-BE49-F238E27FC236}">
                  <a16:creationId xmlns:a16="http://schemas.microsoft.com/office/drawing/2014/main" xmlns="" id="{41CF0CFD-8379-04D8-A823-23DD31BDE816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Google Shape;427;p25">
              <a:extLst>
                <a:ext uri="{FF2B5EF4-FFF2-40B4-BE49-F238E27FC236}">
                  <a16:creationId xmlns:a16="http://schemas.microsoft.com/office/drawing/2014/main" xmlns="" id="{98F620FB-A206-1E35-0F6C-11925CBD696B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Google Shape;428;p25">
              <a:extLst>
                <a:ext uri="{FF2B5EF4-FFF2-40B4-BE49-F238E27FC236}">
                  <a16:creationId xmlns:a16="http://schemas.microsoft.com/office/drawing/2014/main" xmlns="" id="{6BF4A6AB-FAFB-1840-A1A9-715EA81BE9AC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Google Shape;429;p25">
              <a:extLst>
                <a:ext uri="{FF2B5EF4-FFF2-40B4-BE49-F238E27FC236}">
                  <a16:creationId xmlns:a16="http://schemas.microsoft.com/office/drawing/2014/main" xmlns="" id="{EBC9AA87-8391-7C2E-4115-53A7FC15C803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Google Shape;430;p25">
              <a:extLst>
                <a:ext uri="{FF2B5EF4-FFF2-40B4-BE49-F238E27FC236}">
                  <a16:creationId xmlns:a16="http://schemas.microsoft.com/office/drawing/2014/main" xmlns="" id="{561A5886-A8EA-DEF2-73DD-83A23BEFEAA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Google Shape;431;p25">
              <a:extLst>
                <a:ext uri="{FF2B5EF4-FFF2-40B4-BE49-F238E27FC236}">
                  <a16:creationId xmlns:a16="http://schemas.microsoft.com/office/drawing/2014/main" xmlns="" id="{508A32D2-9CAD-21AB-A2F4-3045D2598100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Google Shape;432;p25">
              <a:extLst>
                <a:ext uri="{FF2B5EF4-FFF2-40B4-BE49-F238E27FC236}">
                  <a16:creationId xmlns:a16="http://schemas.microsoft.com/office/drawing/2014/main" xmlns="" id="{F3240C9B-AA4D-B0C8-25A3-D357435A1F53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Google Shape;433;p25">
              <a:extLst>
                <a:ext uri="{FF2B5EF4-FFF2-40B4-BE49-F238E27FC236}">
                  <a16:creationId xmlns:a16="http://schemas.microsoft.com/office/drawing/2014/main" xmlns="" id="{491E023B-D269-1DC5-A1E5-32395547E8C6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Google Shape;434;p25">
              <a:extLst>
                <a:ext uri="{FF2B5EF4-FFF2-40B4-BE49-F238E27FC236}">
                  <a16:creationId xmlns:a16="http://schemas.microsoft.com/office/drawing/2014/main" xmlns="" id="{666FD7E2-28A9-6A68-1067-5E9BDC4E3963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Google Shape;435;p25">
              <a:extLst>
                <a:ext uri="{FF2B5EF4-FFF2-40B4-BE49-F238E27FC236}">
                  <a16:creationId xmlns:a16="http://schemas.microsoft.com/office/drawing/2014/main" xmlns="" id="{499552CF-92B4-5913-FCCF-FD113BE02182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Google Shape;436;p25">
              <a:extLst>
                <a:ext uri="{FF2B5EF4-FFF2-40B4-BE49-F238E27FC236}">
                  <a16:creationId xmlns:a16="http://schemas.microsoft.com/office/drawing/2014/main" xmlns="" id="{CD317211-4119-D168-33F7-8FB6299D6B13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Google Shape;437;p25">
              <a:extLst>
                <a:ext uri="{FF2B5EF4-FFF2-40B4-BE49-F238E27FC236}">
                  <a16:creationId xmlns:a16="http://schemas.microsoft.com/office/drawing/2014/main" xmlns="" id="{7CF42D0B-52D3-F002-F6FB-879EB1D8B81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Google Shape;438;p25">
              <a:extLst>
                <a:ext uri="{FF2B5EF4-FFF2-40B4-BE49-F238E27FC236}">
                  <a16:creationId xmlns:a16="http://schemas.microsoft.com/office/drawing/2014/main" xmlns="" id="{2608C5D7-3F78-ED61-164C-89D9D76CCAB7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Google Shape;439;p25">
              <a:extLst>
                <a:ext uri="{FF2B5EF4-FFF2-40B4-BE49-F238E27FC236}">
                  <a16:creationId xmlns:a16="http://schemas.microsoft.com/office/drawing/2014/main" xmlns="" id="{D5EEBA0C-C272-EF28-127A-C8B39D29F0F0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Google Shape;440;p25">
              <a:extLst>
                <a:ext uri="{FF2B5EF4-FFF2-40B4-BE49-F238E27FC236}">
                  <a16:creationId xmlns:a16="http://schemas.microsoft.com/office/drawing/2014/main" xmlns="" id="{42B661A9-11D8-C34D-3820-2C2E17A62B70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9" name="Google Shape;420;p25">
            <a:extLst>
              <a:ext uri="{FF2B5EF4-FFF2-40B4-BE49-F238E27FC236}">
                <a16:creationId xmlns:a16="http://schemas.microsoft.com/office/drawing/2014/main" xmlns="" id="{1D0E22D4-331F-5E5C-8F05-FA00D3AE760E}"/>
              </a:ext>
            </a:extLst>
          </p:cNvPr>
          <p:cNvGrpSpPr/>
          <p:nvPr userDrawn="1"/>
        </p:nvGrpSpPr>
        <p:grpSpPr>
          <a:xfrm rot="2297889" flipH="1">
            <a:off x="3876510" y="3656197"/>
            <a:ext cx="273081" cy="446457"/>
            <a:chOff x="-1452987" y="2956963"/>
            <a:chExt cx="1484517" cy="1796838"/>
          </a:xfrm>
        </p:grpSpPr>
        <p:sp>
          <p:nvSpPr>
            <p:cNvPr id="310" name="Google Shape;421;p25">
              <a:extLst>
                <a:ext uri="{FF2B5EF4-FFF2-40B4-BE49-F238E27FC236}">
                  <a16:creationId xmlns:a16="http://schemas.microsoft.com/office/drawing/2014/main" xmlns="" id="{4E115E52-ED42-7ABB-5371-56FBFFCEE639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Google Shape;422;p25">
              <a:extLst>
                <a:ext uri="{FF2B5EF4-FFF2-40B4-BE49-F238E27FC236}">
                  <a16:creationId xmlns:a16="http://schemas.microsoft.com/office/drawing/2014/main" xmlns="" id="{C17328E5-A77A-8D4C-0BDB-DF3E916502AE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Google Shape;423;p25">
              <a:extLst>
                <a:ext uri="{FF2B5EF4-FFF2-40B4-BE49-F238E27FC236}">
                  <a16:creationId xmlns:a16="http://schemas.microsoft.com/office/drawing/2014/main" xmlns="" id="{EED29096-8A3E-575D-A99A-B6A4B44A18C6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Google Shape;424;p25">
              <a:extLst>
                <a:ext uri="{FF2B5EF4-FFF2-40B4-BE49-F238E27FC236}">
                  <a16:creationId xmlns:a16="http://schemas.microsoft.com/office/drawing/2014/main" xmlns="" id="{8CCE54C7-8AE0-60C5-4F6A-2AA7BED07508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Google Shape;425;p25">
              <a:extLst>
                <a:ext uri="{FF2B5EF4-FFF2-40B4-BE49-F238E27FC236}">
                  <a16:creationId xmlns:a16="http://schemas.microsoft.com/office/drawing/2014/main" xmlns="" id="{F908B4A6-F1FA-1479-60B7-03323C4B8878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Google Shape;426;p25">
              <a:extLst>
                <a:ext uri="{FF2B5EF4-FFF2-40B4-BE49-F238E27FC236}">
                  <a16:creationId xmlns:a16="http://schemas.microsoft.com/office/drawing/2014/main" xmlns="" id="{24187E48-9C51-2FFE-CBA9-75E8D56B1036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Google Shape;427;p25">
              <a:extLst>
                <a:ext uri="{FF2B5EF4-FFF2-40B4-BE49-F238E27FC236}">
                  <a16:creationId xmlns:a16="http://schemas.microsoft.com/office/drawing/2014/main" xmlns="" id="{18983231-B400-AA7E-4EC1-DAB663D12759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Google Shape;428;p25">
              <a:extLst>
                <a:ext uri="{FF2B5EF4-FFF2-40B4-BE49-F238E27FC236}">
                  <a16:creationId xmlns:a16="http://schemas.microsoft.com/office/drawing/2014/main" xmlns="" id="{E3AD68F5-CCE6-08A6-CD59-6ACC45DA4630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Google Shape;429;p25">
              <a:extLst>
                <a:ext uri="{FF2B5EF4-FFF2-40B4-BE49-F238E27FC236}">
                  <a16:creationId xmlns:a16="http://schemas.microsoft.com/office/drawing/2014/main" xmlns="" id="{53E50AE3-B148-90F6-0E5C-9F31EA4D9D34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Google Shape;430;p25">
              <a:extLst>
                <a:ext uri="{FF2B5EF4-FFF2-40B4-BE49-F238E27FC236}">
                  <a16:creationId xmlns:a16="http://schemas.microsoft.com/office/drawing/2014/main" xmlns="" id="{509A6D36-2F1A-E8EF-72FC-BDA2E8776581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Google Shape;431;p25">
              <a:extLst>
                <a:ext uri="{FF2B5EF4-FFF2-40B4-BE49-F238E27FC236}">
                  <a16:creationId xmlns:a16="http://schemas.microsoft.com/office/drawing/2014/main" xmlns="" id="{8DE9862E-7FFA-1449-AB02-D12E646966D6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Google Shape;432;p25">
              <a:extLst>
                <a:ext uri="{FF2B5EF4-FFF2-40B4-BE49-F238E27FC236}">
                  <a16:creationId xmlns:a16="http://schemas.microsoft.com/office/drawing/2014/main" xmlns="" id="{F7481600-8C42-2F31-5FC0-37C1B77EB0DA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Google Shape;433;p25">
              <a:extLst>
                <a:ext uri="{FF2B5EF4-FFF2-40B4-BE49-F238E27FC236}">
                  <a16:creationId xmlns:a16="http://schemas.microsoft.com/office/drawing/2014/main" xmlns="" id="{B76DA59E-3208-E4BE-E238-909D68DDDB86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Google Shape;434;p25">
              <a:extLst>
                <a:ext uri="{FF2B5EF4-FFF2-40B4-BE49-F238E27FC236}">
                  <a16:creationId xmlns:a16="http://schemas.microsoft.com/office/drawing/2014/main" xmlns="" id="{6326A6E4-6289-9C8B-3F16-4B7DFC178FDA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Google Shape;435;p25">
              <a:extLst>
                <a:ext uri="{FF2B5EF4-FFF2-40B4-BE49-F238E27FC236}">
                  <a16:creationId xmlns:a16="http://schemas.microsoft.com/office/drawing/2014/main" xmlns="" id="{6191EE7E-A2CA-B379-68C3-7A31B335F6D7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Google Shape;436;p25">
              <a:extLst>
                <a:ext uri="{FF2B5EF4-FFF2-40B4-BE49-F238E27FC236}">
                  <a16:creationId xmlns:a16="http://schemas.microsoft.com/office/drawing/2014/main" xmlns="" id="{4083F924-4314-F905-372A-58B6144062E4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Google Shape;437;p25">
              <a:extLst>
                <a:ext uri="{FF2B5EF4-FFF2-40B4-BE49-F238E27FC236}">
                  <a16:creationId xmlns:a16="http://schemas.microsoft.com/office/drawing/2014/main" xmlns="" id="{F0932728-5F57-02E5-A471-36DF0D637E08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Google Shape;438;p25">
              <a:extLst>
                <a:ext uri="{FF2B5EF4-FFF2-40B4-BE49-F238E27FC236}">
                  <a16:creationId xmlns:a16="http://schemas.microsoft.com/office/drawing/2014/main" xmlns="" id="{24FF3D28-7E9B-FBDE-97D4-2E3C8540E85D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Google Shape;439;p25">
              <a:extLst>
                <a:ext uri="{FF2B5EF4-FFF2-40B4-BE49-F238E27FC236}">
                  <a16:creationId xmlns:a16="http://schemas.microsoft.com/office/drawing/2014/main" xmlns="" id="{A47C6DAA-2925-CD0F-76BD-0B3312AB91D1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Google Shape;440;p25">
              <a:extLst>
                <a:ext uri="{FF2B5EF4-FFF2-40B4-BE49-F238E27FC236}">
                  <a16:creationId xmlns:a16="http://schemas.microsoft.com/office/drawing/2014/main" xmlns="" id="{B230A73D-03EF-7B81-EC3E-DA5B3DD75558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0" name="Google Shape;420;p25">
            <a:extLst>
              <a:ext uri="{FF2B5EF4-FFF2-40B4-BE49-F238E27FC236}">
                <a16:creationId xmlns:a16="http://schemas.microsoft.com/office/drawing/2014/main" xmlns="" id="{39572DC0-5316-242D-9C11-C9648E95C980}"/>
              </a:ext>
            </a:extLst>
          </p:cNvPr>
          <p:cNvGrpSpPr/>
          <p:nvPr userDrawn="1"/>
        </p:nvGrpSpPr>
        <p:grpSpPr>
          <a:xfrm rot="2297889" flipH="1">
            <a:off x="1847862" y="3420594"/>
            <a:ext cx="491211" cy="743354"/>
            <a:chOff x="-1452987" y="2956963"/>
            <a:chExt cx="1484517" cy="1796838"/>
          </a:xfrm>
        </p:grpSpPr>
        <p:sp>
          <p:nvSpPr>
            <p:cNvPr id="331" name="Google Shape;421;p25">
              <a:extLst>
                <a:ext uri="{FF2B5EF4-FFF2-40B4-BE49-F238E27FC236}">
                  <a16:creationId xmlns:a16="http://schemas.microsoft.com/office/drawing/2014/main" xmlns="" id="{EF3B0E10-7181-6195-B2B5-6A7995A61E3A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Google Shape;422;p25">
              <a:extLst>
                <a:ext uri="{FF2B5EF4-FFF2-40B4-BE49-F238E27FC236}">
                  <a16:creationId xmlns:a16="http://schemas.microsoft.com/office/drawing/2014/main" xmlns="" id="{91B80FAE-F0AF-193E-4E0B-3FB01C753340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Google Shape;423;p25">
              <a:extLst>
                <a:ext uri="{FF2B5EF4-FFF2-40B4-BE49-F238E27FC236}">
                  <a16:creationId xmlns:a16="http://schemas.microsoft.com/office/drawing/2014/main" xmlns="" id="{C8E51796-5752-9C9B-A048-331087D1D89C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Google Shape;424;p25">
              <a:extLst>
                <a:ext uri="{FF2B5EF4-FFF2-40B4-BE49-F238E27FC236}">
                  <a16:creationId xmlns:a16="http://schemas.microsoft.com/office/drawing/2014/main" xmlns="" id="{FF532684-96EA-7FDE-EB4D-4DBF6429D259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Google Shape;425;p25">
              <a:extLst>
                <a:ext uri="{FF2B5EF4-FFF2-40B4-BE49-F238E27FC236}">
                  <a16:creationId xmlns:a16="http://schemas.microsoft.com/office/drawing/2014/main" xmlns="" id="{F86DF5DC-DB9F-7BD4-AA99-41019927B758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Google Shape;426;p25">
              <a:extLst>
                <a:ext uri="{FF2B5EF4-FFF2-40B4-BE49-F238E27FC236}">
                  <a16:creationId xmlns:a16="http://schemas.microsoft.com/office/drawing/2014/main" xmlns="" id="{DE682EE0-9F52-215E-8982-8E5B228FF938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Google Shape;427;p25">
              <a:extLst>
                <a:ext uri="{FF2B5EF4-FFF2-40B4-BE49-F238E27FC236}">
                  <a16:creationId xmlns:a16="http://schemas.microsoft.com/office/drawing/2014/main" xmlns="" id="{2306DF8D-12EA-92D9-BAE8-FD00DE2DD0E3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Google Shape;428;p25">
              <a:extLst>
                <a:ext uri="{FF2B5EF4-FFF2-40B4-BE49-F238E27FC236}">
                  <a16:creationId xmlns:a16="http://schemas.microsoft.com/office/drawing/2014/main" xmlns="" id="{FCE171AD-090A-5A9F-F671-E3E7DE33F465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Google Shape;429;p25">
              <a:extLst>
                <a:ext uri="{FF2B5EF4-FFF2-40B4-BE49-F238E27FC236}">
                  <a16:creationId xmlns:a16="http://schemas.microsoft.com/office/drawing/2014/main" xmlns="" id="{2CD63402-580D-6D65-663C-A49ABD83ED26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Google Shape;430;p25">
              <a:extLst>
                <a:ext uri="{FF2B5EF4-FFF2-40B4-BE49-F238E27FC236}">
                  <a16:creationId xmlns:a16="http://schemas.microsoft.com/office/drawing/2014/main" xmlns="" id="{F01E7756-5DA2-6F21-E4A1-ACF5528208B6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Google Shape;431;p25">
              <a:extLst>
                <a:ext uri="{FF2B5EF4-FFF2-40B4-BE49-F238E27FC236}">
                  <a16:creationId xmlns:a16="http://schemas.microsoft.com/office/drawing/2014/main" xmlns="" id="{D3553A23-4A34-C1C6-6EDA-23926B51DFD3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Google Shape;432;p25">
              <a:extLst>
                <a:ext uri="{FF2B5EF4-FFF2-40B4-BE49-F238E27FC236}">
                  <a16:creationId xmlns:a16="http://schemas.microsoft.com/office/drawing/2014/main" xmlns="" id="{D20DCECC-F49E-B23F-0438-3E01CB2DD90F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Google Shape;433;p25">
              <a:extLst>
                <a:ext uri="{FF2B5EF4-FFF2-40B4-BE49-F238E27FC236}">
                  <a16:creationId xmlns:a16="http://schemas.microsoft.com/office/drawing/2014/main" xmlns="" id="{8338D049-DB59-7DCE-803A-EF65DDCDA708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Google Shape;434;p25">
              <a:extLst>
                <a:ext uri="{FF2B5EF4-FFF2-40B4-BE49-F238E27FC236}">
                  <a16:creationId xmlns:a16="http://schemas.microsoft.com/office/drawing/2014/main" xmlns="" id="{584AFF25-257F-5DD8-75DF-1E1E94BC81B3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Google Shape;435;p25">
              <a:extLst>
                <a:ext uri="{FF2B5EF4-FFF2-40B4-BE49-F238E27FC236}">
                  <a16:creationId xmlns:a16="http://schemas.microsoft.com/office/drawing/2014/main" xmlns="" id="{0016DE4D-DCFA-33D8-2F81-71320FA88077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Google Shape;436;p25">
              <a:extLst>
                <a:ext uri="{FF2B5EF4-FFF2-40B4-BE49-F238E27FC236}">
                  <a16:creationId xmlns:a16="http://schemas.microsoft.com/office/drawing/2014/main" xmlns="" id="{27D8159D-021D-E811-FF2F-EE024586FF79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Google Shape;437;p25">
              <a:extLst>
                <a:ext uri="{FF2B5EF4-FFF2-40B4-BE49-F238E27FC236}">
                  <a16:creationId xmlns:a16="http://schemas.microsoft.com/office/drawing/2014/main" xmlns="" id="{4404B30C-B6BC-859E-7754-5DBE47C38F4D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Google Shape;438;p25">
              <a:extLst>
                <a:ext uri="{FF2B5EF4-FFF2-40B4-BE49-F238E27FC236}">
                  <a16:creationId xmlns:a16="http://schemas.microsoft.com/office/drawing/2014/main" xmlns="" id="{A06EBBE2-3B6E-F76C-4D98-FA9CE9BB1E7A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Google Shape;439;p25">
              <a:extLst>
                <a:ext uri="{FF2B5EF4-FFF2-40B4-BE49-F238E27FC236}">
                  <a16:creationId xmlns:a16="http://schemas.microsoft.com/office/drawing/2014/main" xmlns="" id="{9CA7A604-4FAD-A40C-842D-E088D5136910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Google Shape;440;p25">
              <a:extLst>
                <a:ext uri="{FF2B5EF4-FFF2-40B4-BE49-F238E27FC236}">
                  <a16:creationId xmlns:a16="http://schemas.microsoft.com/office/drawing/2014/main" xmlns="" id="{74305490-3598-4C1C-0EDB-D27DA853FB15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1" name="Google Shape;420;p25">
            <a:extLst>
              <a:ext uri="{FF2B5EF4-FFF2-40B4-BE49-F238E27FC236}">
                <a16:creationId xmlns:a16="http://schemas.microsoft.com/office/drawing/2014/main" xmlns="" id="{99255E11-29EB-0F5B-9783-BAE6F41CCAAE}"/>
              </a:ext>
            </a:extLst>
          </p:cNvPr>
          <p:cNvGrpSpPr/>
          <p:nvPr userDrawn="1"/>
        </p:nvGrpSpPr>
        <p:grpSpPr>
          <a:xfrm rot="2297889" flipH="1">
            <a:off x="2065494" y="3592655"/>
            <a:ext cx="273081" cy="446457"/>
            <a:chOff x="-1452987" y="2956963"/>
            <a:chExt cx="1484517" cy="1796838"/>
          </a:xfrm>
        </p:grpSpPr>
        <p:sp>
          <p:nvSpPr>
            <p:cNvPr id="352" name="Google Shape;421;p25">
              <a:extLst>
                <a:ext uri="{FF2B5EF4-FFF2-40B4-BE49-F238E27FC236}">
                  <a16:creationId xmlns:a16="http://schemas.microsoft.com/office/drawing/2014/main" xmlns="" id="{B435347D-26CE-B46E-73CA-DE894196524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Google Shape;422;p25">
              <a:extLst>
                <a:ext uri="{FF2B5EF4-FFF2-40B4-BE49-F238E27FC236}">
                  <a16:creationId xmlns:a16="http://schemas.microsoft.com/office/drawing/2014/main" xmlns="" id="{ACC24F75-079E-763C-8B4D-1E00763E4016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Google Shape;423;p25">
              <a:extLst>
                <a:ext uri="{FF2B5EF4-FFF2-40B4-BE49-F238E27FC236}">
                  <a16:creationId xmlns:a16="http://schemas.microsoft.com/office/drawing/2014/main" xmlns="" id="{248B8C8D-C84A-2C0B-CDE1-3F59135876B4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Google Shape;424;p25">
              <a:extLst>
                <a:ext uri="{FF2B5EF4-FFF2-40B4-BE49-F238E27FC236}">
                  <a16:creationId xmlns:a16="http://schemas.microsoft.com/office/drawing/2014/main" xmlns="" id="{C3845B2D-EE99-326D-0972-8CD7D44B692B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Google Shape;425;p25">
              <a:extLst>
                <a:ext uri="{FF2B5EF4-FFF2-40B4-BE49-F238E27FC236}">
                  <a16:creationId xmlns:a16="http://schemas.microsoft.com/office/drawing/2014/main" xmlns="" id="{AAA671D4-B798-1CC4-9D7A-49739BF7906C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Google Shape;426;p25">
              <a:extLst>
                <a:ext uri="{FF2B5EF4-FFF2-40B4-BE49-F238E27FC236}">
                  <a16:creationId xmlns:a16="http://schemas.microsoft.com/office/drawing/2014/main" xmlns="" id="{E90AC05B-EBA4-E3FE-7AE8-E98ED50DF8D5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Google Shape;427;p25">
              <a:extLst>
                <a:ext uri="{FF2B5EF4-FFF2-40B4-BE49-F238E27FC236}">
                  <a16:creationId xmlns:a16="http://schemas.microsoft.com/office/drawing/2014/main" xmlns="" id="{E7F1A03C-2F10-A58F-2B65-B31C1C82F3B4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Google Shape;428;p25">
              <a:extLst>
                <a:ext uri="{FF2B5EF4-FFF2-40B4-BE49-F238E27FC236}">
                  <a16:creationId xmlns:a16="http://schemas.microsoft.com/office/drawing/2014/main" xmlns="" id="{E2A9C777-4EDA-61D3-D807-7896E7D320D3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Google Shape;429;p25">
              <a:extLst>
                <a:ext uri="{FF2B5EF4-FFF2-40B4-BE49-F238E27FC236}">
                  <a16:creationId xmlns:a16="http://schemas.microsoft.com/office/drawing/2014/main" xmlns="" id="{A7DB3D1F-3B41-B398-7FE5-34DFC9157696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Google Shape;430;p25">
              <a:extLst>
                <a:ext uri="{FF2B5EF4-FFF2-40B4-BE49-F238E27FC236}">
                  <a16:creationId xmlns:a16="http://schemas.microsoft.com/office/drawing/2014/main" xmlns="" id="{91F3FA26-0C57-779F-EB8E-475643C1CA8E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Google Shape;431;p25">
              <a:extLst>
                <a:ext uri="{FF2B5EF4-FFF2-40B4-BE49-F238E27FC236}">
                  <a16:creationId xmlns:a16="http://schemas.microsoft.com/office/drawing/2014/main" xmlns="" id="{7CBD4A90-84ED-E694-CB52-752B58F92B53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Google Shape;432;p25">
              <a:extLst>
                <a:ext uri="{FF2B5EF4-FFF2-40B4-BE49-F238E27FC236}">
                  <a16:creationId xmlns:a16="http://schemas.microsoft.com/office/drawing/2014/main" xmlns="" id="{FED328B9-0580-DB0A-4D5D-65EA9BBC7098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Google Shape;433;p25">
              <a:extLst>
                <a:ext uri="{FF2B5EF4-FFF2-40B4-BE49-F238E27FC236}">
                  <a16:creationId xmlns:a16="http://schemas.microsoft.com/office/drawing/2014/main" xmlns="" id="{648C6209-8ABB-B892-19AD-85EDED2FCD02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Google Shape;434;p25">
              <a:extLst>
                <a:ext uri="{FF2B5EF4-FFF2-40B4-BE49-F238E27FC236}">
                  <a16:creationId xmlns:a16="http://schemas.microsoft.com/office/drawing/2014/main" xmlns="" id="{A797715C-2CF1-3F8F-B923-9065275F1EC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Google Shape;435;p25">
              <a:extLst>
                <a:ext uri="{FF2B5EF4-FFF2-40B4-BE49-F238E27FC236}">
                  <a16:creationId xmlns:a16="http://schemas.microsoft.com/office/drawing/2014/main" xmlns="" id="{BCBC1CF4-E6C7-EBB6-483B-7CA619580030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Google Shape;436;p25">
              <a:extLst>
                <a:ext uri="{FF2B5EF4-FFF2-40B4-BE49-F238E27FC236}">
                  <a16:creationId xmlns:a16="http://schemas.microsoft.com/office/drawing/2014/main" xmlns="" id="{6D23E6D0-1DF6-302B-B19E-15C374CB4E97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Google Shape;437;p25">
              <a:extLst>
                <a:ext uri="{FF2B5EF4-FFF2-40B4-BE49-F238E27FC236}">
                  <a16:creationId xmlns:a16="http://schemas.microsoft.com/office/drawing/2014/main" xmlns="" id="{3B65368F-8411-C48B-3A8C-62EF094D74C9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Google Shape;438;p25">
              <a:extLst>
                <a:ext uri="{FF2B5EF4-FFF2-40B4-BE49-F238E27FC236}">
                  <a16:creationId xmlns:a16="http://schemas.microsoft.com/office/drawing/2014/main" xmlns="" id="{48144941-48CB-1BE1-E0C2-C085CDFBA11E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Google Shape;439;p25">
              <a:extLst>
                <a:ext uri="{FF2B5EF4-FFF2-40B4-BE49-F238E27FC236}">
                  <a16:creationId xmlns:a16="http://schemas.microsoft.com/office/drawing/2014/main" xmlns="" id="{6FFE868D-3381-F479-656A-65DDDBB9C044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Google Shape;440;p25">
              <a:extLst>
                <a:ext uri="{FF2B5EF4-FFF2-40B4-BE49-F238E27FC236}">
                  <a16:creationId xmlns:a16="http://schemas.microsoft.com/office/drawing/2014/main" xmlns="" id="{117C3859-73A5-9970-E300-1CE295BC0264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2" name="Google Shape;420;p25">
            <a:extLst>
              <a:ext uri="{FF2B5EF4-FFF2-40B4-BE49-F238E27FC236}">
                <a16:creationId xmlns:a16="http://schemas.microsoft.com/office/drawing/2014/main" xmlns="" id="{AA505BBE-031D-2E04-691D-7F1CC3DE1DC4}"/>
              </a:ext>
            </a:extLst>
          </p:cNvPr>
          <p:cNvGrpSpPr/>
          <p:nvPr userDrawn="1"/>
        </p:nvGrpSpPr>
        <p:grpSpPr>
          <a:xfrm rot="2297889" flipH="1">
            <a:off x="2247686" y="3644955"/>
            <a:ext cx="273081" cy="446457"/>
            <a:chOff x="-1452987" y="2956963"/>
            <a:chExt cx="1484517" cy="1796838"/>
          </a:xfrm>
        </p:grpSpPr>
        <p:sp>
          <p:nvSpPr>
            <p:cNvPr id="373" name="Google Shape;421;p25">
              <a:extLst>
                <a:ext uri="{FF2B5EF4-FFF2-40B4-BE49-F238E27FC236}">
                  <a16:creationId xmlns:a16="http://schemas.microsoft.com/office/drawing/2014/main" xmlns="" id="{789E779A-E242-E35C-3BC9-91186DFEB718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4" name="Google Shape;422;p25">
              <a:extLst>
                <a:ext uri="{FF2B5EF4-FFF2-40B4-BE49-F238E27FC236}">
                  <a16:creationId xmlns:a16="http://schemas.microsoft.com/office/drawing/2014/main" xmlns="" id="{0F5268CD-0B4D-E212-AE81-170EF3A54828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5" name="Google Shape;423;p25">
              <a:extLst>
                <a:ext uri="{FF2B5EF4-FFF2-40B4-BE49-F238E27FC236}">
                  <a16:creationId xmlns:a16="http://schemas.microsoft.com/office/drawing/2014/main" xmlns="" id="{697D17A6-5C10-05F9-B130-D243EC3FE573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6" name="Google Shape;424;p25">
              <a:extLst>
                <a:ext uri="{FF2B5EF4-FFF2-40B4-BE49-F238E27FC236}">
                  <a16:creationId xmlns:a16="http://schemas.microsoft.com/office/drawing/2014/main" xmlns="" id="{D72FD3C4-7915-CD45-0A10-65BF3744D3BD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Google Shape;425;p25">
              <a:extLst>
                <a:ext uri="{FF2B5EF4-FFF2-40B4-BE49-F238E27FC236}">
                  <a16:creationId xmlns:a16="http://schemas.microsoft.com/office/drawing/2014/main" xmlns="" id="{D8007FB5-E845-E92E-83A0-85FC89B71AF7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Google Shape;426;p25">
              <a:extLst>
                <a:ext uri="{FF2B5EF4-FFF2-40B4-BE49-F238E27FC236}">
                  <a16:creationId xmlns:a16="http://schemas.microsoft.com/office/drawing/2014/main" xmlns="" id="{1243BDCB-CE15-D981-F4ED-70C50B2919E6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Google Shape;427;p25">
              <a:extLst>
                <a:ext uri="{FF2B5EF4-FFF2-40B4-BE49-F238E27FC236}">
                  <a16:creationId xmlns:a16="http://schemas.microsoft.com/office/drawing/2014/main" xmlns="" id="{50AA84CE-4E8A-4150-22E1-7CC3ED518FC9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0" name="Google Shape;428;p25">
              <a:extLst>
                <a:ext uri="{FF2B5EF4-FFF2-40B4-BE49-F238E27FC236}">
                  <a16:creationId xmlns:a16="http://schemas.microsoft.com/office/drawing/2014/main" xmlns="" id="{04E6D134-7BD0-70AD-C903-96267AA6951A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1" name="Google Shape;429;p25">
              <a:extLst>
                <a:ext uri="{FF2B5EF4-FFF2-40B4-BE49-F238E27FC236}">
                  <a16:creationId xmlns:a16="http://schemas.microsoft.com/office/drawing/2014/main" xmlns="" id="{6D542D4B-95DC-F393-965F-B279EB039D0B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2" name="Google Shape;430;p25">
              <a:extLst>
                <a:ext uri="{FF2B5EF4-FFF2-40B4-BE49-F238E27FC236}">
                  <a16:creationId xmlns:a16="http://schemas.microsoft.com/office/drawing/2014/main" xmlns="" id="{7ECE5A45-85F9-81E7-C136-91EDD9576F36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Google Shape;431;p25">
              <a:extLst>
                <a:ext uri="{FF2B5EF4-FFF2-40B4-BE49-F238E27FC236}">
                  <a16:creationId xmlns:a16="http://schemas.microsoft.com/office/drawing/2014/main" xmlns="" id="{AFD98B84-AA91-931B-8294-207CC6FFF9AB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Google Shape;432;p25">
              <a:extLst>
                <a:ext uri="{FF2B5EF4-FFF2-40B4-BE49-F238E27FC236}">
                  <a16:creationId xmlns:a16="http://schemas.microsoft.com/office/drawing/2014/main" xmlns="" id="{102B76FC-775E-D84B-7284-1FE98BBE0647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5" name="Google Shape;433;p25">
              <a:extLst>
                <a:ext uri="{FF2B5EF4-FFF2-40B4-BE49-F238E27FC236}">
                  <a16:creationId xmlns:a16="http://schemas.microsoft.com/office/drawing/2014/main" xmlns="" id="{825A0638-E53C-9AE0-6B18-1CAC96C05A1A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6" name="Google Shape;434;p25">
              <a:extLst>
                <a:ext uri="{FF2B5EF4-FFF2-40B4-BE49-F238E27FC236}">
                  <a16:creationId xmlns:a16="http://schemas.microsoft.com/office/drawing/2014/main" xmlns="" id="{3A5CBBE6-905A-1BA1-3263-9A933CCDB8E1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Google Shape;435;p25">
              <a:extLst>
                <a:ext uri="{FF2B5EF4-FFF2-40B4-BE49-F238E27FC236}">
                  <a16:creationId xmlns:a16="http://schemas.microsoft.com/office/drawing/2014/main" xmlns="" id="{C549B45B-311D-3FC7-4B53-42B3777F93BB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Google Shape;436;p25">
              <a:extLst>
                <a:ext uri="{FF2B5EF4-FFF2-40B4-BE49-F238E27FC236}">
                  <a16:creationId xmlns:a16="http://schemas.microsoft.com/office/drawing/2014/main" xmlns="" id="{EF41A896-9256-6C0E-CD6D-8DBE3654BDE5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Google Shape;437;p25">
              <a:extLst>
                <a:ext uri="{FF2B5EF4-FFF2-40B4-BE49-F238E27FC236}">
                  <a16:creationId xmlns:a16="http://schemas.microsoft.com/office/drawing/2014/main" xmlns="" id="{FF744550-C2D8-C95B-D6BB-F1DF740E4D0F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Google Shape;438;p25">
              <a:extLst>
                <a:ext uri="{FF2B5EF4-FFF2-40B4-BE49-F238E27FC236}">
                  <a16:creationId xmlns:a16="http://schemas.microsoft.com/office/drawing/2014/main" xmlns="" id="{864750E8-2465-15DD-DC54-5E24288BDB7E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Google Shape;439;p25">
              <a:extLst>
                <a:ext uri="{FF2B5EF4-FFF2-40B4-BE49-F238E27FC236}">
                  <a16:creationId xmlns:a16="http://schemas.microsoft.com/office/drawing/2014/main" xmlns="" id="{F43D19A6-2841-D78F-6058-74B03E9E8DB8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Google Shape;440;p25">
              <a:extLst>
                <a:ext uri="{FF2B5EF4-FFF2-40B4-BE49-F238E27FC236}">
                  <a16:creationId xmlns:a16="http://schemas.microsoft.com/office/drawing/2014/main" xmlns="" id="{394D169F-584C-4B18-7963-253A68AEB424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3" name="Google Shape;420;p25">
            <a:extLst>
              <a:ext uri="{FF2B5EF4-FFF2-40B4-BE49-F238E27FC236}">
                <a16:creationId xmlns:a16="http://schemas.microsoft.com/office/drawing/2014/main" xmlns="" id="{F82A92B4-31E1-4D45-7698-A912CAA6F708}"/>
              </a:ext>
            </a:extLst>
          </p:cNvPr>
          <p:cNvGrpSpPr/>
          <p:nvPr userDrawn="1"/>
        </p:nvGrpSpPr>
        <p:grpSpPr>
          <a:xfrm rot="2297889" flipH="1">
            <a:off x="219038" y="3409352"/>
            <a:ext cx="491211" cy="743354"/>
            <a:chOff x="-1452987" y="2956963"/>
            <a:chExt cx="1484517" cy="1796838"/>
          </a:xfrm>
        </p:grpSpPr>
        <p:sp>
          <p:nvSpPr>
            <p:cNvPr id="394" name="Google Shape;421;p25">
              <a:extLst>
                <a:ext uri="{FF2B5EF4-FFF2-40B4-BE49-F238E27FC236}">
                  <a16:creationId xmlns:a16="http://schemas.microsoft.com/office/drawing/2014/main" xmlns="" id="{75D3EFB8-1B68-3C0E-69B1-A1622928765A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5" name="Google Shape;422;p25">
              <a:extLst>
                <a:ext uri="{FF2B5EF4-FFF2-40B4-BE49-F238E27FC236}">
                  <a16:creationId xmlns:a16="http://schemas.microsoft.com/office/drawing/2014/main" xmlns="" id="{2E85A19A-D3C9-92AD-574F-A050664BC704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6" name="Google Shape;423;p25">
              <a:extLst>
                <a:ext uri="{FF2B5EF4-FFF2-40B4-BE49-F238E27FC236}">
                  <a16:creationId xmlns:a16="http://schemas.microsoft.com/office/drawing/2014/main" xmlns="" id="{0EE7B6AD-D63F-40DD-BD4E-4B9085D21F45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Google Shape;424;p25">
              <a:extLst>
                <a:ext uri="{FF2B5EF4-FFF2-40B4-BE49-F238E27FC236}">
                  <a16:creationId xmlns:a16="http://schemas.microsoft.com/office/drawing/2014/main" xmlns="" id="{DB6A81B7-D59A-5F0A-3C55-B9061290ED57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Google Shape;425;p25">
              <a:extLst>
                <a:ext uri="{FF2B5EF4-FFF2-40B4-BE49-F238E27FC236}">
                  <a16:creationId xmlns:a16="http://schemas.microsoft.com/office/drawing/2014/main" xmlns="" id="{8855123D-7EC0-A30E-B3AB-84866E1D91F6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Google Shape;426;p25">
              <a:extLst>
                <a:ext uri="{FF2B5EF4-FFF2-40B4-BE49-F238E27FC236}">
                  <a16:creationId xmlns:a16="http://schemas.microsoft.com/office/drawing/2014/main" xmlns="" id="{2FC79710-6E6A-DCEE-1883-E62BEEF591CC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Google Shape;427;p25">
              <a:extLst>
                <a:ext uri="{FF2B5EF4-FFF2-40B4-BE49-F238E27FC236}">
                  <a16:creationId xmlns:a16="http://schemas.microsoft.com/office/drawing/2014/main" xmlns="" id="{0DEF3099-56EE-6138-DC0B-0A581A46A101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Google Shape;428;p25">
              <a:extLst>
                <a:ext uri="{FF2B5EF4-FFF2-40B4-BE49-F238E27FC236}">
                  <a16:creationId xmlns:a16="http://schemas.microsoft.com/office/drawing/2014/main" xmlns="" id="{0EBE1241-E392-A24C-F12A-4CDE956F555C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2" name="Google Shape;429;p25">
              <a:extLst>
                <a:ext uri="{FF2B5EF4-FFF2-40B4-BE49-F238E27FC236}">
                  <a16:creationId xmlns:a16="http://schemas.microsoft.com/office/drawing/2014/main" xmlns="" id="{5C73996C-D3BE-B9D1-4D73-1F1391648F62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3" name="Google Shape;430;p25">
              <a:extLst>
                <a:ext uri="{FF2B5EF4-FFF2-40B4-BE49-F238E27FC236}">
                  <a16:creationId xmlns:a16="http://schemas.microsoft.com/office/drawing/2014/main" xmlns="" id="{04A790A4-155A-6D8A-EE8B-20425BD35BD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4" name="Google Shape;431;p25">
              <a:extLst>
                <a:ext uri="{FF2B5EF4-FFF2-40B4-BE49-F238E27FC236}">
                  <a16:creationId xmlns:a16="http://schemas.microsoft.com/office/drawing/2014/main" xmlns="" id="{5075C45E-8F87-199E-C32C-BD5743732672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5" name="Google Shape;432;p25">
              <a:extLst>
                <a:ext uri="{FF2B5EF4-FFF2-40B4-BE49-F238E27FC236}">
                  <a16:creationId xmlns:a16="http://schemas.microsoft.com/office/drawing/2014/main" xmlns="" id="{DE9251FE-3B19-A817-1531-B2807B3CFF4B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6" name="Google Shape;433;p25">
              <a:extLst>
                <a:ext uri="{FF2B5EF4-FFF2-40B4-BE49-F238E27FC236}">
                  <a16:creationId xmlns:a16="http://schemas.microsoft.com/office/drawing/2014/main" xmlns="" id="{CF4ED065-8949-CA7D-D542-C35FB83F0067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Google Shape;434;p25">
              <a:extLst>
                <a:ext uri="{FF2B5EF4-FFF2-40B4-BE49-F238E27FC236}">
                  <a16:creationId xmlns:a16="http://schemas.microsoft.com/office/drawing/2014/main" xmlns="" id="{4AB04643-A41E-63C4-D47A-C945CAF384B1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Google Shape;435;p25">
              <a:extLst>
                <a:ext uri="{FF2B5EF4-FFF2-40B4-BE49-F238E27FC236}">
                  <a16:creationId xmlns:a16="http://schemas.microsoft.com/office/drawing/2014/main" xmlns="" id="{BC154992-3EA7-FCA6-62CD-7B3AC74D43B7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Google Shape;436;p25">
              <a:extLst>
                <a:ext uri="{FF2B5EF4-FFF2-40B4-BE49-F238E27FC236}">
                  <a16:creationId xmlns:a16="http://schemas.microsoft.com/office/drawing/2014/main" xmlns="" id="{94D82474-70F0-BBA0-1C03-3F9AFFF4F45E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Google Shape;437;p25">
              <a:extLst>
                <a:ext uri="{FF2B5EF4-FFF2-40B4-BE49-F238E27FC236}">
                  <a16:creationId xmlns:a16="http://schemas.microsoft.com/office/drawing/2014/main" xmlns="" id="{B629D4C7-3766-0F60-B9CC-5919C59BC22E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Google Shape;438;p25">
              <a:extLst>
                <a:ext uri="{FF2B5EF4-FFF2-40B4-BE49-F238E27FC236}">
                  <a16:creationId xmlns:a16="http://schemas.microsoft.com/office/drawing/2014/main" xmlns="" id="{8273C8DA-1EAE-D644-918C-1AB5320785B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Google Shape;439;p25">
              <a:extLst>
                <a:ext uri="{FF2B5EF4-FFF2-40B4-BE49-F238E27FC236}">
                  <a16:creationId xmlns:a16="http://schemas.microsoft.com/office/drawing/2014/main" xmlns="" id="{590ACA93-8BE6-2694-E708-FBE8E484C5AA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Google Shape;440;p25">
              <a:extLst>
                <a:ext uri="{FF2B5EF4-FFF2-40B4-BE49-F238E27FC236}">
                  <a16:creationId xmlns:a16="http://schemas.microsoft.com/office/drawing/2014/main" xmlns="" id="{E75AC874-51D8-93EE-A372-77A8457709F7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4" name="Google Shape;420;p25">
            <a:extLst>
              <a:ext uri="{FF2B5EF4-FFF2-40B4-BE49-F238E27FC236}">
                <a16:creationId xmlns:a16="http://schemas.microsoft.com/office/drawing/2014/main" xmlns="" id="{D8F31EE8-10DF-CCF2-FB0B-F2715EC9C72E}"/>
              </a:ext>
            </a:extLst>
          </p:cNvPr>
          <p:cNvGrpSpPr/>
          <p:nvPr userDrawn="1"/>
        </p:nvGrpSpPr>
        <p:grpSpPr>
          <a:xfrm rot="2297889" flipH="1">
            <a:off x="436670" y="3581413"/>
            <a:ext cx="273081" cy="446457"/>
            <a:chOff x="-1452987" y="2956963"/>
            <a:chExt cx="1484517" cy="1796838"/>
          </a:xfrm>
        </p:grpSpPr>
        <p:sp>
          <p:nvSpPr>
            <p:cNvPr id="415" name="Google Shape;421;p25">
              <a:extLst>
                <a:ext uri="{FF2B5EF4-FFF2-40B4-BE49-F238E27FC236}">
                  <a16:creationId xmlns:a16="http://schemas.microsoft.com/office/drawing/2014/main" xmlns="" id="{48376AEA-AB71-AC1E-F993-809B3083E7CF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Google Shape;422;p25">
              <a:extLst>
                <a:ext uri="{FF2B5EF4-FFF2-40B4-BE49-F238E27FC236}">
                  <a16:creationId xmlns:a16="http://schemas.microsoft.com/office/drawing/2014/main" xmlns="" id="{5BED5D46-1B72-7FC3-AD3C-8A8E4E28741E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Google Shape;423;p25">
              <a:extLst>
                <a:ext uri="{FF2B5EF4-FFF2-40B4-BE49-F238E27FC236}">
                  <a16:creationId xmlns:a16="http://schemas.microsoft.com/office/drawing/2014/main" xmlns="" id="{835011E3-8701-2F0C-6F9F-89EFA9112ED9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Google Shape;424;p25">
              <a:extLst>
                <a:ext uri="{FF2B5EF4-FFF2-40B4-BE49-F238E27FC236}">
                  <a16:creationId xmlns:a16="http://schemas.microsoft.com/office/drawing/2014/main" xmlns="" id="{E69EED88-0D94-0F2E-AD7A-33B0ED5D46FD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Google Shape;425;p25">
              <a:extLst>
                <a:ext uri="{FF2B5EF4-FFF2-40B4-BE49-F238E27FC236}">
                  <a16:creationId xmlns:a16="http://schemas.microsoft.com/office/drawing/2014/main" xmlns="" id="{F226798E-88EC-E856-ADD7-FB77A332440F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Google Shape;426;p25">
              <a:extLst>
                <a:ext uri="{FF2B5EF4-FFF2-40B4-BE49-F238E27FC236}">
                  <a16:creationId xmlns:a16="http://schemas.microsoft.com/office/drawing/2014/main" xmlns="" id="{8E034014-B92C-8746-7A77-93BDE55644B0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Google Shape;427;p25">
              <a:extLst>
                <a:ext uri="{FF2B5EF4-FFF2-40B4-BE49-F238E27FC236}">
                  <a16:creationId xmlns:a16="http://schemas.microsoft.com/office/drawing/2014/main" xmlns="" id="{8D37FC54-B22D-E157-EA40-51C2CF1D6422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Google Shape;428;p25">
              <a:extLst>
                <a:ext uri="{FF2B5EF4-FFF2-40B4-BE49-F238E27FC236}">
                  <a16:creationId xmlns:a16="http://schemas.microsoft.com/office/drawing/2014/main" xmlns="" id="{455E14CD-D1CF-36CF-1B83-5066054681C3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Google Shape;429;p25">
              <a:extLst>
                <a:ext uri="{FF2B5EF4-FFF2-40B4-BE49-F238E27FC236}">
                  <a16:creationId xmlns:a16="http://schemas.microsoft.com/office/drawing/2014/main" xmlns="" id="{DEE05576-886F-091B-04E3-231CAFBBB507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Google Shape;430;p25">
              <a:extLst>
                <a:ext uri="{FF2B5EF4-FFF2-40B4-BE49-F238E27FC236}">
                  <a16:creationId xmlns:a16="http://schemas.microsoft.com/office/drawing/2014/main" xmlns="" id="{231E120D-8229-CF53-7F71-A86DA741699B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Google Shape;431;p25">
              <a:extLst>
                <a:ext uri="{FF2B5EF4-FFF2-40B4-BE49-F238E27FC236}">
                  <a16:creationId xmlns:a16="http://schemas.microsoft.com/office/drawing/2014/main" xmlns="" id="{6D71BF58-04A9-BC17-AFFA-0984E84F0DE8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Google Shape;432;p25">
              <a:extLst>
                <a:ext uri="{FF2B5EF4-FFF2-40B4-BE49-F238E27FC236}">
                  <a16:creationId xmlns:a16="http://schemas.microsoft.com/office/drawing/2014/main" xmlns="" id="{9DC8BD67-6860-4D1E-4667-728EB41B61F1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Google Shape;433;p25">
              <a:extLst>
                <a:ext uri="{FF2B5EF4-FFF2-40B4-BE49-F238E27FC236}">
                  <a16:creationId xmlns:a16="http://schemas.microsoft.com/office/drawing/2014/main" xmlns="" id="{92171B93-9CE4-72CB-5A71-2800E261401B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Google Shape;434;p25">
              <a:extLst>
                <a:ext uri="{FF2B5EF4-FFF2-40B4-BE49-F238E27FC236}">
                  <a16:creationId xmlns:a16="http://schemas.microsoft.com/office/drawing/2014/main" xmlns="" id="{8D51832B-B9EF-0BAC-7DD0-6EDB37B2F15E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Google Shape;435;p25">
              <a:extLst>
                <a:ext uri="{FF2B5EF4-FFF2-40B4-BE49-F238E27FC236}">
                  <a16:creationId xmlns:a16="http://schemas.microsoft.com/office/drawing/2014/main" xmlns="" id="{006F6950-6AB1-8EE4-98DF-90747BFEAA8A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Google Shape;436;p25">
              <a:extLst>
                <a:ext uri="{FF2B5EF4-FFF2-40B4-BE49-F238E27FC236}">
                  <a16:creationId xmlns:a16="http://schemas.microsoft.com/office/drawing/2014/main" xmlns="" id="{5E856346-99BE-CDBC-5FD3-7648C171791C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Google Shape;437;p25">
              <a:extLst>
                <a:ext uri="{FF2B5EF4-FFF2-40B4-BE49-F238E27FC236}">
                  <a16:creationId xmlns:a16="http://schemas.microsoft.com/office/drawing/2014/main" xmlns="" id="{7BE082A9-4D45-3436-EE8E-C1B6D4FE3A23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Google Shape;438;p25">
              <a:extLst>
                <a:ext uri="{FF2B5EF4-FFF2-40B4-BE49-F238E27FC236}">
                  <a16:creationId xmlns:a16="http://schemas.microsoft.com/office/drawing/2014/main" xmlns="" id="{F31A77D9-0BB2-1A7E-D77F-689E2D092939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Google Shape;439;p25">
              <a:extLst>
                <a:ext uri="{FF2B5EF4-FFF2-40B4-BE49-F238E27FC236}">
                  <a16:creationId xmlns:a16="http://schemas.microsoft.com/office/drawing/2014/main" xmlns="" id="{61531F33-7231-15CA-8B4A-70ECDEBBE4FB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Google Shape;440;p25">
              <a:extLst>
                <a:ext uri="{FF2B5EF4-FFF2-40B4-BE49-F238E27FC236}">
                  <a16:creationId xmlns:a16="http://schemas.microsoft.com/office/drawing/2014/main" xmlns="" id="{99B737E8-B7B7-5C5A-B0DC-702A74BCA9D4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5" name="Google Shape;420;p25">
            <a:extLst>
              <a:ext uri="{FF2B5EF4-FFF2-40B4-BE49-F238E27FC236}">
                <a16:creationId xmlns:a16="http://schemas.microsoft.com/office/drawing/2014/main" xmlns="" id="{F8DBE777-DDD6-855A-911F-B5D9747C0E24}"/>
              </a:ext>
            </a:extLst>
          </p:cNvPr>
          <p:cNvGrpSpPr/>
          <p:nvPr userDrawn="1"/>
        </p:nvGrpSpPr>
        <p:grpSpPr>
          <a:xfrm rot="2297889" flipH="1">
            <a:off x="618862" y="3633713"/>
            <a:ext cx="273081" cy="446457"/>
            <a:chOff x="-1452987" y="2956963"/>
            <a:chExt cx="1484517" cy="1796838"/>
          </a:xfrm>
        </p:grpSpPr>
        <p:sp>
          <p:nvSpPr>
            <p:cNvPr id="436" name="Google Shape;421;p25">
              <a:extLst>
                <a:ext uri="{FF2B5EF4-FFF2-40B4-BE49-F238E27FC236}">
                  <a16:creationId xmlns:a16="http://schemas.microsoft.com/office/drawing/2014/main" xmlns="" id="{5A479AEE-F50B-73BF-7FA7-8431F89CB81C}"/>
                </a:ext>
              </a:extLst>
            </p:cNvPr>
            <p:cNvSpPr/>
            <p:nvPr/>
          </p:nvSpPr>
          <p:spPr>
            <a:xfrm rot="-9152630">
              <a:off x="-1106442" y="3102213"/>
              <a:ext cx="505017" cy="1626759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Google Shape;422;p25">
              <a:extLst>
                <a:ext uri="{FF2B5EF4-FFF2-40B4-BE49-F238E27FC236}">
                  <a16:creationId xmlns:a16="http://schemas.microsoft.com/office/drawing/2014/main" xmlns="" id="{43CDE15B-2DF6-3AD0-81A6-7538026B450F}"/>
                </a:ext>
              </a:extLst>
            </p:cNvPr>
            <p:cNvSpPr/>
            <p:nvPr/>
          </p:nvSpPr>
          <p:spPr>
            <a:xfrm rot="-9152630">
              <a:off x="-368901" y="2963794"/>
              <a:ext cx="226969" cy="807963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Google Shape;423;p25">
              <a:extLst>
                <a:ext uri="{FF2B5EF4-FFF2-40B4-BE49-F238E27FC236}">
                  <a16:creationId xmlns:a16="http://schemas.microsoft.com/office/drawing/2014/main" xmlns="" id="{2BE1445C-EA04-04F0-E706-E04F34C191AB}"/>
                </a:ext>
              </a:extLst>
            </p:cNvPr>
            <p:cNvSpPr/>
            <p:nvPr/>
          </p:nvSpPr>
          <p:spPr>
            <a:xfrm rot="-9152630">
              <a:off x="-539720" y="3479717"/>
              <a:ext cx="185859" cy="333607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Google Shape;424;p25">
              <a:extLst>
                <a:ext uri="{FF2B5EF4-FFF2-40B4-BE49-F238E27FC236}">
                  <a16:creationId xmlns:a16="http://schemas.microsoft.com/office/drawing/2014/main" xmlns="" id="{3B3DB5F5-A8C4-DAD1-9043-AFAEB3058DCC}"/>
                </a:ext>
              </a:extLst>
            </p:cNvPr>
            <p:cNvSpPr/>
            <p:nvPr/>
          </p:nvSpPr>
          <p:spPr>
            <a:xfrm rot="-9152630">
              <a:off x="-480478" y="3081600"/>
              <a:ext cx="118881" cy="566295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Google Shape;425;p25">
              <a:extLst>
                <a:ext uri="{FF2B5EF4-FFF2-40B4-BE49-F238E27FC236}">
                  <a16:creationId xmlns:a16="http://schemas.microsoft.com/office/drawing/2014/main" xmlns="" id="{35B89764-1851-C280-1D7B-0FFECAD7D4AE}"/>
                </a:ext>
              </a:extLst>
            </p:cNvPr>
            <p:cNvSpPr/>
            <p:nvPr/>
          </p:nvSpPr>
          <p:spPr>
            <a:xfrm rot="-9152630">
              <a:off x="-371592" y="3089361"/>
              <a:ext cx="71757" cy="461052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Google Shape;426;p25">
              <a:extLst>
                <a:ext uri="{FF2B5EF4-FFF2-40B4-BE49-F238E27FC236}">
                  <a16:creationId xmlns:a16="http://schemas.microsoft.com/office/drawing/2014/main" xmlns="" id="{611AD79B-A15B-331F-1125-85F87168E15B}"/>
                </a:ext>
              </a:extLst>
            </p:cNvPr>
            <p:cNvSpPr/>
            <p:nvPr/>
          </p:nvSpPr>
          <p:spPr>
            <a:xfrm rot="-9152630">
              <a:off x="-663735" y="3348735"/>
              <a:ext cx="162174" cy="394240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Google Shape;427;p25">
              <a:extLst>
                <a:ext uri="{FF2B5EF4-FFF2-40B4-BE49-F238E27FC236}">
                  <a16:creationId xmlns:a16="http://schemas.microsoft.com/office/drawing/2014/main" xmlns="" id="{0E90CC36-715E-79C0-8916-352750D60158}"/>
                </a:ext>
              </a:extLst>
            </p:cNvPr>
            <p:cNvSpPr/>
            <p:nvPr/>
          </p:nvSpPr>
          <p:spPr>
            <a:xfrm rot="-9152630">
              <a:off x="-583666" y="3371577"/>
              <a:ext cx="133628" cy="284960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Google Shape;428;p25">
              <a:extLst>
                <a:ext uri="{FF2B5EF4-FFF2-40B4-BE49-F238E27FC236}">
                  <a16:creationId xmlns:a16="http://schemas.microsoft.com/office/drawing/2014/main" xmlns="" id="{D91FC5EE-3C95-CD1E-6514-12BEE592D4C4}"/>
                </a:ext>
              </a:extLst>
            </p:cNvPr>
            <p:cNvSpPr/>
            <p:nvPr/>
          </p:nvSpPr>
          <p:spPr>
            <a:xfrm rot="-9152630">
              <a:off x="-474478" y="3348727"/>
              <a:ext cx="219143" cy="42546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Google Shape;429;p25">
              <a:extLst>
                <a:ext uri="{FF2B5EF4-FFF2-40B4-BE49-F238E27FC236}">
                  <a16:creationId xmlns:a16="http://schemas.microsoft.com/office/drawing/2014/main" xmlns="" id="{AF196A77-F401-BCD5-2B0E-F21D5DCFB350}"/>
                </a:ext>
              </a:extLst>
            </p:cNvPr>
            <p:cNvSpPr/>
            <p:nvPr/>
          </p:nvSpPr>
          <p:spPr>
            <a:xfrm rot="-9152630">
              <a:off x="-774809" y="3665179"/>
              <a:ext cx="127778" cy="180541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Google Shape;430;p25">
              <a:extLst>
                <a:ext uri="{FF2B5EF4-FFF2-40B4-BE49-F238E27FC236}">
                  <a16:creationId xmlns:a16="http://schemas.microsoft.com/office/drawing/2014/main" xmlns="" id="{579B1BB5-3566-C353-D2E9-EAF59A4FB53C}"/>
                </a:ext>
              </a:extLst>
            </p:cNvPr>
            <p:cNvSpPr/>
            <p:nvPr/>
          </p:nvSpPr>
          <p:spPr>
            <a:xfrm rot="-9152630">
              <a:off x="-682741" y="3735016"/>
              <a:ext cx="189649" cy="183300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Google Shape;431;p25">
              <a:extLst>
                <a:ext uri="{FF2B5EF4-FFF2-40B4-BE49-F238E27FC236}">
                  <a16:creationId xmlns:a16="http://schemas.microsoft.com/office/drawing/2014/main" xmlns="" id="{B6A4D9D0-DF1E-2826-22DC-FB7AA8EC9BB7}"/>
                </a:ext>
              </a:extLst>
            </p:cNvPr>
            <p:cNvSpPr/>
            <p:nvPr/>
          </p:nvSpPr>
          <p:spPr>
            <a:xfrm rot="-9152630">
              <a:off x="-1273415" y="4381148"/>
              <a:ext cx="204396" cy="90044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Google Shape;432;p25">
              <a:extLst>
                <a:ext uri="{FF2B5EF4-FFF2-40B4-BE49-F238E27FC236}">
                  <a16:creationId xmlns:a16="http://schemas.microsoft.com/office/drawing/2014/main" xmlns="" id="{A088437D-E466-7192-B393-E5CA7AF203E7}"/>
                </a:ext>
              </a:extLst>
            </p:cNvPr>
            <p:cNvSpPr/>
            <p:nvPr/>
          </p:nvSpPr>
          <p:spPr>
            <a:xfrm rot="-9152630">
              <a:off x="-1433035" y="4257160"/>
              <a:ext cx="209298" cy="88643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Google Shape;433;p25">
              <a:extLst>
                <a:ext uri="{FF2B5EF4-FFF2-40B4-BE49-F238E27FC236}">
                  <a16:creationId xmlns:a16="http://schemas.microsoft.com/office/drawing/2014/main" xmlns="" id="{80587123-2666-5159-C5A3-29983FD64D13}"/>
                </a:ext>
              </a:extLst>
            </p:cNvPr>
            <p:cNvSpPr/>
            <p:nvPr/>
          </p:nvSpPr>
          <p:spPr>
            <a:xfrm rot="-9152630">
              <a:off x="-941744" y="3720701"/>
              <a:ext cx="184747" cy="261605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Google Shape;434;p25">
              <a:extLst>
                <a:ext uri="{FF2B5EF4-FFF2-40B4-BE49-F238E27FC236}">
                  <a16:creationId xmlns:a16="http://schemas.microsoft.com/office/drawing/2014/main" xmlns="" id="{75DB461C-C2E5-5CC0-E928-C72AC612A785}"/>
                </a:ext>
              </a:extLst>
            </p:cNvPr>
            <p:cNvSpPr/>
            <p:nvPr/>
          </p:nvSpPr>
          <p:spPr>
            <a:xfrm rot="-9152630">
              <a:off x="-809482" y="3822908"/>
              <a:ext cx="273187" cy="264200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Google Shape;435;p25">
              <a:extLst>
                <a:ext uri="{FF2B5EF4-FFF2-40B4-BE49-F238E27FC236}">
                  <a16:creationId xmlns:a16="http://schemas.microsoft.com/office/drawing/2014/main" xmlns="" id="{4503B306-09FF-1B66-0187-78F9F429B8AD}"/>
                </a:ext>
              </a:extLst>
            </p:cNvPr>
            <p:cNvSpPr/>
            <p:nvPr/>
          </p:nvSpPr>
          <p:spPr>
            <a:xfrm rot="-9152630">
              <a:off x="-1175837" y="4301773"/>
              <a:ext cx="250572" cy="118877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Google Shape;436;p25">
              <a:extLst>
                <a:ext uri="{FF2B5EF4-FFF2-40B4-BE49-F238E27FC236}">
                  <a16:creationId xmlns:a16="http://schemas.microsoft.com/office/drawing/2014/main" xmlns="" id="{CA437DF7-CCEB-5D7E-8533-0293DDC35B30}"/>
                </a:ext>
              </a:extLst>
            </p:cNvPr>
            <p:cNvSpPr/>
            <p:nvPr/>
          </p:nvSpPr>
          <p:spPr>
            <a:xfrm rot="-9152630">
              <a:off x="-1362332" y="4145177"/>
              <a:ext cx="263342" cy="113317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Google Shape;437;p25">
              <a:extLst>
                <a:ext uri="{FF2B5EF4-FFF2-40B4-BE49-F238E27FC236}">
                  <a16:creationId xmlns:a16="http://schemas.microsoft.com/office/drawing/2014/main" xmlns="" id="{7A933F28-0034-30F2-021D-E1ACE456397D}"/>
                </a:ext>
              </a:extLst>
            </p:cNvPr>
            <p:cNvSpPr/>
            <p:nvPr/>
          </p:nvSpPr>
          <p:spPr>
            <a:xfrm rot="-9152630">
              <a:off x="-1126638" y="3868244"/>
              <a:ext cx="240769" cy="193227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Google Shape;438;p25">
              <a:extLst>
                <a:ext uri="{FF2B5EF4-FFF2-40B4-BE49-F238E27FC236}">
                  <a16:creationId xmlns:a16="http://schemas.microsoft.com/office/drawing/2014/main" xmlns="" id="{764EC90D-4AC8-737B-18E0-BD4D0D710396}"/>
                </a:ext>
              </a:extLst>
            </p:cNvPr>
            <p:cNvSpPr/>
            <p:nvPr/>
          </p:nvSpPr>
          <p:spPr>
            <a:xfrm rot="-9152630">
              <a:off x="-1277238" y="4010395"/>
              <a:ext cx="289870" cy="134159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Google Shape;439;p25">
              <a:extLst>
                <a:ext uri="{FF2B5EF4-FFF2-40B4-BE49-F238E27FC236}">
                  <a16:creationId xmlns:a16="http://schemas.microsoft.com/office/drawing/2014/main" xmlns="" id="{749C6C42-00F0-F4CF-BFF9-88F460FAF77B}"/>
                </a:ext>
              </a:extLst>
            </p:cNvPr>
            <p:cNvSpPr/>
            <p:nvPr/>
          </p:nvSpPr>
          <p:spPr>
            <a:xfrm rot="-9152630">
              <a:off x="-922639" y="3979173"/>
              <a:ext cx="305564" cy="207727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Google Shape;440;p25">
              <a:extLst>
                <a:ext uri="{FF2B5EF4-FFF2-40B4-BE49-F238E27FC236}">
                  <a16:creationId xmlns:a16="http://schemas.microsoft.com/office/drawing/2014/main" xmlns="" id="{2FAD0BDB-08E1-F579-6208-38F3C16869BE}"/>
                </a:ext>
              </a:extLst>
            </p:cNvPr>
            <p:cNvSpPr/>
            <p:nvPr/>
          </p:nvSpPr>
          <p:spPr>
            <a:xfrm rot="-9152630">
              <a:off x="-1038490" y="4154036"/>
              <a:ext cx="317386" cy="132100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0" y="3722918"/>
            <a:ext cx="9144003" cy="638401"/>
            <a:chOff x="0" y="3583025"/>
            <a:chExt cx="9144003" cy="638401"/>
          </a:xfrm>
        </p:grpSpPr>
        <p:pic>
          <p:nvPicPr>
            <p:cNvPr id="27" name="Google Shape;27;p3"/>
            <p:cNvPicPr preferRelativeResize="0"/>
            <p:nvPr/>
          </p:nvPicPr>
          <p:blipFill rotWithShape="1">
            <a:blip r:embed="rId9">
              <a:alphaModFix/>
            </a:blip>
            <a:srcRect l="30550"/>
            <a:stretch/>
          </p:blipFill>
          <p:spPr>
            <a:xfrm flipH="1">
              <a:off x="5391852" y="3583025"/>
              <a:ext cx="3752151" cy="6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0" y="3583025"/>
              <a:ext cx="5402573" cy="63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1"/>
          </p:nvPr>
        </p:nvSpPr>
        <p:spPr>
          <a:xfrm>
            <a:off x="720000" y="1151375"/>
            <a:ext cx="77040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 t="25940" b="15754"/>
          <a:stretch/>
        </p:blipFill>
        <p:spPr>
          <a:xfrm>
            <a:off x="0" y="4513500"/>
            <a:ext cx="9144003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4">
            <a:alphaModFix/>
          </a:blip>
          <a:srcRect t="56289" b="33947"/>
          <a:stretch/>
        </p:blipFill>
        <p:spPr>
          <a:xfrm>
            <a:off x="0" y="4865825"/>
            <a:ext cx="9144003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5">
            <a:alphaModFix/>
          </a:blip>
          <a:srcRect l="24167" t="15376"/>
          <a:stretch/>
        </p:blipFill>
        <p:spPr>
          <a:xfrm flipH="1">
            <a:off x="7908225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5">
            <a:alphaModFix/>
          </a:blip>
          <a:srcRect l="-11981" t="15376" r="36149"/>
          <a:stretch/>
        </p:blipFill>
        <p:spPr>
          <a:xfrm flipH="1">
            <a:off x="0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6">
            <a:alphaModFix/>
          </a:blip>
          <a:srcRect t="6048" b="69901"/>
          <a:stretch/>
        </p:blipFill>
        <p:spPr>
          <a:xfrm>
            <a:off x="5713625" y="4865822"/>
            <a:ext cx="1921901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52061" y="628108"/>
            <a:ext cx="1494698" cy="48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778801" y="623241"/>
            <a:ext cx="1683976" cy="6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4792459" y="3090365"/>
            <a:ext cx="28176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1533948" y="3090365"/>
            <a:ext cx="28170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1533938" y="2610663"/>
            <a:ext cx="28170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400" b="1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4792754" y="2610663"/>
            <a:ext cx="2817000" cy="5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400" b="1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t="25940" b="15754"/>
          <a:stretch/>
        </p:blipFill>
        <p:spPr>
          <a:xfrm flipH="1">
            <a:off x="0" y="4513500"/>
            <a:ext cx="9144003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t="56289" b="33947"/>
          <a:stretch/>
        </p:blipFill>
        <p:spPr>
          <a:xfrm flipH="1">
            <a:off x="0" y="4865825"/>
            <a:ext cx="9144003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5">
            <a:alphaModFix/>
          </a:blip>
          <a:srcRect l="24167" t="15376"/>
          <a:stretch/>
        </p:blipFill>
        <p:spPr>
          <a:xfrm>
            <a:off x="1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5">
            <a:alphaModFix/>
          </a:blip>
          <a:srcRect l="-11981" t="15376" r="36149"/>
          <a:stretch/>
        </p:blipFill>
        <p:spPr>
          <a:xfrm>
            <a:off x="7908226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6">
            <a:alphaModFix/>
          </a:blip>
          <a:srcRect t="42000" b="33949"/>
          <a:stretch/>
        </p:blipFill>
        <p:spPr>
          <a:xfrm>
            <a:off x="2242550" y="4865822"/>
            <a:ext cx="1921901" cy="2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3765575" y="2407675"/>
            <a:ext cx="44493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3765599" y="1645100"/>
            <a:ext cx="444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pic>
        <p:nvPicPr>
          <p:cNvPr id="97" name="Google Shape;97;p9"/>
          <p:cNvPicPr preferRelativeResize="0"/>
          <p:nvPr/>
        </p:nvPicPr>
        <p:blipFill rotWithShape="1">
          <a:blip r:embed="rId3">
            <a:alphaModFix/>
          </a:blip>
          <a:srcRect t="25940" b="15754"/>
          <a:stretch/>
        </p:blipFill>
        <p:spPr>
          <a:xfrm>
            <a:off x="0" y="4513500"/>
            <a:ext cx="9144003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9"/>
          <p:cNvPicPr preferRelativeResize="0"/>
          <p:nvPr/>
        </p:nvPicPr>
        <p:blipFill rotWithShape="1">
          <a:blip r:embed="rId4">
            <a:alphaModFix/>
          </a:blip>
          <a:srcRect t="56289" b="33947"/>
          <a:stretch/>
        </p:blipFill>
        <p:spPr>
          <a:xfrm>
            <a:off x="0" y="4865825"/>
            <a:ext cx="9144003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/>
          <p:cNvPicPr preferRelativeResize="0"/>
          <p:nvPr/>
        </p:nvPicPr>
        <p:blipFill rotWithShape="1">
          <a:blip r:embed="rId5">
            <a:alphaModFix/>
          </a:blip>
          <a:srcRect l="24167" t="15376"/>
          <a:stretch/>
        </p:blipFill>
        <p:spPr>
          <a:xfrm flipH="1">
            <a:off x="7908225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9"/>
          <p:cNvPicPr preferRelativeResize="0"/>
          <p:nvPr/>
        </p:nvPicPr>
        <p:blipFill rotWithShape="1">
          <a:blip r:embed="rId5">
            <a:alphaModFix/>
          </a:blip>
          <a:srcRect l="-11981" t="15376" r="36149"/>
          <a:stretch/>
        </p:blipFill>
        <p:spPr>
          <a:xfrm flipH="1">
            <a:off x="0" y="4380900"/>
            <a:ext cx="1235777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 rotWithShape="1">
          <a:blip r:embed="rId6">
            <a:alphaModFix/>
          </a:blip>
          <a:srcRect t="6048" b="69901"/>
          <a:stretch/>
        </p:blipFill>
        <p:spPr>
          <a:xfrm>
            <a:off x="5713625" y="4865822"/>
            <a:ext cx="1921901" cy="2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_1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subTitle" idx="1"/>
          </p:nvPr>
        </p:nvSpPr>
        <p:spPr>
          <a:xfrm>
            <a:off x="4806383" y="1411700"/>
            <a:ext cx="2947800" cy="27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subTitle" idx="2"/>
          </p:nvPr>
        </p:nvSpPr>
        <p:spPr>
          <a:xfrm>
            <a:off x="1389813" y="1411700"/>
            <a:ext cx="2947800" cy="27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16"/>
          <p:cNvPicPr preferRelativeResize="0"/>
          <p:nvPr/>
        </p:nvPicPr>
        <p:blipFill rotWithShape="1">
          <a:blip r:embed="rId3">
            <a:alphaModFix/>
          </a:blip>
          <a:srcRect t="25940" b="15754"/>
          <a:stretch/>
        </p:blipFill>
        <p:spPr>
          <a:xfrm flipH="1">
            <a:off x="0" y="4513500"/>
            <a:ext cx="9144003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 rotWithShape="1">
          <a:blip r:embed="rId4">
            <a:alphaModFix/>
          </a:blip>
          <a:srcRect t="56289" b="33947"/>
          <a:stretch/>
        </p:blipFill>
        <p:spPr>
          <a:xfrm>
            <a:off x="0" y="4865825"/>
            <a:ext cx="9144003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 rotWithShape="1">
          <a:blip r:embed="rId5">
            <a:alphaModFix/>
          </a:blip>
          <a:srcRect t="6048" b="69901"/>
          <a:stretch/>
        </p:blipFill>
        <p:spPr>
          <a:xfrm>
            <a:off x="4114825" y="4865822"/>
            <a:ext cx="1921901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652576" y="849191"/>
            <a:ext cx="1683976" cy="6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3261" y="364608"/>
            <a:ext cx="1494698" cy="484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 rotWithShape="1">
          <a:blip r:embed="rId3">
            <a:alphaModFix/>
          </a:blip>
          <a:srcRect t="25940" b="15754"/>
          <a:stretch/>
        </p:blipFill>
        <p:spPr>
          <a:xfrm flipH="1">
            <a:off x="0" y="4513500"/>
            <a:ext cx="9144003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 rotWithShape="1">
          <a:blip r:embed="rId4">
            <a:alphaModFix/>
          </a:blip>
          <a:srcRect t="56289" b="33947"/>
          <a:stretch/>
        </p:blipFill>
        <p:spPr>
          <a:xfrm>
            <a:off x="0" y="4865825"/>
            <a:ext cx="9144003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 rotWithShape="1">
          <a:blip r:embed="rId5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5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6">
            <a:alphaModFix/>
          </a:blip>
          <a:srcRect t="6048" b="69901"/>
          <a:stretch/>
        </p:blipFill>
        <p:spPr>
          <a:xfrm>
            <a:off x="4114825" y="4865822"/>
            <a:ext cx="1921901" cy="2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3261" y="364608"/>
            <a:ext cx="1494698" cy="48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652576" y="849191"/>
            <a:ext cx="1683976" cy="6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2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 rotWithShape="1">
          <a:blip r:embed="rId3">
            <a:alphaModFix/>
          </a:blip>
          <a:srcRect t="31805" b="52883"/>
          <a:stretch/>
        </p:blipFill>
        <p:spPr>
          <a:xfrm flipH="1">
            <a:off x="3" y="4708050"/>
            <a:ext cx="9143997" cy="4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2456" y="3439772"/>
            <a:ext cx="1277549" cy="193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56444" y="3652609"/>
            <a:ext cx="1277549" cy="193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 rotWithShape="1">
          <a:blip r:embed="rId5">
            <a:alphaModFix/>
          </a:blip>
          <a:srcRect l="-6100" t="-3748" b="19124"/>
          <a:stretch/>
        </p:blipFill>
        <p:spPr>
          <a:xfrm>
            <a:off x="1928863" y="4183425"/>
            <a:ext cx="2170774" cy="9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 rotWithShape="1">
          <a:blip r:embed="rId6">
            <a:alphaModFix/>
          </a:blip>
          <a:srcRect l="38941" r="-3349"/>
          <a:stretch/>
        </p:blipFill>
        <p:spPr>
          <a:xfrm>
            <a:off x="0" y="4392475"/>
            <a:ext cx="1928876" cy="7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 rotWithShape="1">
          <a:blip r:embed="rId6">
            <a:alphaModFix/>
          </a:blip>
          <a:srcRect l="38941" r="-3349"/>
          <a:stretch/>
        </p:blipFill>
        <p:spPr>
          <a:xfrm flipH="1">
            <a:off x="7215125" y="4392475"/>
            <a:ext cx="1928876" cy="7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1373" y="-75967"/>
            <a:ext cx="1551574" cy="52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3599" y="1629741"/>
            <a:ext cx="1683976" cy="6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18864" y="2423591"/>
            <a:ext cx="1683976" cy="6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62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60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4.png"/><Relationship Id="rId17" Type="http://schemas.openxmlformats.org/officeDocument/2006/relationships/image" Target="../media/image50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2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58.svg"/><Relationship Id="rId4" Type="http://schemas.openxmlformats.org/officeDocument/2006/relationships/image" Target="../media/image31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651" y="265050"/>
            <a:ext cx="1428803" cy="5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 txBox="1">
            <a:spLocks noGrp="1"/>
          </p:cNvSpPr>
          <p:nvPr>
            <p:ph type="ctrTitle"/>
          </p:nvPr>
        </p:nvSpPr>
        <p:spPr>
          <a:xfrm>
            <a:off x="366376" y="905317"/>
            <a:ext cx="5656375" cy="13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đồng</a:t>
            </a:r>
            <a:endParaRPr sz="8000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Google Shape;311;p29"/>
          <p:cNvSpPr txBox="1">
            <a:spLocks noGrp="1"/>
          </p:cNvSpPr>
          <p:nvPr>
            <p:ph type="subTitle" idx="1"/>
          </p:nvPr>
        </p:nvSpPr>
        <p:spPr>
          <a:xfrm>
            <a:off x="4037358" y="2481689"/>
            <a:ext cx="2514467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Tố Hữu</a:t>
            </a:r>
            <a:endParaRPr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2" name="Google Shape;3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4592" y="1478135"/>
            <a:ext cx="839857" cy="41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1786" y="886602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0959" y="268166"/>
            <a:ext cx="1299950" cy="9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248" y="167375"/>
            <a:ext cx="1299950" cy="39948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9"/>
          <p:cNvSpPr/>
          <p:nvPr/>
        </p:nvSpPr>
        <p:spPr>
          <a:xfrm>
            <a:off x="6448650" y="4255450"/>
            <a:ext cx="452400" cy="117900"/>
          </a:xfrm>
          <a:prstGeom prst="ellipse">
            <a:avLst/>
          </a:prstGeom>
          <a:solidFill>
            <a:srgbClr val="2A493D">
              <a:alpha val="22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8">
            <a:alphaModFix/>
          </a:blip>
          <a:srcRect b="3809"/>
          <a:stretch/>
        </p:blipFill>
        <p:spPr>
          <a:xfrm>
            <a:off x="1155919" y="4255450"/>
            <a:ext cx="701081" cy="65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9625" y="4046550"/>
            <a:ext cx="1770255" cy="3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98011" y="2063928"/>
            <a:ext cx="1683976" cy="6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6;p25">
            <a:extLst>
              <a:ext uri="{FF2B5EF4-FFF2-40B4-BE49-F238E27FC236}">
                <a16:creationId xmlns:a16="http://schemas.microsoft.com/office/drawing/2014/main" xmlns="" id="{FBB90A7F-9160-17ED-91AE-D5146B1C6C30}"/>
              </a:ext>
            </a:extLst>
          </p:cNvPr>
          <p:cNvSpPr/>
          <p:nvPr/>
        </p:nvSpPr>
        <p:spPr>
          <a:xfrm flipH="1">
            <a:off x="4282384" y="3648093"/>
            <a:ext cx="294790" cy="317241"/>
          </a:xfrm>
          <a:custGeom>
            <a:avLst/>
            <a:gdLst/>
            <a:ahLst/>
            <a:cxnLst/>
            <a:rect l="l" t="t" r="r" b="b"/>
            <a:pathLst>
              <a:path w="3532" h="3801" extrusionOk="0">
                <a:moveTo>
                  <a:pt x="1679" y="1"/>
                </a:moveTo>
                <a:cubicBezTo>
                  <a:pt x="1570" y="568"/>
                  <a:pt x="1118" y="1126"/>
                  <a:pt x="537" y="1126"/>
                </a:cubicBezTo>
                <a:cubicBezTo>
                  <a:pt x="438" y="1126"/>
                  <a:pt x="335" y="1110"/>
                  <a:pt x="229" y="1075"/>
                </a:cubicBezTo>
                <a:lnTo>
                  <a:pt x="229" y="1075"/>
                </a:lnTo>
                <a:cubicBezTo>
                  <a:pt x="480" y="1319"/>
                  <a:pt x="819" y="1453"/>
                  <a:pt x="1169" y="1453"/>
                </a:cubicBezTo>
                <a:cubicBezTo>
                  <a:pt x="1193" y="1453"/>
                  <a:pt x="1218" y="1452"/>
                  <a:pt x="1243" y="1451"/>
                </a:cubicBezTo>
                <a:lnTo>
                  <a:pt x="1243" y="1451"/>
                </a:lnTo>
                <a:cubicBezTo>
                  <a:pt x="1182" y="1820"/>
                  <a:pt x="578" y="1786"/>
                  <a:pt x="283" y="1793"/>
                </a:cubicBezTo>
                <a:cubicBezTo>
                  <a:pt x="464" y="2135"/>
                  <a:pt x="981" y="2082"/>
                  <a:pt x="1317" y="2156"/>
                </a:cubicBezTo>
                <a:cubicBezTo>
                  <a:pt x="1142" y="2585"/>
                  <a:pt x="390" y="2391"/>
                  <a:pt x="1" y="2505"/>
                </a:cubicBezTo>
                <a:cubicBezTo>
                  <a:pt x="276" y="2867"/>
                  <a:pt x="780" y="2954"/>
                  <a:pt x="1229" y="3015"/>
                </a:cubicBezTo>
                <a:cubicBezTo>
                  <a:pt x="827" y="3109"/>
                  <a:pt x="417" y="3169"/>
                  <a:pt x="8" y="3203"/>
                </a:cubicBezTo>
                <a:cubicBezTo>
                  <a:pt x="115" y="3270"/>
                  <a:pt x="236" y="3330"/>
                  <a:pt x="363" y="3384"/>
                </a:cubicBezTo>
                <a:cubicBezTo>
                  <a:pt x="1102" y="3485"/>
                  <a:pt x="1927" y="3619"/>
                  <a:pt x="2793" y="3800"/>
                </a:cubicBezTo>
                <a:cubicBezTo>
                  <a:pt x="2995" y="3800"/>
                  <a:pt x="3190" y="3760"/>
                  <a:pt x="3371" y="3686"/>
                </a:cubicBezTo>
                <a:cubicBezTo>
                  <a:pt x="2988" y="3632"/>
                  <a:pt x="2639" y="3451"/>
                  <a:pt x="2364" y="3183"/>
                </a:cubicBezTo>
                <a:lnTo>
                  <a:pt x="2364" y="3183"/>
                </a:lnTo>
                <a:cubicBezTo>
                  <a:pt x="2477" y="3198"/>
                  <a:pt x="2600" y="3209"/>
                  <a:pt x="2722" y="3209"/>
                </a:cubicBezTo>
                <a:cubicBezTo>
                  <a:pt x="3044" y="3209"/>
                  <a:pt x="3367" y="3132"/>
                  <a:pt x="3532" y="2840"/>
                </a:cubicBezTo>
                <a:lnTo>
                  <a:pt x="3532" y="2840"/>
                </a:lnTo>
                <a:cubicBezTo>
                  <a:pt x="3518" y="2841"/>
                  <a:pt x="3503" y="2841"/>
                  <a:pt x="3489" y="2841"/>
                </a:cubicBezTo>
                <a:cubicBezTo>
                  <a:pt x="2981" y="2841"/>
                  <a:pt x="2489" y="2608"/>
                  <a:pt x="2169" y="2209"/>
                </a:cubicBezTo>
                <a:lnTo>
                  <a:pt x="2169" y="2209"/>
                </a:lnTo>
                <a:cubicBezTo>
                  <a:pt x="2192" y="2211"/>
                  <a:pt x="2215" y="2212"/>
                  <a:pt x="2237" y="2212"/>
                </a:cubicBezTo>
                <a:cubicBezTo>
                  <a:pt x="2468" y="2212"/>
                  <a:pt x="2689" y="2119"/>
                  <a:pt x="2854" y="1954"/>
                </a:cubicBezTo>
                <a:cubicBezTo>
                  <a:pt x="2418" y="1927"/>
                  <a:pt x="2048" y="1639"/>
                  <a:pt x="1914" y="1223"/>
                </a:cubicBezTo>
                <a:lnTo>
                  <a:pt x="1914" y="1223"/>
                </a:lnTo>
                <a:cubicBezTo>
                  <a:pt x="1995" y="1251"/>
                  <a:pt x="2077" y="1262"/>
                  <a:pt x="2159" y="1262"/>
                </a:cubicBezTo>
                <a:cubicBezTo>
                  <a:pt x="2309" y="1262"/>
                  <a:pt x="2461" y="1226"/>
                  <a:pt x="2612" y="1196"/>
                </a:cubicBezTo>
                <a:cubicBezTo>
                  <a:pt x="2129" y="1035"/>
                  <a:pt x="1733" y="504"/>
                  <a:pt x="1679" y="1"/>
                </a:cubicBezTo>
                <a:close/>
              </a:path>
            </a:pathLst>
          </a:custGeom>
          <a:solidFill>
            <a:srgbClr val="FF9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Google Shape;277;p25">
            <a:extLst>
              <a:ext uri="{FF2B5EF4-FFF2-40B4-BE49-F238E27FC236}">
                <a16:creationId xmlns:a16="http://schemas.microsoft.com/office/drawing/2014/main" xmlns="" id="{369C9D4E-3C1D-BFB3-C158-6C4A2EAD4CED}"/>
              </a:ext>
            </a:extLst>
          </p:cNvPr>
          <p:cNvSpPr/>
          <p:nvPr/>
        </p:nvSpPr>
        <p:spPr>
          <a:xfrm flipH="1">
            <a:off x="4075063" y="3788728"/>
            <a:ext cx="225850" cy="238786"/>
          </a:xfrm>
          <a:custGeom>
            <a:avLst/>
            <a:gdLst/>
            <a:ahLst/>
            <a:cxnLst/>
            <a:rect l="l" t="t" r="r" b="b"/>
            <a:pathLst>
              <a:path w="2706" h="2861" extrusionOk="0">
                <a:moveTo>
                  <a:pt x="1283" y="1"/>
                </a:moveTo>
                <a:cubicBezTo>
                  <a:pt x="1202" y="435"/>
                  <a:pt x="859" y="860"/>
                  <a:pt x="415" y="860"/>
                </a:cubicBezTo>
                <a:cubicBezTo>
                  <a:pt x="338" y="860"/>
                  <a:pt x="257" y="847"/>
                  <a:pt x="175" y="820"/>
                </a:cubicBezTo>
                <a:lnTo>
                  <a:pt x="175" y="820"/>
                </a:lnTo>
                <a:cubicBezTo>
                  <a:pt x="371" y="1010"/>
                  <a:pt x="634" y="1116"/>
                  <a:pt x="905" y="1116"/>
                </a:cubicBezTo>
                <a:cubicBezTo>
                  <a:pt x="921" y="1116"/>
                  <a:pt x="937" y="1116"/>
                  <a:pt x="954" y="1115"/>
                </a:cubicBezTo>
                <a:lnTo>
                  <a:pt x="954" y="1115"/>
                </a:lnTo>
                <a:cubicBezTo>
                  <a:pt x="907" y="1397"/>
                  <a:pt x="443" y="1370"/>
                  <a:pt x="215" y="1377"/>
                </a:cubicBezTo>
                <a:cubicBezTo>
                  <a:pt x="356" y="1632"/>
                  <a:pt x="752" y="1598"/>
                  <a:pt x="1007" y="1652"/>
                </a:cubicBezTo>
                <a:cubicBezTo>
                  <a:pt x="873" y="1981"/>
                  <a:pt x="296" y="1833"/>
                  <a:pt x="0" y="1921"/>
                </a:cubicBezTo>
                <a:cubicBezTo>
                  <a:pt x="208" y="2196"/>
                  <a:pt x="591" y="2263"/>
                  <a:pt x="940" y="2310"/>
                </a:cubicBezTo>
                <a:cubicBezTo>
                  <a:pt x="846" y="2330"/>
                  <a:pt x="752" y="2350"/>
                  <a:pt x="652" y="2370"/>
                </a:cubicBezTo>
                <a:cubicBezTo>
                  <a:pt x="1256" y="2511"/>
                  <a:pt x="1867" y="2679"/>
                  <a:pt x="2484" y="2860"/>
                </a:cubicBezTo>
                <a:cubicBezTo>
                  <a:pt x="2518" y="2854"/>
                  <a:pt x="2551" y="2840"/>
                  <a:pt x="2585" y="2827"/>
                </a:cubicBezTo>
                <a:cubicBezTo>
                  <a:pt x="2296" y="2787"/>
                  <a:pt x="2021" y="2652"/>
                  <a:pt x="1813" y="2444"/>
                </a:cubicBezTo>
                <a:lnTo>
                  <a:pt x="1813" y="2444"/>
                </a:lnTo>
                <a:cubicBezTo>
                  <a:pt x="1893" y="2453"/>
                  <a:pt x="1981" y="2460"/>
                  <a:pt x="2069" y="2460"/>
                </a:cubicBezTo>
                <a:cubicBezTo>
                  <a:pt x="2319" y="2460"/>
                  <a:pt x="2577" y="2404"/>
                  <a:pt x="2706" y="2176"/>
                </a:cubicBezTo>
                <a:lnTo>
                  <a:pt x="2706" y="2176"/>
                </a:lnTo>
                <a:cubicBezTo>
                  <a:pt x="2692" y="2176"/>
                  <a:pt x="2678" y="2176"/>
                  <a:pt x="2664" y="2176"/>
                </a:cubicBezTo>
                <a:cubicBezTo>
                  <a:pt x="2276" y="2176"/>
                  <a:pt x="1905" y="1997"/>
                  <a:pt x="1658" y="1692"/>
                </a:cubicBezTo>
                <a:lnTo>
                  <a:pt x="1658" y="1692"/>
                </a:lnTo>
                <a:cubicBezTo>
                  <a:pt x="1675" y="1693"/>
                  <a:pt x="1691" y="1694"/>
                  <a:pt x="1707" y="1694"/>
                </a:cubicBezTo>
                <a:cubicBezTo>
                  <a:pt x="1885" y="1694"/>
                  <a:pt x="2059" y="1627"/>
                  <a:pt x="2182" y="1498"/>
                </a:cubicBezTo>
                <a:cubicBezTo>
                  <a:pt x="1853" y="1478"/>
                  <a:pt x="1571" y="1256"/>
                  <a:pt x="1470" y="941"/>
                </a:cubicBezTo>
                <a:lnTo>
                  <a:pt x="1470" y="941"/>
                </a:lnTo>
                <a:cubicBezTo>
                  <a:pt x="1530" y="959"/>
                  <a:pt x="1591" y="967"/>
                  <a:pt x="1654" y="967"/>
                </a:cubicBezTo>
                <a:cubicBezTo>
                  <a:pt x="1769" y="967"/>
                  <a:pt x="1888" y="942"/>
                  <a:pt x="2001" y="920"/>
                </a:cubicBezTo>
                <a:cubicBezTo>
                  <a:pt x="1632" y="793"/>
                  <a:pt x="1323" y="390"/>
                  <a:pt x="1283" y="1"/>
                </a:cubicBezTo>
                <a:close/>
              </a:path>
            </a:pathLst>
          </a:custGeom>
          <a:solidFill>
            <a:srgbClr val="FF9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278;p25">
            <a:extLst>
              <a:ext uri="{FF2B5EF4-FFF2-40B4-BE49-F238E27FC236}">
                <a16:creationId xmlns:a16="http://schemas.microsoft.com/office/drawing/2014/main" xmlns="" id="{CD114843-8035-1718-0E1A-3CDC1054E6EC}"/>
              </a:ext>
            </a:extLst>
          </p:cNvPr>
          <p:cNvSpPr/>
          <p:nvPr/>
        </p:nvSpPr>
        <p:spPr>
          <a:xfrm flipH="1">
            <a:off x="4572000" y="3712026"/>
            <a:ext cx="226434" cy="206236"/>
          </a:xfrm>
          <a:custGeom>
            <a:avLst/>
            <a:gdLst/>
            <a:ahLst/>
            <a:cxnLst/>
            <a:rect l="l" t="t" r="r" b="b"/>
            <a:pathLst>
              <a:path w="2713" h="2471" extrusionOk="0">
                <a:moveTo>
                  <a:pt x="1289" y="0"/>
                </a:moveTo>
                <a:cubicBezTo>
                  <a:pt x="1209" y="442"/>
                  <a:pt x="859" y="864"/>
                  <a:pt x="411" y="864"/>
                </a:cubicBezTo>
                <a:cubicBezTo>
                  <a:pt x="335" y="864"/>
                  <a:pt x="256" y="852"/>
                  <a:pt x="175" y="826"/>
                </a:cubicBezTo>
                <a:lnTo>
                  <a:pt x="175" y="826"/>
                </a:lnTo>
                <a:cubicBezTo>
                  <a:pt x="371" y="1015"/>
                  <a:pt x="632" y="1116"/>
                  <a:pt x="902" y="1116"/>
                </a:cubicBezTo>
                <a:cubicBezTo>
                  <a:pt x="919" y="1116"/>
                  <a:pt x="936" y="1115"/>
                  <a:pt x="954" y="1114"/>
                </a:cubicBezTo>
                <a:lnTo>
                  <a:pt x="954" y="1114"/>
                </a:lnTo>
                <a:cubicBezTo>
                  <a:pt x="907" y="1396"/>
                  <a:pt x="443" y="1369"/>
                  <a:pt x="215" y="1376"/>
                </a:cubicBezTo>
                <a:cubicBezTo>
                  <a:pt x="356" y="1638"/>
                  <a:pt x="752" y="1598"/>
                  <a:pt x="1007" y="1651"/>
                </a:cubicBezTo>
                <a:cubicBezTo>
                  <a:pt x="873" y="1987"/>
                  <a:pt x="302" y="1839"/>
                  <a:pt x="0" y="1920"/>
                </a:cubicBezTo>
                <a:cubicBezTo>
                  <a:pt x="215" y="2202"/>
                  <a:pt x="598" y="2269"/>
                  <a:pt x="940" y="2309"/>
                </a:cubicBezTo>
                <a:cubicBezTo>
                  <a:pt x="866" y="2329"/>
                  <a:pt x="779" y="2350"/>
                  <a:pt x="698" y="2363"/>
                </a:cubicBezTo>
                <a:cubicBezTo>
                  <a:pt x="1027" y="2390"/>
                  <a:pt x="1410" y="2423"/>
                  <a:pt x="1846" y="2470"/>
                </a:cubicBezTo>
                <a:cubicBezTo>
                  <a:pt x="1833" y="2464"/>
                  <a:pt x="1826" y="2457"/>
                  <a:pt x="1813" y="2444"/>
                </a:cubicBezTo>
                <a:lnTo>
                  <a:pt x="1813" y="2444"/>
                </a:lnTo>
                <a:cubicBezTo>
                  <a:pt x="1895" y="2454"/>
                  <a:pt x="1985" y="2462"/>
                  <a:pt x="2076" y="2462"/>
                </a:cubicBezTo>
                <a:cubicBezTo>
                  <a:pt x="2324" y="2462"/>
                  <a:pt x="2580" y="2403"/>
                  <a:pt x="2712" y="2182"/>
                </a:cubicBezTo>
                <a:lnTo>
                  <a:pt x="2712" y="2182"/>
                </a:lnTo>
                <a:cubicBezTo>
                  <a:pt x="2705" y="2182"/>
                  <a:pt x="2697" y="2182"/>
                  <a:pt x="2690" y="2182"/>
                </a:cubicBezTo>
                <a:cubicBezTo>
                  <a:pt x="2289" y="2182"/>
                  <a:pt x="1915" y="2008"/>
                  <a:pt x="1665" y="1698"/>
                </a:cubicBezTo>
                <a:lnTo>
                  <a:pt x="1665" y="1698"/>
                </a:lnTo>
                <a:cubicBezTo>
                  <a:pt x="1680" y="1699"/>
                  <a:pt x="1695" y="1700"/>
                  <a:pt x="1710" y="1700"/>
                </a:cubicBezTo>
                <a:cubicBezTo>
                  <a:pt x="1889" y="1700"/>
                  <a:pt x="2059" y="1628"/>
                  <a:pt x="2189" y="1504"/>
                </a:cubicBezTo>
                <a:cubicBezTo>
                  <a:pt x="1853" y="1477"/>
                  <a:pt x="1571" y="1255"/>
                  <a:pt x="1470" y="940"/>
                </a:cubicBezTo>
                <a:lnTo>
                  <a:pt x="1470" y="940"/>
                </a:lnTo>
                <a:cubicBezTo>
                  <a:pt x="1529" y="961"/>
                  <a:pt x="1590" y="969"/>
                  <a:pt x="1653" y="969"/>
                </a:cubicBezTo>
                <a:cubicBezTo>
                  <a:pt x="1768" y="969"/>
                  <a:pt x="1887" y="942"/>
                  <a:pt x="2001" y="920"/>
                </a:cubicBezTo>
                <a:cubicBezTo>
                  <a:pt x="1632" y="799"/>
                  <a:pt x="1329" y="389"/>
                  <a:pt x="1289" y="0"/>
                </a:cubicBezTo>
                <a:close/>
              </a:path>
            </a:pathLst>
          </a:custGeom>
          <a:solidFill>
            <a:srgbClr val="FF9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951" y="167375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141" y="408379"/>
            <a:ext cx="7144871" cy="4030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      </a:t>
            </a:r>
            <a:r>
              <a:rPr lang="en-US" sz="40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 ĐỒNG</a:t>
            </a:r>
            <a:r>
              <a:rPr lang="en-US" sz="4000" b="1" i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US" sz="2800" b="1" i="1" kern="100" dirty="0">
              <a:solidFill>
                <a:srgbClr val="2E74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(1920 – 2002),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7896">
            <a:off x="8320178" y="747153"/>
            <a:ext cx="288925" cy="39996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173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>
            <a:spLocks noGrp="1"/>
          </p:cNvSpPr>
          <p:nvPr>
            <p:ph type="title"/>
          </p:nvPr>
        </p:nvSpPr>
        <p:spPr>
          <a:xfrm>
            <a:off x="4093224" y="1854436"/>
            <a:ext cx="4124681" cy="14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Google Shape;362;p33"/>
          <p:cNvSpPr txBox="1">
            <a:spLocks noGrp="1"/>
          </p:cNvSpPr>
          <p:nvPr>
            <p:ph type="title" idx="2"/>
          </p:nvPr>
        </p:nvSpPr>
        <p:spPr>
          <a:xfrm>
            <a:off x="7051132" y="519525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63" name="Google Shape;3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738882" y="4284559"/>
            <a:ext cx="1124225" cy="3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25" y="2184124"/>
            <a:ext cx="1151590" cy="24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7601" y="1441725"/>
            <a:ext cx="1428803" cy="5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3624" y="308241"/>
            <a:ext cx="1683976" cy="6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973" y="1242183"/>
            <a:ext cx="1551574" cy="52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515" y="1962724"/>
            <a:ext cx="1543235" cy="261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4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  <p:bldP spid="3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814015" y="83092"/>
            <a:ext cx="5631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128176"/>
            <a:ext cx="5747657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91" name="Google Shape;1941;p46">
            <a:extLst>
              <a:ext uri="{FF2B5EF4-FFF2-40B4-BE49-F238E27FC236}">
                <a16:creationId xmlns:a16="http://schemas.microsoft.com/office/drawing/2014/main" xmlns="" id="{709F0951-2F82-CFA8-DB61-5AFC01883F22}"/>
              </a:ext>
            </a:extLst>
          </p:cNvPr>
          <p:cNvGrpSpPr/>
          <p:nvPr/>
        </p:nvGrpSpPr>
        <p:grpSpPr>
          <a:xfrm>
            <a:off x="553956" y="2138037"/>
            <a:ext cx="2581130" cy="2763739"/>
            <a:chOff x="3210425" y="805900"/>
            <a:chExt cx="3284611" cy="3388781"/>
          </a:xfrm>
        </p:grpSpPr>
        <p:sp>
          <p:nvSpPr>
            <p:cNvPr id="492" name="Google Shape;1942;p46">
              <a:extLst>
                <a:ext uri="{FF2B5EF4-FFF2-40B4-BE49-F238E27FC236}">
                  <a16:creationId xmlns:a16="http://schemas.microsoft.com/office/drawing/2014/main" xmlns="" id="{E275CACC-2C10-C186-327F-7FE27ABFF9CE}"/>
                </a:ext>
              </a:extLst>
            </p:cNvPr>
            <p:cNvSpPr/>
            <p:nvPr/>
          </p:nvSpPr>
          <p:spPr>
            <a:xfrm>
              <a:off x="3652637" y="805900"/>
              <a:ext cx="530015" cy="455991"/>
            </a:xfrm>
            <a:custGeom>
              <a:avLst/>
              <a:gdLst/>
              <a:ahLst/>
              <a:cxnLst/>
              <a:rect l="l" t="t" r="r" b="b"/>
              <a:pathLst>
                <a:path w="13647" h="11741" extrusionOk="0">
                  <a:moveTo>
                    <a:pt x="7897" y="0"/>
                  </a:moveTo>
                  <a:cubicBezTo>
                    <a:pt x="7360" y="0"/>
                    <a:pt x="6586" y="1121"/>
                    <a:pt x="6144" y="1469"/>
                  </a:cubicBezTo>
                  <a:cubicBezTo>
                    <a:pt x="5149" y="2069"/>
                    <a:pt x="3112" y="1563"/>
                    <a:pt x="2812" y="3064"/>
                  </a:cubicBezTo>
                  <a:cubicBezTo>
                    <a:pt x="2859" y="4138"/>
                    <a:pt x="3222" y="4975"/>
                    <a:pt x="2196" y="5748"/>
                  </a:cubicBezTo>
                  <a:cubicBezTo>
                    <a:pt x="1264" y="6743"/>
                    <a:pt x="1" y="9396"/>
                    <a:pt x="1896" y="9965"/>
                  </a:cubicBezTo>
                  <a:cubicBezTo>
                    <a:pt x="1920" y="9967"/>
                    <a:pt x="1944" y="9968"/>
                    <a:pt x="1969" y="9968"/>
                  </a:cubicBezTo>
                  <a:cubicBezTo>
                    <a:pt x="2247" y="9968"/>
                    <a:pt x="2535" y="9861"/>
                    <a:pt x="2804" y="9861"/>
                  </a:cubicBezTo>
                  <a:cubicBezTo>
                    <a:pt x="2927" y="9861"/>
                    <a:pt x="3047" y="9884"/>
                    <a:pt x="3159" y="9949"/>
                  </a:cubicBezTo>
                  <a:cubicBezTo>
                    <a:pt x="3680" y="10265"/>
                    <a:pt x="3412" y="11149"/>
                    <a:pt x="3838" y="11576"/>
                  </a:cubicBezTo>
                  <a:cubicBezTo>
                    <a:pt x="4033" y="11690"/>
                    <a:pt x="4208" y="11740"/>
                    <a:pt x="4370" y="11740"/>
                  </a:cubicBezTo>
                  <a:cubicBezTo>
                    <a:pt x="5463" y="11740"/>
                    <a:pt x="5925" y="9461"/>
                    <a:pt x="7379" y="9461"/>
                  </a:cubicBezTo>
                  <a:cubicBezTo>
                    <a:pt x="7579" y="9461"/>
                    <a:pt x="7798" y="9504"/>
                    <a:pt x="8039" y="9602"/>
                  </a:cubicBezTo>
                  <a:cubicBezTo>
                    <a:pt x="8425" y="9889"/>
                    <a:pt x="8843" y="10032"/>
                    <a:pt x="9236" y="10032"/>
                  </a:cubicBezTo>
                  <a:cubicBezTo>
                    <a:pt x="9920" y="10032"/>
                    <a:pt x="10523" y="9597"/>
                    <a:pt x="10724" y="8733"/>
                  </a:cubicBezTo>
                  <a:cubicBezTo>
                    <a:pt x="10645" y="7738"/>
                    <a:pt x="10992" y="6743"/>
                    <a:pt x="11687" y="6017"/>
                  </a:cubicBezTo>
                  <a:cubicBezTo>
                    <a:pt x="13064" y="3922"/>
                    <a:pt x="13646" y="1573"/>
                    <a:pt x="10696" y="1573"/>
                  </a:cubicBezTo>
                  <a:cubicBezTo>
                    <a:pt x="10532" y="1573"/>
                    <a:pt x="10357" y="1580"/>
                    <a:pt x="10171" y="1595"/>
                  </a:cubicBezTo>
                  <a:cubicBezTo>
                    <a:pt x="9176" y="1311"/>
                    <a:pt x="9634" y="0"/>
                    <a:pt x="7897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3" name="Google Shape;1943;p46">
              <a:extLst>
                <a:ext uri="{FF2B5EF4-FFF2-40B4-BE49-F238E27FC236}">
                  <a16:creationId xmlns:a16="http://schemas.microsoft.com/office/drawing/2014/main" xmlns="" id="{5CDFFE58-98C7-1B5A-FA6C-8EA93603AF4A}"/>
                </a:ext>
              </a:extLst>
            </p:cNvPr>
            <p:cNvSpPr/>
            <p:nvPr/>
          </p:nvSpPr>
          <p:spPr>
            <a:xfrm>
              <a:off x="3925281" y="1111363"/>
              <a:ext cx="245065" cy="153059"/>
            </a:xfrm>
            <a:custGeom>
              <a:avLst/>
              <a:gdLst/>
              <a:ahLst/>
              <a:cxnLst/>
              <a:rect l="l" t="t" r="r" b="b"/>
              <a:pathLst>
                <a:path w="6310" h="3941" extrusionOk="0">
                  <a:moveTo>
                    <a:pt x="3914" y="0"/>
                  </a:moveTo>
                  <a:cubicBezTo>
                    <a:pt x="2322" y="0"/>
                    <a:pt x="903" y="1068"/>
                    <a:pt x="356" y="2605"/>
                  </a:cubicBezTo>
                  <a:cubicBezTo>
                    <a:pt x="1" y="3579"/>
                    <a:pt x="197" y="3940"/>
                    <a:pt x="700" y="3940"/>
                  </a:cubicBezTo>
                  <a:cubicBezTo>
                    <a:pt x="1920" y="3940"/>
                    <a:pt x="4946" y="1819"/>
                    <a:pt x="6310" y="1137"/>
                  </a:cubicBezTo>
                  <a:cubicBezTo>
                    <a:pt x="5836" y="473"/>
                    <a:pt x="5062" y="63"/>
                    <a:pt x="4241" y="15"/>
                  </a:cubicBezTo>
                  <a:cubicBezTo>
                    <a:pt x="4131" y="5"/>
                    <a:pt x="4022" y="0"/>
                    <a:pt x="3914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4" name="Google Shape;1944;p46">
              <a:extLst>
                <a:ext uri="{FF2B5EF4-FFF2-40B4-BE49-F238E27FC236}">
                  <a16:creationId xmlns:a16="http://schemas.microsoft.com/office/drawing/2014/main" xmlns="" id="{D60B17B6-7E80-F8CD-28DA-285C6897E009}"/>
                </a:ext>
              </a:extLst>
            </p:cNvPr>
            <p:cNvSpPr/>
            <p:nvPr/>
          </p:nvSpPr>
          <p:spPr>
            <a:xfrm>
              <a:off x="3402402" y="2185321"/>
              <a:ext cx="2444549" cy="1643176"/>
            </a:xfrm>
            <a:custGeom>
              <a:avLst/>
              <a:gdLst/>
              <a:ahLst/>
              <a:cxnLst/>
              <a:rect l="l" t="t" r="r" b="b"/>
              <a:pathLst>
                <a:path w="62943" h="42309" extrusionOk="0">
                  <a:moveTo>
                    <a:pt x="32684" y="0"/>
                  </a:moveTo>
                  <a:cubicBezTo>
                    <a:pt x="32671" y="0"/>
                    <a:pt x="32657" y="0"/>
                    <a:pt x="32644" y="0"/>
                  </a:cubicBezTo>
                  <a:lnTo>
                    <a:pt x="28995" y="537"/>
                  </a:lnTo>
                  <a:lnTo>
                    <a:pt x="16409" y="2385"/>
                  </a:lnTo>
                  <a:cubicBezTo>
                    <a:pt x="16409" y="2385"/>
                    <a:pt x="15935" y="2495"/>
                    <a:pt x="15145" y="2780"/>
                  </a:cubicBezTo>
                  <a:cubicBezTo>
                    <a:pt x="12113" y="3885"/>
                    <a:pt x="4485" y="7407"/>
                    <a:pt x="2369" y="15856"/>
                  </a:cubicBezTo>
                  <a:cubicBezTo>
                    <a:pt x="0" y="25363"/>
                    <a:pt x="23958" y="42308"/>
                    <a:pt x="23958" y="42308"/>
                  </a:cubicBezTo>
                  <a:lnTo>
                    <a:pt x="55827" y="35186"/>
                  </a:lnTo>
                  <a:cubicBezTo>
                    <a:pt x="55827" y="35186"/>
                    <a:pt x="62943" y="0"/>
                    <a:pt x="3268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Google Shape;1945;p46">
              <a:extLst>
                <a:ext uri="{FF2B5EF4-FFF2-40B4-BE49-F238E27FC236}">
                  <a16:creationId xmlns:a16="http://schemas.microsoft.com/office/drawing/2014/main" xmlns="" id="{2DE27010-E2DC-3463-C592-598554645871}"/>
                </a:ext>
              </a:extLst>
            </p:cNvPr>
            <p:cNvSpPr/>
            <p:nvPr/>
          </p:nvSpPr>
          <p:spPr>
            <a:xfrm>
              <a:off x="3990607" y="2206177"/>
              <a:ext cx="655072" cy="298505"/>
            </a:xfrm>
            <a:custGeom>
              <a:avLst/>
              <a:gdLst/>
              <a:ahLst/>
              <a:cxnLst/>
              <a:rect l="l" t="t" r="r" b="b"/>
              <a:pathLst>
                <a:path w="16867" h="7686" extrusionOk="0">
                  <a:moveTo>
                    <a:pt x="13850" y="0"/>
                  </a:moveTo>
                  <a:lnTo>
                    <a:pt x="1264" y="1848"/>
                  </a:lnTo>
                  <a:cubicBezTo>
                    <a:pt x="1264" y="1848"/>
                    <a:pt x="790" y="1958"/>
                    <a:pt x="0" y="2243"/>
                  </a:cubicBezTo>
                  <a:cubicBezTo>
                    <a:pt x="0" y="2243"/>
                    <a:pt x="3213" y="7685"/>
                    <a:pt x="7959" y="7685"/>
                  </a:cubicBezTo>
                  <a:cubicBezTo>
                    <a:pt x="8630" y="7685"/>
                    <a:pt x="9332" y="7576"/>
                    <a:pt x="10060" y="7328"/>
                  </a:cubicBezTo>
                  <a:cubicBezTo>
                    <a:pt x="15935" y="5306"/>
                    <a:pt x="16867" y="3774"/>
                    <a:pt x="1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6" name="Google Shape;1946;p46">
              <a:extLst>
                <a:ext uri="{FF2B5EF4-FFF2-40B4-BE49-F238E27FC236}">
                  <a16:creationId xmlns:a16="http://schemas.microsoft.com/office/drawing/2014/main" xmlns="" id="{75FA25AE-C585-05DA-6D75-A5D2382E72A7}"/>
                </a:ext>
              </a:extLst>
            </p:cNvPr>
            <p:cNvSpPr/>
            <p:nvPr/>
          </p:nvSpPr>
          <p:spPr>
            <a:xfrm>
              <a:off x="4670198" y="2185321"/>
              <a:ext cx="1659759" cy="1143298"/>
            </a:xfrm>
            <a:custGeom>
              <a:avLst/>
              <a:gdLst/>
              <a:ahLst/>
              <a:cxnLst/>
              <a:rect l="l" t="t" r="r" b="b"/>
              <a:pathLst>
                <a:path w="42736" h="29438" extrusionOk="0">
                  <a:moveTo>
                    <a:pt x="1" y="0"/>
                  </a:moveTo>
                  <a:lnTo>
                    <a:pt x="19852" y="29437"/>
                  </a:lnTo>
                  <a:lnTo>
                    <a:pt x="42735" y="20909"/>
                  </a:lnTo>
                  <a:cubicBezTo>
                    <a:pt x="28680" y="142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7" name="Google Shape;1947;p46">
              <a:extLst>
                <a:ext uri="{FF2B5EF4-FFF2-40B4-BE49-F238E27FC236}">
                  <a16:creationId xmlns:a16="http://schemas.microsoft.com/office/drawing/2014/main" xmlns="" id="{C5915E44-6E51-DA35-1C16-C6E8351E889E}"/>
                </a:ext>
              </a:extLst>
            </p:cNvPr>
            <p:cNvSpPr/>
            <p:nvPr/>
          </p:nvSpPr>
          <p:spPr>
            <a:xfrm>
              <a:off x="3698039" y="2170951"/>
              <a:ext cx="1754795" cy="1261325"/>
            </a:xfrm>
            <a:custGeom>
              <a:avLst/>
              <a:gdLst/>
              <a:ahLst/>
              <a:cxnLst/>
              <a:rect l="l" t="t" r="r" b="b"/>
              <a:pathLst>
                <a:path w="45183" h="32477" extrusionOk="0">
                  <a:moveTo>
                    <a:pt x="26749" y="0"/>
                  </a:moveTo>
                  <a:cubicBezTo>
                    <a:pt x="26153" y="0"/>
                    <a:pt x="25553" y="99"/>
                    <a:pt x="25032" y="370"/>
                  </a:cubicBezTo>
                  <a:cubicBezTo>
                    <a:pt x="25032" y="370"/>
                    <a:pt x="25032" y="370"/>
                    <a:pt x="25032" y="370"/>
                  </a:cubicBezTo>
                  <a:cubicBezTo>
                    <a:pt x="25058" y="370"/>
                    <a:pt x="31726" y="386"/>
                    <a:pt x="38850" y="16084"/>
                  </a:cubicBezTo>
                  <a:cubicBezTo>
                    <a:pt x="38850" y="16084"/>
                    <a:pt x="28495" y="21156"/>
                    <a:pt x="19691" y="21156"/>
                  </a:cubicBezTo>
                  <a:cubicBezTo>
                    <a:pt x="16912" y="21156"/>
                    <a:pt x="14287" y="20651"/>
                    <a:pt x="12192" y="19321"/>
                  </a:cubicBezTo>
                  <a:cubicBezTo>
                    <a:pt x="12192" y="19321"/>
                    <a:pt x="3412" y="6229"/>
                    <a:pt x="2227" y="5866"/>
                  </a:cubicBezTo>
                  <a:cubicBezTo>
                    <a:pt x="2227" y="5866"/>
                    <a:pt x="0" y="5882"/>
                    <a:pt x="64" y="7556"/>
                  </a:cubicBezTo>
                  <a:cubicBezTo>
                    <a:pt x="64" y="7556"/>
                    <a:pt x="7849" y="16210"/>
                    <a:pt x="11655" y="32476"/>
                  </a:cubicBezTo>
                  <a:lnTo>
                    <a:pt x="45183" y="25133"/>
                  </a:lnTo>
                  <a:cubicBezTo>
                    <a:pt x="45183" y="25133"/>
                    <a:pt x="38818" y="3560"/>
                    <a:pt x="29911" y="702"/>
                  </a:cubicBezTo>
                  <a:cubicBezTo>
                    <a:pt x="29911" y="702"/>
                    <a:pt x="28341" y="0"/>
                    <a:pt x="26749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8" name="Google Shape;1948;p46">
              <a:extLst>
                <a:ext uri="{FF2B5EF4-FFF2-40B4-BE49-F238E27FC236}">
                  <a16:creationId xmlns:a16="http://schemas.microsoft.com/office/drawing/2014/main" xmlns="" id="{6AC3C2E2-4A72-9713-0217-C57AC9BFA2C2}"/>
                </a:ext>
              </a:extLst>
            </p:cNvPr>
            <p:cNvSpPr/>
            <p:nvPr/>
          </p:nvSpPr>
          <p:spPr>
            <a:xfrm>
              <a:off x="3210425" y="2553314"/>
              <a:ext cx="872834" cy="1339583"/>
            </a:xfrm>
            <a:custGeom>
              <a:avLst/>
              <a:gdLst/>
              <a:ahLst/>
              <a:cxnLst/>
              <a:rect l="l" t="t" r="r" b="b"/>
              <a:pathLst>
                <a:path w="22474" h="34492" extrusionOk="0">
                  <a:moveTo>
                    <a:pt x="10471" y="1"/>
                  </a:moveTo>
                  <a:cubicBezTo>
                    <a:pt x="10471" y="1"/>
                    <a:pt x="0" y="10692"/>
                    <a:pt x="10471" y="31364"/>
                  </a:cubicBezTo>
                  <a:lnTo>
                    <a:pt x="12461" y="34491"/>
                  </a:lnTo>
                  <a:lnTo>
                    <a:pt x="22473" y="27100"/>
                  </a:lnTo>
                  <a:lnTo>
                    <a:pt x="10471" y="1"/>
                  </a:ln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9" name="Google Shape;1949;p46">
              <a:extLst>
                <a:ext uri="{FF2B5EF4-FFF2-40B4-BE49-F238E27FC236}">
                  <a16:creationId xmlns:a16="http://schemas.microsoft.com/office/drawing/2014/main" xmlns="" id="{4E473A54-583C-782F-F1E3-D18A88527949}"/>
                </a:ext>
              </a:extLst>
            </p:cNvPr>
            <p:cNvSpPr/>
            <p:nvPr/>
          </p:nvSpPr>
          <p:spPr>
            <a:xfrm>
              <a:off x="4039660" y="2044221"/>
              <a:ext cx="606642" cy="392220"/>
            </a:xfrm>
            <a:custGeom>
              <a:avLst/>
              <a:gdLst/>
              <a:ahLst/>
              <a:cxnLst/>
              <a:rect l="l" t="t" r="r" b="b"/>
              <a:pathLst>
                <a:path w="15620" h="10099" extrusionOk="0">
                  <a:moveTo>
                    <a:pt x="8197" y="1"/>
                  </a:moveTo>
                  <a:lnTo>
                    <a:pt x="1643" y="712"/>
                  </a:lnTo>
                  <a:cubicBezTo>
                    <a:pt x="1643" y="712"/>
                    <a:pt x="2322" y="5291"/>
                    <a:pt x="1" y="6018"/>
                  </a:cubicBezTo>
                  <a:cubicBezTo>
                    <a:pt x="1" y="6018"/>
                    <a:pt x="1788" y="10099"/>
                    <a:pt x="6074" y="10099"/>
                  </a:cubicBezTo>
                  <a:cubicBezTo>
                    <a:pt x="6979" y="10099"/>
                    <a:pt x="7995" y="9917"/>
                    <a:pt x="9129" y="9476"/>
                  </a:cubicBezTo>
                  <a:lnTo>
                    <a:pt x="9113" y="9476"/>
                  </a:lnTo>
                  <a:cubicBezTo>
                    <a:pt x="15620" y="6950"/>
                    <a:pt x="10534" y="4281"/>
                    <a:pt x="10534" y="4281"/>
                  </a:cubicBezTo>
                  <a:cubicBezTo>
                    <a:pt x="10266" y="4186"/>
                    <a:pt x="10029" y="4060"/>
                    <a:pt x="9808" y="3902"/>
                  </a:cubicBezTo>
                  <a:cubicBezTo>
                    <a:pt x="9160" y="3412"/>
                    <a:pt x="8276" y="2386"/>
                    <a:pt x="8197" y="269"/>
                  </a:cubicBezTo>
                  <a:lnTo>
                    <a:pt x="8197" y="1"/>
                  </a:lnTo>
                  <a:close/>
                </a:path>
              </a:pathLst>
            </a:custGeom>
            <a:solidFill>
              <a:srgbClr val="FF9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0" name="Google Shape;1950;p46">
              <a:extLst>
                <a:ext uri="{FF2B5EF4-FFF2-40B4-BE49-F238E27FC236}">
                  <a16:creationId xmlns:a16="http://schemas.microsoft.com/office/drawing/2014/main" xmlns="" id="{B82C2180-7A53-94D3-B195-A5AF3C5C3A00}"/>
                </a:ext>
              </a:extLst>
            </p:cNvPr>
            <p:cNvSpPr/>
            <p:nvPr/>
          </p:nvSpPr>
          <p:spPr>
            <a:xfrm>
              <a:off x="4206509" y="2054669"/>
              <a:ext cx="214694" cy="151777"/>
            </a:xfrm>
            <a:custGeom>
              <a:avLst/>
              <a:gdLst/>
              <a:ahLst/>
              <a:cxnLst/>
              <a:rect l="l" t="t" r="r" b="b"/>
              <a:pathLst>
                <a:path w="5528" h="3908" extrusionOk="0">
                  <a:moveTo>
                    <a:pt x="3917" y="0"/>
                  </a:moveTo>
                  <a:lnTo>
                    <a:pt x="0" y="2290"/>
                  </a:lnTo>
                  <a:cubicBezTo>
                    <a:pt x="0" y="2290"/>
                    <a:pt x="1227" y="3908"/>
                    <a:pt x="3697" y="3908"/>
                  </a:cubicBezTo>
                  <a:cubicBezTo>
                    <a:pt x="4246" y="3908"/>
                    <a:pt x="4856" y="3828"/>
                    <a:pt x="5528" y="3633"/>
                  </a:cubicBezTo>
                  <a:cubicBezTo>
                    <a:pt x="4880" y="3143"/>
                    <a:pt x="3996" y="2117"/>
                    <a:pt x="3917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1" name="Google Shape;1951;p46">
              <a:extLst>
                <a:ext uri="{FF2B5EF4-FFF2-40B4-BE49-F238E27FC236}">
                  <a16:creationId xmlns:a16="http://schemas.microsoft.com/office/drawing/2014/main" xmlns="" id="{5BEF6D00-C4A6-6CFD-0A46-A878A37588FE}"/>
                </a:ext>
              </a:extLst>
            </p:cNvPr>
            <p:cNvSpPr/>
            <p:nvPr/>
          </p:nvSpPr>
          <p:spPr>
            <a:xfrm>
              <a:off x="4379455" y="1198905"/>
              <a:ext cx="272367" cy="415406"/>
            </a:xfrm>
            <a:custGeom>
              <a:avLst/>
              <a:gdLst/>
              <a:ahLst/>
              <a:cxnLst/>
              <a:rect l="l" t="t" r="r" b="b"/>
              <a:pathLst>
                <a:path w="7013" h="10696" extrusionOk="0">
                  <a:moveTo>
                    <a:pt x="771" y="1"/>
                  </a:moveTo>
                  <a:cubicBezTo>
                    <a:pt x="484" y="1"/>
                    <a:pt x="268" y="124"/>
                    <a:pt x="175" y="430"/>
                  </a:cubicBezTo>
                  <a:cubicBezTo>
                    <a:pt x="1" y="4157"/>
                    <a:pt x="4249" y="7016"/>
                    <a:pt x="4549" y="10695"/>
                  </a:cubicBezTo>
                  <a:cubicBezTo>
                    <a:pt x="6223" y="8342"/>
                    <a:pt x="7013" y="3873"/>
                    <a:pt x="4265" y="1994"/>
                  </a:cubicBezTo>
                  <a:cubicBezTo>
                    <a:pt x="3759" y="1586"/>
                    <a:pt x="1804" y="1"/>
                    <a:pt x="771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2" name="Google Shape;1952;p46">
              <a:extLst>
                <a:ext uri="{FF2B5EF4-FFF2-40B4-BE49-F238E27FC236}">
                  <a16:creationId xmlns:a16="http://schemas.microsoft.com/office/drawing/2014/main" xmlns="" id="{874A9F92-4C55-DFAC-29ED-26C3111FAC1C}"/>
                </a:ext>
              </a:extLst>
            </p:cNvPr>
            <p:cNvSpPr/>
            <p:nvPr/>
          </p:nvSpPr>
          <p:spPr>
            <a:xfrm>
              <a:off x="3918834" y="1201041"/>
              <a:ext cx="656315" cy="949655"/>
            </a:xfrm>
            <a:custGeom>
              <a:avLst/>
              <a:gdLst/>
              <a:ahLst/>
              <a:cxnLst/>
              <a:rect l="l" t="t" r="r" b="b"/>
              <a:pathLst>
                <a:path w="16899" h="24452" extrusionOk="0">
                  <a:moveTo>
                    <a:pt x="7546" y="0"/>
                  </a:moveTo>
                  <a:cubicBezTo>
                    <a:pt x="5450" y="0"/>
                    <a:pt x="3199" y="774"/>
                    <a:pt x="1075" y="3013"/>
                  </a:cubicBezTo>
                  <a:cubicBezTo>
                    <a:pt x="585" y="3534"/>
                    <a:pt x="301" y="4213"/>
                    <a:pt x="253" y="4939"/>
                  </a:cubicBezTo>
                  <a:cubicBezTo>
                    <a:pt x="143" y="6882"/>
                    <a:pt x="1" y="11177"/>
                    <a:pt x="569" y="15125"/>
                  </a:cubicBezTo>
                  <a:cubicBezTo>
                    <a:pt x="601" y="15331"/>
                    <a:pt x="632" y="15552"/>
                    <a:pt x="664" y="15757"/>
                  </a:cubicBezTo>
                  <a:cubicBezTo>
                    <a:pt x="790" y="16547"/>
                    <a:pt x="948" y="17289"/>
                    <a:pt x="1138" y="18015"/>
                  </a:cubicBezTo>
                  <a:cubicBezTo>
                    <a:pt x="1690" y="20084"/>
                    <a:pt x="2543" y="21837"/>
                    <a:pt x="3838" y="22722"/>
                  </a:cubicBezTo>
                  <a:cubicBezTo>
                    <a:pt x="5565" y="23931"/>
                    <a:pt x="7423" y="24451"/>
                    <a:pt x="9169" y="24451"/>
                  </a:cubicBezTo>
                  <a:cubicBezTo>
                    <a:pt x="12327" y="24451"/>
                    <a:pt x="15124" y="22752"/>
                    <a:pt x="16141" y="20353"/>
                  </a:cubicBezTo>
                  <a:cubicBezTo>
                    <a:pt x="16630" y="19216"/>
                    <a:pt x="16820" y="17242"/>
                    <a:pt x="16851" y="15031"/>
                  </a:cubicBezTo>
                  <a:cubicBezTo>
                    <a:pt x="16899" y="11730"/>
                    <a:pt x="16583" y="7924"/>
                    <a:pt x="16362" y="5713"/>
                  </a:cubicBezTo>
                  <a:cubicBezTo>
                    <a:pt x="16235" y="4434"/>
                    <a:pt x="15556" y="3265"/>
                    <a:pt x="14498" y="2523"/>
                  </a:cubicBezTo>
                  <a:cubicBezTo>
                    <a:pt x="12920" y="1408"/>
                    <a:pt x="10373" y="0"/>
                    <a:pt x="7546" y="0"/>
                  </a:cubicBezTo>
                  <a:close/>
                </a:path>
              </a:pathLst>
            </a:custGeom>
            <a:solidFill>
              <a:srgbClr val="FF9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Google Shape;1953;p46">
              <a:extLst>
                <a:ext uri="{FF2B5EF4-FFF2-40B4-BE49-F238E27FC236}">
                  <a16:creationId xmlns:a16="http://schemas.microsoft.com/office/drawing/2014/main" xmlns="" id="{7B4384AF-2F57-5225-2C1E-92C356C5B9E6}"/>
                </a:ext>
              </a:extLst>
            </p:cNvPr>
            <p:cNvSpPr/>
            <p:nvPr/>
          </p:nvSpPr>
          <p:spPr>
            <a:xfrm>
              <a:off x="4028630" y="1751652"/>
              <a:ext cx="174846" cy="149408"/>
            </a:xfrm>
            <a:custGeom>
              <a:avLst/>
              <a:gdLst/>
              <a:ahLst/>
              <a:cxnLst/>
              <a:rect l="l" t="t" r="r" b="b"/>
              <a:pathLst>
                <a:path w="4502" h="3847" extrusionOk="0">
                  <a:moveTo>
                    <a:pt x="2575" y="1"/>
                  </a:moveTo>
                  <a:cubicBezTo>
                    <a:pt x="869" y="1"/>
                    <a:pt x="1" y="2070"/>
                    <a:pt x="1217" y="3286"/>
                  </a:cubicBezTo>
                  <a:cubicBezTo>
                    <a:pt x="1609" y="3673"/>
                    <a:pt x="2090" y="3847"/>
                    <a:pt x="2562" y="3847"/>
                  </a:cubicBezTo>
                  <a:cubicBezTo>
                    <a:pt x="3553" y="3847"/>
                    <a:pt x="4501" y="3083"/>
                    <a:pt x="4501" y="1928"/>
                  </a:cubicBezTo>
                  <a:cubicBezTo>
                    <a:pt x="4501" y="854"/>
                    <a:pt x="3633" y="1"/>
                    <a:pt x="2575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4" name="Google Shape;1954;p46">
              <a:extLst>
                <a:ext uri="{FF2B5EF4-FFF2-40B4-BE49-F238E27FC236}">
                  <a16:creationId xmlns:a16="http://schemas.microsoft.com/office/drawing/2014/main" xmlns="" id="{61AAF621-DBF6-21D2-5B13-BD41AE0BBEA0}"/>
                </a:ext>
              </a:extLst>
            </p:cNvPr>
            <p:cNvSpPr/>
            <p:nvPr/>
          </p:nvSpPr>
          <p:spPr>
            <a:xfrm>
              <a:off x="4369046" y="1743069"/>
              <a:ext cx="174225" cy="149680"/>
            </a:xfrm>
            <a:custGeom>
              <a:avLst/>
              <a:gdLst/>
              <a:ahLst/>
              <a:cxnLst/>
              <a:rect l="l" t="t" r="r" b="b"/>
              <a:pathLst>
                <a:path w="4486" h="3854" extrusionOk="0">
                  <a:moveTo>
                    <a:pt x="2559" y="1"/>
                  </a:moveTo>
                  <a:cubicBezTo>
                    <a:pt x="853" y="1"/>
                    <a:pt x="0" y="2070"/>
                    <a:pt x="1201" y="3286"/>
                  </a:cubicBezTo>
                  <a:cubicBezTo>
                    <a:pt x="1593" y="3678"/>
                    <a:pt x="2075" y="3854"/>
                    <a:pt x="2547" y="3854"/>
                  </a:cubicBezTo>
                  <a:cubicBezTo>
                    <a:pt x="3537" y="3854"/>
                    <a:pt x="4485" y="3082"/>
                    <a:pt x="4485" y="1927"/>
                  </a:cubicBezTo>
                  <a:cubicBezTo>
                    <a:pt x="4485" y="869"/>
                    <a:pt x="3617" y="1"/>
                    <a:pt x="2559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5" name="Google Shape;1955;p46">
              <a:extLst>
                <a:ext uri="{FF2B5EF4-FFF2-40B4-BE49-F238E27FC236}">
                  <a16:creationId xmlns:a16="http://schemas.microsoft.com/office/drawing/2014/main" xmlns="" id="{02E5CDDB-A574-B3C0-8B60-C0F32DE7EB26}"/>
                </a:ext>
              </a:extLst>
            </p:cNvPr>
            <p:cNvSpPr/>
            <p:nvPr/>
          </p:nvSpPr>
          <p:spPr>
            <a:xfrm>
              <a:off x="4054379" y="1709590"/>
              <a:ext cx="131931" cy="45168"/>
            </a:xfrm>
            <a:custGeom>
              <a:avLst/>
              <a:gdLst/>
              <a:ahLst/>
              <a:cxnLst/>
              <a:rect l="l" t="t" r="r" b="b"/>
              <a:pathLst>
                <a:path w="3397" h="1163" extrusionOk="0">
                  <a:moveTo>
                    <a:pt x="1869" y="0"/>
                  </a:moveTo>
                  <a:cubicBezTo>
                    <a:pt x="1588" y="0"/>
                    <a:pt x="1310" y="41"/>
                    <a:pt x="1059" y="105"/>
                  </a:cubicBezTo>
                  <a:cubicBezTo>
                    <a:pt x="443" y="263"/>
                    <a:pt x="48" y="626"/>
                    <a:pt x="1" y="1052"/>
                  </a:cubicBezTo>
                  <a:cubicBezTo>
                    <a:pt x="1" y="1100"/>
                    <a:pt x="32" y="1147"/>
                    <a:pt x="96" y="1163"/>
                  </a:cubicBezTo>
                  <a:cubicBezTo>
                    <a:pt x="143" y="1163"/>
                    <a:pt x="190" y="1131"/>
                    <a:pt x="206" y="1084"/>
                  </a:cubicBezTo>
                  <a:cubicBezTo>
                    <a:pt x="253" y="579"/>
                    <a:pt x="917" y="357"/>
                    <a:pt x="1122" y="310"/>
                  </a:cubicBezTo>
                  <a:cubicBezTo>
                    <a:pt x="1361" y="243"/>
                    <a:pt x="1627" y="202"/>
                    <a:pt x="1895" y="202"/>
                  </a:cubicBezTo>
                  <a:cubicBezTo>
                    <a:pt x="2388" y="202"/>
                    <a:pt x="2885" y="342"/>
                    <a:pt x="3222" y="721"/>
                  </a:cubicBezTo>
                  <a:cubicBezTo>
                    <a:pt x="3246" y="744"/>
                    <a:pt x="3274" y="756"/>
                    <a:pt x="3299" y="756"/>
                  </a:cubicBezTo>
                  <a:cubicBezTo>
                    <a:pt x="3325" y="756"/>
                    <a:pt x="3349" y="744"/>
                    <a:pt x="3365" y="721"/>
                  </a:cubicBezTo>
                  <a:cubicBezTo>
                    <a:pt x="3396" y="689"/>
                    <a:pt x="3396" y="626"/>
                    <a:pt x="3365" y="594"/>
                  </a:cubicBezTo>
                  <a:cubicBezTo>
                    <a:pt x="2978" y="155"/>
                    <a:pt x="2418" y="0"/>
                    <a:pt x="1869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Google Shape;1956;p46">
              <a:extLst>
                <a:ext uri="{FF2B5EF4-FFF2-40B4-BE49-F238E27FC236}">
                  <a16:creationId xmlns:a16="http://schemas.microsoft.com/office/drawing/2014/main" xmlns="" id="{B70312EC-A2D2-5412-FAB4-B4AF1790F01C}"/>
                </a:ext>
              </a:extLst>
            </p:cNvPr>
            <p:cNvSpPr/>
            <p:nvPr/>
          </p:nvSpPr>
          <p:spPr>
            <a:xfrm>
              <a:off x="4396039" y="1687142"/>
              <a:ext cx="133135" cy="43110"/>
            </a:xfrm>
            <a:custGeom>
              <a:avLst/>
              <a:gdLst/>
              <a:ahLst/>
              <a:cxnLst/>
              <a:rect l="l" t="t" r="r" b="b"/>
              <a:pathLst>
                <a:path w="3428" h="1110" extrusionOk="0">
                  <a:moveTo>
                    <a:pt x="2045" y="1"/>
                  </a:moveTo>
                  <a:cubicBezTo>
                    <a:pt x="1299" y="1"/>
                    <a:pt x="434" y="252"/>
                    <a:pt x="32" y="967"/>
                  </a:cubicBezTo>
                  <a:cubicBezTo>
                    <a:pt x="0" y="1014"/>
                    <a:pt x="16" y="1062"/>
                    <a:pt x="63" y="1093"/>
                  </a:cubicBezTo>
                  <a:cubicBezTo>
                    <a:pt x="79" y="1109"/>
                    <a:pt x="95" y="1109"/>
                    <a:pt x="111" y="1109"/>
                  </a:cubicBezTo>
                  <a:cubicBezTo>
                    <a:pt x="142" y="1109"/>
                    <a:pt x="174" y="1093"/>
                    <a:pt x="190" y="1062"/>
                  </a:cubicBezTo>
                  <a:cubicBezTo>
                    <a:pt x="560" y="424"/>
                    <a:pt x="1363" y="190"/>
                    <a:pt x="2035" y="190"/>
                  </a:cubicBezTo>
                  <a:cubicBezTo>
                    <a:pt x="2078" y="190"/>
                    <a:pt x="2121" y="191"/>
                    <a:pt x="2164" y="193"/>
                  </a:cubicBezTo>
                  <a:cubicBezTo>
                    <a:pt x="2369" y="209"/>
                    <a:pt x="3064" y="272"/>
                    <a:pt x="3222" y="762"/>
                  </a:cubicBezTo>
                  <a:cubicBezTo>
                    <a:pt x="3235" y="801"/>
                    <a:pt x="3280" y="829"/>
                    <a:pt x="3322" y="829"/>
                  </a:cubicBezTo>
                  <a:cubicBezTo>
                    <a:pt x="3331" y="829"/>
                    <a:pt x="3340" y="828"/>
                    <a:pt x="3348" y="825"/>
                  </a:cubicBezTo>
                  <a:cubicBezTo>
                    <a:pt x="3396" y="809"/>
                    <a:pt x="3427" y="746"/>
                    <a:pt x="3411" y="699"/>
                  </a:cubicBezTo>
                  <a:cubicBezTo>
                    <a:pt x="3285" y="288"/>
                    <a:pt x="2811" y="35"/>
                    <a:pt x="2180" y="4"/>
                  </a:cubicBezTo>
                  <a:cubicBezTo>
                    <a:pt x="2135" y="2"/>
                    <a:pt x="2090" y="1"/>
                    <a:pt x="2045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Google Shape;1957;p46">
              <a:extLst>
                <a:ext uri="{FF2B5EF4-FFF2-40B4-BE49-F238E27FC236}">
                  <a16:creationId xmlns:a16="http://schemas.microsoft.com/office/drawing/2014/main" xmlns="" id="{F72B1542-3463-0A51-0ED1-DF64E579CA80}"/>
                </a:ext>
              </a:extLst>
            </p:cNvPr>
            <p:cNvSpPr/>
            <p:nvPr/>
          </p:nvSpPr>
          <p:spPr>
            <a:xfrm>
              <a:off x="4024474" y="1612106"/>
              <a:ext cx="148942" cy="51499"/>
            </a:xfrm>
            <a:custGeom>
              <a:avLst/>
              <a:gdLst/>
              <a:ahLst/>
              <a:cxnLst/>
              <a:rect l="l" t="t" r="r" b="b"/>
              <a:pathLst>
                <a:path w="3835" h="1326" extrusionOk="0">
                  <a:moveTo>
                    <a:pt x="2395" y="1"/>
                  </a:moveTo>
                  <a:cubicBezTo>
                    <a:pt x="1330" y="1"/>
                    <a:pt x="0" y="648"/>
                    <a:pt x="502" y="1162"/>
                  </a:cubicBezTo>
                  <a:cubicBezTo>
                    <a:pt x="610" y="1269"/>
                    <a:pt x="754" y="1326"/>
                    <a:pt x="905" y="1326"/>
                  </a:cubicBezTo>
                  <a:cubicBezTo>
                    <a:pt x="976" y="1326"/>
                    <a:pt x="1048" y="1313"/>
                    <a:pt x="1118" y="1288"/>
                  </a:cubicBezTo>
                  <a:cubicBezTo>
                    <a:pt x="1418" y="1178"/>
                    <a:pt x="2524" y="1162"/>
                    <a:pt x="3250" y="1162"/>
                  </a:cubicBezTo>
                  <a:cubicBezTo>
                    <a:pt x="3661" y="1162"/>
                    <a:pt x="3835" y="625"/>
                    <a:pt x="3503" y="388"/>
                  </a:cubicBezTo>
                  <a:cubicBezTo>
                    <a:pt x="3424" y="325"/>
                    <a:pt x="3313" y="262"/>
                    <a:pt x="3203" y="183"/>
                  </a:cubicBezTo>
                  <a:cubicBezTo>
                    <a:pt x="2990" y="55"/>
                    <a:pt x="2704" y="1"/>
                    <a:pt x="2395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Google Shape;1958;p46">
              <a:extLst>
                <a:ext uri="{FF2B5EF4-FFF2-40B4-BE49-F238E27FC236}">
                  <a16:creationId xmlns:a16="http://schemas.microsoft.com/office/drawing/2014/main" xmlns="" id="{3BC09D60-21A7-87A4-8C1F-29C6FDFEFC6C}"/>
                </a:ext>
              </a:extLst>
            </p:cNvPr>
            <p:cNvSpPr/>
            <p:nvPr/>
          </p:nvSpPr>
          <p:spPr>
            <a:xfrm>
              <a:off x="4392971" y="1593114"/>
              <a:ext cx="148942" cy="51499"/>
            </a:xfrm>
            <a:custGeom>
              <a:avLst/>
              <a:gdLst/>
              <a:ahLst/>
              <a:cxnLst/>
              <a:rect l="l" t="t" r="r" b="b"/>
              <a:pathLst>
                <a:path w="3835" h="1326" extrusionOk="0">
                  <a:moveTo>
                    <a:pt x="1440" y="0"/>
                  </a:moveTo>
                  <a:cubicBezTo>
                    <a:pt x="1131" y="0"/>
                    <a:pt x="845" y="54"/>
                    <a:pt x="632" y="182"/>
                  </a:cubicBezTo>
                  <a:cubicBezTo>
                    <a:pt x="506" y="261"/>
                    <a:pt x="411" y="324"/>
                    <a:pt x="332" y="387"/>
                  </a:cubicBezTo>
                  <a:cubicBezTo>
                    <a:pt x="0" y="624"/>
                    <a:pt x="174" y="1161"/>
                    <a:pt x="585" y="1161"/>
                  </a:cubicBezTo>
                  <a:cubicBezTo>
                    <a:pt x="1295" y="1161"/>
                    <a:pt x="2401" y="1177"/>
                    <a:pt x="2717" y="1288"/>
                  </a:cubicBezTo>
                  <a:cubicBezTo>
                    <a:pt x="2787" y="1313"/>
                    <a:pt x="2859" y="1325"/>
                    <a:pt x="2930" y="1325"/>
                  </a:cubicBezTo>
                  <a:cubicBezTo>
                    <a:pt x="3081" y="1325"/>
                    <a:pt x="3225" y="1269"/>
                    <a:pt x="3333" y="1161"/>
                  </a:cubicBezTo>
                  <a:cubicBezTo>
                    <a:pt x="3834" y="647"/>
                    <a:pt x="2505" y="0"/>
                    <a:pt x="1440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Google Shape;1959;p46">
              <a:extLst>
                <a:ext uri="{FF2B5EF4-FFF2-40B4-BE49-F238E27FC236}">
                  <a16:creationId xmlns:a16="http://schemas.microsoft.com/office/drawing/2014/main" xmlns="" id="{0C4CDA59-68B8-9AEE-A334-4144E53EFC09}"/>
                </a:ext>
              </a:extLst>
            </p:cNvPr>
            <p:cNvSpPr/>
            <p:nvPr/>
          </p:nvSpPr>
          <p:spPr>
            <a:xfrm>
              <a:off x="4279602" y="1650362"/>
              <a:ext cx="83345" cy="211121"/>
            </a:xfrm>
            <a:custGeom>
              <a:avLst/>
              <a:gdLst/>
              <a:ahLst/>
              <a:cxnLst/>
              <a:rect l="l" t="t" r="r" b="b"/>
              <a:pathLst>
                <a:path w="2146" h="5436" extrusionOk="0">
                  <a:moveTo>
                    <a:pt x="247" y="0"/>
                  </a:moveTo>
                  <a:cubicBezTo>
                    <a:pt x="207" y="0"/>
                    <a:pt x="169" y="41"/>
                    <a:pt x="156" y="82"/>
                  </a:cubicBezTo>
                  <a:cubicBezTo>
                    <a:pt x="92" y="951"/>
                    <a:pt x="13" y="1819"/>
                    <a:pt x="219" y="2688"/>
                  </a:cubicBezTo>
                  <a:cubicBezTo>
                    <a:pt x="440" y="3651"/>
                    <a:pt x="1024" y="4425"/>
                    <a:pt x="1766" y="4741"/>
                  </a:cubicBezTo>
                  <a:cubicBezTo>
                    <a:pt x="1877" y="4772"/>
                    <a:pt x="1909" y="4836"/>
                    <a:pt x="1909" y="4851"/>
                  </a:cubicBezTo>
                  <a:cubicBezTo>
                    <a:pt x="1909" y="4867"/>
                    <a:pt x="1893" y="4867"/>
                    <a:pt x="1877" y="4883"/>
                  </a:cubicBezTo>
                  <a:cubicBezTo>
                    <a:pt x="1610" y="5122"/>
                    <a:pt x="1268" y="5244"/>
                    <a:pt x="922" y="5244"/>
                  </a:cubicBezTo>
                  <a:cubicBezTo>
                    <a:pt x="675" y="5244"/>
                    <a:pt x="427" y="5182"/>
                    <a:pt x="203" y="5057"/>
                  </a:cubicBezTo>
                  <a:cubicBezTo>
                    <a:pt x="186" y="5047"/>
                    <a:pt x="170" y="5043"/>
                    <a:pt x="154" y="5043"/>
                  </a:cubicBezTo>
                  <a:cubicBezTo>
                    <a:pt x="65" y="5043"/>
                    <a:pt x="1" y="5177"/>
                    <a:pt x="108" y="5230"/>
                  </a:cubicBezTo>
                  <a:cubicBezTo>
                    <a:pt x="345" y="5373"/>
                    <a:pt x="629" y="5436"/>
                    <a:pt x="914" y="5436"/>
                  </a:cubicBezTo>
                  <a:cubicBezTo>
                    <a:pt x="1308" y="5436"/>
                    <a:pt x="1703" y="5294"/>
                    <a:pt x="2019" y="5025"/>
                  </a:cubicBezTo>
                  <a:cubicBezTo>
                    <a:pt x="2051" y="4994"/>
                    <a:pt x="2082" y="4962"/>
                    <a:pt x="2098" y="4915"/>
                  </a:cubicBezTo>
                  <a:cubicBezTo>
                    <a:pt x="2130" y="4851"/>
                    <a:pt x="2145" y="4678"/>
                    <a:pt x="1845" y="4551"/>
                  </a:cubicBezTo>
                  <a:cubicBezTo>
                    <a:pt x="1151" y="4267"/>
                    <a:pt x="614" y="3541"/>
                    <a:pt x="408" y="2640"/>
                  </a:cubicBezTo>
                  <a:cubicBezTo>
                    <a:pt x="219" y="1819"/>
                    <a:pt x="282" y="951"/>
                    <a:pt x="361" y="98"/>
                  </a:cubicBezTo>
                  <a:cubicBezTo>
                    <a:pt x="361" y="51"/>
                    <a:pt x="314" y="3"/>
                    <a:pt x="266" y="3"/>
                  </a:cubicBezTo>
                  <a:cubicBezTo>
                    <a:pt x="260" y="1"/>
                    <a:pt x="253" y="0"/>
                    <a:pt x="247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Google Shape;1960;p46">
              <a:extLst>
                <a:ext uri="{FF2B5EF4-FFF2-40B4-BE49-F238E27FC236}">
                  <a16:creationId xmlns:a16="http://schemas.microsoft.com/office/drawing/2014/main" xmlns="" id="{CD8A4781-93D0-53BA-0894-703E1D34B060}"/>
                </a:ext>
              </a:extLst>
            </p:cNvPr>
            <p:cNvSpPr/>
            <p:nvPr/>
          </p:nvSpPr>
          <p:spPr>
            <a:xfrm>
              <a:off x="4213266" y="1897141"/>
              <a:ext cx="123930" cy="53402"/>
            </a:xfrm>
            <a:custGeom>
              <a:avLst/>
              <a:gdLst/>
              <a:ahLst/>
              <a:cxnLst/>
              <a:rect l="l" t="t" r="r" b="b"/>
              <a:pathLst>
                <a:path w="3191" h="1375" extrusionOk="0">
                  <a:moveTo>
                    <a:pt x="121" y="1"/>
                  </a:moveTo>
                  <a:cubicBezTo>
                    <a:pt x="107" y="1"/>
                    <a:pt x="92" y="5"/>
                    <a:pt x="79" y="14"/>
                  </a:cubicBezTo>
                  <a:cubicBezTo>
                    <a:pt x="16" y="29"/>
                    <a:pt x="0" y="77"/>
                    <a:pt x="16" y="124"/>
                  </a:cubicBezTo>
                  <a:cubicBezTo>
                    <a:pt x="237" y="708"/>
                    <a:pt x="742" y="1135"/>
                    <a:pt x="1342" y="1261"/>
                  </a:cubicBezTo>
                  <a:cubicBezTo>
                    <a:pt x="1631" y="1330"/>
                    <a:pt x="1920" y="1375"/>
                    <a:pt x="2209" y="1375"/>
                  </a:cubicBezTo>
                  <a:cubicBezTo>
                    <a:pt x="2252" y="1375"/>
                    <a:pt x="2295" y="1374"/>
                    <a:pt x="2337" y="1372"/>
                  </a:cubicBezTo>
                  <a:cubicBezTo>
                    <a:pt x="2590" y="1372"/>
                    <a:pt x="2843" y="1356"/>
                    <a:pt x="3095" y="1340"/>
                  </a:cubicBezTo>
                  <a:cubicBezTo>
                    <a:pt x="3143" y="1340"/>
                    <a:pt x="3190" y="1293"/>
                    <a:pt x="3190" y="1245"/>
                  </a:cubicBezTo>
                  <a:cubicBezTo>
                    <a:pt x="3176" y="1190"/>
                    <a:pt x="3139" y="1147"/>
                    <a:pt x="3098" y="1147"/>
                  </a:cubicBezTo>
                  <a:cubicBezTo>
                    <a:pt x="3092" y="1147"/>
                    <a:pt x="3086" y="1148"/>
                    <a:pt x="3080" y="1151"/>
                  </a:cubicBezTo>
                  <a:cubicBezTo>
                    <a:pt x="2885" y="1172"/>
                    <a:pt x="2689" y="1183"/>
                    <a:pt x="2495" y="1183"/>
                  </a:cubicBezTo>
                  <a:cubicBezTo>
                    <a:pt x="2123" y="1183"/>
                    <a:pt x="1753" y="1144"/>
                    <a:pt x="1390" y="1072"/>
                  </a:cubicBezTo>
                  <a:cubicBezTo>
                    <a:pt x="853" y="945"/>
                    <a:pt x="411" y="582"/>
                    <a:pt x="205" y="61"/>
                  </a:cubicBezTo>
                  <a:cubicBezTo>
                    <a:pt x="194" y="27"/>
                    <a:pt x="158" y="1"/>
                    <a:pt x="121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Google Shape;1961;p46">
              <a:extLst>
                <a:ext uri="{FF2B5EF4-FFF2-40B4-BE49-F238E27FC236}">
                  <a16:creationId xmlns:a16="http://schemas.microsoft.com/office/drawing/2014/main" xmlns="" id="{86E6A90F-B1C3-4049-4AB3-934226007D75}"/>
                </a:ext>
              </a:extLst>
            </p:cNvPr>
            <p:cNvSpPr/>
            <p:nvPr/>
          </p:nvSpPr>
          <p:spPr>
            <a:xfrm>
              <a:off x="3771016" y="1787850"/>
              <a:ext cx="242307" cy="207703"/>
            </a:xfrm>
            <a:custGeom>
              <a:avLst/>
              <a:gdLst/>
              <a:ahLst/>
              <a:cxnLst/>
              <a:rect l="l" t="t" r="r" b="b"/>
              <a:pathLst>
                <a:path w="6239" h="5348" extrusionOk="0">
                  <a:moveTo>
                    <a:pt x="3570" y="1"/>
                  </a:moveTo>
                  <a:cubicBezTo>
                    <a:pt x="1201" y="1"/>
                    <a:pt x="1" y="2875"/>
                    <a:pt x="1690" y="4565"/>
                  </a:cubicBezTo>
                  <a:cubicBezTo>
                    <a:pt x="2231" y="5106"/>
                    <a:pt x="2897" y="5348"/>
                    <a:pt x="3552" y="5348"/>
                  </a:cubicBezTo>
                  <a:cubicBezTo>
                    <a:pt x="4922" y="5348"/>
                    <a:pt x="6239" y="4284"/>
                    <a:pt x="6239" y="2670"/>
                  </a:cubicBezTo>
                  <a:cubicBezTo>
                    <a:pt x="6239" y="1201"/>
                    <a:pt x="5038" y="1"/>
                    <a:pt x="3570" y="1"/>
                  </a:cubicBezTo>
                  <a:close/>
                </a:path>
              </a:pathLst>
            </a:custGeom>
            <a:solidFill>
              <a:srgbClr val="FF9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2" name="Google Shape;1962;p46">
              <a:extLst>
                <a:ext uri="{FF2B5EF4-FFF2-40B4-BE49-F238E27FC236}">
                  <a16:creationId xmlns:a16="http://schemas.microsoft.com/office/drawing/2014/main" xmlns="" id="{0DF445CA-098E-EFB6-C9DC-ECF58B891EF8}"/>
                </a:ext>
              </a:extLst>
            </p:cNvPr>
            <p:cNvSpPr/>
            <p:nvPr/>
          </p:nvSpPr>
          <p:spPr>
            <a:xfrm>
              <a:off x="3852615" y="1851311"/>
              <a:ext cx="85909" cy="80704"/>
            </a:xfrm>
            <a:custGeom>
              <a:avLst/>
              <a:gdLst/>
              <a:ahLst/>
              <a:cxnLst/>
              <a:rect l="l" t="t" r="r" b="b"/>
              <a:pathLst>
                <a:path w="2212" h="2078" extrusionOk="0">
                  <a:moveTo>
                    <a:pt x="913" y="1"/>
                  </a:moveTo>
                  <a:cubicBezTo>
                    <a:pt x="615" y="1"/>
                    <a:pt x="317" y="97"/>
                    <a:pt x="47" y="293"/>
                  </a:cubicBezTo>
                  <a:cubicBezTo>
                    <a:pt x="16" y="325"/>
                    <a:pt x="0" y="388"/>
                    <a:pt x="32" y="435"/>
                  </a:cubicBezTo>
                  <a:cubicBezTo>
                    <a:pt x="51" y="455"/>
                    <a:pt x="83" y="468"/>
                    <a:pt x="115" y="468"/>
                  </a:cubicBezTo>
                  <a:cubicBezTo>
                    <a:pt x="135" y="468"/>
                    <a:pt x="156" y="463"/>
                    <a:pt x="174" y="451"/>
                  </a:cubicBezTo>
                  <a:cubicBezTo>
                    <a:pt x="396" y="280"/>
                    <a:pt x="646" y="198"/>
                    <a:pt x="898" y="198"/>
                  </a:cubicBezTo>
                  <a:cubicBezTo>
                    <a:pt x="1272" y="198"/>
                    <a:pt x="1650" y="380"/>
                    <a:pt x="1943" y="720"/>
                  </a:cubicBezTo>
                  <a:lnTo>
                    <a:pt x="1753" y="799"/>
                  </a:lnTo>
                  <a:cubicBezTo>
                    <a:pt x="1295" y="972"/>
                    <a:pt x="869" y="1146"/>
                    <a:pt x="679" y="1967"/>
                  </a:cubicBezTo>
                  <a:cubicBezTo>
                    <a:pt x="663" y="2015"/>
                    <a:pt x="695" y="2062"/>
                    <a:pt x="758" y="2078"/>
                  </a:cubicBezTo>
                  <a:lnTo>
                    <a:pt x="774" y="2078"/>
                  </a:lnTo>
                  <a:cubicBezTo>
                    <a:pt x="821" y="2078"/>
                    <a:pt x="869" y="2046"/>
                    <a:pt x="884" y="1999"/>
                  </a:cubicBezTo>
                  <a:cubicBezTo>
                    <a:pt x="1058" y="1288"/>
                    <a:pt x="1406" y="1146"/>
                    <a:pt x="1832" y="972"/>
                  </a:cubicBezTo>
                  <a:cubicBezTo>
                    <a:pt x="1943" y="941"/>
                    <a:pt x="2053" y="893"/>
                    <a:pt x="2148" y="846"/>
                  </a:cubicBezTo>
                  <a:cubicBezTo>
                    <a:pt x="2179" y="830"/>
                    <a:pt x="2211" y="814"/>
                    <a:pt x="2211" y="783"/>
                  </a:cubicBezTo>
                  <a:cubicBezTo>
                    <a:pt x="2211" y="751"/>
                    <a:pt x="2211" y="720"/>
                    <a:pt x="2195" y="704"/>
                  </a:cubicBezTo>
                  <a:cubicBezTo>
                    <a:pt x="1847" y="240"/>
                    <a:pt x="1381" y="1"/>
                    <a:pt x="913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" name="Google Shape;1963;p46">
              <a:extLst>
                <a:ext uri="{FF2B5EF4-FFF2-40B4-BE49-F238E27FC236}">
                  <a16:creationId xmlns:a16="http://schemas.microsoft.com/office/drawing/2014/main" xmlns="" id="{336E3948-772A-1033-B7FA-8DCAC5DB2A3F}"/>
                </a:ext>
              </a:extLst>
            </p:cNvPr>
            <p:cNvSpPr/>
            <p:nvPr/>
          </p:nvSpPr>
          <p:spPr>
            <a:xfrm>
              <a:off x="3790046" y="1147328"/>
              <a:ext cx="808403" cy="652820"/>
            </a:xfrm>
            <a:custGeom>
              <a:avLst/>
              <a:gdLst/>
              <a:ahLst/>
              <a:cxnLst/>
              <a:rect l="l" t="t" r="r" b="b"/>
              <a:pathLst>
                <a:path w="20815" h="16809" extrusionOk="0">
                  <a:moveTo>
                    <a:pt x="11063" y="1"/>
                  </a:moveTo>
                  <a:cubicBezTo>
                    <a:pt x="7981" y="1"/>
                    <a:pt x="4877" y="1257"/>
                    <a:pt x="2859" y="3701"/>
                  </a:cubicBezTo>
                  <a:cubicBezTo>
                    <a:pt x="0" y="7444"/>
                    <a:pt x="1469" y="12529"/>
                    <a:pt x="1785" y="16809"/>
                  </a:cubicBezTo>
                  <a:cubicBezTo>
                    <a:pt x="2131" y="16666"/>
                    <a:pt x="2610" y="16563"/>
                    <a:pt x="3050" y="16563"/>
                  </a:cubicBezTo>
                  <a:cubicBezTo>
                    <a:pt x="3291" y="16563"/>
                    <a:pt x="3521" y="16594"/>
                    <a:pt x="3711" y="16666"/>
                  </a:cubicBezTo>
                  <a:cubicBezTo>
                    <a:pt x="5717" y="14929"/>
                    <a:pt x="5512" y="11486"/>
                    <a:pt x="5212" y="9070"/>
                  </a:cubicBezTo>
                  <a:lnTo>
                    <a:pt x="5212" y="9070"/>
                  </a:lnTo>
                  <a:cubicBezTo>
                    <a:pt x="5382" y="9109"/>
                    <a:pt x="5558" y="9127"/>
                    <a:pt x="5736" y="9127"/>
                  </a:cubicBezTo>
                  <a:cubicBezTo>
                    <a:pt x="6939" y="9127"/>
                    <a:pt x="8223" y="8280"/>
                    <a:pt x="8512" y="7096"/>
                  </a:cubicBezTo>
                  <a:cubicBezTo>
                    <a:pt x="9151" y="8097"/>
                    <a:pt x="10255" y="8518"/>
                    <a:pt x="11429" y="8518"/>
                  </a:cubicBezTo>
                  <a:cubicBezTo>
                    <a:pt x="13016" y="8518"/>
                    <a:pt x="14732" y="7750"/>
                    <a:pt x="15603" y="6607"/>
                  </a:cubicBezTo>
                  <a:lnTo>
                    <a:pt x="15603" y="6607"/>
                  </a:lnTo>
                  <a:cubicBezTo>
                    <a:pt x="15494" y="7226"/>
                    <a:pt x="16398" y="7518"/>
                    <a:pt x="17331" y="7518"/>
                  </a:cubicBezTo>
                  <a:cubicBezTo>
                    <a:pt x="18156" y="7518"/>
                    <a:pt x="19003" y="7289"/>
                    <a:pt x="19188" y="6859"/>
                  </a:cubicBezTo>
                  <a:cubicBezTo>
                    <a:pt x="19267" y="7744"/>
                    <a:pt x="19583" y="7807"/>
                    <a:pt x="19804" y="8660"/>
                  </a:cubicBezTo>
                  <a:cubicBezTo>
                    <a:pt x="20815" y="6686"/>
                    <a:pt x="20167" y="5343"/>
                    <a:pt x="18967" y="3622"/>
                  </a:cubicBezTo>
                  <a:cubicBezTo>
                    <a:pt x="17030" y="1186"/>
                    <a:pt x="14057" y="1"/>
                    <a:pt x="11063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" name="Google Shape;1964;p46">
              <a:extLst>
                <a:ext uri="{FF2B5EF4-FFF2-40B4-BE49-F238E27FC236}">
                  <a16:creationId xmlns:a16="http://schemas.microsoft.com/office/drawing/2014/main" xmlns="" id="{9D770590-B157-BCD1-96DB-F97D2C91F94B}"/>
                </a:ext>
              </a:extLst>
            </p:cNvPr>
            <p:cNvSpPr/>
            <p:nvPr/>
          </p:nvSpPr>
          <p:spPr>
            <a:xfrm>
              <a:off x="4058069" y="3302816"/>
              <a:ext cx="1809400" cy="891864"/>
            </a:xfrm>
            <a:custGeom>
              <a:avLst/>
              <a:gdLst/>
              <a:ahLst/>
              <a:cxnLst/>
              <a:rect l="l" t="t" r="r" b="b"/>
              <a:pathLst>
                <a:path w="46589" h="22964" extrusionOk="0">
                  <a:moveTo>
                    <a:pt x="42798" y="1"/>
                  </a:moveTo>
                  <a:lnTo>
                    <a:pt x="1" y="17894"/>
                  </a:lnTo>
                  <a:lnTo>
                    <a:pt x="1" y="22963"/>
                  </a:lnTo>
                  <a:lnTo>
                    <a:pt x="46589" y="22963"/>
                  </a:lnTo>
                  <a:cubicBezTo>
                    <a:pt x="45720" y="15256"/>
                    <a:pt x="44457" y="7581"/>
                    <a:pt x="427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" name="Google Shape;1965;p46">
              <a:extLst>
                <a:ext uri="{FF2B5EF4-FFF2-40B4-BE49-F238E27FC236}">
                  <a16:creationId xmlns:a16="http://schemas.microsoft.com/office/drawing/2014/main" xmlns="" id="{0E6AA0AA-07C8-F57A-2B8D-86A0A842B908}"/>
                </a:ext>
              </a:extLst>
            </p:cNvPr>
            <p:cNvSpPr/>
            <p:nvPr/>
          </p:nvSpPr>
          <p:spPr>
            <a:xfrm>
              <a:off x="5759532" y="2607455"/>
              <a:ext cx="433854" cy="382122"/>
            </a:xfrm>
            <a:custGeom>
              <a:avLst/>
              <a:gdLst/>
              <a:ahLst/>
              <a:cxnLst/>
              <a:rect l="l" t="t" r="r" b="b"/>
              <a:pathLst>
                <a:path w="11171" h="9839" extrusionOk="0">
                  <a:moveTo>
                    <a:pt x="10099" y="1"/>
                  </a:moveTo>
                  <a:cubicBezTo>
                    <a:pt x="10030" y="1"/>
                    <a:pt x="9959" y="9"/>
                    <a:pt x="9886" y="28"/>
                  </a:cubicBezTo>
                  <a:cubicBezTo>
                    <a:pt x="8733" y="328"/>
                    <a:pt x="7659" y="1149"/>
                    <a:pt x="6965" y="2034"/>
                  </a:cubicBezTo>
                  <a:cubicBezTo>
                    <a:pt x="7233" y="1560"/>
                    <a:pt x="7265" y="660"/>
                    <a:pt x="6728" y="502"/>
                  </a:cubicBezTo>
                  <a:cubicBezTo>
                    <a:pt x="6682" y="489"/>
                    <a:pt x="6636" y="483"/>
                    <a:pt x="6590" y="483"/>
                  </a:cubicBezTo>
                  <a:cubicBezTo>
                    <a:pt x="6459" y="483"/>
                    <a:pt x="6331" y="531"/>
                    <a:pt x="6238" y="612"/>
                  </a:cubicBezTo>
                  <a:cubicBezTo>
                    <a:pt x="5433" y="1291"/>
                    <a:pt x="4975" y="2381"/>
                    <a:pt x="4611" y="3360"/>
                  </a:cubicBezTo>
                  <a:cubicBezTo>
                    <a:pt x="4671" y="2730"/>
                    <a:pt x="4461" y="1773"/>
                    <a:pt x="3722" y="1773"/>
                  </a:cubicBezTo>
                  <a:cubicBezTo>
                    <a:pt x="3683" y="1773"/>
                    <a:pt x="3643" y="1775"/>
                    <a:pt x="3601" y="1781"/>
                  </a:cubicBezTo>
                  <a:cubicBezTo>
                    <a:pt x="2669" y="2207"/>
                    <a:pt x="2432" y="3502"/>
                    <a:pt x="2243" y="4418"/>
                  </a:cubicBezTo>
                  <a:cubicBezTo>
                    <a:pt x="2235" y="4700"/>
                    <a:pt x="2087" y="4823"/>
                    <a:pt x="1909" y="4823"/>
                  </a:cubicBezTo>
                  <a:cubicBezTo>
                    <a:pt x="1729" y="4823"/>
                    <a:pt x="1517" y="4696"/>
                    <a:pt x="1390" y="4481"/>
                  </a:cubicBezTo>
                  <a:cubicBezTo>
                    <a:pt x="1246" y="4252"/>
                    <a:pt x="1051" y="3983"/>
                    <a:pt x="791" y="3983"/>
                  </a:cubicBezTo>
                  <a:cubicBezTo>
                    <a:pt x="765" y="3983"/>
                    <a:pt x="738" y="3986"/>
                    <a:pt x="711" y="3992"/>
                  </a:cubicBezTo>
                  <a:lnTo>
                    <a:pt x="726" y="3992"/>
                  </a:lnTo>
                  <a:cubicBezTo>
                    <a:pt x="111" y="4971"/>
                    <a:pt x="442" y="5792"/>
                    <a:pt x="347" y="6834"/>
                  </a:cubicBezTo>
                  <a:cubicBezTo>
                    <a:pt x="237" y="7766"/>
                    <a:pt x="0" y="8477"/>
                    <a:pt x="916" y="9156"/>
                  </a:cubicBezTo>
                  <a:cubicBezTo>
                    <a:pt x="1300" y="9482"/>
                    <a:pt x="2479" y="9838"/>
                    <a:pt x="3409" y="9838"/>
                  </a:cubicBezTo>
                  <a:cubicBezTo>
                    <a:pt x="4238" y="9838"/>
                    <a:pt x="4869" y="9555"/>
                    <a:pt x="4564" y="8714"/>
                  </a:cubicBezTo>
                  <a:lnTo>
                    <a:pt x="4564" y="8714"/>
                  </a:lnTo>
                  <a:cubicBezTo>
                    <a:pt x="4864" y="8806"/>
                    <a:pt x="5161" y="8848"/>
                    <a:pt x="5443" y="8848"/>
                  </a:cubicBezTo>
                  <a:cubicBezTo>
                    <a:pt x="7194" y="8848"/>
                    <a:pt x="8376" y="7233"/>
                    <a:pt x="6254" y="5982"/>
                  </a:cubicBezTo>
                  <a:lnTo>
                    <a:pt x="6254" y="5982"/>
                  </a:lnTo>
                  <a:cubicBezTo>
                    <a:pt x="6758" y="5988"/>
                    <a:pt x="7371" y="6046"/>
                    <a:pt x="7982" y="6046"/>
                  </a:cubicBezTo>
                  <a:cubicBezTo>
                    <a:pt x="8978" y="6046"/>
                    <a:pt x="9965" y="5890"/>
                    <a:pt x="10455" y="5097"/>
                  </a:cubicBezTo>
                  <a:cubicBezTo>
                    <a:pt x="10757" y="4116"/>
                    <a:pt x="9687" y="3467"/>
                    <a:pt x="8806" y="3467"/>
                  </a:cubicBezTo>
                  <a:cubicBezTo>
                    <a:pt x="8766" y="3467"/>
                    <a:pt x="8726" y="3468"/>
                    <a:pt x="8686" y="3471"/>
                  </a:cubicBezTo>
                  <a:cubicBezTo>
                    <a:pt x="9270" y="2965"/>
                    <a:pt x="10218" y="2144"/>
                    <a:pt x="10786" y="1307"/>
                  </a:cubicBezTo>
                  <a:cubicBezTo>
                    <a:pt x="11171" y="737"/>
                    <a:pt x="10733" y="1"/>
                    <a:pt x="1009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6" name="Google Shape;1966;p46">
              <a:extLst>
                <a:ext uri="{FF2B5EF4-FFF2-40B4-BE49-F238E27FC236}">
                  <a16:creationId xmlns:a16="http://schemas.microsoft.com/office/drawing/2014/main" xmlns="" id="{84ACA349-250A-6136-D942-CF76619B575F}"/>
                </a:ext>
              </a:extLst>
            </p:cNvPr>
            <p:cNvSpPr/>
            <p:nvPr/>
          </p:nvSpPr>
          <p:spPr>
            <a:xfrm>
              <a:off x="5646047" y="2431983"/>
              <a:ext cx="338585" cy="501198"/>
            </a:xfrm>
            <a:custGeom>
              <a:avLst/>
              <a:gdLst/>
              <a:ahLst/>
              <a:cxnLst/>
              <a:rect l="l" t="t" r="r" b="b"/>
              <a:pathLst>
                <a:path w="8718" h="12905" extrusionOk="0">
                  <a:moveTo>
                    <a:pt x="5928" y="0"/>
                  </a:moveTo>
                  <a:cubicBezTo>
                    <a:pt x="5705" y="0"/>
                    <a:pt x="5479" y="88"/>
                    <a:pt x="5307" y="282"/>
                  </a:cubicBezTo>
                  <a:cubicBezTo>
                    <a:pt x="4533" y="1182"/>
                    <a:pt x="4106" y="2477"/>
                    <a:pt x="4028" y="3598"/>
                  </a:cubicBezTo>
                  <a:cubicBezTo>
                    <a:pt x="3991" y="3110"/>
                    <a:pt x="3586" y="2442"/>
                    <a:pt x="3119" y="2442"/>
                  </a:cubicBezTo>
                  <a:cubicBezTo>
                    <a:pt x="2982" y="2442"/>
                    <a:pt x="2840" y="2499"/>
                    <a:pt x="2701" y="2635"/>
                  </a:cubicBezTo>
                  <a:cubicBezTo>
                    <a:pt x="2322" y="3693"/>
                    <a:pt x="2575" y="4957"/>
                    <a:pt x="2859" y="6015"/>
                  </a:cubicBezTo>
                  <a:cubicBezTo>
                    <a:pt x="2613" y="5594"/>
                    <a:pt x="2117" y="5095"/>
                    <a:pt x="1626" y="5095"/>
                  </a:cubicBezTo>
                  <a:cubicBezTo>
                    <a:pt x="1453" y="5095"/>
                    <a:pt x="1282" y="5156"/>
                    <a:pt x="1122" y="5304"/>
                  </a:cubicBezTo>
                  <a:cubicBezTo>
                    <a:pt x="601" y="6188"/>
                    <a:pt x="1153" y="7389"/>
                    <a:pt x="1501" y="8257"/>
                  </a:cubicBezTo>
                  <a:cubicBezTo>
                    <a:pt x="1757" y="8623"/>
                    <a:pt x="1485" y="8857"/>
                    <a:pt x="1144" y="8857"/>
                  </a:cubicBezTo>
                  <a:cubicBezTo>
                    <a:pt x="1044" y="8857"/>
                    <a:pt x="938" y="8837"/>
                    <a:pt x="837" y="8794"/>
                  </a:cubicBezTo>
                  <a:cubicBezTo>
                    <a:pt x="676" y="8728"/>
                    <a:pt x="480" y="8650"/>
                    <a:pt x="305" y="8650"/>
                  </a:cubicBezTo>
                  <a:cubicBezTo>
                    <a:pt x="190" y="8650"/>
                    <a:pt x="83" y="8684"/>
                    <a:pt x="1" y="8777"/>
                  </a:cubicBezTo>
                  <a:lnTo>
                    <a:pt x="1" y="8777"/>
                  </a:lnTo>
                  <a:cubicBezTo>
                    <a:pt x="1" y="8772"/>
                    <a:pt x="1" y="8767"/>
                    <a:pt x="0" y="8762"/>
                  </a:cubicBezTo>
                  <a:lnTo>
                    <a:pt x="0" y="8778"/>
                  </a:lnTo>
                  <a:cubicBezTo>
                    <a:pt x="1" y="8778"/>
                    <a:pt x="1" y="8778"/>
                    <a:pt x="1" y="8777"/>
                  </a:cubicBezTo>
                  <a:lnTo>
                    <a:pt x="1" y="8777"/>
                  </a:lnTo>
                  <a:cubicBezTo>
                    <a:pt x="70" y="9920"/>
                    <a:pt x="808" y="10409"/>
                    <a:pt x="1295" y="11305"/>
                  </a:cubicBezTo>
                  <a:cubicBezTo>
                    <a:pt x="1738" y="12126"/>
                    <a:pt x="1959" y="12853"/>
                    <a:pt x="3096" y="12900"/>
                  </a:cubicBezTo>
                  <a:cubicBezTo>
                    <a:pt x="3126" y="12903"/>
                    <a:pt x="3158" y="12905"/>
                    <a:pt x="3192" y="12905"/>
                  </a:cubicBezTo>
                  <a:cubicBezTo>
                    <a:pt x="4249" y="12905"/>
                    <a:pt x="7327" y="11523"/>
                    <a:pt x="5844" y="10468"/>
                  </a:cubicBezTo>
                  <a:cubicBezTo>
                    <a:pt x="7935" y="9812"/>
                    <a:pt x="8492" y="7237"/>
                    <a:pt x="5959" y="7237"/>
                  </a:cubicBezTo>
                  <a:cubicBezTo>
                    <a:pt x="5872" y="7237"/>
                    <a:pt x="5781" y="7240"/>
                    <a:pt x="5686" y="7246"/>
                  </a:cubicBezTo>
                  <a:cubicBezTo>
                    <a:pt x="6775" y="6520"/>
                    <a:pt x="8718" y="5651"/>
                    <a:pt x="8639" y="4135"/>
                  </a:cubicBezTo>
                  <a:cubicBezTo>
                    <a:pt x="8471" y="3589"/>
                    <a:pt x="8007" y="3369"/>
                    <a:pt x="7505" y="3369"/>
                  </a:cubicBezTo>
                  <a:cubicBezTo>
                    <a:pt x="7064" y="3369"/>
                    <a:pt x="6595" y="3538"/>
                    <a:pt x="6270" y="3804"/>
                  </a:cubicBezTo>
                  <a:cubicBezTo>
                    <a:pt x="6460" y="3046"/>
                    <a:pt x="6775" y="1845"/>
                    <a:pt x="6775" y="835"/>
                  </a:cubicBezTo>
                  <a:cubicBezTo>
                    <a:pt x="6775" y="325"/>
                    <a:pt x="6358" y="0"/>
                    <a:pt x="5928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7" name="Google Shape;1967;p46">
              <a:extLst>
                <a:ext uri="{FF2B5EF4-FFF2-40B4-BE49-F238E27FC236}">
                  <a16:creationId xmlns:a16="http://schemas.microsoft.com/office/drawing/2014/main" xmlns="" id="{306575C0-3CEA-520D-B4BF-9F6B03133A7B}"/>
                </a:ext>
              </a:extLst>
            </p:cNvPr>
            <p:cNvSpPr/>
            <p:nvPr/>
          </p:nvSpPr>
          <p:spPr>
            <a:xfrm>
              <a:off x="5627637" y="2713717"/>
              <a:ext cx="56470" cy="74646"/>
            </a:xfrm>
            <a:custGeom>
              <a:avLst/>
              <a:gdLst/>
              <a:ahLst/>
              <a:cxnLst/>
              <a:rect l="l" t="t" r="r" b="b"/>
              <a:pathLst>
                <a:path w="1454" h="1922" extrusionOk="0">
                  <a:moveTo>
                    <a:pt x="493" y="1"/>
                  </a:moveTo>
                  <a:cubicBezTo>
                    <a:pt x="421" y="1"/>
                    <a:pt x="349" y="18"/>
                    <a:pt x="285" y="56"/>
                  </a:cubicBezTo>
                  <a:cubicBezTo>
                    <a:pt x="64" y="166"/>
                    <a:pt x="1" y="435"/>
                    <a:pt x="127" y="624"/>
                  </a:cubicBezTo>
                  <a:cubicBezTo>
                    <a:pt x="423" y="1073"/>
                    <a:pt x="479" y="1921"/>
                    <a:pt x="893" y="1921"/>
                  </a:cubicBezTo>
                  <a:cubicBezTo>
                    <a:pt x="1032" y="1921"/>
                    <a:pt x="1211" y="1826"/>
                    <a:pt x="1454" y="1587"/>
                  </a:cubicBezTo>
                  <a:cubicBezTo>
                    <a:pt x="1264" y="1161"/>
                    <a:pt x="1153" y="577"/>
                    <a:pt x="869" y="182"/>
                  </a:cubicBezTo>
                  <a:cubicBezTo>
                    <a:pt x="775" y="67"/>
                    <a:pt x="633" y="1"/>
                    <a:pt x="493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Google Shape;1968;p46">
              <a:extLst>
                <a:ext uri="{FF2B5EF4-FFF2-40B4-BE49-F238E27FC236}">
                  <a16:creationId xmlns:a16="http://schemas.microsoft.com/office/drawing/2014/main" xmlns="" id="{199E9C13-4067-C5AC-06F0-28ACBA482A9F}"/>
                </a:ext>
              </a:extLst>
            </p:cNvPr>
            <p:cNvSpPr/>
            <p:nvPr/>
          </p:nvSpPr>
          <p:spPr>
            <a:xfrm>
              <a:off x="5389637" y="2753021"/>
              <a:ext cx="573086" cy="467875"/>
            </a:xfrm>
            <a:custGeom>
              <a:avLst/>
              <a:gdLst/>
              <a:ahLst/>
              <a:cxnLst/>
              <a:rect l="l" t="t" r="r" b="b"/>
              <a:pathLst>
                <a:path w="14756" h="12047" extrusionOk="0">
                  <a:moveTo>
                    <a:pt x="7771" y="1"/>
                  </a:moveTo>
                  <a:cubicBezTo>
                    <a:pt x="6463" y="1"/>
                    <a:pt x="5121" y="934"/>
                    <a:pt x="4976" y="2502"/>
                  </a:cubicBezTo>
                  <a:cubicBezTo>
                    <a:pt x="4836" y="2487"/>
                    <a:pt x="4701" y="2480"/>
                    <a:pt x="4573" y="2480"/>
                  </a:cubicBezTo>
                  <a:cubicBezTo>
                    <a:pt x="0" y="2480"/>
                    <a:pt x="2694" y="11594"/>
                    <a:pt x="6377" y="11594"/>
                  </a:cubicBezTo>
                  <a:cubicBezTo>
                    <a:pt x="6452" y="11594"/>
                    <a:pt x="6527" y="11590"/>
                    <a:pt x="6602" y="11583"/>
                  </a:cubicBezTo>
                  <a:cubicBezTo>
                    <a:pt x="6640" y="11577"/>
                    <a:pt x="6678" y="11575"/>
                    <a:pt x="6716" y="11575"/>
                  </a:cubicBezTo>
                  <a:cubicBezTo>
                    <a:pt x="6902" y="11575"/>
                    <a:pt x="7092" y="11638"/>
                    <a:pt x="7250" y="11756"/>
                  </a:cubicBezTo>
                  <a:cubicBezTo>
                    <a:pt x="7501" y="11948"/>
                    <a:pt x="7826" y="12046"/>
                    <a:pt x="8143" y="12046"/>
                  </a:cubicBezTo>
                  <a:cubicBezTo>
                    <a:pt x="8664" y="12046"/>
                    <a:pt x="9163" y="11779"/>
                    <a:pt x="9271" y="11220"/>
                  </a:cubicBezTo>
                  <a:cubicBezTo>
                    <a:pt x="9288" y="11220"/>
                    <a:pt x="9305" y="11220"/>
                    <a:pt x="9322" y="11220"/>
                  </a:cubicBezTo>
                  <a:cubicBezTo>
                    <a:pt x="13605" y="11220"/>
                    <a:pt x="14755" y="1616"/>
                    <a:pt x="10653" y="1616"/>
                  </a:cubicBezTo>
                  <a:cubicBezTo>
                    <a:pt x="10486" y="1616"/>
                    <a:pt x="10309" y="1632"/>
                    <a:pt x="10124" y="1665"/>
                  </a:cubicBezTo>
                  <a:cubicBezTo>
                    <a:pt x="9694" y="515"/>
                    <a:pt x="8741" y="1"/>
                    <a:pt x="7771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Google Shape;1969;p46">
              <a:extLst>
                <a:ext uri="{FF2B5EF4-FFF2-40B4-BE49-F238E27FC236}">
                  <a16:creationId xmlns:a16="http://schemas.microsoft.com/office/drawing/2014/main" xmlns="" id="{CA527655-6D18-27F7-97F1-35DD0ED6D158}"/>
                </a:ext>
              </a:extLst>
            </p:cNvPr>
            <p:cNvSpPr/>
            <p:nvPr/>
          </p:nvSpPr>
          <p:spPr>
            <a:xfrm>
              <a:off x="5745395" y="2813881"/>
              <a:ext cx="50955" cy="378588"/>
            </a:xfrm>
            <a:custGeom>
              <a:avLst/>
              <a:gdLst/>
              <a:ahLst/>
              <a:cxnLst/>
              <a:rect l="l" t="t" r="r" b="b"/>
              <a:pathLst>
                <a:path w="1312" h="9748" extrusionOk="0">
                  <a:moveTo>
                    <a:pt x="983" y="0"/>
                  </a:moveTo>
                  <a:cubicBezTo>
                    <a:pt x="977" y="0"/>
                    <a:pt x="971" y="1"/>
                    <a:pt x="964" y="3"/>
                  </a:cubicBezTo>
                  <a:cubicBezTo>
                    <a:pt x="901" y="3"/>
                    <a:pt x="869" y="51"/>
                    <a:pt x="869" y="98"/>
                  </a:cubicBezTo>
                  <a:cubicBezTo>
                    <a:pt x="869" y="146"/>
                    <a:pt x="1106" y="5120"/>
                    <a:pt x="17" y="9621"/>
                  </a:cubicBezTo>
                  <a:cubicBezTo>
                    <a:pt x="1" y="9684"/>
                    <a:pt x="32" y="9732"/>
                    <a:pt x="96" y="9747"/>
                  </a:cubicBezTo>
                  <a:lnTo>
                    <a:pt x="111" y="9747"/>
                  </a:lnTo>
                  <a:cubicBezTo>
                    <a:pt x="159" y="9747"/>
                    <a:pt x="206" y="9716"/>
                    <a:pt x="206" y="9668"/>
                  </a:cubicBezTo>
                  <a:cubicBezTo>
                    <a:pt x="1312" y="5152"/>
                    <a:pt x="1075" y="146"/>
                    <a:pt x="1075" y="82"/>
                  </a:cubicBezTo>
                  <a:cubicBezTo>
                    <a:pt x="1061" y="41"/>
                    <a:pt x="1024" y="0"/>
                    <a:pt x="983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0" name="Google Shape;1970;p46">
              <a:extLst>
                <a:ext uri="{FF2B5EF4-FFF2-40B4-BE49-F238E27FC236}">
                  <a16:creationId xmlns:a16="http://schemas.microsoft.com/office/drawing/2014/main" xmlns="" id="{9680909F-F6D5-3DAE-AE94-240F60A1F2FB}"/>
                </a:ext>
              </a:extLst>
            </p:cNvPr>
            <p:cNvSpPr/>
            <p:nvPr/>
          </p:nvSpPr>
          <p:spPr>
            <a:xfrm>
              <a:off x="5557107" y="2846388"/>
              <a:ext cx="109211" cy="362004"/>
            </a:xfrm>
            <a:custGeom>
              <a:avLst/>
              <a:gdLst/>
              <a:ahLst/>
              <a:cxnLst/>
              <a:rect l="l" t="t" r="r" b="b"/>
              <a:pathLst>
                <a:path w="2812" h="9321" extrusionOk="0">
                  <a:moveTo>
                    <a:pt x="645" y="0"/>
                  </a:moveTo>
                  <a:cubicBezTo>
                    <a:pt x="604" y="0"/>
                    <a:pt x="567" y="41"/>
                    <a:pt x="553" y="82"/>
                  </a:cubicBezTo>
                  <a:cubicBezTo>
                    <a:pt x="553" y="146"/>
                    <a:pt x="1" y="6083"/>
                    <a:pt x="2638" y="9289"/>
                  </a:cubicBezTo>
                  <a:cubicBezTo>
                    <a:pt x="2654" y="9305"/>
                    <a:pt x="2669" y="9321"/>
                    <a:pt x="2701" y="9321"/>
                  </a:cubicBezTo>
                  <a:cubicBezTo>
                    <a:pt x="2733" y="9321"/>
                    <a:pt x="2748" y="9305"/>
                    <a:pt x="2764" y="9305"/>
                  </a:cubicBezTo>
                  <a:cubicBezTo>
                    <a:pt x="2812" y="9258"/>
                    <a:pt x="2812" y="9195"/>
                    <a:pt x="2780" y="9163"/>
                  </a:cubicBezTo>
                  <a:cubicBezTo>
                    <a:pt x="206" y="6020"/>
                    <a:pt x="759" y="161"/>
                    <a:pt x="759" y="114"/>
                  </a:cubicBezTo>
                  <a:cubicBezTo>
                    <a:pt x="759" y="51"/>
                    <a:pt x="727" y="3"/>
                    <a:pt x="664" y="3"/>
                  </a:cubicBezTo>
                  <a:cubicBezTo>
                    <a:pt x="657" y="1"/>
                    <a:pt x="651" y="0"/>
                    <a:pt x="645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1" name="Google Shape;1971;p46">
              <a:extLst>
                <a:ext uri="{FF2B5EF4-FFF2-40B4-BE49-F238E27FC236}">
                  <a16:creationId xmlns:a16="http://schemas.microsoft.com/office/drawing/2014/main" xmlns="" id="{914D5BD0-BBB1-BB53-6611-98DA7DE6BC21}"/>
                </a:ext>
              </a:extLst>
            </p:cNvPr>
            <p:cNvSpPr/>
            <p:nvPr/>
          </p:nvSpPr>
          <p:spPr>
            <a:xfrm>
              <a:off x="5633735" y="2767430"/>
              <a:ext cx="93676" cy="61635"/>
            </a:xfrm>
            <a:custGeom>
              <a:avLst/>
              <a:gdLst/>
              <a:ahLst/>
              <a:cxnLst/>
              <a:rect l="l" t="t" r="r" b="b"/>
              <a:pathLst>
                <a:path w="2412" h="1587" extrusionOk="0">
                  <a:moveTo>
                    <a:pt x="1517" y="1"/>
                  </a:moveTo>
                  <a:cubicBezTo>
                    <a:pt x="1076" y="1"/>
                    <a:pt x="550" y="367"/>
                    <a:pt x="349" y="647"/>
                  </a:cubicBezTo>
                  <a:cubicBezTo>
                    <a:pt x="0" y="1312"/>
                    <a:pt x="330" y="1586"/>
                    <a:pt x="794" y="1586"/>
                  </a:cubicBezTo>
                  <a:cubicBezTo>
                    <a:pt x="1463" y="1586"/>
                    <a:pt x="2411" y="1014"/>
                    <a:pt x="1991" y="220"/>
                  </a:cubicBezTo>
                  <a:cubicBezTo>
                    <a:pt x="1867" y="63"/>
                    <a:pt x="1699" y="1"/>
                    <a:pt x="1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2" name="Google Shape;1972;p46">
              <a:extLst>
                <a:ext uri="{FF2B5EF4-FFF2-40B4-BE49-F238E27FC236}">
                  <a16:creationId xmlns:a16="http://schemas.microsoft.com/office/drawing/2014/main" xmlns="" id="{B5594242-CE71-69BE-0D0C-77206FBE87CD}"/>
                </a:ext>
              </a:extLst>
            </p:cNvPr>
            <p:cNvSpPr/>
            <p:nvPr/>
          </p:nvSpPr>
          <p:spPr>
            <a:xfrm>
              <a:off x="5805672" y="2836213"/>
              <a:ext cx="65480" cy="35575"/>
            </a:xfrm>
            <a:custGeom>
              <a:avLst/>
              <a:gdLst/>
              <a:ahLst/>
              <a:cxnLst/>
              <a:rect l="l" t="t" r="r" b="b"/>
              <a:pathLst>
                <a:path w="1686" h="916" extrusionOk="0">
                  <a:moveTo>
                    <a:pt x="538" y="0"/>
                  </a:moveTo>
                  <a:cubicBezTo>
                    <a:pt x="435" y="0"/>
                    <a:pt x="344" y="28"/>
                    <a:pt x="281" y="92"/>
                  </a:cubicBezTo>
                  <a:cubicBezTo>
                    <a:pt x="1" y="553"/>
                    <a:pt x="650" y="916"/>
                    <a:pt x="1099" y="916"/>
                  </a:cubicBezTo>
                  <a:cubicBezTo>
                    <a:pt x="1157" y="916"/>
                    <a:pt x="1211" y="910"/>
                    <a:pt x="1260" y="897"/>
                  </a:cubicBezTo>
                  <a:cubicBezTo>
                    <a:pt x="1686" y="549"/>
                    <a:pt x="994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3" name="Google Shape;1973;p46">
              <a:extLst>
                <a:ext uri="{FF2B5EF4-FFF2-40B4-BE49-F238E27FC236}">
                  <a16:creationId xmlns:a16="http://schemas.microsoft.com/office/drawing/2014/main" xmlns="" id="{17E72208-CBD4-79B0-DD23-E824A0A2CE85}"/>
                </a:ext>
              </a:extLst>
            </p:cNvPr>
            <p:cNvSpPr/>
            <p:nvPr/>
          </p:nvSpPr>
          <p:spPr>
            <a:xfrm>
              <a:off x="5568603" y="2948727"/>
              <a:ext cx="566328" cy="440806"/>
            </a:xfrm>
            <a:custGeom>
              <a:avLst/>
              <a:gdLst/>
              <a:ahLst/>
              <a:cxnLst/>
              <a:rect l="l" t="t" r="r" b="b"/>
              <a:pathLst>
                <a:path w="14582" h="11350" extrusionOk="0">
                  <a:moveTo>
                    <a:pt x="9281" y="1"/>
                  </a:moveTo>
                  <a:cubicBezTo>
                    <a:pt x="8211" y="1"/>
                    <a:pt x="7130" y="252"/>
                    <a:pt x="6100" y="795"/>
                  </a:cubicBezTo>
                  <a:cubicBezTo>
                    <a:pt x="4348" y="2090"/>
                    <a:pt x="2484" y="3859"/>
                    <a:pt x="1963" y="6007"/>
                  </a:cubicBezTo>
                  <a:cubicBezTo>
                    <a:pt x="1758" y="6939"/>
                    <a:pt x="1189" y="7507"/>
                    <a:pt x="842" y="8391"/>
                  </a:cubicBezTo>
                  <a:cubicBezTo>
                    <a:pt x="1" y="10346"/>
                    <a:pt x="1032" y="11349"/>
                    <a:pt x="2271" y="11349"/>
                  </a:cubicBezTo>
                  <a:cubicBezTo>
                    <a:pt x="2824" y="11349"/>
                    <a:pt x="3418" y="11149"/>
                    <a:pt x="3905" y="10745"/>
                  </a:cubicBezTo>
                  <a:cubicBezTo>
                    <a:pt x="7113" y="8331"/>
                    <a:pt x="9612" y="2164"/>
                    <a:pt x="14118" y="2164"/>
                  </a:cubicBezTo>
                  <a:cubicBezTo>
                    <a:pt x="14270" y="2164"/>
                    <a:pt x="14424" y="2171"/>
                    <a:pt x="14581" y="2185"/>
                  </a:cubicBezTo>
                  <a:cubicBezTo>
                    <a:pt x="13081" y="807"/>
                    <a:pt x="11198" y="1"/>
                    <a:pt x="928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4" name="Google Shape;1974;p46">
              <a:extLst>
                <a:ext uri="{FF2B5EF4-FFF2-40B4-BE49-F238E27FC236}">
                  <a16:creationId xmlns:a16="http://schemas.microsoft.com/office/drawing/2014/main" xmlns="" id="{4B23D364-99FA-7D19-1FC0-C274F95249AF}"/>
                </a:ext>
              </a:extLst>
            </p:cNvPr>
            <p:cNvSpPr/>
            <p:nvPr/>
          </p:nvSpPr>
          <p:spPr>
            <a:xfrm>
              <a:off x="5163560" y="2289602"/>
              <a:ext cx="257415" cy="875242"/>
            </a:xfrm>
            <a:custGeom>
              <a:avLst/>
              <a:gdLst/>
              <a:ahLst/>
              <a:cxnLst/>
              <a:rect l="l" t="t" r="r" b="b"/>
              <a:pathLst>
                <a:path w="6628" h="22536" extrusionOk="0">
                  <a:moveTo>
                    <a:pt x="146" y="0"/>
                  </a:moveTo>
                  <a:cubicBezTo>
                    <a:pt x="68" y="0"/>
                    <a:pt x="1" y="101"/>
                    <a:pt x="74" y="174"/>
                  </a:cubicBezTo>
                  <a:cubicBezTo>
                    <a:pt x="2269" y="2227"/>
                    <a:pt x="3959" y="5353"/>
                    <a:pt x="4875" y="8970"/>
                  </a:cubicBezTo>
                  <a:cubicBezTo>
                    <a:pt x="5427" y="11165"/>
                    <a:pt x="5680" y="13518"/>
                    <a:pt x="5933" y="15776"/>
                  </a:cubicBezTo>
                  <a:cubicBezTo>
                    <a:pt x="6170" y="17956"/>
                    <a:pt x="6422" y="20214"/>
                    <a:pt x="6138" y="22425"/>
                  </a:cubicBezTo>
                  <a:cubicBezTo>
                    <a:pt x="6138" y="22488"/>
                    <a:pt x="6185" y="22536"/>
                    <a:pt x="6233" y="22536"/>
                  </a:cubicBezTo>
                  <a:lnTo>
                    <a:pt x="6249" y="22536"/>
                  </a:lnTo>
                  <a:cubicBezTo>
                    <a:pt x="6296" y="22536"/>
                    <a:pt x="6343" y="22504"/>
                    <a:pt x="6343" y="22457"/>
                  </a:cubicBezTo>
                  <a:cubicBezTo>
                    <a:pt x="6628" y="20214"/>
                    <a:pt x="6359" y="17845"/>
                    <a:pt x="6122" y="15761"/>
                  </a:cubicBezTo>
                  <a:cubicBezTo>
                    <a:pt x="5885" y="13487"/>
                    <a:pt x="5617" y="11134"/>
                    <a:pt x="5064" y="8938"/>
                  </a:cubicBezTo>
                  <a:cubicBezTo>
                    <a:pt x="4148" y="5275"/>
                    <a:pt x="2427" y="2116"/>
                    <a:pt x="216" y="31"/>
                  </a:cubicBezTo>
                  <a:cubicBezTo>
                    <a:pt x="194" y="9"/>
                    <a:pt x="169" y="0"/>
                    <a:pt x="146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5" name="Google Shape;1975;p46">
              <a:extLst>
                <a:ext uri="{FF2B5EF4-FFF2-40B4-BE49-F238E27FC236}">
                  <a16:creationId xmlns:a16="http://schemas.microsoft.com/office/drawing/2014/main" xmlns="" id="{909B28F1-5B62-02F3-C9C6-85809636C7CF}"/>
                </a:ext>
              </a:extLst>
            </p:cNvPr>
            <p:cNvSpPr/>
            <p:nvPr/>
          </p:nvSpPr>
          <p:spPr>
            <a:xfrm>
              <a:off x="5115051" y="2254453"/>
              <a:ext cx="108434" cy="95890"/>
            </a:xfrm>
            <a:custGeom>
              <a:avLst/>
              <a:gdLst/>
              <a:ahLst/>
              <a:cxnLst/>
              <a:rect l="l" t="t" r="r" b="b"/>
              <a:pathLst>
                <a:path w="2792" h="2469" extrusionOk="0">
                  <a:moveTo>
                    <a:pt x="2175" y="1"/>
                  </a:moveTo>
                  <a:cubicBezTo>
                    <a:pt x="2165" y="1"/>
                    <a:pt x="2155" y="2"/>
                    <a:pt x="2144" y="5"/>
                  </a:cubicBezTo>
                  <a:cubicBezTo>
                    <a:pt x="2096" y="20"/>
                    <a:pt x="2065" y="68"/>
                    <a:pt x="2081" y="115"/>
                  </a:cubicBezTo>
                  <a:cubicBezTo>
                    <a:pt x="2160" y="494"/>
                    <a:pt x="2254" y="873"/>
                    <a:pt x="2333" y="1268"/>
                  </a:cubicBezTo>
                  <a:cubicBezTo>
                    <a:pt x="2412" y="1584"/>
                    <a:pt x="2491" y="1900"/>
                    <a:pt x="2554" y="2216"/>
                  </a:cubicBezTo>
                  <a:cubicBezTo>
                    <a:pt x="1781" y="1900"/>
                    <a:pt x="975" y="1694"/>
                    <a:pt x="154" y="1568"/>
                  </a:cubicBezTo>
                  <a:cubicBezTo>
                    <a:pt x="149" y="1568"/>
                    <a:pt x="144" y="1567"/>
                    <a:pt x="139" y="1567"/>
                  </a:cubicBezTo>
                  <a:cubicBezTo>
                    <a:pt x="11" y="1567"/>
                    <a:pt x="1" y="1758"/>
                    <a:pt x="122" y="1773"/>
                  </a:cubicBezTo>
                  <a:cubicBezTo>
                    <a:pt x="991" y="1900"/>
                    <a:pt x="1844" y="2121"/>
                    <a:pt x="2665" y="2468"/>
                  </a:cubicBezTo>
                  <a:lnTo>
                    <a:pt x="2697" y="2468"/>
                  </a:lnTo>
                  <a:cubicBezTo>
                    <a:pt x="2712" y="2468"/>
                    <a:pt x="2744" y="2468"/>
                    <a:pt x="2760" y="2453"/>
                  </a:cubicBezTo>
                  <a:cubicBezTo>
                    <a:pt x="2791" y="2421"/>
                    <a:pt x="2791" y="2389"/>
                    <a:pt x="2791" y="2358"/>
                  </a:cubicBezTo>
                  <a:cubicBezTo>
                    <a:pt x="2712" y="1979"/>
                    <a:pt x="2618" y="1600"/>
                    <a:pt x="2523" y="1221"/>
                  </a:cubicBezTo>
                  <a:cubicBezTo>
                    <a:pt x="2444" y="842"/>
                    <a:pt x="2349" y="447"/>
                    <a:pt x="2270" y="84"/>
                  </a:cubicBezTo>
                  <a:cubicBezTo>
                    <a:pt x="2257" y="31"/>
                    <a:pt x="2222" y="1"/>
                    <a:pt x="2175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6" name="Google Shape;1976;p46">
              <a:extLst>
                <a:ext uri="{FF2B5EF4-FFF2-40B4-BE49-F238E27FC236}">
                  <a16:creationId xmlns:a16="http://schemas.microsoft.com/office/drawing/2014/main" xmlns="" id="{F4EA8E1C-56ED-F73B-A410-76F53FCE9FEC}"/>
                </a:ext>
              </a:extLst>
            </p:cNvPr>
            <p:cNvSpPr/>
            <p:nvPr/>
          </p:nvSpPr>
          <p:spPr>
            <a:xfrm>
              <a:off x="5157190" y="2285912"/>
              <a:ext cx="100628" cy="110415"/>
            </a:xfrm>
            <a:custGeom>
              <a:avLst/>
              <a:gdLst/>
              <a:ahLst/>
              <a:cxnLst/>
              <a:rect l="l" t="t" r="r" b="b"/>
              <a:pathLst>
                <a:path w="2591" h="2843" extrusionOk="0">
                  <a:moveTo>
                    <a:pt x="2180" y="0"/>
                  </a:moveTo>
                  <a:cubicBezTo>
                    <a:pt x="2117" y="0"/>
                    <a:pt x="2085" y="47"/>
                    <a:pt x="2085" y="95"/>
                  </a:cubicBezTo>
                  <a:cubicBezTo>
                    <a:pt x="2085" y="932"/>
                    <a:pt x="2164" y="1769"/>
                    <a:pt x="2338" y="2590"/>
                  </a:cubicBezTo>
                  <a:cubicBezTo>
                    <a:pt x="1703" y="2441"/>
                    <a:pt x="1068" y="2362"/>
                    <a:pt x="423" y="2362"/>
                  </a:cubicBezTo>
                  <a:cubicBezTo>
                    <a:pt x="314" y="2362"/>
                    <a:pt x="205" y="2364"/>
                    <a:pt x="96" y="2369"/>
                  </a:cubicBezTo>
                  <a:cubicBezTo>
                    <a:pt x="32" y="2369"/>
                    <a:pt x="1" y="2401"/>
                    <a:pt x="1" y="2464"/>
                  </a:cubicBezTo>
                  <a:cubicBezTo>
                    <a:pt x="1" y="2511"/>
                    <a:pt x="48" y="2558"/>
                    <a:pt x="96" y="2558"/>
                  </a:cubicBezTo>
                  <a:cubicBezTo>
                    <a:pt x="160" y="2557"/>
                    <a:pt x="224" y="2557"/>
                    <a:pt x="289" y="2557"/>
                  </a:cubicBezTo>
                  <a:cubicBezTo>
                    <a:pt x="1014" y="2557"/>
                    <a:pt x="1737" y="2640"/>
                    <a:pt x="2433" y="2843"/>
                  </a:cubicBezTo>
                  <a:lnTo>
                    <a:pt x="2480" y="2843"/>
                  </a:lnTo>
                  <a:cubicBezTo>
                    <a:pt x="2543" y="2843"/>
                    <a:pt x="2591" y="2780"/>
                    <a:pt x="2575" y="2716"/>
                  </a:cubicBezTo>
                  <a:cubicBezTo>
                    <a:pt x="2385" y="1864"/>
                    <a:pt x="2275" y="979"/>
                    <a:pt x="2275" y="95"/>
                  </a:cubicBezTo>
                  <a:cubicBezTo>
                    <a:pt x="2275" y="47"/>
                    <a:pt x="2228" y="0"/>
                    <a:pt x="2180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7" name="Google Shape;1977;p46">
              <a:extLst>
                <a:ext uri="{FF2B5EF4-FFF2-40B4-BE49-F238E27FC236}">
                  <a16:creationId xmlns:a16="http://schemas.microsoft.com/office/drawing/2014/main" xmlns="" id="{1DF0F22E-2D3D-5662-FE4C-B1761325B0FB}"/>
                </a:ext>
              </a:extLst>
            </p:cNvPr>
            <p:cNvSpPr/>
            <p:nvPr/>
          </p:nvSpPr>
          <p:spPr>
            <a:xfrm>
              <a:off x="5184998" y="2314730"/>
              <a:ext cx="98608" cy="130688"/>
            </a:xfrm>
            <a:custGeom>
              <a:avLst/>
              <a:gdLst/>
              <a:ahLst/>
              <a:cxnLst/>
              <a:rect l="l" t="t" r="r" b="b"/>
              <a:pathLst>
                <a:path w="2539" h="3365" extrusionOk="0">
                  <a:moveTo>
                    <a:pt x="2222" y="0"/>
                  </a:moveTo>
                  <a:cubicBezTo>
                    <a:pt x="2175" y="0"/>
                    <a:pt x="2127" y="32"/>
                    <a:pt x="2127" y="79"/>
                  </a:cubicBezTo>
                  <a:cubicBezTo>
                    <a:pt x="2048" y="1090"/>
                    <a:pt x="2112" y="2101"/>
                    <a:pt x="2301" y="3096"/>
                  </a:cubicBezTo>
                  <a:cubicBezTo>
                    <a:pt x="1812" y="2873"/>
                    <a:pt x="1317" y="2807"/>
                    <a:pt x="828" y="2807"/>
                  </a:cubicBezTo>
                  <a:cubicBezTo>
                    <a:pt x="590" y="2807"/>
                    <a:pt x="354" y="2822"/>
                    <a:pt x="122" y="2843"/>
                  </a:cubicBezTo>
                  <a:cubicBezTo>
                    <a:pt x="0" y="2843"/>
                    <a:pt x="10" y="3033"/>
                    <a:pt x="124" y="3033"/>
                  </a:cubicBezTo>
                  <a:cubicBezTo>
                    <a:pt x="128" y="3033"/>
                    <a:pt x="133" y="3033"/>
                    <a:pt x="138" y="3032"/>
                  </a:cubicBezTo>
                  <a:cubicBezTo>
                    <a:pt x="353" y="3014"/>
                    <a:pt x="571" y="3001"/>
                    <a:pt x="790" y="3001"/>
                  </a:cubicBezTo>
                  <a:cubicBezTo>
                    <a:pt x="1326" y="3001"/>
                    <a:pt x="1869" y="3079"/>
                    <a:pt x="2396" y="3348"/>
                  </a:cubicBezTo>
                  <a:cubicBezTo>
                    <a:pt x="2412" y="3364"/>
                    <a:pt x="2427" y="3364"/>
                    <a:pt x="2443" y="3364"/>
                  </a:cubicBezTo>
                  <a:cubicBezTo>
                    <a:pt x="2459" y="3364"/>
                    <a:pt x="2475" y="3348"/>
                    <a:pt x="2491" y="3348"/>
                  </a:cubicBezTo>
                  <a:cubicBezTo>
                    <a:pt x="2522" y="3317"/>
                    <a:pt x="2538" y="3285"/>
                    <a:pt x="2538" y="3238"/>
                  </a:cubicBezTo>
                  <a:cubicBezTo>
                    <a:pt x="2317" y="2211"/>
                    <a:pt x="2238" y="1153"/>
                    <a:pt x="2317" y="95"/>
                  </a:cubicBezTo>
                  <a:cubicBezTo>
                    <a:pt x="2317" y="48"/>
                    <a:pt x="2285" y="0"/>
                    <a:pt x="2222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8" name="Google Shape;1978;p46">
              <a:extLst>
                <a:ext uri="{FF2B5EF4-FFF2-40B4-BE49-F238E27FC236}">
                  <a16:creationId xmlns:a16="http://schemas.microsoft.com/office/drawing/2014/main" xmlns="" id="{FFB2B514-F595-D010-0CB8-6158CA88E5E0}"/>
                </a:ext>
              </a:extLst>
            </p:cNvPr>
            <p:cNvSpPr/>
            <p:nvPr/>
          </p:nvSpPr>
          <p:spPr>
            <a:xfrm>
              <a:off x="5222827" y="2365647"/>
              <a:ext cx="84083" cy="122066"/>
            </a:xfrm>
            <a:custGeom>
              <a:avLst/>
              <a:gdLst/>
              <a:ahLst/>
              <a:cxnLst/>
              <a:rect l="l" t="t" r="r" b="b"/>
              <a:pathLst>
                <a:path w="2165" h="3143" extrusionOk="0">
                  <a:moveTo>
                    <a:pt x="1769" y="0"/>
                  </a:moveTo>
                  <a:cubicBezTo>
                    <a:pt x="1722" y="0"/>
                    <a:pt x="1675" y="32"/>
                    <a:pt x="1675" y="95"/>
                  </a:cubicBezTo>
                  <a:cubicBezTo>
                    <a:pt x="1627" y="1042"/>
                    <a:pt x="1706" y="1974"/>
                    <a:pt x="1927" y="2906"/>
                  </a:cubicBezTo>
                  <a:cubicBezTo>
                    <a:pt x="1343" y="2701"/>
                    <a:pt x="727" y="2590"/>
                    <a:pt x="95" y="2574"/>
                  </a:cubicBezTo>
                  <a:cubicBezTo>
                    <a:pt x="48" y="2574"/>
                    <a:pt x="1" y="2622"/>
                    <a:pt x="1" y="2685"/>
                  </a:cubicBezTo>
                  <a:cubicBezTo>
                    <a:pt x="1" y="2732"/>
                    <a:pt x="48" y="2780"/>
                    <a:pt x="95" y="2780"/>
                  </a:cubicBezTo>
                  <a:cubicBezTo>
                    <a:pt x="759" y="2795"/>
                    <a:pt x="1406" y="2922"/>
                    <a:pt x="2022" y="3143"/>
                  </a:cubicBezTo>
                  <a:lnTo>
                    <a:pt x="2069" y="3143"/>
                  </a:lnTo>
                  <a:cubicBezTo>
                    <a:pt x="2085" y="3143"/>
                    <a:pt x="2101" y="3127"/>
                    <a:pt x="2117" y="3127"/>
                  </a:cubicBezTo>
                  <a:cubicBezTo>
                    <a:pt x="2148" y="3095"/>
                    <a:pt x="2164" y="3064"/>
                    <a:pt x="2148" y="3032"/>
                  </a:cubicBezTo>
                  <a:cubicBezTo>
                    <a:pt x="1911" y="2069"/>
                    <a:pt x="1817" y="1090"/>
                    <a:pt x="1864" y="111"/>
                  </a:cubicBezTo>
                  <a:cubicBezTo>
                    <a:pt x="1864" y="47"/>
                    <a:pt x="1833" y="0"/>
                    <a:pt x="176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9" name="Google Shape;1979;p46">
              <a:extLst>
                <a:ext uri="{FF2B5EF4-FFF2-40B4-BE49-F238E27FC236}">
                  <a16:creationId xmlns:a16="http://schemas.microsoft.com/office/drawing/2014/main" xmlns="" id="{002BF4D8-FF42-5D42-AA5B-E312D887A0E8}"/>
                </a:ext>
              </a:extLst>
            </p:cNvPr>
            <p:cNvSpPr/>
            <p:nvPr/>
          </p:nvSpPr>
          <p:spPr>
            <a:xfrm>
              <a:off x="5238362" y="2414700"/>
              <a:ext cx="91851" cy="125756"/>
            </a:xfrm>
            <a:custGeom>
              <a:avLst/>
              <a:gdLst/>
              <a:ahLst/>
              <a:cxnLst/>
              <a:rect l="l" t="t" r="r" b="b"/>
              <a:pathLst>
                <a:path w="2365" h="3238" extrusionOk="0">
                  <a:moveTo>
                    <a:pt x="2206" y="1"/>
                  </a:moveTo>
                  <a:cubicBezTo>
                    <a:pt x="2143" y="1"/>
                    <a:pt x="2096" y="32"/>
                    <a:pt x="2096" y="95"/>
                  </a:cubicBezTo>
                  <a:cubicBezTo>
                    <a:pt x="2001" y="932"/>
                    <a:pt x="1969" y="1785"/>
                    <a:pt x="2033" y="2638"/>
                  </a:cubicBezTo>
                  <a:cubicBezTo>
                    <a:pt x="2048" y="2733"/>
                    <a:pt x="2048" y="2843"/>
                    <a:pt x="2080" y="2938"/>
                  </a:cubicBezTo>
                  <a:cubicBezTo>
                    <a:pt x="1464" y="2701"/>
                    <a:pt x="817" y="2527"/>
                    <a:pt x="153" y="2464"/>
                  </a:cubicBezTo>
                  <a:cubicBezTo>
                    <a:pt x="148" y="2464"/>
                    <a:pt x="142" y="2463"/>
                    <a:pt x="137" y="2463"/>
                  </a:cubicBezTo>
                  <a:cubicBezTo>
                    <a:pt x="10" y="2463"/>
                    <a:pt x="0" y="2638"/>
                    <a:pt x="122" y="2654"/>
                  </a:cubicBezTo>
                  <a:cubicBezTo>
                    <a:pt x="848" y="2733"/>
                    <a:pt x="1543" y="2922"/>
                    <a:pt x="2206" y="3222"/>
                  </a:cubicBezTo>
                  <a:cubicBezTo>
                    <a:pt x="2222" y="3222"/>
                    <a:pt x="2238" y="3238"/>
                    <a:pt x="2254" y="3238"/>
                  </a:cubicBezTo>
                  <a:cubicBezTo>
                    <a:pt x="2285" y="3238"/>
                    <a:pt x="2301" y="3222"/>
                    <a:pt x="2333" y="3191"/>
                  </a:cubicBezTo>
                  <a:cubicBezTo>
                    <a:pt x="2348" y="3159"/>
                    <a:pt x="2364" y="3112"/>
                    <a:pt x="2333" y="3080"/>
                  </a:cubicBezTo>
                  <a:cubicBezTo>
                    <a:pt x="2270" y="2938"/>
                    <a:pt x="2238" y="2780"/>
                    <a:pt x="2238" y="2622"/>
                  </a:cubicBezTo>
                  <a:cubicBezTo>
                    <a:pt x="2175" y="1785"/>
                    <a:pt x="2191" y="948"/>
                    <a:pt x="2285" y="111"/>
                  </a:cubicBezTo>
                  <a:cubicBezTo>
                    <a:pt x="2285" y="64"/>
                    <a:pt x="2254" y="16"/>
                    <a:pt x="2206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0" name="Google Shape;1980;p46">
              <a:extLst>
                <a:ext uri="{FF2B5EF4-FFF2-40B4-BE49-F238E27FC236}">
                  <a16:creationId xmlns:a16="http://schemas.microsoft.com/office/drawing/2014/main" xmlns="" id="{0A61D9A2-8674-5FBE-2709-22C74444E7D4}"/>
                </a:ext>
              </a:extLst>
            </p:cNvPr>
            <p:cNvSpPr/>
            <p:nvPr/>
          </p:nvSpPr>
          <p:spPr>
            <a:xfrm>
              <a:off x="5239721" y="2486318"/>
              <a:ext cx="112551" cy="114260"/>
            </a:xfrm>
            <a:custGeom>
              <a:avLst/>
              <a:gdLst/>
              <a:ahLst/>
              <a:cxnLst/>
              <a:rect l="l" t="t" r="r" b="b"/>
              <a:pathLst>
                <a:path w="2898" h="2942" extrusionOk="0">
                  <a:moveTo>
                    <a:pt x="2779" y="0"/>
                  </a:moveTo>
                  <a:cubicBezTo>
                    <a:pt x="2740" y="0"/>
                    <a:pt x="2706" y="31"/>
                    <a:pt x="2692" y="83"/>
                  </a:cubicBezTo>
                  <a:cubicBezTo>
                    <a:pt x="2471" y="873"/>
                    <a:pt x="2424" y="1694"/>
                    <a:pt x="2535" y="2499"/>
                  </a:cubicBezTo>
                  <a:cubicBezTo>
                    <a:pt x="1840" y="1820"/>
                    <a:pt x="876" y="1631"/>
                    <a:pt x="150" y="1473"/>
                  </a:cubicBezTo>
                  <a:cubicBezTo>
                    <a:pt x="141" y="1471"/>
                    <a:pt x="132" y="1470"/>
                    <a:pt x="124" y="1470"/>
                  </a:cubicBezTo>
                  <a:cubicBezTo>
                    <a:pt x="20" y="1470"/>
                    <a:pt x="1" y="1649"/>
                    <a:pt x="118" y="1678"/>
                  </a:cubicBezTo>
                  <a:cubicBezTo>
                    <a:pt x="1129" y="1884"/>
                    <a:pt x="2029" y="2120"/>
                    <a:pt x="2629" y="2894"/>
                  </a:cubicBezTo>
                  <a:cubicBezTo>
                    <a:pt x="2645" y="2926"/>
                    <a:pt x="2677" y="2942"/>
                    <a:pt x="2708" y="2942"/>
                  </a:cubicBezTo>
                  <a:cubicBezTo>
                    <a:pt x="2724" y="2942"/>
                    <a:pt x="2740" y="2926"/>
                    <a:pt x="2756" y="2926"/>
                  </a:cubicBezTo>
                  <a:cubicBezTo>
                    <a:pt x="2787" y="2910"/>
                    <a:pt x="2819" y="2863"/>
                    <a:pt x="2803" y="2815"/>
                  </a:cubicBezTo>
                  <a:cubicBezTo>
                    <a:pt x="2598" y="1994"/>
                    <a:pt x="2629" y="1157"/>
                    <a:pt x="2882" y="131"/>
                  </a:cubicBezTo>
                  <a:cubicBezTo>
                    <a:pt x="2898" y="67"/>
                    <a:pt x="2866" y="20"/>
                    <a:pt x="2803" y="4"/>
                  </a:cubicBezTo>
                  <a:cubicBezTo>
                    <a:pt x="2795" y="2"/>
                    <a:pt x="2787" y="0"/>
                    <a:pt x="277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1" name="Google Shape;1981;p46">
              <a:extLst>
                <a:ext uri="{FF2B5EF4-FFF2-40B4-BE49-F238E27FC236}">
                  <a16:creationId xmlns:a16="http://schemas.microsoft.com/office/drawing/2014/main" xmlns="" id="{A7804CED-56A8-B6EE-BB67-B6596BC69349}"/>
                </a:ext>
              </a:extLst>
            </p:cNvPr>
            <p:cNvSpPr/>
            <p:nvPr/>
          </p:nvSpPr>
          <p:spPr>
            <a:xfrm>
              <a:off x="5273821" y="2535682"/>
              <a:ext cx="124241" cy="157525"/>
            </a:xfrm>
            <a:custGeom>
              <a:avLst/>
              <a:gdLst/>
              <a:ahLst/>
              <a:cxnLst/>
              <a:rect l="l" t="t" r="r" b="b"/>
              <a:pathLst>
                <a:path w="3199" h="4056" extrusionOk="0">
                  <a:moveTo>
                    <a:pt x="3070" y="0"/>
                  </a:moveTo>
                  <a:cubicBezTo>
                    <a:pt x="3038" y="0"/>
                    <a:pt x="3004" y="18"/>
                    <a:pt x="2983" y="60"/>
                  </a:cubicBezTo>
                  <a:cubicBezTo>
                    <a:pt x="2446" y="1055"/>
                    <a:pt x="2178" y="2176"/>
                    <a:pt x="2225" y="3297"/>
                  </a:cubicBezTo>
                  <a:cubicBezTo>
                    <a:pt x="2146" y="3171"/>
                    <a:pt x="2067" y="3060"/>
                    <a:pt x="1957" y="2966"/>
                  </a:cubicBezTo>
                  <a:cubicBezTo>
                    <a:pt x="1641" y="2681"/>
                    <a:pt x="1278" y="2460"/>
                    <a:pt x="883" y="2318"/>
                  </a:cubicBezTo>
                  <a:cubicBezTo>
                    <a:pt x="646" y="2208"/>
                    <a:pt x="409" y="2097"/>
                    <a:pt x="188" y="1971"/>
                  </a:cubicBezTo>
                  <a:cubicBezTo>
                    <a:pt x="173" y="1960"/>
                    <a:pt x="157" y="1956"/>
                    <a:pt x="142" y="1956"/>
                  </a:cubicBezTo>
                  <a:cubicBezTo>
                    <a:pt x="63" y="1956"/>
                    <a:pt x="0" y="2076"/>
                    <a:pt x="93" y="2129"/>
                  </a:cubicBezTo>
                  <a:cubicBezTo>
                    <a:pt x="314" y="2271"/>
                    <a:pt x="551" y="2397"/>
                    <a:pt x="804" y="2492"/>
                  </a:cubicBezTo>
                  <a:cubicBezTo>
                    <a:pt x="1183" y="2618"/>
                    <a:pt x="1514" y="2823"/>
                    <a:pt x="1814" y="3092"/>
                  </a:cubicBezTo>
                  <a:cubicBezTo>
                    <a:pt x="2051" y="3345"/>
                    <a:pt x="2225" y="3645"/>
                    <a:pt x="2304" y="3992"/>
                  </a:cubicBezTo>
                  <a:cubicBezTo>
                    <a:pt x="2320" y="4024"/>
                    <a:pt x="2367" y="4055"/>
                    <a:pt x="2399" y="4055"/>
                  </a:cubicBezTo>
                  <a:lnTo>
                    <a:pt x="2430" y="4055"/>
                  </a:lnTo>
                  <a:cubicBezTo>
                    <a:pt x="2478" y="4039"/>
                    <a:pt x="2509" y="3992"/>
                    <a:pt x="2509" y="3945"/>
                  </a:cubicBezTo>
                  <a:cubicBezTo>
                    <a:pt x="2288" y="2634"/>
                    <a:pt x="2525" y="1307"/>
                    <a:pt x="3157" y="155"/>
                  </a:cubicBezTo>
                  <a:cubicBezTo>
                    <a:pt x="3199" y="70"/>
                    <a:pt x="3136" y="0"/>
                    <a:pt x="3070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2" name="Google Shape;1982;p46">
              <a:extLst>
                <a:ext uri="{FF2B5EF4-FFF2-40B4-BE49-F238E27FC236}">
                  <a16:creationId xmlns:a16="http://schemas.microsoft.com/office/drawing/2014/main" xmlns="" id="{55E9BE35-09E4-7A45-D1AA-CA93579C1EEA}"/>
                </a:ext>
              </a:extLst>
            </p:cNvPr>
            <p:cNvSpPr/>
            <p:nvPr/>
          </p:nvSpPr>
          <p:spPr>
            <a:xfrm>
              <a:off x="5289667" y="2536536"/>
              <a:ext cx="90220" cy="92860"/>
            </a:xfrm>
            <a:custGeom>
              <a:avLst/>
              <a:gdLst/>
              <a:ahLst/>
              <a:cxnLst/>
              <a:rect l="l" t="t" r="r" b="b"/>
              <a:pathLst>
                <a:path w="2323" h="2391" extrusionOk="0">
                  <a:moveTo>
                    <a:pt x="2208" y="0"/>
                  </a:moveTo>
                  <a:cubicBezTo>
                    <a:pt x="2173" y="0"/>
                    <a:pt x="2141" y="18"/>
                    <a:pt x="2117" y="54"/>
                  </a:cubicBezTo>
                  <a:cubicBezTo>
                    <a:pt x="1786" y="685"/>
                    <a:pt x="1580" y="1380"/>
                    <a:pt x="1517" y="2091"/>
                  </a:cubicBezTo>
                  <a:cubicBezTo>
                    <a:pt x="1106" y="1759"/>
                    <a:pt x="617" y="1570"/>
                    <a:pt x="96" y="1538"/>
                  </a:cubicBezTo>
                  <a:cubicBezTo>
                    <a:pt x="48" y="1538"/>
                    <a:pt x="1" y="1585"/>
                    <a:pt x="1" y="1633"/>
                  </a:cubicBezTo>
                  <a:cubicBezTo>
                    <a:pt x="1" y="1696"/>
                    <a:pt x="33" y="1728"/>
                    <a:pt x="96" y="1743"/>
                  </a:cubicBezTo>
                  <a:cubicBezTo>
                    <a:pt x="633" y="1775"/>
                    <a:pt x="1138" y="1996"/>
                    <a:pt x="1549" y="2359"/>
                  </a:cubicBezTo>
                  <a:cubicBezTo>
                    <a:pt x="1564" y="2375"/>
                    <a:pt x="1580" y="2391"/>
                    <a:pt x="1612" y="2391"/>
                  </a:cubicBezTo>
                  <a:lnTo>
                    <a:pt x="1659" y="2391"/>
                  </a:lnTo>
                  <a:cubicBezTo>
                    <a:pt x="1691" y="2375"/>
                    <a:pt x="1722" y="2343"/>
                    <a:pt x="1722" y="2296"/>
                  </a:cubicBezTo>
                  <a:cubicBezTo>
                    <a:pt x="1738" y="1554"/>
                    <a:pt x="1943" y="812"/>
                    <a:pt x="2291" y="148"/>
                  </a:cubicBezTo>
                  <a:cubicBezTo>
                    <a:pt x="2322" y="101"/>
                    <a:pt x="2291" y="38"/>
                    <a:pt x="2243" y="6"/>
                  </a:cubicBezTo>
                  <a:cubicBezTo>
                    <a:pt x="2232" y="2"/>
                    <a:pt x="2220" y="0"/>
                    <a:pt x="2208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Google Shape;1983;p46">
              <a:extLst>
                <a:ext uri="{FF2B5EF4-FFF2-40B4-BE49-F238E27FC236}">
                  <a16:creationId xmlns:a16="http://schemas.microsoft.com/office/drawing/2014/main" xmlns="" id="{DCC16180-813B-3C75-6CF1-B6C0B0AD674D}"/>
                </a:ext>
              </a:extLst>
            </p:cNvPr>
            <p:cNvSpPr/>
            <p:nvPr/>
          </p:nvSpPr>
          <p:spPr>
            <a:xfrm>
              <a:off x="5292308" y="2586832"/>
              <a:ext cx="114571" cy="140087"/>
            </a:xfrm>
            <a:custGeom>
              <a:avLst/>
              <a:gdLst/>
              <a:ahLst/>
              <a:cxnLst/>
              <a:rect l="l" t="t" r="r" b="b"/>
              <a:pathLst>
                <a:path w="2950" h="3607" extrusionOk="0">
                  <a:moveTo>
                    <a:pt x="2828" y="0"/>
                  </a:moveTo>
                  <a:cubicBezTo>
                    <a:pt x="2787" y="0"/>
                    <a:pt x="2756" y="21"/>
                    <a:pt x="2744" y="69"/>
                  </a:cubicBezTo>
                  <a:cubicBezTo>
                    <a:pt x="2397" y="1080"/>
                    <a:pt x="2175" y="2154"/>
                    <a:pt x="2065" y="3228"/>
                  </a:cubicBezTo>
                  <a:cubicBezTo>
                    <a:pt x="1591" y="2549"/>
                    <a:pt x="944" y="2012"/>
                    <a:pt x="186" y="1680"/>
                  </a:cubicBezTo>
                  <a:cubicBezTo>
                    <a:pt x="166" y="1668"/>
                    <a:pt x="147" y="1662"/>
                    <a:pt x="130" y="1662"/>
                  </a:cubicBezTo>
                  <a:cubicBezTo>
                    <a:pt x="39" y="1662"/>
                    <a:pt x="0" y="1814"/>
                    <a:pt x="107" y="1854"/>
                  </a:cubicBezTo>
                  <a:cubicBezTo>
                    <a:pt x="912" y="2217"/>
                    <a:pt x="1591" y="2817"/>
                    <a:pt x="2065" y="3575"/>
                  </a:cubicBezTo>
                  <a:cubicBezTo>
                    <a:pt x="2081" y="3591"/>
                    <a:pt x="2112" y="3607"/>
                    <a:pt x="2160" y="3607"/>
                  </a:cubicBezTo>
                  <a:lnTo>
                    <a:pt x="2175" y="3607"/>
                  </a:lnTo>
                  <a:cubicBezTo>
                    <a:pt x="2223" y="3591"/>
                    <a:pt x="2239" y="3559"/>
                    <a:pt x="2254" y="3512"/>
                  </a:cubicBezTo>
                  <a:cubicBezTo>
                    <a:pt x="2318" y="2359"/>
                    <a:pt x="2555" y="1222"/>
                    <a:pt x="2934" y="117"/>
                  </a:cubicBezTo>
                  <a:cubicBezTo>
                    <a:pt x="2949" y="69"/>
                    <a:pt x="2918" y="22"/>
                    <a:pt x="2870" y="6"/>
                  </a:cubicBezTo>
                  <a:cubicBezTo>
                    <a:pt x="2855" y="2"/>
                    <a:pt x="2841" y="0"/>
                    <a:pt x="2828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Google Shape;1984;p46">
              <a:extLst>
                <a:ext uri="{FF2B5EF4-FFF2-40B4-BE49-F238E27FC236}">
                  <a16:creationId xmlns:a16="http://schemas.microsoft.com/office/drawing/2014/main" xmlns="" id="{272EDCE8-E0E9-8EFD-775C-D086B10BFE6A}"/>
                </a:ext>
              </a:extLst>
            </p:cNvPr>
            <p:cNvSpPr/>
            <p:nvPr/>
          </p:nvSpPr>
          <p:spPr>
            <a:xfrm>
              <a:off x="5323495" y="2649983"/>
              <a:ext cx="105444" cy="141951"/>
            </a:xfrm>
            <a:custGeom>
              <a:avLst/>
              <a:gdLst/>
              <a:ahLst/>
              <a:cxnLst/>
              <a:rect l="l" t="t" r="r" b="b"/>
              <a:pathLst>
                <a:path w="2715" h="3655" extrusionOk="0">
                  <a:moveTo>
                    <a:pt x="2596" y="1"/>
                  </a:moveTo>
                  <a:cubicBezTo>
                    <a:pt x="2570" y="1"/>
                    <a:pt x="2543" y="12"/>
                    <a:pt x="2525" y="38"/>
                  </a:cubicBezTo>
                  <a:cubicBezTo>
                    <a:pt x="1909" y="986"/>
                    <a:pt x="1562" y="2091"/>
                    <a:pt x="1499" y="3213"/>
                  </a:cubicBezTo>
                  <a:cubicBezTo>
                    <a:pt x="1151" y="2723"/>
                    <a:pt x="709" y="2312"/>
                    <a:pt x="204" y="1997"/>
                  </a:cubicBezTo>
                  <a:cubicBezTo>
                    <a:pt x="186" y="1987"/>
                    <a:pt x="168" y="1982"/>
                    <a:pt x="152" y="1982"/>
                  </a:cubicBezTo>
                  <a:cubicBezTo>
                    <a:pt x="64" y="1982"/>
                    <a:pt x="0" y="2104"/>
                    <a:pt x="93" y="2170"/>
                  </a:cubicBezTo>
                  <a:cubicBezTo>
                    <a:pt x="678" y="2518"/>
                    <a:pt x="1167" y="3007"/>
                    <a:pt x="1499" y="3592"/>
                  </a:cubicBezTo>
                  <a:cubicBezTo>
                    <a:pt x="1515" y="3623"/>
                    <a:pt x="1546" y="3639"/>
                    <a:pt x="1594" y="3655"/>
                  </a:cubicBezTo>
                  <a:lnTo>
                    <a:pt x="1609" y="3639"/>
                  </a:lnTo>
                  <a:cubicBezTo>
                    <a:pt x="1657" y="3639"/>
                    <a:pt x="1688" y="3592"/>
                    <a:pt x="1688" y="3544"/>
                  </a:cubicBezTo>
                  <a:cubicBezTo>
                    <a:pt x="1688" y="2344"/>
                    <a:pt x="2036" y="1160"/>
                    <a:pt x="2683" y="149"/>
                  </a:cubicBezTo>
                  <a:cubicBezTo>
                    <a:pt x="2715" y="102"/>
                    <a:pt x="2699" y="38"/>
                    <a:pt x="2652" y="23"/>
                  </a:cubicBezTo>
                  <a:cubicBezTo>
                    <a:pt x="2637" y="8"/>
                    <a:pt x="2617" y="1"/>
                    <a:pt x="2596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Google Shape;1985;p46">
              <a:extLst>
                <a:ext uri="{FF2B5EF4-FFF2-40B4-BE49-F238E27FC236}">
                  <a16:creationId xmlns:a16="http://schemas.microsoft.com/office/drawing/2014/main" xmlns="" id="{BC40B3CF-03C4-91E6-D58C-E7BAF5C0AF85}"/>
                </a:ext>
              </a:extLst>
            </p:cNvPr>
            <p:cNvSpPr/>
            <p:nvPr/>
          </p:nvSpPr>
          <p:spPr>
            <a:xfrm>
              <a:off x="5340584" y="2718843"/>
              <a:ext cx="88627" cy="121561"/>
            </a:xfrm>
            <a:custGeom>
              <a:avLst/>
              <a:gdLst/>
              <a:ahLst/>
              <a:cxnLst/>
              <a:rect l="l" t="t" r="r" b="b"/>
              <a:pathLst>
                <a:path w="2282" h="3130" extrusionOk="0">
                  <a:moveTo>
                    <a:pt x="2146" y="1"/>
                  </a:moveTo>
                  <a:cubicBezTo>
                    <a:pt x="2113" y="1"/>
                    <a:pt x="2079" y="15"/>
                    <a:pt x="2054" y="50"/>
                  </a:cubicBezTo>
                  <a:cubicBezTo>
                    <a:pt x="1580" y="871"/>
                    <a:pt x="1296" y="1803"/>
                    <a:pt x="1248" y="2750"/>
                  </a:cubicBezTo>
                  <a:cubicBezTo>
                    <a:pt x="932" y="2387"/>
                    <a:pt x="601" y="2040"/>
                    <a:pt x="222" y="1724"/>
                  </a:cubicBezTo>
                  <a:lnTo>
                    <a:pt x="190" y="1692"/>
                  </a:lnTo>
                  <a:cubicBezTo>
                    <a:pt x="167" y="1677"/>
                    <a:pt x="139" y="1669"/>
                    <a:pt x="113" y="1669"/>
                  </a:cubicBezTo>
                  <a:cubicBezTo>
                    <a:pt x="88" y="1669"/>
                    <a:pt x="64" y="1677"/>
                    <a:pt x="48" y="1692"/>
                  </a:cubicBezTo>
                  <a:cubicBezTo>
                    <a:pt x="1" y="1740"/>
                    <a:pt x="1" y="1803"/>
                    <a:pt x="48" y="1834"/>
                  </a:cubicBezTo>
                  <a:lnTo>
                    <a:pt x="80" y="1866"/>
                  </a:lnTo>
                  <a:cubicBezTo>
                    <a:pt x="522" y="2229"/>
                    <a:pt x="917" y="2640"/>
                    <a:pt x="1248" y="3082"/>
                  </a:cubicBezTo>
                  <a:cubicBezTo>
                    <a:pt x="1264" y="3114"/>
                    <a:pt x="1296" y="3129"/>
                    <a:pt x="1327" y="3129"/>
                  </a:cubicBezTo>
                  <a:lnTo>
                    <a:pt x="1375" y="3129"/>
                  </a:lnTo>
                  <a:cubicBezTo>
                    <a:pt x="1406" y="3114"/>
                    <a:pt x="1438" y="3082"/>
                    <a:pt x="1438" y="3035"/>
                  </a:cubicBezTo>
                  <a:cubicBezTo>
                    <a:pt x="1454" y="2024"/>
                    <a:pt x="1722" y="1029"/>
                    <a:pt x="2227" y="145"/>
                  </a:cubicBezTo>
                  <a:cubicBezTo>
                    <a:pt x="2282" y="69"/>
                    <a:pt x="2217" y="1"/>
                    <a:pt x="2146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Google Shape;1986;p46">
              <a:extLst>
                <a:ext uri="{FF2B5EF4-FFF2-40B4-BE49-F238E27FC236}">
                  <a16:creationId xmlns:a16="http://schemas.microsoft.com/office/drawing/2014/main" xmlns="" id="{160234AA-B1A6-DB80-B881-B5223C4839D3}"/>
                </a:ext>
              </a:extLst>
            </p:cNvPr>
            <p:cNvSpPr/>
            <p:nvPr/>
          </p:nvSpPr>
          <p:spPr>
            <a:xfrm>
              <a:off x="5325865" y="2252706"/>
              <a:ext cx="133756" cy="917031"/>
            </a:xfrm>
            <a:custGeom>
              <a:avLst/>
              <a:gdLst/>
              <a:ahLst/>
              <a:cxnLst/>
              <a:rect l="l" t="t" r="r" b="b"/>
              <a:pathLst>
                <a:path w="3444" h="23612" extrusionOk="0">
                  <a:moveTo>
                    <a:pt x="122" y="1"/>
                  </a:moveTo>
                  <a:cubicBezTo>
                    <a:pt x="102" y="1"/>
                    <a:pt x="82" y="6"/>
                    <a:pt x="64" y="18"/>
                  </a:cubicBezTo>
                  <a:cubicBezTo>
                    <a:pt x="17" y="50"/>
                    <a:pt x="1" y="97"/>
                    <a:pt x="32" y="144"/>
                  </a:cubicBezTo>
                  <a:cubicBezTo>
                    <a:pt x="1801" y="2750"/>
                    <a:pt x="2891" y="6256"/>
                    <a:pt x="3112" y="10015"/>
                  </a:cubicBezTo>
                  <a:cubicBezTo>
                    <a:pt x="3254" y="12305"/>
                    <a:pt x="3080" y="14658"/>
                    <a:pt x="2922" y="16948"/>
                  </a:cubicBezTo>
                  <a:cubicBezTo>
                    <a:pt x="2749" y="19143"/>
                    <a:pt x="2591" y="21401"/>
                    <a:pt x="1912" y="23486"/>
                  </a:cubicBezTo>
                  <a:cubicBezTo>
                    <a:pt x="1896" y="23533"/>
                    <a:pt x="1927" y="23580"/>
                    <a:pt x="1975" y="23612"/>
                  </a:cubicBezTo>
                  <a:lnTo>
                    <a:pt x="2006" y="23612"/>
                  </a:lnTo>
                  <a:cubicBezTo>
                    <a:pt x="2054" y="23612"/>
                    <a:pt x="2085" y="23580"/>
                    <a:pt x="2101" y="23549"/>
                  </a:cubicBezTo>
                  <a:cubicBezTo>
                    <a:pt x="2780" y="21433"/>
                    <a:pt x="2954" y="19159"/>
                    <a:pt x="3112" y="16963"/>
                  </a:cubicBezTo>
                  <a:cubicBezTo>
                    <a:pt x="3270" y="14673"/>
                    <a:pt x="3443" y="12305"/>
                    <a:pt x="3317" y="10015"/>
                  </a:cubicBezTo>
                  <a:cubicBezTo>
                    <a:pt x="3080" y="6209"/>
                    <a:pt x="1975" y="2671"/>
                    <a:pt x="206" y="34"/>
                  </a:cubicBezTo>
                  <a:cubicBezTo>
                    <a:pt x="186" y="14"/>
                    <a:pt x="155" y="1"/>
                    <a:pt x="122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Google Shape;1987;p46">
              <a:extLst>
                <a:ext uri="{FF2B5EF4-FFF2-40B4-BE49-F238E27FC236}">
                  <a16:creationId xmlns:a16="http://schemas.microsoft.com/office/drawing/2014/main" xmlns="" id="{B30085B7-B586-B2DC-3B56-4DD99A88CB89}"/>
                </a:ext>
              </a:extLst>
            </p:cNvPr>
            <p:cNvSpPr/>
            <p:nvPr/>
          </p:nvSpPr>
          <p:spPr>
            <a:xfrm>
              <a:off x="5273744" y="2225791"/>
              <a:ext cx="100628" cy="99385"/>
            </a:xfrm>
            <a:custGeom>
              <a:avLst/>
              <a:gdLst/>
              <a:ahLst/>
              <a:cxnLst/>
              <a:rect l="l" t="t" r="r" b="b"/>
              <a:pathLst>
                <a:path w="2591" h="2559" extrusionOk="0">
                  <a:moveTo>
                    <a:pt x="2385" y="0"/>
                  </a:moveTo>
                  <a:cubicBezTo>
                    <a:pt x="2338" y="0"/>
                    <a:pt x="2290" y="48"/>
                    <a:pt x="2290" y="95"/>
                  </a:cubicBezTo>
                  <a:cubicBezTo>
                    <a:pt x="2306" y="490"/>
                    <a:pt x="2322" y="885"/>
                    <a:pt x="2338" y="1280"/>
                  </a:cubicBezTo>
                  <a:cubicBezTo>
                    <a:pt x="2353" y="1611"/>
                    <a:pt x="2369" y="1943"/>
                    <a:pt x="2385" y="2259"/>
                  </a:cubicBezTo>
                  <a:cubicBezTo>
                    <a:pt x="1690" y="1753"/>
                    <a:pt x="948" y="1327"/>
                    <a:pt x="158" y="995"/>
                  </a:cubicBezTo>
                  <a:cubicBezTo>
                    <a:pt x="145" y="987"/>
                    <a:pt x="131" y="983"/>
                    <a:pt x="116" y="983"/>
                  </a:cubicBezTo>
                  <a:cubicBezTo>
                    <a:pt x="79" y="983"/>
                    <a:pt x="43" y="1009"/>
                    <a:pt x="32" y="1043"/>
                  </a:cubicBezTo>
                  <a:cubicBezTo>
                    <a:pt x="0" y="1090"/>
                    <a:pt x="32" y="1153"/>
                    <a:pt x="79" y="1169"/>
                  </a:cubicBezTo>
                  <a:cubicBezTo>
                    <a:pt x="916" y="1532"/>
                    <a:pt x="1706" y="1990"/>
                    <a:pt x="2432" y="2543"/>
                  </a:cubicBezTo>
                  <a:cubicBezTo>
                    <a:pt x="2448" y="2543"/>
                    <a:pt x="2464" y="2559"/>
                    <a:pt x="2480" y="2559"/>
                  </a:cubicBezTo>
                  <a:cubicBezTo>
                    <a:pt x="2496" y="2559"/>
                    <a:pt x="2511" y="2559"/>
                    <a:pt x="2527" y="2543"/>
                  </a:cubicBezTo>
                  <a:cubicBezTo>
                    <a:pt x="2559" y="2527"/>
                    <a:pt x="2590" y="2496"/>
                    <a:pt x="2590" y="2464"/>
                  </a:cubicBezTo>
                  <a:cubicBezTo>
                    <a:pt x="2575" y="2069"/>
                    <a:pt x="2559" y="1674"/>
                    <a:pt x="2543" y="1280"/>
                  </a:cubicBezTo>
                  <a:cubicBezTo>
                    <a:pt x="2527" y="885"/>
                    <a:pt x="2496" y="490"/>
                    <a:pt x="2496" y="95"/>
                  </a:cubicBezTo>
                  <a:cubicBezTo>
                    <a:pt x="2496" y="32"/>
                    <a:pt x="2448" y="0"/>
                    <a:pt x="2385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Google Shape;1988;p46">
              <a:extLst>
                <a:ext uri="{FF2B5EF4-FFF2-40B4-BE49-F238E27FC236}">
                  <a16:creationId xmlns:a16="http://schemas.microsoft.com/office/drawing/2014/main" xmlns="" id="{F23E597F-1737-E390-59B1-335C8844796E}"/>
                </a:ext>
              </a:extLst>
            </p:cNvPr>
            <p:cNvSpPr/>
            <p:nvPr/>
          </p:nvSpPr>
          <p:spPr>
            <a:xfrm>
              <a:off x="5302562" y="2268086"/>
              <a:ext cx="103774" cy="110454"/>
            </a:xfrm>
            <a:custGeom>
              <a:avLst/>
              <a:gdLst/>
              <a:ahLst/>
              <a:cxnLst/>
              <a:rect l="l" t="t" r="r" b="b"/>
              <a:pathLst>
                <a:path w="2672" h="2844" extrusionOk="0">
                  <a:moveTo>
                    <a:pt x="2555" y="1"/>
                  </a:moveTo>
                  <a:cubicBezTo>
                    <a:pt x="2512" y="1"/>
                    <a:pt x="2471" y="26"/>
                    <a:pt x="2464" y="80"/>
                  </a:cubicBezTo>
                  <a:cubicBezTo>
                    <a:pt x="2306" y="901"/>
                    <a:pt x="2243" y="1738"/>
                    <a:pt x="2259" y="2575"/>
                  </a:cubicBezTo>
                  <a:cubicBezTo>
                    <a:pt x="1596" y="2212"/>
                    <a:pt x="869" y="1928"/>
                    <a:pt x="127" y="1754"/>
                  </a:cubicBezTo>
                  <a:cubicBezTo>
                    <a:pt x="119" y="1751"/>
                    <a:pt x="110" y="1750"/>
                    <a:pt x="101" y="1750"/>
                  </a:cubicBezTo>
                  <a:cubicBezTo>
                    <a:pt x="59" y="1750"/>
                    <a:pt x="14" y="1778"/>
                    <a:pt x="1" y="1817"/>
                  </a:cubicBezTo>
                  <a:cubicBezTo>
                    <a:pt x="1" y="1880"/>
                    <a:pt x="32" y="1928"/>
                    <a:pt x="80" y="1944"/>
                  </a:cubicBezTo>
                  <a:cubicBezTo>
                    <a:pt x="869" y="2133"/>
                    <a:pt x="1611" y="2433"/>
                    <a:pt x="2322" y="2828"/>
                  </a:cubicBezTo>
                  <a:cubicBezTo>
                    <a:pt x="2322" y="2844"/>
                    <a:pt x="2354" y="2844"/>
                    <a:pt x="2369" y="2844"/>
                  </a:cubicBezTo>
                  <a:cubicBezTo>
                    <a:pt x="2385" y="2844"/>
                    <a:pt x="2401" y="2844"/>
                    <a:pt x="2417" y="2828"/>
                  </a:cubicBezTo>
                  <a:cubicBezTo>
                    <a:pt x="2433" y="2812"/>
                    <a:pt x="2464" y="2781"/>
                    <a:pt x="2464" y="2749"/>
                  </a:cubicBezTo>
                  <a:cubicBezTo>
                    <a:pt x="2433" y="1865"/>
                    <a:pt x="2496" y="980"/>
                    <a:pt x="2654" y="127"/>
                  </a:cubicBezTo>
                  <a:cubicBezTo>
                    <a:pt x="2672" y="46"/>
                    <a:pt x="2612" y="1"/>
                    <a:pt x="2555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9" name="Google Shape;1989;p46">
              <a:extLst>
                <a:ext uri="{FF2B5EF4-FFF2-40B4-BE49-F238E27FC236}">
                  <a16:creationId xmlns:a16="http://schemas.microsoft.com/office/drawing/2014/main" xmlns="" id="{7E018AE0-8119-C524-F273-15D51C9A7280}"/>
                </a:ext>
              </a:extLst>
            </p:cNvPr>
            <p:cNvSpPr/>
            <p:nvPr/>
          </p:nvSpPr>
          <p:spPr>
            <a:xfrm>
              <a:off x="5322796" y="2304128"/>
              <a:ext cx="108007" cy="129640"/>
            </a:xfrm>
            <a:custGeom>
              <a:avLst/>
              <a:gdLst/>
              <a:ahLst/>
              <a:cxnLst/>
              <a:rect l="l" t="t" r="r" b="b"/>
              <a:pathLst>
                <a:path w="2781" h="3338" extrusionOk="0">
                  <a:moveTo>
                    <a:pt x="2660" y="1"/>
                  </a:moveTo>
                  <a:cubicBezTo>
                    <a:pt x="2622" y="1"/>
                    <a:pt x="2588" y="29"/>
                    <a:pt x="2575" y="68"/>
                  </a:cubicBezTo>
                  <a:cubicBezTo>
                    <a:pt x="2322" y="1031"/>
                    <a:pt x="2196" y="2026"/>
                    <a:pt x="2196" y="3037"/>
                  </a:cubicBezTo>
                  <a:cubicBezTo>
                    <a:pt x="1580" y="2595"/>
                    <a:pt x="869" y="2311"/>
                    <a:pt x="127" y="2200"/>
                  </a:cubicBezTo>
                  <a:cubicBezTo>
                    <a:pt x="64" y="2200"/>
                    <a:pt x="17" y="2232"/>
                    <a:pt x="17" y="2279"/>
                  </a:cubicBezTo>
                  <a:cubicBezTo>
                    <a:pt x="1" y="2342"/>
                    <a:pt x="32" y="2390"/>
                    <a:pt x="96" y="2405"/>
                  </a:cubicBezTo>
                  <a:cubicBezTo>
                    <a:pt x="806" y="2532"/>
                    <a:pt x="1580" y="2753"/>
                    <a:pt x="2228" y="3321"/>
                  </a:cubicBezTo>
                  <a:cubicBezTo>
                    <a:pt x="2243" y="3337"/>
                    <a:pt x="2275" y="3337"/>
                    <a:pt x="2291" y="3337"/>
                  </a:cubicBezTo>
                  <a:lnTo>
                    <a:pt x="2338" y="3337"/>
                  </a:lnTo>
                  <a:cubicBezTo>
                    <a:pt x="2370" y="3321"/>
                    <a:pt x="2401" y="3290"/>
                    <a:pt x="2401" y="3242"/>
                  </a:cubicBezTo>
                  <a:cubicBezTo>
                    <a:pt x="2370" y="2184"/>
                    <a:pt x="2496" y="1142"/>
                    <a:pt x="2764" y="131"/>
                  </a:cubicBezTo>
                  <a:cubicBezTo>
                    <a:pt x="2780" y="68"/>
                    <a:pt x="2749" y="21"/>
                    <a:pt x="2685" y="5"/>
                  </a:cubicBezTo>
                  <a:cubicBezTo>
                    <a:pt x="2677" y="2"/>
                    <a:pt x="2669" y="1"/>
                    <a:pt x="2660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0" name="Google Shape;1990;p46">
              <a:extLst>
                <a:ext uri="{FF2B5EF4-FFF2-40B4-BE49-F238E27FC236}">
                  <a16:creationId xmlns:a16="http://schemas.microsoft.com/office/drawing/2014/main" xmlns="" id="{1862C369-FBC6-0739-5A69-6A829C9ACF72}"/>
                </a:ext>
              </a:extLst>
            </p:cNvPr>
            <p:cNvSpPr/>
            <p:nvPr/>
          </p:nvSpPr>
          <p:spPr>
            <a:xfrm>
              <a:off x="5350410" y="2358734"/>
              <a:ext cx="90181" cy="122843"/>
            </a:xfrm>
            <a:custGeom>
              <a:avLst/>
              <a:gdLst/>
              <a:ahLst/>
              <a:cxnLst/>
              <a:rect l="l" t="t" r="r" b="b"/>
              <a:pathLst>
                <a:path w="2322" h="3163" extrusionOk="0">
                  <a:moveTo>
                    <a:pt x="2201" y="0"/>
                  </a:moveTo>
                  <a:cubicBezTo>
                    <a:pt x="2159" y="0"/>
                    <a:pt x="2117" y="29"/>
                    <a:pt x="2117" y="68"/>
                  </a:cubicBezTo>
                  <a:cubicBezTo>
                    <a:pt x="1896" y="984"/>
                    <a:pt x="1801" y="1931"/>
                    <a:pt x="1848" y="2863"/>
                  </a:cubicBezTo>
                  <a:cubicBezTo>
                    <a:pt x="1311" y="2515"/>
                    <a:pt x="743" y="2247"/>
                    <a:pt x="127" y="2073"/>
                  </a:cubicBezTo>
                  <a:cubicBezTo>
                    <a:pt x="118" y="2070"/>
                    <a:pt x="110" y="2069"/>
                    <a:pt x="102" y="2069"/>
                  </a:cubicBezTo>
                  <a:cubicBezTo>
                    <a:pt x="64" y="2069"/>
                    <a:pt x="29" y="2097"/>
                    <a:pt x="16" y="2136"/>
                  </a:cubicBezTo>
                  <a:cubicBezTo>
                    <a:pt x="0" y="2200"/>
                    <a:pt x="16" y="2247"/>
                    <a:pt x="79" y="2263"/>
                  </a:cubicBezTo>
                  <a:cubicBezTo>
                    <a:pt x="727" y="2452"/>
                    <a:pt x="1343" y="2752"/>
                    <a:pt x="1896" y="3131"/>
                  </a:cubicBezTo>
                  <a:cubicBezTo>
                    <a:pt x="1911" y="3147"/>
                    <a:pt x="1927" y="3163"/>
                    <a:pt x="1943" y="3163"/>
                  </a:cubicBezTo>
                  <a:cubicBezTo>
                    <a:pt x="1959" y="3147"/>
                    <a:pt x="1974" y="3147"/>
                    <a:pt x="1990" y="3147"/>
                  </a:cubicBezTo>
                  <a:cubicBezTo>
                    <a:pt x="2022" y="3131"/>
                    <a:pt x="2053" y="3084"/>
                    <a:pt x="2053" y="3052"/>
                  </a:cubicBezTo>
                  <a:cubicBezTo>
                    <a:pt x="1990" y="2073"/>
                    <a:pt x="2069" y="1078"/>
                    <a:pt x="2306" y="131"/>
                  </a:cubicBezTo>
                  <a:cubicBezTo>
                    <a:pt x="2322" y="68"/>
                    <a:pt x="2275" y="20"/>
                    <a:pt x="2227" y="4"/>
                  </a:cubicBezTo>
                  <a:cubicBezTo>
                    <a:pt x="2219" y="2"/>
                    <a:pt x="2210" y="0"/>
                    <a:pt x="2201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Google Shape;1991;p46">
              <a:extLst>
                <a:ext uri="{FF2B5EF4-FFF2-40B4-BE49-F238E27FC236}">
                  <a16:creationId xmlns:a16="http://schemas.microsoft.com/office/drawing/2014/main" xmlns="" id="{D97AD4D3-B793-C798-F398-1B33834402E3}"/>
                </a:ext>
              </a:extLst>
            </p:cNvPr>
            <p:cNvSpPr/>
            <p:nvPr/>
          </p:nvSpPr>
          <p:spPr>
            <a:xfrm>
              <a:off x="5358372" y="2415244"/>
              <a:ext cx="104434" cy="123387"/>
            </a:xfrm>
            <a:custGeom>
              <a:avLst/>
              <a:gdLst/>
              <a:ahLst/>
              <a:cxnLst/>
              <a:rect l="l" t="t" r="r" b="b"/>
              <a:pathLst>
                <a:path w="2689" h="3177" extrusionOk="0">
                  <a:moveTo>
                    <a:pt x="2567" y="0"/>
                  </a:moveTo>
                  <a:cubicBezTo>
                    <a:pt x="2525" y="0"/>
                    <a:pt x="2483" y="24"/>
                    <a:pt x="2464" y="81"/>
                  </a:cubicBezTo>
                  <a:cubicBezTo>
                    <a:pt x="2212" y="887"/>
                    <a:pt x="2038" y="1708"/>
                    <a:pt x="1943" y="2545"/>
                  </a:cubicBezTo>
                  <a:cubicBezTo>
                    <a:pt x="1943" y="2640"/>
                    <a:pt x="1927" y="2734"/>
                    <a:pt x="1927" y="2829"/>
                  </a:cubicBezTo>
                  <a:cubicBezTo>
                    <a:pt x="1375" y="2434"/>
                    <a:pt x="790" y="2118"/>
                    <a:pt x="159" y="1866"/>
                  </a:cubicBezTo>
                  <a:cubicBezTo>
                    <a:pt x="145" y="1857"/>
                    <a:pt x="131" y="1853"/>
                    <a:pt x="117" y="1853"/>
                  </a:cubicBezTo>
                  <a:cubicBezTo>
                    <a:pt x="80" y="1853"/>
                    <a:pt x="44" y="1879"/>
                    <a:pt x="32" y="1913"/>
                  </a:cubicBezTo>
                  <a:cubicBezTo>
                    <a:pt x="1" y="1961"/>
                    <a:pt x="32" y="2024"/>
                    <a:pt x="80" y="2040"/>
                  </a:cubicBezTo>
                  <a:cubicBezTo>
                    <a:pt x="775" y="2308"/>
                    <a:pt x="1422" y="2687"/>
                    <a:pt x="2022" y="3161"/>
                  </a:cubicBezTo>
                  <a:cubicBezTo>
                    <a:pt x="2038" y="3161"/>
                    <a:pt x="2054" y="3177"/>
                    <a:pt x="2085" y="3177"/>
                  </a:cubicBezTo>
                  <a:cubicBezTo>
                    <a:pt x="2101" y="3177"/>
                    <a:pt x="2117" y="3177"/>
                    <a:pt x="2133" y="3161"/>
                  </a:cubicBezTo>
                  <a:cubicBezTo>
                    <a:pt x="2180" y="3129"/>
                    <a:pt x="2196" y="3082"/>
                    <a:pt x="2164" y="3050"/>
                  </a:cubicBezTo>
                  <a:cubicBezTo>
                    <a:pt x="2133" y="2892"/>
                    <a:pt x="2117" y="2719"/>
                    <a:pt x="2149" y="2561"/>
                  </a:cubicBezTo>
                  <a:cubicBezTo>
                    <a:pt x="2243" y="1739"/>
                    <a:pt x="2417" y="934"/>
                    <a:pt x="2670" y="129"/>
                  </a:cubicBezTo>
                  <a:cubicBezTo>
                    <a:pt x="2689" y="53"/>
                    <a:pt x="2628" y="0"/>
                    <a:pt x="2567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Google Shape;1992;p46">
              <a:extLst>
                <a:ext uri="{FF2B5EF4-FFF2-40B4-BE49-F238E27FC236}">
                  <a16:creationId xmlns:a16="http://schemas.microsoft.com/office/drawing/2014/main" xmlns="" id="{520FCC7D-0FA9-50A2-F460-4995EEA893C1}"/>
                </a:ext>
              </a:extLst>
            </p:cNvPr>
            <p:cNvSpPr/>
            <p:nvPr/>
          </p:nvSpPr>
          <p:spPr>
            <a:xfrm>
              <a:off x="5354100" y="2492105"/>
              <a:ext cx="119619" cy="110299"/>
            </a:xfrm>
            <a:custGeom>
              <a:avLst/>
              <a:gdLst/>
              <a:ahLst/>
              <a:cxnLst/>
              <a:rect l="l" t="t" r="r" b="b"/>
              <a:pathLst>
                <a:path w="3080" h="2840" extrusionOk="0">
                  <a:moveTo>
                    <a:pt x="2959" y="0"/>
                  </a:moveTo>
                  <a:cubicBezTo>
                    <a:pt x="2922" y="0"/>
                    <a:pt x="2886" y="26"/>
                    <a:pt x="2874" y="61"/>
                  </a:cubicBezTo>
                  <a:cubicBezTo>
                    <a:pt x="2511" y="771"/>
                    <a:pt x="2306" y="1561"/>
                    <a:pt x="2274" y="2366"/>
                  </a:cubicBezTo>
                  <a:cubicBezTo>
                    <a:pt x="1737" y="1529"/>
                    <a:pt x="837" y="1071"/>
                    <a:pt x="158" y="740"/>
                  </a:cubicBezTo>
                  <a:cubicBezTo>
                    <a:pt x="141" y="728"/>
                    <a:pt x="123" y="723"/>
                    <a:pt x="104" y="723"/>
                  </a:cubicBezTo>
                  <a:cubicBezTo>
                    <a:pt x="70" y="723"/>
                    <a:pt x="36" y="741"/>
                    <a:pt x="16" y="771"/>
                  </a:cubicBezTo>
                  <a:cubicBezTo>
                    <a:pt x="0" y="819"/>
                    <a:pt x="16" y="882"/>
                    <a:pt x="63" y="913"/>
                  </a:cubicBezTo>
                  <a:cubicBezTo>
                    <a:pt x="1027" y="1387"/>
                    <a:pt x="1848" y="1861"/>
                    <a:pt x="2290" y="2793"/>
                  </a:cubicBezTo>
                  <a:cubicBezTo>
                    <a:pt x="2306" y="2824"/>
                    <a:pt x="2353" y="2840"/>
                    <a:pt x="2385" y="2840"/>
                  </a:cubicBezTo>
                  <a:lnTo>
                    <a:pt x="2416" y="2840"/>
                  </a:lnTo>
                  <a:cubicBezTo>
                    <a:pt x="2464" y="2824"/>
                    <a:pt x="2495" y="2777"/>
                    <a:pt x="2480" y="2745"/>
                  </a:cubicBezTo>
                  <a:cubicBezTo>
                    <a:pt x="2448" y="1845"/>
                    <a:pt x="2638" y="945"/>
                    <a:pt x="3048" y="139"/>
                  </a:cubicBezTo>
                  <a:cubicBezTo>
                    <a:pt x="3080" y="92"/>
                    <a:pt x="3048" y="29"/>
                    <a:pt x="3001" y="13"/>
                  </a:cubicBezTo>
                  <a:cubicBezTo>
                    <a:pt x="2988" y="4"/>
                    <a:pt x="2973" y="0"/>
                    <a:pt x="295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Google Shape;1993;p46">
              <a:extLst>
                <a:ext uri="{FF2B5EF4-FFF2-40B4-BE49-F238E27FC236}">
                  <a16:creationId xmlns:a16="http://schemas.microsoft.com/office/drawing/2014/main" xmlns="" id="{8B79874F-575B-1BC4-D3B4-9F4CDCF1D88F}"/>
                </a:ext>
              </a:extLst>
            </p:cNvPr>
            <p:cNvSpPr/>
            <p:nvPr/>
          </p:nvSpPr>
          <p:spPr>
            <a:xfrm>
              <a:off x="5375539" y="2551644"/>
              <a:ext cx="133989" cy="147699"/>
            </a:xfrm>
            <a:custGeom>
              <a:avLst/>
              <a:gdLst/>
              <a:ahLst/>
              <a:cxnLst/>
              <a:rect l="l" t="t" r="r" b="b"/>
              <a:pathLst>
                <a:path w="3450" h="3803" extrusionOk="0">
                  <a:moveTo>
                    <a:pt x="3314" y="1"/>
                  </a:moveTo>
                  <a:cubicBezTo>
                    <a:pt x="3287" y="1"/>
                    <a:pt x="3260" y="13"/>
                    <a:pt x="3238" y="44"/>
                  </a:cubicBezTo>
                  <a:cubicBezTo>
                    <a:pt x="2512" y="881"/>
                    <a:pt x="2054" y="1907"/>
                    <a:pt x="1912" y="2997"/>
                  </a:cubicBezTo>
                  <a:cubicBezTo>
                    <a:pt x="1849" y="2855"/>
                    <a:pt x="1785" y="2713"/>
                    <a:pt x="1707" y="2586"/>
                  </a:cubicBezTo>
                  <a:cubicBezTo>
                    <a:pt x="1454" y="2239"/>
                    <a:pt x="1138" y="1923"/>
                    <a:pt x="775" y="1670"/>
                  </a:cubicBezTo>
                  <a:cubicBezTo>
                    <a:pt x="569" y="1512"/>
                    <a:pt x="364" y="1339"/>
                    <a:pt x="175" y="1165"/>
                  </a:cubicBezTo>
                  <a:cubicBezTo>
                    <a:pt x="151" y="1141"/>
                    <a:pt x="123" y="1129"/>
                    <a:pt x="98" y="1129"/>
                  </a:cubicBezTo>
                  <a:cubicBezTo>
                    <a:pt x="72" y="1129"/>
                    <a:pt x="48" y="1141"/>
                    <a:pt x="32" y="1165"/>
                  </a:cubicBezTo>
                  <a:cubicBezTo>
                    <a:pt x="1" y="1196"/>
                    <a:pt x="1" y="1260"/>
                    <a:pt x="32" y="1291"/>
                  </a:cubicBezTo>
                  <a:cubicBezTo>
                    <a:pt x="222" y="1497"/>
                    <a:pt x="443" y="1670"/>
                    <a:pt x="664" y="1844"/>
                  </a:cubicBezTo>
                  <a:cubicBezTo>
                    <a:pt x="1012" y="2065"/>
                    <a:pt x="1296" y="2365"/>
                    <a:pt x="1549" y="2697"/>
                  </a:cubicBezTo>
                  <a:cubicBezTo>
                    <a:pt x="1722" y="2997"/>
                    <a:pt x="1833" y="3344"/>
                    <a:pt x="1864" y="3707"/>
                  </a:cubicBezTo>
                  <a:cubicBezTo>
                    <a:pt x="1864" y="3755"/>
                    <a:pt x="1912" y="3802"/>
                    <a:pt x="1959" y="3802"/>
                  </a:cubicBezTo>
                  <a:lnTo>
                    <a:pt x="1959" y="3786"/>
                  </a:lnTo>
                  <a:cubicBezTo>
                    <a:pt x="2007" y="3786"/>
                    <a:pt x="2054" y="3739"/>
                    <a:pt x="2054" y="3692"/>
                  </a:cubicBezTo>
                  <a:cubicBezTo>
                    <a:pt x="2070" y="2397"/>
                    <a:pt x="2544" y="1149"/>
                    <a:pt x="3381" y="170"/>
                  </a:cubicBezTo>
                  <a:cubicBezTo>
                    <a:pt x="3449" y="90"/>
                    <a:pt x="3385" y="1"/>
                    <a:pt x="3314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Google Shape;1994;p46">
              <a:extLst>
                <a:ext uri="{FF2B5EF4-FFF2-40B4-BE49-F238E27FC236}">
                  <a16:creationId xmlns:a16="http://schemas.microsoft.com/office/drawing/2014/main" xmlns="" id="{2557213E-0B7B-F8EF-D1DB-1793A27D6453}"/>
                </a:ext>
              </a:extLst>
            </p:cNvPr>
            <p:cNvSpPr/>
            <p:nvPr/>
          </p:nvSpPr>
          <p:spPr>
            <a:xfrm>
              <a:off x="5392123" y="2547683"/>
              <a:ext cx="100201" cy="85404"/>
            </a:xfrm>
            <a:custGeom>
              <a:avLst/>
              <a:gdLst/>
              <a:ahLst/>
              <a:cxnLst/>
              <a:rect l="l" t="t" r="r" b="b"/>
              <a:pathLst>
                <a:path w="2580" h="2199" extrusionOk="0">
                  <a:moveTo>
                    <a:pt x="2435" y="1"/>
                  </a:moveTo>
                  <a:cubicBezTo>
                    <a:pt x="2405" y="1"/>
                    <a:pt x="2376" y="15"/>
                    <a:pt x="2353" y="51"/>
                  </a:cubicBezTo>
                  <a:cubicBezTo>
                    <a:pt x="1911" y="572"/>
                    <a:pt x="1595" y="1204"/>
                    <a:pt x="1406" y="1867"/>
                  </a:cubicBezTo>
                  <a:cubicBezTo>
                    <a:pt x="1074" y="1456"/>
                    <a:pt x="632" y="1141"/>
                    <a:pt x="142" y="967"/>
                  </a:cubicBezTo>
                  <a:cubicBezTo>
                    <a:pt x="128" y="963"/>
                    <a:pt x="113" y="961"/>
                    <a:pt x="101" y="961"/>
                  </a:cubicBezTo>
                  <a:cubicBezTo>
                    <a:pt x="59" y="961"/>
                    <a:pt x="28" y="982"/>
                    <a:pt x="16" y="1030"/>
                  </a:cubicBezTo>
                  <a:cubicBezTo>
                    <a:pt x="0" y="1077"/>
                    <a:pt x="16" y="1125"/>
                    <a:pt x="79" y="1156"/>
                  </a:cubicBezTo>
                  <a:cubicBezTo>
                    <a:pt x="600" y="1346"/>
                    <a:pt x="1058" y="1693"/>
                    <a:pt x="1374" y="2151"/>
                  </a:cubicBezTo>
                  <a:cubicBezTo>
                    <a:pt x="1390" y="2167"/>
                    <a:pt x="1422" y="2183"/>
                    <a:pt x="1453" y="2183"/>
                  </a:cubicBezTo>
                  <a:lnTo>
                    <a:pt x="1485" y="2199"/>
                  </a:lnTo>
                  <a:cubicBezTo>
                    <a:pt x="1516" y="2183"/>
                    <a:pt x="1548" y="2151"/>
                    <a:pt x="1564" y="2120"/>
                  </a:cubicBezTo>
                  <a:cubicBezTo>
                    <a:pt x="1706" y="1393"/>
                    <a:pt x="2038" y="730"/>
                    <a:pt x="2511" y="161"/>
                  </a:cubicBezTo>
                  <a:cubicBezTo>
                    <a:pt x="2579" y="93"/>
                    <a:pt x="2509" y="1"/>
                    <a:pt x="2435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5" name="Google Shape;1995;p46">
              <a:extLst>
                <a:ext uri="{FF2B5EF4-FFF2-40B4-BE49-F238E27FC236}">
                  <a16:creationId xmlns:a16="http://schemas.microsoft.com/office/drawing/2014/main" xmlns="" id="{BF542A2D-A0FE-ADAF-FAA0-AE979F9D860D}"/>
                </a:ext>
              </a:extLst>
            </p:cNvPr>
            <p:cNvSpPr/>
            <p:nvPr/>
          </p:nvSpPr>
          <p:spPr>
            <a:xfrm>
              <a:off x="5385986" y="2604348"/>
              <a:ext cx="122688" cy="129950"/>
            </a:xfrm>
            <a:custGeom>
              <a:avLst/>
              <a:gdLst/>
              <a:ahLst/>
              <a:cxnLst/>
              <a:rect l="l" t="t" r="r" b="b"/>
              <a:pathLst>
                <a:path w="3159" h="3346" extrusionOk="0">
                  <a:moveTo>
                    <a:pt x="3053" y="0"/>
                  </a:moveTo>
                  <a:cubicBezTo>
                    <a:pt x="3016" y="0"/>
                    <a:pt x="2976" y="26"/>
                    <a:pt x="2954" y="61"/>
                  </a:cubicBezTo>
                  <a:cubicBezTo>
                    <a:pt x="2432" y="961"/>
                    <a:pt x="2022" y="1924"/>
                    <a:pt x="1722" y="2935"/>
                  </a:cubicBezTo>
                  <a:cubicBezTo>
                    <a:pt x="1374" y="2145"/>
                    <a:pt x="853" y="1466"/>
                    <a:pt x="174" y="929"/>
                  </a:cubicBezTo>
                  <a:cubicBezTo>
                    <a:pt x="153" y="915"/>
                    <a:pt x="128" y="907"/>
                    <a:pt x="105" y="907"/>
                  </a:cubicBezTo>
                  <a:cubicBezTo>
                    <a:pt x="76" y="907"/>
                    <a:pt x="49" y="919"/>
                    <a:pt x="32" y="945"/>
                  </a:cubicBezTo>
                  <a:cubicBezTo>
                    <a:pt x="0" y="992"/>
                    <a:pt x="16" y="1040"/>
                    <a:pt x="48" y="1087"/>
                  </a:cubicBezTo>
                  <a:cubicBezTo>
                    <a:pt x="774" y="1656"/>
                    <a:pt x="1327" y="2414"/>
                    <a:pt x="1659" y="3282"/>
                  </a:cubicBezTo>
                  <a:cubicBezTo>
                    <a:pt x="1674" y="3330"/>
                    <a:pt x="1706" y="3345"/>
                    <a:pt x="1753" y="3345"/>
                  </a:cubicBezTo>
                  <a:cubicBezTo>
                    <a:pt x="1801" y="3345"/>
                    <a:pt x="1832" y="3314"/>
                    <a:pt x="1848" y="3266"/>
                  </a:cubicBezTo>
                  <a:cubicBezTo>
                    <a:pt x="2132" y="2177"/>
                    <a:pt x="2559" y="1119"/>
                    <a:pt x="3127" y="155"/>
                  </a:cubicBezTo>
                  <a:cubicBezTo>
                    <a:pt x="3159" y="108"/>
                    <a:pt x="3143" y="45"/>
                    <a:pt x="3096" y="13"/>
                  </a:cubicBezTo>
                  <a:cubicBezTo>
                    <a:pt x="3082" y="4"/>
                    <a:pt x="3068" y="0"/>
                    <a:pt x="3053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6" name="Google Shape;1996;p46">
              <a:extLst>
                <a:ext uri="{FF2B5EF4-FFF2-40B4-BE49-F238E27FC236}">
                  <a16:creationId xmlns:a16="http://schemas.microsoft.com/office/drawing/2014/main" xmlns="" id="{7036DB58-CBDB-8260-F458-43E9244C8745}"/>
                </a:ext>
              </a:extLst>
            </p:cNvPr>
            <p:cNvSpPr/>
            <p:nvPr/>
          </p:nvSpPr>
          <p:spPr>
            <a:xfrm>
              <a:off x="5401987" y="2671383"/>
              <a:ext cx="117134" cy="127931"/>
            </a:xfrm>
            <a:custGeom>
              <a:avLst/>
              <a:gdLst/>
              <a:ahLst/>
              <a:cxnLst/>
              <a:rect l="l" t="t" r="r" b="b"/>
              <a:pathLst>
                <a:path w="3016" h="3294" extrusionOk="0">
                  <a:moveTo>
                    <a:pt x="2903" y="1"/>
                  </a:moveTo>
                  <a:cubicBezTo>
                    <a:pt x="2877" y="1"/>
                    <a:pt x="2850" y="9"/>
                    <a:pt x="2826" y="24"/>
                  </a:cubicBezTo>
                  <a:cubicBezTo>
                    <a:pt x="2052" y="798"/>
                    <a:pt x="1499" y="1777"/>
                    <a:pt x="1247" y="2835"/>
                  </a:cubicBezTo>
                  <a:cubicBezTo>
                    <a:pt x="994" y="2267"/>
                    <a:pt x="646" y="1746"/>
                    <a:pt x="204" y="1304"/>
                  </a:cubicBezTo>
                  <a:cubicBezTo>
                    <a:pt x="183" y="1286"/>
                    <a:pt x="161" y="1279"/>
                    <a:pt x="140" y="1279"/>
                  </a:cubicBezTo>
                  <a:cubicBezTo>
                    <a:pt x="64" y="1279"/>
                    <a:pt x="1" y="1372"/>
                    <a:pt x="62" y="1446"/>
                  </a:cubicBezTo>
                  <a:cubicBezTo>
                    <a:pt x="568" y="1951"/>
                    <a:pt x="947" y="2551"/>
                    <a:pt x="1183" y="3230"/>
                  </a:cubicBezTo>
                  <a:cubicBezTo>
                    <a:pt x="1199" y="3262"/>
                    <a:pt x="1231" y="3293"/>
                    <a:pt x="1278" y="3293"/>
                  </a:cubicBezTo>
                  <a:lnTo>
                    <a:pt x="1294" y="3293"/>
                  </a:lnTo>
                  <a:cubicBezTo>
                    <a:pt x="1341" y="3278"/>
                    <a:pt x="1389" y="3246"/>
                    <a:pt x="1389" y="3214"/>
                  </a:cubicBezTo>
                  <a:cubicBezTo>
                    <a:pt x="1594" y="2062"/>
                    <a:pt x="2147" y="988"/>
                    <a:pt x="2968" y="166"/>
                  </a:cubicBezTo>
                  <a:cubicBezTo>
                    <a:pt x="3015" y="119"/>
                    <a:pt x="3015" y="72"/>
                    <a:pt x="2968" y="24"/>
                  </a:cubicBezTo>
                  <a:cubicBezTo>
                    <a:pt x="2952" y="9"/>
                    <a:pt x="2929" y="1"/>
                    <a:pt x="2903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Google Shape;1997;p46">
              <a:extLst>
                <a:ext uri="{FF2B5EF4-FFF2-40B4-BE49-F238E27FC236}">
                  <a16:creationId xmlns:a16="http://schemas.microsoft.com/office/drawing/2014/main" xmlns="" id="{776BB14B-491C-680D-72A3-D9DE258D8CAB}"/>
                </a:ext>
              </a:extLst>
            </p:cNvPr>
            <p:cNvSpPr/>
            <p:nvPr/>
          </p:nvSpPr>
          <p:spPr>
            <a:xfrm>
              <a:off x="5408046" y="2738573"/>
              <a:ext cx="98104" cy="110415"/>
            </a:xfrm>
            <a:custGeom>
              <a:avLst/>
              <a:gdLst/>
              <a:ahLst/>
              <a:cxnLst/>
              <a:rect l="l" t="t" r="r" b="b"/>
              <a:pathLst>
                <a:path w="2526" h="2843" extrusionOk="0">
                  <a:moveTo>
                    <a:pt x="2384" y="0"/>
                  </a:moveTo>
                  <a:cubicBezTo>
                    <a:pt x="2363" y="0"/>
                    <a:pt x="2341" y="9"/>
                    <a:pt x="2322" y="31"/>
                  </a:cubicBezTo>
                  <a:cubicBezTo>
                    <a:pt x="1691" y="711"/>
                    <a:pt x="1249" y="1548"/>
                    <a:pt x="1027" y="2448"/>
                  </a:cubicBezTo>
                  <a:cubicBezTo>
                    <a:pt x="791" y="1990"/>
                    <a:pt x="522" y="1563"/>
                    <a:pt x="222" y="1169"/>
                  </a:cubicBezTo>
                  <a:lnTo>
                    <a:pt x="190" y="1137"/>
                  </a:lnTo>
                  <a:cubicBezTo>
                    <a:pt x="170" y="1106"/>
                    <a:pt x="136" y="1089"/>
                    <a:pt x="102" y="1089"/>
                  </a:cubicBezTo>
                  <a:cubicBezTo>
                    <a:pt x="84" y="1089"/>
                    <a:pt x="65" y="1094"/>
                    <a:pt x="48" y="1105"/>
                  </a:cubicBezTo>
                  <a:cubicBezTo>
                    <a:pt x="1" y="1137"/>
                    <a:pt x="1" y="1200"/>
                    <a:pt x="33" y="1248"/>
                  </a:cubicBezTo>
                  <a:lnTo>
                    <a:pt x="64" y="1279"/>
                  </a:lnTo>
                  <a:cubicBezTo>
                    <a:pt x="412" y="1753"/>
                    <a:pt x="727" y="2258"/>
                    <a:pt x="964" y="2795"/>
                  </a:cubicBezTo>
                  <a:cubicBezTo>
                    <a:pt x="980" y="2827"/>
                    <a:pt x="1012" y="2843"/>
                    <a:pt x="1059" y="2843"/>
                  </a:cubicBezTo>
                  <a:lnTo>
                    <a:pt x="1075" y="2843"/>
                  </a:lnTo>
                  <a:cubicBezTo>
                    <a:pt x="1106" y="2843"/>
                    <a:pt x="1154" y="2811"/>
                    <a:pt x="1154" y="2764"/>
                  </a:cubicBezTo>
                  <a:cubicBezTo>
                    <a:pt x="1343" y="1800"/>
                    <a:pt x="1801" y="900"/>
                    <a:pt x="2465" y="174"/>
                  </a:cubicBezTo>
                  <a:cubicBezTo>
                    <a:pt x="2525" y="101"/>
                    <a:pt x="2456" y="0"/>
                    <a:pt x="2384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8" name="Google Shape;1998;p46">
              <a:extLst>
                <a:ext uri="{FF2B5EF4-FFF2-40B4-BE49-F238E27FC236}">
                  <a16:creationId xmlns:a16="http://schemas.microsoft.com/office/drawing/2014/main" xmlns="" id="{DD687E7C-D98C-7D6D-1AFA-54D5034D8BA3}"/>
                </a:ext>
              </a:extLst>
            </p:cNvPr>
            <p:cNvSpPr/>
            <p:nvPr/>
          </p:nvSpPr>
          <p:spPr>
            <a:xfrm>
              <a:off x="5370024" y="2273601"/>
              <a:ext cx="166263" cy="915167"/>
            </a:xfrm>
            <a:custGeom>
              <a:avLst/>
              <a:gdLst/>
              <a:ahLst/>
              <a:cxnLst/>
              <a:rect l="l" t="t" r="r" b="b"/>
              <a:pathLst>
                <a:path w="4281" h="23564" extrusionOk="0">
                  <a:moveTo>
                    <a:pt x="2492" y="0"/>
                  </a:moveTo>
                  <a:cubicBezTo>
                    <a:pt x="2432" y="0"/>
                    <a:pt x="2371" y="62"/>
                    <a:pt x="2401" y="143"/>
                  </a:cubicBezTo>
                  <a:cubicBezTo>
                    <a:pt x="3649" y="3144"/>
                    <a:pt x="4075" y="6855"/>
                    <a:pt x="3617" y="10598"/>
                  </a:cubicBezTo>
                  <a:cubicBezTo>
                    <a:pt x="3349" y="12872"/>
                    <a:pt x="2749" y="15130"/>
                    <a:pt x="2180" y="17294"/>
                  </a:cubicBezTo>
                  <a:cubicBezTo>
                    <a:pt x="1627" y="19394"/>
                    <a:pt x="1059" y="21558"/>
                    <a:pt x="32" y="23421"/>
                  </a:cubicBezTo>
                  <a:cubicBezTo>
                    <a:pt x="1" y="23469"/>
                    <a:pt x="17" y="23532"/>
                    <a:pt x="64" y="23548"/>
                  </a:cubicBezTo>
                  <a:cubicBezTo>
                    <a:pt x="80" y="23564"/>
                    <a:pt x="96" y="23564"/>
                    <a:pt x="111" y="23564"/>
                  </a:cubicBezTo>
                  <a:cubicBezTo>
                    <a:pt x="143" y="23564"/>
                    <a:pt x="190" y="23532"/>
                    <a:pt x="206" y="23500"/>
                  </a:cubicBezTo>
                  <a:cubicBezTo>
                    <a:pt x="1248" y="21621"/>
                    <a:pt x="1849" y="19347"/>
                    <a:pt x="2370" y="17341"/>
                  </a:cubicBezTo>
                  <a:cubicBezTo>
                    <a:pt x="2938" y="15162"/>
                    <a:pt x="3538" y="12888"/>
                    <a:pt x="3823" y="10614"/>
                  </a:cubicBezTo>
                  <a:cubicBezTo>
                    <a:pt x="4281" y="6839"/>
                    <a:pt x="3838" y="3097"/>
                    <a:pt x="2575" y="64"/>
                  </a:cubicBezTo>
                  <a:cubicBezTo>
                    <a:pt x="2558" y="19"/>
                    <a:pt x="2525" y="0"/>
                    <a:pt x="2492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9" name="Google Shape;1999;p46">
              <a:extLst>
                <a:ext uri="{FF2B5EF4-FFF2-40B4-BE49-F238E27FC236}">
                  <a16:creationId xmlns:a16="http://schemas.microsoft.com/office/drawing/2014/main" xmlns="" id="{C232D88D-EEC4-F02E-10D4-EA07EF3F7CDF}"/>
                </a:ext>
              </a:extLst>
            </p:cNvPr>
            <p:cNvSpPr/>
            <p:nvPr/>
          </p:nvSpPr>
          <p:spPr>
            <a:xfrm>
              <a:off x="5408668" y="2257638"/>
              <a:ext cx="102220" cy="98220"/>
            </a:xfrm>
            <a:custGeom>
              <a:avLst/>
              <a:gdLst/>
              <a:ahLst/>
              <a:cxnLst/>
              <a:rect l="l" t="t" r="r" b="b"/>
              <a:pathLst>
                <a:path w="2632" h="2529" extrusionOk="0">
                  <a:moveTo>
                    <a:pt x="2512" y="0"/>
                  </a:moveTo>
                  <a:cubicBezTo>
                    <a:pt x="2467" y="0"/>
                    <a:pt x="2424" y="25"/>
                    <a:pt x="2417" y="81"/>
                  </a:cubicBezTo>
                  <a:cubicBezTo>
                    <a:pt x="2354" y="460"/>
                    <a:pt x="2306" y="854"/>
                    <a:pt x="2259" y="1249"/>
                  </a:cubicBezTo>
                  <a:cubicBezTo>
                    <a:pt x="2212" y="1565"/>
                    <a:pt x="2164" y="1897"/>
                    <a:pt x="2117" y="2197"/>
                  </a:cubicBezTo>
                  <a:cubicBezTo>
                    <a:pt x="1533" y="1534"/>
                    <a:pt x="885" y="918"/>
                    <a:pt x="174" y="381"/>
                  </a:cubicBezTo>
                  <a:cubicBezTo>
                    <a:pt x="156" y="369"/>
                    <a:pt x="138" y="363"/>
                    <a:pt x="121" y="363"/>
                  </a:cubicBezTo>
                  <a:cubicBezTo>
                    <a:pt x="93" y="363"/>
                    <a:pt x="68" y="377"/>
                    <a:pt x="48" y="396"/>
                  </a:cubicBezTo>
                  <a:cubicBezTo>
                    <a:pt x="1" y="444"/>
                    <a:pt x="17" y="507"/>
                    <a:pt x="64" y="539"/>
                  </a:cubicBezTo>
                  <a:cubicBezTo>
                    <a:pt x="806" y="1107"/>
                    <a:pt x="1501" y="1770"/>
                    <a:pt x="2101" y="2497"/>
                  </a:cubicBezTo>
                  <a:cubicBezTo>
                    <a:pt x="2133" y="2513"/>
                    <a:pt x="2148" y="2528"/>
                    <a:pt x="2180" y="2528"/>
                  </a:cubicBezTo>
                  <a:lnTo>
                    <a:pt x="2212" y="2528"/>
                  </a:lnTo>
                  <a:cubicBezTo>
                    <a:pt x="2243" y="2513"/>
                    <a:pt x="2275" y="2481"/>
                    <a:pt x="2291" y="2449"/>
                  </a:cubicBezTo>
                  <a:cubicBezTo>
                    <a:pt x="2338" y="2070"/>
                    <a:pt x="2401" y="1676"/>
                    <a:pt x="2449" y="1281"/>
                  </a:cubicBezTo>
                  <a:cubicBezTo>
                    <a:pt x="2512" y="886"/>
                    <a:pt x="2559" y="491"/>
                    <a:pt x="2622" y="112"/>
                  </a:cubicBezTo>
                  <a:cubicBezTo>
                    <a:pt x="2631" y="41"/>
                    <a:pt x="2570" y="0"/>
                    <a:pt x="2512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0" name="Google Shape;2000;p46">
              <a:extLst>
                <a:ext uri="{FF2B5EF4-FFF2-40B4-BE49-F238E27FC236}">
                  <a16:creationId xmlns:a16="http://schemas.microsoft.com/office/drawing/2014/main" xmlns="" id="{04C587EF-BB4F-4EC7-C84C-1F7F20902CB3}"/>
                </a:ext>
              </a:extLst>
            </p:cNvPr>
            <p:cNvSpPr/>
            <p:nvPr/>
          </p:nvSpPr>
          <p:spPr>
            <a:xfrm>
              <a:off x="5423387" y="2308439"/>
              <a:ext cx="114143" cy="105677"/>
            </a:xfrm>
            <a:custGeom>
              <a:avLst/>
              <a:gdLst/>
              <a:ahLst/>
              <a:cxnLst/>
              <a:rect l="l" t="t" r="r" b="b"/>
              <a:pathLst>
                <a:path w="2939" h="2721" extrusionOk="0">
                  <a:moveTo>
                    <a:pt x="2843" y="0"/>
                  </a:moveTo>
                  <a:cubicBezTo>
                    <a:pt x="2796" y="0"/>
                    <a:pt x="2759" y="29"/>
                    <a:pt x="2733" y="68"/>
                  </a:cubicBezTo>
                  <a:cubicBezTo>
                    <a:pt x="2449" y="826"/>
                    <a:pt x="2227" y="1615"/>
                    <a:pt x="2101" y="2436"/>
                  </a:cubicBezTo>
                  <a:cubicBezTo>
                    <a:pt x="1501" y="1900"/>
                    <a:pt x="854" y="1442"/>
                    <a:pt x="159" y="1063"/>
                  </a:cubicBezTo>
                  <a:cubicBezTo>
                    <a:pt x="147" y="1059"/>
                    <a:pt x="134" y="1057"/>
                    <a:pt x="121" y="1057"/>
                  </a:cubicBezTo>
                  <a:cubicBezTo>
                    <a:pt x="83" y="1057"/>
                    <a:pt x="44" y="1074"/>
                    <a:pt x="32" y="1110"/>
                  </a:cubicBezTo>
                  <a:cubicBezTo>
                    <a:pt x="1" y="1157"/>
                    <a:pt x="17" y="1220"/>
                    <a:pt x="64" y="1236"/>
                  </a:cubicBezTo>
                  <a:cubicBezTo>
                    <a:pt x="806" y="1631"/>
                    <a:pt x="1485" y="2121"/>
                    <a:pt x="2101" y="2705"/>
                  </a:cubicBezTo>
                  <a:cubicBezTo>
                    <a:pt x="2117" y="2721"/>
                    <a:pt x="2133" y="2721"/>
                    <a:pt x="2164" y="2721"/>
                  </a:cubicBezTo>
                  <a:cubicBezTo>
                    <a:pt x="2212" y="2721"/>
                    <a:pt x="2243" y="2689"/>
                    <a:pt x="2259" y="2642"/>
                  </a:cubicBezTo>
                  <a:cubicBezTo>
                    <a:pt x="2385" y="1789"/>
                    <a:pt x="2606" y="952"/>
                    <a:pt x="2922" y="131"/>
                  </a:cubicBezTo>
                  <a:cubicBezTo>
                    <a:pt x="2938" y="83"/>
                    <a:pt x="2922" y="36"/>
                    <a:pt x="2875" y="4"/>
                  </a:cubicBezTo>
                  <a:cubicBezTo>
                    <a:pt x="2864" y="2"/>
                    <a:pt x="2853" y="0"/>
                    <a:pt x="2843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1" name="Google Shape;2001;p46">
              <a:extLst>
                <a:ext uri="{FF2B5EF4-FFF2-40B4-BE49-F238E27FC236}">
                  <a16:creationId xmlns:a16="http://schemas.microsoft.com/office/drawing/2014/main" xmlns="" id="{29FF76FA-2F7D-2D07-3D5F-00B8BF2C92BA}"/>
                </a:ext>
              </a:extLst>
            </p:cNvPr>
            <p:cNvSpPr/>
            <p:nvPr/>
          </p:nvSpPr>
          <p:spPr>
            <a:xfrm>
              <a:off x="5432204" y="2349801"/>
              <a:ext cx="122493" cy="123193"/>
            </a:xfrm>
            <a:custGeom>
              <a:avLst/>
              <a:gdLst/>
              <a:ahLst/>
              <a:cxnLst/>
              <a:rect l="l" t="t" r="r" b="b"/>
              <a:pathLst>
                <a:path w="3154" h="3172" extrusionOk="0">
                  <a:moveTo>
                    <a:pt x="3048" y="1"/>
                  </a:moveTo>
                  <a:cubicBezTo>
                    <a:pt x="3011" y="1"/>
                    <a:pt x="2975" y="27"/>
                    <a:pt x="2964" y="61"/>
                  </a:cubicBezTo>
                  <a:cubicBezTo>
                    <a:pt x="2537" y="945"/>
                    <a:pt x="2237" y="1877"/>
                    <a:pt x="2064" y="2840"/>
                  </a:cubicBezTo>
                  <a:cubicBezTo>
                    <a:pt x="1542" y="2256"/>
                    <a:pt x="911" y="1798"/>
                    <a:pt x="200" y="1498"/>
                  </a:cubicBezTo>
                  <a:cubicBezTo>
                    <a:pt x="179" y="1485"/>
                    <a:pt x="159" y="1479"/>
                    <a:pt x="140" y="1479"/>
                  </a:cubicBezTo>
                  <a:cubicBezTo>
                    <a:pt x="48" y="1479"/>
                    <a:pt x="0" y="1619"/>
                    <a:pt x="105" y="1672"/>
                  </a:cubicBezTo>
                  <a:cubicBezTo>
                    <a:pt x="800" y="2003"/>
                    <a:pt x="1511" y="2398"/>
                    <a:pt x="2048" y="3140"/>
                  </a:cubicBezTo>
                  <a:cubicBezTo>
                    <a:pt x="2064" y="3156"/>
                    <a:pt x="2095" y="3172"/>
                    <a:pt x="2127" y="3172"/>
                  </a:cubicBezTo>
                  <a:lnTo>
                    <a:pt x="2143" y="3172"/>
                  </a:lnTo>
                  <a:cubicBezTo>
                    <a:pt x="2190" y="3156"/>
                    <a:pt x="2206" y="3124"/>
                    <a:pt x="2222" y="3093"/>
                  </a:cubicBezTo>
                  <a:cubicBezTo>
                    <a:pt x="2379" y="2066"/>
                    <a:pt x="2695" y="1071"/>
                    <a:pt x="3138" y="140"/>
                  </a:cubicBezTo>
                  <a:cubicBezTo>
                    <a:pt x="3153" y="92"/>
                    <a:pt x="3138" y="29"/>
                    <a:pt x="3090" y="13"/>
                  </a:cubicBezTo>
                  <a:cubicBezTo>
                    <a:pt x="3077" y="4"/>
                    <a:pt x="3062" y="1"/>
                    <a:pt x="304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2" name="Google Shape;2002;p46">
              <a:extLst>
                <a:ext uri="{FF2B5EF4-FFF2-40B4-BE49-F238E27FC236}">
                  <a16:creationId xmlns:a16="http://schemas.microsoft.com/office/drawing/2014/main" xmlns="" id="{408E4034-787C-0391-0EFB-ADD0E29ECF40}"/>
                </a:ext>
              </a:extLst>
            </p:cNvPr>
            <p:cNvSpPr/>
            <p:nvPr/>
          </p:nvSpPr>
          <p:spPr>
            <a:xfrm>
              <a:off x="5451623" y="2406234"/>
              <a:ext cx="103463" cy="117056"/>
            </a:xfrm>
            <a:custGeom>
              <a:avLst/>
              <a:gdLst/>
              <a:ahLst/>
              <a:cxnLst/>
              <a:rect l="l" t="t" r="r" b="b"/>
              <a:pathLst>
                <a:path w="2664" h="3014" extrusionOk="0">
                  <a:moveTo>
                    <a:pt x="2537" y="0"/>
                  </a:moveTo>
                  <a:cubicBezTo>
                    <a:pt x="2504" y="0"/>
                    <a:pt x="2469" y="18"/>
                    <a:pt x="2448" y="61"/>
                  </a:cubicBezTo>
                  <a:cubicBezTo>
                    <a:pt x="2069" y="898"/>
                    <a:pt x="1816" y="1782"/>
                    <a:pt x="1690" y="2698"/>
                  </a:cubicBezTo>
                  <a:cubicBezTo>
                    <a:pt x="1232" y="2224"/>
                    <a:pt x="727" y="1814"/>
                    <a:pt x="174" y="1482"/>
                  </a:cubicBezTo>
                  <a:cubicBezTo>
                    <a:pt x="152" y="1471"/>
                    <a:pt x="131" y="1465"/>
                    <a:pt x="113" y="1465"/>
                  </a:cubicBezTo>
                  <a:cubicBezTo>
                    <a:pt x="79" y="1465"/>
                    <a:pt x="52" y="1483"/>
                    <a:pt x="32" y="1513"/>
                  </a:cubicBezTo>
                  <a:cubicBezTo>
                    <a:pt x="0" y="1561"/>
                    <a:pt x="16" y="1624"/>
                    <a:pt x="63" y="1640"/>
                  </a:cubicBezTo>
                  <a:cubicBezTo>
                    <a:pt x="663" y="2003"/>
                    <a:pt x="1216" y="2461"/>
                    <a:pt x="1690" y="2982"/>
                  </a:cubicBezTo>
                  <a:cubicBezTo>
                    <a:pt x="1706" y="2998"/>
                    <a:pt x="1722" y="3014"/>
                    <a:pt x="1753" y="3014"/>
                  </a:cubicBezTo>
                  <a:cubicBezTo>
                    <a:pt x="1769" y="3014"/>
                    <a:pt x="1769" y="3014"/>
                    <a:pt x="1785" y="2998"/>
                  </a:cubicBezTo>
                  <a:cubicBezTo>
                    <a:pt x="1816" y="2998"/>
                    <a:pt x="1848" y="2966"/>
                    <a:pt x="1848" y="2919"/>
                  </a:cubicBezTo>
                  <a:cubicBezTo>
                    <a:pt x="1974" y="1956"/>
                    <a:pt x="2227" y="1024"/>
                    <a:pt x="2622" y="140"/>
                  </a:cubicBezTo>
                  <a:cubicBezTo>
                    <a:pt x="2663" y="66"/>
                    <a:pt x="2602" y="0"/>
                    <a:pt x="2537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3" name="Google Shape;2003;p46">
              <a:extLst>
                <a:ext uri="{FF2B5EF4-FFF2-40B4-BE49-F238E27FC236}">
                  <a16:creationId xmlns:a16="http://schemas.microsoft.com/office/drawing/2014/main" xmlns="" id="{3FC7DE02-6672-808A-55CF-AFF7639FA57F}"/>
                </a:ext>
              </a:extLst>
            </p:cNvPr>
            <p:cNvSpPr/>
            <p:nvPr/>
          </p:nvSpPr>
          <p:spPr>
            <a:xfrm>
              <a:off x="5449991" y="2466977"/>
              <a:ext cx="116746" cy="115813"/>
            </a:xfrm>
            <a:custGeom>
              <a:avLst/>
              <a:gdLst/>
              <a:ahLst/>
              <a:cxnLst/>
              <a:rect l="l" t="t" r="r" b="b"/>
              <a:pathLst>
                <a:path w="3006" h="2982" extrusionOk="0">
                  <a:moveTo>
                    <a:pt x="2877" y="0"/>
                  </a:moveTo>
                  <a:cubicBezTo>
                    <a:pt x="2844" y="0"/>
                    <a:pt x="2811" y="18"/>
                    <a:pt x="2790" y="60"/>
                  </a:cubicBezTo>
                  <a:cubicBezTo>
                    <a:pt x="2395" y="786"/>
                    <a:pt x="2079" y="1545"/>
                    <a:pt x="1843" y="2334"/>
                  </a:cubicBezTo>
                  <a:cubicBezTo>
                    <a:pt x="1811" y="2413"/>
                    <a:pt x="1779" y="2508"/>
                    <a:pt x="1764" y="2603"/>
                  </a:cubicBezTo>
                  <a:cubicBezTo>
                    <a:pt x="1306" y="2066"/>
                    <a:pt x="784" y="1592"/>
                    <a:pt x="216" y="1181"/>
                  </a:cubicBezTo>
                  <a:cubicBezTo>
                    <a:pt x="195" y="1166"/>
                    <a:pt x="173" y="1160"/>
                    <a:pt x="153" y="1160"/>
                  </a:cubicBezTo>
                  <a:cubicBezTo>
                    <a:pt x="66" y="1160"/>
                    <a:pt x="0" y="1275"/>
                    <a:pt x="90" y="1339"/>
                  </a:cubicBezTo>
                  <a:cubicBezTo>
                    <a:pt x="721" y="1781"/>
                    <a:pt x="1290" y="2318"/>
                    <a:pt x="1779" y="2934"/>
                  </a:cubicBezTo>
                  <a:cubicBezTo>
                    <a:pt x="1795" y="2966"/>
                    <a:pt x="1827" y="2966"/>
                    <a:pt x="1858" y="2982"/>
                  </a:cubicBezTo>
                  <a:cubicBezTo>
                    <a:pt x="1874" y="2966"/>
                    <a:pt x="1890" y="2966"/>
                    <a:pt x="1906" y="2966"/>
                  </a:cubicBezTo>
                  <a:cubicBezTo>
                    <a:pt x="1937" y="2950"/>
                    <a:pt x="1969" y="2903"/>
                    <a:pt x="1953" y="2855"/>
                  </a:cubicBezTo>
                  <a:cubicBezTo>
                    <a:pt x="1937" y="2697"/>
                    <a:pt x="1969" y="2539"/>
                    <a:pt x="2032" y="2382"/>
                  </a:cubicBezTo>
                  <a:cubicBezTo>
                    <a:pt x="2269" y="1608"/>
                    <a:pt x="2569" y="865"/>
                    <a:pt x="2964" y="155"/>
                  </a:cubicBezTo>
                  <a:cubicBezTo>
                    <a:pt x="3006" y="71"/>
                    <a:pt x="2943" y="0"/>
                    <a:pt x="2877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4" name="Google Shape;2004;p46">
              <a:extLst>
                <a:ext uri="{FF2B5EF4-FFF2-40B4-BE49-F238E27FC236}">
                  <a16:creationId xmlns:a16="http://schemas.microsoft.com/office/drawing/2014/main" xmlns="" id="{E49189AC-8646-675E-2B4F-B53E3E5CE3E7}"/>
                </a:ext>
              </a:extLst>
            </p:cNvPr>
            <p:cNvSpPr/>
            <p:nvPr/>
          </p:nvSpPr>
          <p:spPr>
            <a:xfrm>
              <a:off x="5439661" y="2542983"/>
              <a:ext cx="124358" cy="103618"/>
            </a:xfrm>
            <a:custGeom>
              <a:avLst/>
              <a:gdLst/>
              <a:ahLst/>
              <a:cxnLst/>
              <a:rect l="l" t="t" r="r" b="b"/>
              <a:pathLst>
                <a:path w="3202" h="2668" extrusionOk="0">
                  <a:moveTo>
                    <a:pt x="148" y="0"/>
                  </a:moveTo>
                  <a:cubicBezTo>
                    <a:pt x="69" y="0"/>
                    <a:pt x="1" y="110"/>
                    <a:pt x="87" y="172"/>
                  </a:cubicBezTo>
                  <a:cubicBezTo>
                    <a:pt x="924" y="898"/>
                    <a:pt x="1651" y="1577"/>
                    <a:pt x="1935" y="2604"/>
                  </a:cubicBezTo>
                  <a:cubicBezTo>
                    <a:pt x="1935" y="2635"/>
                    <a:pt x="1982" y="2667"/>
                    <a:pt x="2030" y="2667"/>
                  </a:cubicBezTo>
                  <a:cubicBezTo>
                    <a:pt x="2077" y="2667"/>
                    <a:pt x="2109" y="2635"/>
                    <a:pt x="2109" y="2588"/>
                  </a:cubicBezTo>
                  <a:cubicBezTo>
                    <a:pt x="2235" y="1720"/>
                    <a:pt x="2582" y="898"/>
                    <a:pt x="3135" y="203"/>
                  </a:cubicBezTo>
                  <a:cubicBezTo>
                    <a:pt x="3202" y="126"/>
                    <a:pt x="3136" y="40"/>
                    <a:pt x="3063" y="40"/>
                  </a:cubicBezTo>
                  <a:cubicBezTo>
                    <a:pt x="3032" y="40"/>
                    <a:pt x="3001" y="55"/>
                    <a:pt x="2977" y="93"/>
                  </a:cubicBezTo>
                  <a:cubicBezTo>
                    <a:pt x="2488" y="693"/>
                    <a:pt x="2156" y="1404"/>
                    <a:pt x="1982" y="2162"/>
                  </a:cubicBezTo>
                  <a:cubicBezTo>
                    <a:pt x="1603" y="1214"/>
                    <a:pt x="798" y="535"/>
                    <a:pt x="213" y="30"/>
                  </a:cubicBezTo>
                  <a:cubicBezTo>
                    <a:pt x="193" y="9"/>
                    <a:pt x="170" y="0"/>
                    <a:pt x="148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5" name="Google Shape;2005;p46">
              <a:extLst>
                <a:ext uri="{FF2B5EF4-FFF2-40B4-BE49-F238E27FC236}">
                  <a16:creationId xmlns:a16="http://schemas.microsoft.com/office/drawing/2014/main" xmlns="" id="{1108BB21-CD43-0A5D-E58C-1B7D95AE49A5}"/>
                </a:ext>
              </a:extLst>
            </p:cNvPr>
            <p:cNvSpPr/>
            <p:nvPr/>
          </p:nvSpPr>
          <p:spPr>
            <a:xfrm>
              <a:off x="5448554" y="2612582"/>
              <a:ext cx="138028" cy="129795"/>
            </a:xfrm>
            <a:custGeom>
              <a:avLst/>
              <a:gdLst/>
              <a:ahLst/>
              <a:cxnLst/>
              <a:rect l="l" t="t" r="r" b="b"/>
              <a:pathLst>
                <a:path w="3554" h="3342" extrusionOk="0">
                  <a:moveTo>
                    <a:pt x="3449" y="0"/>
                  </a:moveTo>
                  <a:cubicBezTo>
                    <a:pt x="3426" y="0"/>
                    <a:pt x="3401" y="8"/>
                    <a:pt x="3380" y="22"/>
                  </a:cubicBezTo>
                  <a:cubicBezTo>
                    <a:pt x="2527" y="654"/>
                    <a:pt x="1895" y="1538"/>
                    <a:pt x="1564" y="2549"/>
                  </a:cubicBezTo>
                  <a:cubicBezTo>
                    <a:pt x="1532" y="2391"/>
                    <a:pt x="1485" y="2233"/>
                    <a:pt x="1437" y="2091"/>
                  </a:cubicBezTo>
                  <a:cubicBezTo>
                    <a:pt x="1248" y="1665"/>
                    <a:pt x="995" y="1286"/>
                    <a:pt x="695" y="954"/>
                  </a:cubicBezTo>
                  <a:cubicBezTo>
                    <a:pt x="506" y="749"/>
                    <a:pt x="348" y="512"/>
                    <a:pt x="190" y="291"/>
                  </a:cubicBezTo>
                  <a:cubicBezTo>
                    <a:pt x="169" y="260"/>
                    <a:pt x="142" y="243"/>
                    <a:pt x="113" y="243"/>
                  </a:cubicBezTo>
                  <a:cubicBezTo>
                    <a:pt x="97" y="243"/>
                    <a:pt x="80" y="248"/>
                    <a:pt x="63" y="259"/>
                  </a:cubicBezTo>
                  <a:cubicBezTo>
                    <a:pt x="16" y="275"/>
                    <a:pt x="0" y="338"/>
                    <a:pt x="32" y="385"/>
                  </a:cubicBezTo>
                  <a:cubicBezTo>
                    <a:pt x="190" y="638"/>
                    <a:pt x="363" y="859"/>
                    <a:pt x="537" y="1080"/>
                  </a:cubicBezTo>
                  <a:cubicBezTo>
                    <a:pt x="837" y="1396"/>
                    <a:pt x="1074" y="1759"/>
                    <a:pt x="1248" y="2154"/>
                  </a:cubicBezTo>
                  <a:cubicBezTo>
                    <a:pt x="1374" y="2502"/>
                    <a:pt x="1422" y="2865"/>
                    <a:pt x="1390" y="3228"/>
                  </a:cubicBezTo>
                  <a:cubicBezTo>
                    <a:pt x="1374" y="3275"/>
                    <a:pt x="1406" y="3339"/>
                    <a:pt x="1453" y="3339"/>
                  </a:cubicBezTo>
                  <a:lnTo>
                    <a:pt x="1469" y="3339"/>
                  </a:lnTo>
                  <a:cubicBezTo>
                    <a:pt x="1477" y="3341"/>
                    <a:pt x="1485" y="3342"/>
                    <a:pt x="1493" y="3342"/>
                  </a:cubicBezTo>
                  <a:cubicBezTo>
                    <a:pt x="1540" y="3342"/>
                    <a:pt x="1566" y="3301"/>
                    <a:pt x="1579" y="3260"/>
                  </a:cubicBezTo>
                  <a:cubicBezTo>
                    <a:pt x="1816" y="2028"/>
                    <a:pt x="2495" y="922"/>
                    <a:pt x="3506" y="180"/>
                  </a:cubicBezTo>
                  <a:cubicBezTo>
                    <a:pt x="3554" y="149"/>
                    <a:pt x="3554" y="85"/>
                    <a:pt x="3522" y="38"/>
                  </a:cubicBezTo>
                  <a:cubicBezTo>
                    <a:pt x="3505" y="12"/>
                    <a:pt x="3478" y="0"/>
                    <a:pt x="344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6" name="Google Shape;2006;p46">
              <a:extLst>
                <a:ext uri="{FF2B5EF4-FFF2-40B4-BE49-F238E27FC236}">
                  <a16:creationId xmlns:a16="http://schemas.microsoft.com/office/drawing/2014/main" xmlns="" id="{699A3B5B-E766-71CC-5B5D-9BFBFA31A539}"/>
                </a:ext>
              </a:extLst>
            </p:cNvPr>
            <p:cNvSpPr/>
            <p:nvPr/>
          </p:nvSpPr>
          <p:spPr>
            <a:xfrm>
              <a:off x="5464633" y="2603377"/>
              <a:ext cx="105405" cy="73248"/>
            </a:xfrm>
            <a:custGeom>
              <a:avLst/>
              <a:gdLst/>
              <a:ahLst/>
              <a:cxnLst/>
              <a:rect l="l" t="t" r="r" b="b"/>
              <a:pathLst>
                <a:path w="2714" h="1886" extrusionOk="0">
                  <a:moveTo>
                    <a:pt x="2597" y="0"/>
                  </a:moveTo>
                  <a:cubicBezTo>
                    <a:pt x="2574" y="0"/>
                    <a:pt x="2554" y="8"/>
                    <a:pt x="2539" y="22"/>
                  </a:cubicBezTo>
                  <a:cubicBezTo>
                    <a:pt x="2002" y="433"/>
                    <a:pt x="1576" y="954"/>
                    <a:pt x="1292" y="1554"/>
                  </a:cubicBezTo>
                  <a:cubicBezTo>
                    <a:pt x="1039" y="1065"/>
                    <a:pt x="660" y="638"/>
                    <a:pt x="202" y="338"/>
                  </a:cubicBezTo>
                  <a:cubicBezTo>
                    <a:pt x="182" y="324"/>
                    <a:pt x="162" y="318"/>
                    <a:pt x="144" y="318"/>
                  </a:cubicBezTo>
                  <a:cubicBezTo>
                    <a:pt x="59" y="318"/>
                    <a:pt x="1" y="444"/>
                    <a:pt x="92" y="496"/>
                  </a:cubicBezTo>
                  <a:cubicBezTo>
                    <a:pt x="581" y="828"/>
                    <a:pt x="976" y="1286"/>
                    <a:pt x="1197" y="1823"/>
                  </a:cubicBezTo>
                  <a:cubicBezTo>
                    <a:pt x="1213" y="1870"/>
                    <a:pt x="1260" y="1886"/>
                    <a:pt x="1292" y="1886"/>
                  </a:cubicBezTo>
                  <a:cubicBezTo>
                    <a:pt x="1339" y="1886"/>
                    <a:pt x="1371" y="1854"/>
                    <a:pt x="1387" y="1823"/>
                  </a:cubicBezTo>
                  <a:cubicBezTo>
                    <a:pt x="1655" y="1175"/>
                    <a:pt x="2097" y="607"/>
                    <a:pt x="2666" y="180"/>
                  </a:cubicBezTo>
                  <a:cubicBezTo>
                    <a:pt x="2697" y="149"/>
                    <a:pt x="2713" y="86"/>
                    <a:pt x="2682" y="38"/>
                  </a:cubicBezTo>
                  <a:cubicBezTo>
                    <a:pt x="2655" y="12"/>
                    <a:pt x="2625" y="0"/>
                    <a:pt x="2597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7" name="Google Shape;2007;p46">
              <a:extLst>
                <a:ext uri="{FF2B5EF4-FFF2-40B4-BE49-F238E27FC236}">
                  <a16:creationId xmlns:a16="http://schemas.microsoft.com/office/drawing/2014/main" xmlns="" id="{CF005C47-9C2C-79B0-2815-9430F4A08B1F}"/>
                </a:ext>
              </a:extLst>
            </p:cNvPr>
            <p:cNvSpPr/>
            <p:nvPr/>
          </p:nvSpPr>
          <p:spPr>
            <a:xfrm>
              <a:off x="5449564" y="2663382"/>
              <a:ext cx="128241" cy="113833"/>
            </a:xfrm>
            <a:custGeom>
              <a:avLst/>
              <a:gdLst/>
              <a:ahLst/>
              <a:cxnLst/>
              <a:rect l="l" t="t" r="r" b="b"/>
              <a:pathLst>
                <a:path w="3302" h="2931" extrusionOk="0">
                  <a:moveTo>
                    <a:pt x="3164" y="1"/>
                  </a:moveTo>
                  <a:cubicBezTo>
                    <a:pt x="3137" y="1"/>
                    <a:pt x="3110" y="12"/>
                    <a:pt x="3085" y="41"/>
                  </a:cubicBezTo>
                  <a:cubicBezTo>
                    <a:pt x="2406" y="783"/>
                    <a:pt x="1838" y="1620"/>
                    <a:pt x="1380" y="2520"/>
                  </a:cubicBezTo>
                  <a:cubicBezTo>
                    <a:pt x="1174" y="1652"/>
                    <a:pt x="780" y="846"/>
                    <a:pt x="227" y="151"/>
                  </a:cubicBezTo>
                  <a:cubicBezTo>
                    <a:pt x="205" y="116"/>
                    <a:pt x="176" y="102"/>
                    <a:pt x="147" y="102"/>
                  </a:cubicBezTo>
                  <a:cubicBezTo>
                    <a:pt x="72" y="102"/>
                    <a:pt x="1" y="198"/>
                    <a:pt x="69" y="278"/>
                  </a:cubicBezTo>
                  <a:cubicBezTo>
                    <a:pt x="669" y="1020"/>
                    <a:pt x="1064" y="1920"/>
                    <a:pt x="1238" y="2852"/>
                  </a:cubicBezTo>
                  <a:cubicBezTo>
                    <a:pt x="1253" y="2899"/>
                    <a:pt x="1285" y="2931"/>
                    <a:pt x="1332" y="2931"/>
                  </a:cubicBezTo>
                  <a:lnTo>
                    <a:pt x="1348" y="2931"/>
                  </a:lnTo>
                  <a:cubicBezTo>
                    <a:pt x="1380" y="2931"/>
                    <a:pt x="1411" y="2899"/>
                    <a:pt x="1427" y="2868"/>
                  </a:cubicBezTo>
                  <a:cubicBezTo>
                    <a:pt x="1901" y="1889"/>
                    <a:pt x="2501" y="973"/>
                    <a:pt x="3243" y="167"/>
                  </a:cubicBezTo>
                  <a:cubicBezTo>
                    <a:pt x="3302" y="97"/>
                    <a:pt x="3239" y="1"/>
                    <a:pt x="3164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8" name="Google Shape;2008;p46">
              <a:extLst>
                <a:ext uri="{FF2B5EF4-FFF2-40B4-BE49-F238E27FC236}">
                  <a16:creationId xmlns:a16="http://schemas.microsoft.com/office/drawing/2014/main" xmlns="" id="{FBFC18FD-B702-DA6B-5A06-946446D7454A}"/>
                </a:ext>
              </a:extLst>
            </p:cNvPr>
            <p:cNvSpPr/>
            <p:nvPr/>
          </p:nvSpPr>
          <p:spPr>
            <a:xfrm>
              <a:off x="5452827" y="2731776"/>
              <a:ext cx="122105" cy="108628"/>
            </a:xfrm>
            <a:custGeom>
              <a:avLst/>
              <a:gdLst/>
              <a:ahLst/>
              <a:cxnLst/>
              <a:rect l="l" t="t" r="r" b="b"/>
              <a:pathLst>
                <a:path w="3144" h="2797" extrusionOk="0">
                  <a:moveTo>
                    <a:pt x="3024" y="1"/>
                  </a:moveTo>
                  <a:cubicBezTo>
                    <a:pt x="3005" y="1"/>
                    <a:pt x="2987" y="6"/>
                    <a:pt x="2970" y="17"/>
                  </a:cubicBezTo>
                  <a:cubicBezTo>
                    <a:pt x="2070" y="570"/>
                    <a:pt x="1359" y="1375"/>
                    <a:pt x="933" y="2354"/>
                  </a:cubicBezTo>
                  <a:cubicBezTo>
                    <a:pt x="790" y="1723"/>
                    <a:pt x="538" y="1107"/>
                    <a:pt x="190" y="570"/>
                  </a:cubicBezTo>
                  <a:cubicBezTo>
                    <a:pt x="170" y="539"/>
                    <a:pt x="136" y="522"/>
                    <a:pt x="102" y="522"/>
                  </a:cubicBezTo>
                  <a:cubicBezTo>
                    <a:pt x="84" y="522"/>
                    <a:pt x="65" y="527"/>
                    <a:pt x="48" y="538"/>
                  </a:cubicBezTo>
                  <a:cubicBezTo>
                    <a:pt x="1" y="570"/>
                    <a:pt x="1" y="633"/>
                    <a:pt x="32" y="680"/>
                  </a:cubicBezTo>
                  <a:cubicBezTo>
                    <a:pt x="427" y="1296"/>
                    <a:pt x="680" y="1975"/>
                    <a:pt x="790" y="2702"/>
                  </a:cubicBezTo>
                  <a:cubicBezTo>
                    <a:pt x="790" y="2749"/>
                    <a:pt x="838" y="2781"/>
                    <a:pt x="885" y="2796"/>
                  </a:cubicBezTo>
                  <a:lnTo>
                    <a:pt x="901" y="2796"/>
                  </a:lnTo>
                  <a:cubicBezTo>
                    <a:pt x="933" y="2796"/>
                    <a:pt x="964" y="2765"/>
                    <a:pt x="980" y="2733"/>
                  </a:cubicBezTo>
                  <a:cubicBezTo>
                    <a:pt x="1391" y="1675"/>
                    <a:pt x="2117" y="775"/>
                    <a:pt x="3080" y="191"/>
                  </a:cubicBezTo>
                  <a:cubicBezTo>
                    <a:pt x="3128" y="159"/>
                    <a:pt x="3143" y="96"/>
                    <a:pt x="3112" y="49"/>
                  </a:cubicBezTo>
                  <a:cubicBezTo>
                    <a:pt x="3092" y="18"/>
                    <a:pt x="3058" y="1"/>
                    <a:pt x="3024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9" name="Google Shape;2009;p46">
              <a:extLst>
                <a:ext uri="{FF2B5EF4-FFF2-40B4-BE49-F238E27FC236}">
                  <a16:creationId xmlns:a16="http://schemas.microsoft.com/office/drawing/2014/main" xmlns="" id="{9633A949-5FDE-5CEA-300F-C7905D534FD9}"/>
                </a:ext>
              </a:extLst>
            </p:cNvPr>
            <p:cNvSpPr/>
            <p:nvPr/>
          </p:nvSpPr>
          <p:spPr>
            <a:xfrm>
              <a:off x="5446768" y="2793724"/>
              <a:ext cx="102997" cy="94530"/>
            </a:xfrm>
            <a:custGeom>
              <a:avLst/>
              <a:gdLst/>
              <a:ahLst/>
              <a:cxnLst/>
              <a:rect l="l" t="t" r="r" b="b"/>
              <a:pathLst>
                <a:path w="2652" h="2434" extrusionOk="0">
                  <a:moveTo>
                    <a:pt x="2532" y="1"/>
                  </a:moveTo>
                  <a:cubicBezTo>
                    <a:pt x="2514" y="1"/>
                    <a:pt x="2495" y="6"/>
                    <a:pt x="2478" y="17"/>
                  </a:cubicBezTo>
                  <a:cubicBezTo>
                    <a:pt x="1752" y="522"/>
                    <a:pt x="1167" y="1217"/>
                    <a:pt x="788" y="2023"/>
                  </a:cubicBezTo>
                  <a:cubicBezTo>
                    <a:pt x="646" y="1533"/>
                    <a:pt x="457" y="1044"/>
                    <a:pt x="236" y="570"/>
                  </a:cubicBezTo>
                  <a:lnTo>
                    <a:pt x="204" y="522"/>
                  </a:lnTo>
                  <a:cubicBezTo>
                    <a:pt x="187" y="483"/>
                    <a:pt x="154" y="465"/>
                    <a:pt x="120" y="465"/>
                  </a:cubicBezTo>
                  <a:cubicBezTo>
                    <a:pt x="60" y="465"/>
                    <a:pt x="0" y="520"/>
                    <a:pt x="30" y="601"/>
                  </a:cubicBezTo>
                  <a:lnTo>
                    <a:pt x="46" y="649"/>
                  </a:lnTo>
                  <a:cubicBezTo>
                    <a:pt x="315" y="1186"/>
                    <a:pt x="520" y="1770"/>
                    <a:pt x="678" y="2354"/>
                  </a:cubicBezTo>
                  <a:cubicBezTo>
                    <a:pt x="678" y="2402"/>
                    <a:pt x="710" y="2433"/>
                    <a:pt x="757" y="2433"/>
                  </a:cubicBezTo>
                  <a:cubicBezTo>
                    <a:pt x="804" y="2433"/>
                    <a:pt x="836" y="2417"/>
                    <a:pt x="852" y="2370"/>
                  </a:cubicBezTo>
                  <a:cubicBezTo>
                    <a:pt x="1215" y="1486"/>
                    <a:pt x="1815" y="728"/>
                    <a:pt x="2589" y="175"/>
                  </a:cubicBezTo>
                  <a:cubicBezTo>
                    <a:pt x="2636" y="143"/>
                    <a:pt x="2652" y="96"/>
                    <a:pt x="2620" y="49"/>
                  </a:cubicBezTo>
                  <a:cubicBezTo>
                    <a:pt x="2600" y="18"/>
                    <a:pt x="2566" y="1"/>
                    <a:pt x="2532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0" name="Google Shape;2010;p46">
              <a:extLst>
                <a:ext uri="{FF2B5EF4-FFF2-40B4-BE49-F238E27FC236}">
                  <a16:creationId xmlns:a16="http://schemas.microsoft.com/office/drawing/2014/main" xmlns="" id="{CFC436E6-3170-15C5-FAC1-5D6BE24C4E0A}"/>
                </a:ext>
              </a:extLst>
            </p:cNvPr>
            <p:cNvSpPr/>
            <p:nvPr/>
          </p:nvSpPr>
          <p:spPr>
            <a:xfrm>
              <a:off x="5331380" y="2350850"/>
              <a:ext cx="301806" cy="861843"/>
            </a:xfrm>
            <a:custGeom>
              <a:avLst/>
              <a:gdLst/>
              <a:ahLst/>
              <a:cxnLst/>
              <a:rect l="l" t="t" r="r" b="b"/>
              <a:pathLst>
                <a:path w="7771" h="22191" extrusionOk="0">
                  <a:moveTo>
                    <a:pt x="7053" y="1"/>
                  </a:moveTo>
                  <a:cubicBezTo>
                    <a:pt x="6997" y="1"/>
                    <a:pt x="6941" y="42"/>
                    <a:pt x="6950" y="113"/>
                  </a:cubicBezTo>
                  <a:cubicBezTo>
                    <a:pt x="7581" y="3397"/>
                    <a:pt x="7265" y="7124"/>
                    <a:pt x="6081" y="10630"/>
                  </a:cubicBezTo>
                  <a:cubicBezTo>
                    <a:pt x="5370" y="12747"/>
                    <a:pt x="4344" y="14752"/>
                    <a:pt x="3365" y="16710"/>
                  </a:cubicBezTo>
                  <a:cubicBezTo>
                    <a:pt x="2417" y="18574"/>
                    <a:pt x="1438" y="20516"/>
                    <a:pt x="64" y="22017"/>
                  </a:cubicBezTo>
                  <a:cubicBezTo>
                    <a:pt x="1" y="22080"/>
                    <a:pt x="48" y="22190"/>
                    <a:pt x="143" y="22190"/>
                  </a:cubicBezTo>
                  <a:cubicBezTo>
                    <a:pt x="175" y="22190"/>
                    <a:pt x="190" y="22175"/>
                    <a:pt x="222" y="22159"/>
                  </a:cubicBezTo>
                  <a:cubicBezTo>
                    <a:pt x="1596" y="20627"/>
                    <a:pt x="2591" y="18685"/>
                    <a:pt x="3538" y="16789"/>
                  </a:cubicBezTo>
                  <a:cubicBezTo>
                    <a:pt x="4533" y="14831"/>
                    <a:pt x="5560" y="12826"/>
                    <a:pt x="6270" y="10694"/>
                  </a:cubicBezTo>
                  <a:cubicBezTo>
                    <a:pt x="7471" y="7156"/>
                    <a:pt x="7771" y="3382"/>
                    <a:pt x="7155" y="81"/>
                  </a:cubicBezTo>
                  <a:cubicBezTo>
                    <a:pt x="7141" y="26"/>
                    <a:pt x="7097" y="1"/>
                    <a:pt x="7053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1" name="Google Shape;2011;p46">
              <a:extLst>
                <a:ext uri="{FF2B5EF4-FFF2-40B4-BE49-F238E27FC236}">
                  <a16:creationId xmlns:a16="http://schemas.microsoft.com/office/drawing/2014/main" xmlns="" id="{980F95DE-F655-3EF4-E54A-74C9831A0C08}"/>
                </a:ext>
              </a:extLst>
            </p:cNvPr>
            <p:cNvSpPr/>
            <p:nvPr/>
          </p:nvSpPr>
          <p:spPr>
            <a:xfrm>
              <a:off x="5549728" y="2333062"/>
              <a:ext cx="101871" cy="104978"/>
            </a:xfrm>
            <a:custGeom>
              <a:avLst/>
              <a:gdLst/>
              <a:ahLst/>
              <a:cxnLst/>
              <a:rect l="l" t="t" r="r" b="b"/>
              <a:pathLst>
                <a:path w="2623" h="2703" extrusionOk="0">
                  <a:moveTo>
                    <a:pt x="107" y="1"/>
                  </a:moveTo>
                  <a:cubicBezTo>
                    <a:pt x="87" y="1"/>
                    <a:pt x="66" y="6"/>
                    <a:pt x="48" y="18"/>
                  </a:cubicBezTo>
                  <a:cubicBezTo>
                    <a:pt x="1" y="49"/>
                    <a:pt x="1" y="113"/>
                    <a:pt x="33" y="160"/>
                  </a:cubicBezTo>
                  <a:cubicBezTo>
                    <a:pt x="648" y="934"/>
                    <a:pt x="1185" y="1771"/>
                    <a:pt x="1643" y="2655"/>
                  </a:cubicBezTo>
                  <a:cubicBezTo>
                    <a:pt x="1659" y="2687"/>
                    <a:pt x="1691" y="2703"/>
                    <a:pt x="1722" y="2703"/>
                  </a:cubicBezTo>
                  <a:cubicBezTo>
                    <a:pt x="1770" y="2703"/>
                    <a:pt x="1801" y="2671"/>
                    <a:pt x="1817" y="2639"/>
                  </a:cubicBezTo>
                  <a:cubicBezTo>
                    <a:pt x="1943" y="2292"/>
                    <a:pt x="2070" y="1929"/>
                    <a:pt x="2212" y="1566"/>
                  </a:cubicBezTo>
                  <a:cubicBezTo>
                    <a:pt x="2338" y="1187"/>
                    <a:pt x="2465" y="823"/>
                    <a:pt x="2607" y="476"/>
                  </a:cubicBezTo>
                  <a:cubicBezTo>
                    <a:pt x="2623" y="429"/>
                    <a:pt x="2591" y="365"/>
                    <a:pt x="2544" y="350"/>
                  </a:cubicBezTo>
                  <a:cubicBezTo>
                    <a:pt x="2532" y="346"/>
                    <a:pt x="2520" y="344"/>
                    <a:pt x="2508" y="344"/>
                  </a:cubicBezTo>
                  <a:cubicBezTo>
                    <a:pt x="2469" y="344"/>
                    <a:pt x="2429" y="364"/>
                    <a:pt x="2417" y="413"/>
                  </a:cubicBezTo>
                  <a:cubicBezTo>
                    <a:pt x="2275" y="760"/>
                    <a:pt x="2149" y="1123"/>
                    <a:pt x="2022" y="1487"/>
                  </a:cubicBezTo>
                  <a:cubicBezTo>
                    <a:pt x="1912" y="1787"/>
                    <a:pt x="1817" y="2071"/>
                    <a:pt x="1707" y="2371"/>
                  </a:cubicBezTo>
                  <a:cubicBezTo>
                    <a:pt x="1280" y="1534"/>
                    <a:pt x="759" y="760"/>
                    <a:pt x="191" y="34"/>
                  </a:cubicBezTo>
                  <a:cubicBezTo>
                    <a:pt x="171" y="14"/>
                    <a:pt x="139" y="1"/>
                    <a:pt x="107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2" name="Google Shape;2012;p46">
              <a:extLst>
                <a:ext uri="{FF2B5EF4-FFF2-40B4-BE49-F238E27FC236}">
                  <a16:creationId xmlns:a16="http://schemas.microsoft.com/office/drawing/2014/main" xmlns="" id="{846AE87F-4821-2A82-B71F-2495316F15D5}"/>
                </a:ext>
              </a:extLst>
            </p:cNvPr>
            <p:cNvSpPr/>
            <p:nvPr/>
          </p:nvSpPr>
          <p:spPr>
            <a:xfrm>
              <a:off x="5548524" y="2403437"/>
              <a:ext cx="120823" cy="95929"/>
            </a:xfrm>
            <a:custGeom>
              <a:avLst/>
              <a:gdLst/>
              <a:ahLst/>
              <a:cxnLst/>
              <a:rect l="l" t="t" r="r" b="b"/>
              <a:pathLst>
                <a:path w="3111" h="2470" extrusionOk="0">
                  <a:moveTo>
                    <a:pt x="2963" y="1"/>
                  </a:moveTo>
                  <a:cubicBezTo>
                    <a:pt x="2931" y="1"/>
                    <a:pt x="2898" y="16"/>
                    <a:pt x="2875" y="54"/>
                  </a:cubicBezTo>
                  <a:cubicBezTo>
                    <a:pt x="2432" y="717"/>
                    <a:pt x="2069" y="1412"/>
                    <a:pt x="1785" y="2154"/>
                  </a:cubicBezTo>
                  <a:cubicBezTo>
                    <a:pt x="1327" y="1475"/>
                    <a:pt x="790" y="843"/>
                    <a:pt x="190" y="275"/>
                  </a:cubicBezTo>
                  <a:cubicBezTo>
                    <a:pt x="166" y="251"/>
                    <a:pt x="139" y="239"/>
                    <a:pt x="113" y="239"/>
                  </a:cubicBezTo>
                  <a:cubicBezTo>
                    <a:pt x="87" y="239"/>
                    <a:pt x="64" y="251"/>
                    <a:pt x="48" y="275"/>
                  </a:cubicBezTo>
                  <a:cubicBezTo>
                    <a:pt x="0" y="306"/>
                    <a:pt x="0" y="369"/>
                    <a:pt x="48" y="417"/>
                  </a:cubicBezTo>
                  <a:cubicBezTo>
                    <a:pt x="679" y="1017"/>
                    <a:pt x="1248" y="1680"/>
                    <a:pt x="1722" y="2422"/>
                  </a:cubicBezTo>
                  <a:cubicBezTo>
                    <a:pt x="1738" y="2438"/>
                    <a:pt x="1769" y="2454"/>
                    <a:pt x="1801" y="2470"/>
                  </a:cubicBezTo>
                  <a:lnTo>
                    <a:pt x="1817" y="2470"/>
                  </a:lnTo>
                  <a:cubicBezTo>
                    <a:pt x="1864" y="2454"/>
                    <a:pt x="1896" y="2438"/>
                    <a:pt x="1896" y="2407"/>
                  </a:cubicBezTo>
                  <a:cubicBezTo>
                    <a:pt x="2196" y="1617"/>
                    <a:pt x="2575" y="859"/>
                    <a:pt x="3033" y="164"/>
                  </a:cubicBezTo>
                  <a:cubicBezTo>
                    <a:pt x="3110" y="86"/>
                    <a:pt x="3040" y="1"/>
                    <a:pt x="2963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3" name="Google Shape;2013;p46">
              <a:extLst>
                <a:ext uri="{FF2B5EF4-FFF2-40B4-BE49-F238E27FC236}">
                  <a16:creationId xmlns:a16="http://schemas.microsoft.com/office/drawing/2014/main" xmlns="" id="{F1528F01-F085-5FC2-AE03-B5190EFD62CB}"/>
                </a:ext>
              </a:extLst>
            </p:cNvPr>
            <p:cNvSpPr/>
            <p:nvPr/>
          </p:nvSpPr>
          <p:spPr>
            <a:xfrm>
              <a:off x="5547281" y="2448800"/>
              <a:ext cx="128863" cy="109444"/>
            </a:xfrm>
            <a:custGeom>
              <a:avLst/>
              <a:gdLst/>
              <a:ahLst/>
              <a:cxnLst/>
              <a:rect l="l" t="t" r="r" b="b"/>
              <a:pathLst>
                <a:path w="3318" h="2818" extrusionOk="0">
                  <a:moveTo>
                    <a:pt x="3201" y="1"/>
                  </a:moveTo>
                  <a:cubicBezTo>
                    <a:pt x="3172" y="1"/>
                    <a:pt x="3145" y="12"/>
                    <a:pt x="3128" y="38"/>
                  </a:cubicBezTo>
                  <a:cubicBezTo>
                    <a:pt x="2543" y="781"/>
                    <a:pt x="2070" y="1602"/>
                    <a:pt x="1706" y="2471"/>
                  </a:cubicBezTo>
                  <a:cubicBezTo>
                    <a:pt x="1327" y="1760"/>
                    <a:pt x="806" y="1128"/>
                    <a:pt x="159" y="623"/>
                  </a:cubicBezTo>
                  <a:cubicBezTo>
                    <a:pt x="144" y="601"/>
                    <a:pt x="124" y="593"/>
                    <a:pt x="102" y="593"/>
                  </a:cubicBezTo>
                  <a:cubicBezTo>
                    <a:pt x="77" y="593"/>
                    <a:pt x="50" y="605"/>
                    <a:pt x="32" y="623"/>
                  </a:cubicBezTo>
                  <a:cubicBezTo>
                    <a:pt x="1" y="670"/>
                    <a:pt x="1" y="733"/>
                    <a:pt x="32" y="765"/>
                  </a:cubicBezTo>
                  <a:cubicBezTo>
                    <a:pt x="648" y="1286"/>
                    <a:pt x="1248" y="1886"/>
                    <a:pt x="1627" y="2755"/>
                  </a:cubicBezTo>
                  <a:cubicBezTo>
                    <a:pt x="1643" y="2802"/>
                    <a:pt x="1675" y="2818"/>
                    <a:pt x="1722" y="2818"/>
                  </a:cubicBezTo>
                  <a:cubicBezTo>
                    <a:pt x="1770" y="2818"/>
                    <a:pt x="1801" y="2786"/>
                    <a:pt x="1817" y="2755"/>
                  </a:cubicBezTo>
                  <a:cubicBezTo>
                    <a:pt x="2164" y="1823"/>
                    <a:pt x="2654" y="939"/>
                    <a:pt x="3286" y="165"/>
                  </a:cubicBezTo>
                  <a:cubicBezTo>
                    <a:pt x="3317" y="117"/>
                    <a:pt x="3317" y="54"/>
                    <a:pt x="3270" y="23"/>
                  </a:cubicBezTo>
                  <a:cubicBezTo>
                    <a:pt x="3249" y="8"/>
                    <a:pt x="3224" y="1"/>
                    <a:pt x="3201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4" name="Google Shape;2014;p46">
              <a:extLst>
                <a:ext uri="{FF2B5EF4-FFF2-40B4-BE49-F238E27FC236}">
                  <a16:creationId xmlns:a16="http://schemas.microsoft.com/office/drawing/2014/main" xmlns="" id="{D5D6C537-3EF4-5577-9C19-BAF66E3116E7}"/>
                </a:ext>
              </a:extLst>
            </p:cNvPr>
            <p:cNvSpPr/>
            <p:nvPr/>
          </p:nvSpPr>
          <p:spPr>
            <a:xfrm>
              <a:off x="5552447" y="2502786"/>
              <a:ext cx="112629" cy="105172"/>
            </a:xfrm>
            <a:custGeom>
              <a:avLst/>
              <a:gdLst/>
              <a:ahLst/>
              <a:cxnLst/>
              <a:rect l="l" t="t" r="r" b="b"/>
              <a:pathLst>
                <a:path w="2900" h="2708" extrusionOk="0">
                  <a:moveTo>
                    <a:pt x="2783" y="0"/>
                  </a:moveTo>
                  <a:cubicBezTo>
                    <a:pt x="2755" y="0"/>
                    <a:pt x="2728" y="12"/>
                    <a:pt x="2710" y="38"/>
                  </a:cubicBezTo>
                  <a:cubicBezTo>
                    <a:pt x="2174" y="749"/>
                    <a:pt x="1747" y="1538"/>
                    <a:pt x="1447" y="2375"/>
                  </a:cubicBezTo>
                  <a:cubicBezTo>
                    <a:pt x="1115" y="1791"/>
                    <a:pt x="689" y="1238"/>
                    <a:pt x="215" y="749"/>
                  </a:cubicBezTo>
                  <a:cubicBezTo>
                    <a:pt x="193" y="727"/>
                    <a:pt x="169" y="718"/>
                    <a:pt x="145" y="718"/>
                  </a:cubicBezTo>
                  <a:cubicBezTo>
                    <a:pt x="67" y="718"/>
                    <a:pt x="0" y="818"/>
                    <a:pt x="73" y="891"/>
                  </a:cubicBezTo>
                  <a:cubicBezTo>
                    <a:pt x="594" y="1412"/>
                    <a:pt x="1036" y="2012"/>
                    <a:pt x="1384" y="2660"/>
                  </a:cubicBezTo>
                  <a:cubicBezTo>
                    <a:pt x="1400" y="2691"/>
                    <a:pt x="1431" y="2707"/>
                    <a:pt x="1479" y="2707"/>
                  </a:cubicBezTo>
                  <a:cubicBezTo>
                    <a:pt x="1510" y="2707"/>
                    <a:pt x="1558" y="2676"/>
                    <a:pt x="1558" y="2644"/>
                  </a:cubicBezTo>
                  <a:cubicBezTo>
                    <a:pt x="1842" y="1886"/>
                    <a:pt x="2252" y="923"/>
                    <a:pt x="2868" y="165"/>
                  </a:cubicBezTo>
                  <a:cubicBezTo>
                    <a:pt x="2900" y="117"/>
                    <a:pt x="2884" y="54"/>
                    <a:pt x="2853" y="22"/>
                  </a:cubicBezTo>
                  <a:cubicBezTo>
                    <a:pt x="2831" y="8"/>
                    <a:pt x="2807" y="0"/>
                    <a:pt x="2783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5" name="Google Shape;2015;p46">
              <a:extLst>
                <a:ext uri="{FF2B5EF4-FFF2-40B4-BE49-F238E27FC236}">
                  <a16:creationId xmlns:a16="http://schemas.microsoft.com/office/drawing/2014/main" xmlns="" id="{5F194D5C-182D-B214-9D7C-73B0E157E032}"/>
                </a:ext>
              </a:extLst>
            </p:cNvPr>
            <p:cNvSpPr/>
            <p:nvPr/>
          </p:nvSpPr>
          <p:spPr>
            <a:xfrm>
              <a:off x="5542543" y="2565432"/>
              <a:ext cx="120707" cy="101405"/>
            </a:xfrm>
            <a:custGeom>
              <a:avLst/>
              <a:gdLst/>
              <a:ahLst/>
              <a:cxnLst/>
              <a:rect l="l" t="t" r="r" b="b"/>
              <a:pathLst>
                <a:path w="3108" h="2611" extrusionOk="0">
                  <a:moveTo>
                    <a:pt x="2999" y="1"/>
                  </a:moveTo>
                  <a:cubicBezTo>
                    <a:pt x="2973" y="1"/>
                    <a:pt x="2950" y="12"/>
                    <a:pt x="2934" y="36"/>
                  </a:cubicBezTo>
                  <a:cubicBezTo>
                    <a:pt x="2413" y="620"/>
                    <a:pt x="1955" y="1268"/>
                    <a:pt x="1560" y="1963"/>
                  </a:cubicBezTo>
                  <a:cubicBezTo>
                    <a:pt x="1513" y="2042"/>
                    <a:pt x="1481" y="2121"/>
                    <a:pt x="1449" y="2200"/>
                  </a:cubicBezTo>
                  <a:cubicBezTo>
                    <a:pt x="1102" y="1552"/>
                    <a:pt x="691" y="936"/>
                    <a:pt x="218" y="368"/>
                  </a:cubicBezTo>
                  <a:cubicBezTo>
                    <a:pt x="194" y="344"/>
                    <a:pt x="167" y="334"/>
                    <a:pt x="142" y="334"/>
                  </a:cubicBezTo>
                  <a:cubicBezTo>
                    <a:pt x="66" y="334"/>
                    <a:pt x="0" y="423"/>
                    <a:pt x="60" y="494"/>
                  </a:cubicBezTo>
                  <a:cubicBezTo>
                    <a:pt x="581" y="1110"/>
                    <a:pt x="1039" y="1805"/>
                    <a:pt x="1386" y="2547"/>
                  </a:cubicBezTo>
                  <a:cubicBezTo>
                    <a:pt x="1402" y="2579"/>
                    <a:pt x="1434" y="2610"/>
                    <a:pt x="1481" y="2610"/>
                  </a:cubicBezTo>
                  <a:lnTo>
                    <a:pt x="1497" y="2610"/>
                  </a:lnTo>
                  <a:cubicBezTo>
                    <a:pt x="1528" y="2594"/>
                    <a:pt x="1560" y="2563"/>
                    <a:pt x="1576" y="2515"/>
                  </a:cubicBezTo>
                  <a:cubicBezTo>
                    <a:pt x="1592" y="2358"/>
                    <a:pt x="1639" y="2200"/>
                    <a:pt x="1734" y="2073"/>
                  </a:cubicBezTo>
                  <a:cubicBezTo>
                    <a:pt x="2113" y="1394"/>
                    <a:pt x="2555" y="762"/>
                    <a:pt x="3076" y="178"/>
                  </a:cubicBezTo>
                  <a:cubicBezTo>
                    <a:pt x="3108" y="131"/>
                    <a:pt x="3108" y="68"/>
                    <a:pt x="3076" y="36"/>
                  </a:cubicBezTo>
                  <a:cubicBezTo>
                    <a:pt x="3052" y="12"/>
                    <a:pt x="3025" y="1"/>
                    <a:pt x="2999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Google Shape;2016;p46">
              <a:extLst>
                <a:ext uri="{FF2B5EF4-FFF2-40B4-BE49-F238E27FC236}">
                  <a16:creationId xmlns:a16="http://schemas.microsoft.com/office/drawing/2014/main" xmlns="" id="{4F694399-BB5E-591B-7494-393E0DCDEC45}"/>
                </a:ext>
              </a:extLst>
            </p:cNvPr>
            <p:cNvSpPr/>
            <p:nvPr/>
          </p:nvSpPr>
          <p:spPr>
            <a:xfrm>
              <a:off x="5525687" y="2605241"/>
              <a:ext cx="120474" cy="122921"/>
            </a:xfrm>
            <a:custGeom>
              <a:avLst/>
              <a:gdLst/>
              <a:ahLst/>
              <a:cxnLst/>
              <a:rect l="l" t="t" r="r" b="b"/>
              <a:pathLst>
                <a:path w="3102" h="3165" extrusionOk="0">
                  <a:moveTo>
                    <a:pt x="146" y="1"/>
                  </a:moveTo>
                  <a:cubicBezTo>
                    <a:pt x="75" y="1"/>
                    <a:pt x="1" y="86"/>
                    <a:pt x="67" y="164"/>
                  </a:cubicBezTo>
                  <a:cubicBezTo>
                    <a:pt x="762" y="1127"/>
                    <a:pt x="1331" y="1996"/>
                    <a:pt x="1394" y="3070"/>
                  </a:cubicBezTo>
                  <a:cubicBezTo>
                    <a:pt x="1394" y="3117"/>
                    <a:pt x="1425" y="3149"/>
                    <a:pt x="1473" y="3164"/>
                  </a:cubicBezTo>
                  <a:lnTo>
                    <a:pt x="1489" y="3164"/>
                  </a:lnTo>
                  <a:cubicBezTo>
                    <a:pt x="1520" y="3164"/>
                    <a:pt x="1568" y="3133"/>
                    <a:pt x="1583" y="3085"/>
                  </a:cubicBezTo>
                  <a:cubicBezTo>
                    <a:pt x="1852" y="2296"/>
                    <a:pt x="2357" y="1601"/>
                    <a:pt x="3036" y="1080"/>
                  </a:cubicBezTo>
                  <a:cubicBezTo>
                    <a:pt x="3102" y="1015"/>
                    <a:pt x="3037" y="906"/>
                    <a:pt x="2960" y="906"/>
                  </a:cubicBezTo>
                  <a:cubicBezTo>
                    <a:pt x="2943" y="906"/>
                    <a:pt x="2926" y="911"/>
                    <a:pt x="2910" y="922"/>
                  </a:cubicBezTo>
                  <a:cubicBezTo>
                    <a:pt x="2326" y="1380"/>
                    <a:pt x="1852" y="1980"/>
                    <a:pt x="1536" y="2659"/>
                  </a:cubicBezTo>
                  <a:cubicBezTo>
                    <a:pt x="1346" y="1617"/>
                    <a:pt x="715" y="717"/>
                    <a:pt x="225" y="53"/>
                  </a:cubicBezTo>
                  <a:cubicBezTo>
                    <a:pt x="206" y="16"/>
                    <a:pt x="177" y="1"/>
                    <a:pt x="146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Google Shape;2017;p46">
              <a:extLst>
                <a:ext uri="{FF2B5EF4-FFF2-40B4-BE49-F238E27FC236}">
                  <a16:creationId xmlns:a16="http://schemas.microsoft.com/office/drawing/2014/main" xmlns="" id="{7FC00922-CE53-C990-4FC9-A5C497224208}"/>
                </a:ext>
              </a:extLst>
            </p:cNvPr>
            <p:cNvSpPr/>
            <p:nvPr/>
          </p:nvSpPr>
          <p:spPr>
            <a:xfrm>
              <a:off x="5517570" y="2684277"/>
              <a:ext cx="138922" cy="132824"/>
            </a:xfrm>
            <a:custGeom>
              <a:avLst/>
              <a:gdLst/>
              <a:ahLst/>
              <a:cxnLst/>
              <a:rect l="l" t="t" r="r" b="b"/>
              <a:pathLst>
                <a:path w="3577" h="3420" extrusionOk="0">
                  <a:moveTo>
                    <a:pt x="134" y="0"/>
                  </a:moveTo>
                  <a:cubicBezTo>
                    <a:pt x="68" y="0"/>
                    <a:pt x="1" y="63"/>
                    <a:pt x="39" y="150"/>
                  </a:cubicBezTo>
                  <a:cubicBezTo>
                    <a:pt x="150" y="419"/>
                    <a:pt x="276" y="703"/>
                    <a:pt x="418" y="972"/>
                  </a:cubicBezTo>
                  <a:cubicBezTo>
                    <a:pt x="639" y="1351"/>
                    <a:pt x="797" y="1777"/>
                    <a:pt x="876" y="2219"/>
                  </a:cubicBezTo>
                  <a:cubicBezTo>
                    <a:pt x="940" y="2582"/>
                    <a:pt x="908" y="2946"/>
                    <a:pt x="797" y="3293"/>
                  </a:cubicBezTo>
                  <a:cubicBezTo>
                    <a:pt x="782" y="3340"/>
                    <a:pt x="813" y="3404"/>
                    <a:pt x="861" y="3419"/>
                  </a:cubicBezTo>
                  <a:lnTo>
                    <a:pt x="892" y="3419"/>
                  </a:lnTo>
                  <a:cubicBezTo>
                    <a:pt x="940" y="3419"/>
                    <a:pt x="971" y="3388"/>
                    <a:pt x="987" y="3356"/>
                  </a:cubicBezTo>
                  <a:cubicBezTo>
                    <a:pt x="1445" y="2235"/>
                    <a:pt x="2329" y="1366"/>
                    <a:pt x="3466" y="940"/>
                  </a:cubicBezTo>
                  <a:cubicBezTo>
                    <a:pt x="3576" y="899"/>
                    <a:pt x="3531" y="738"/>
                    <a:pt x="3434" y="738"/>
                  </a:cubicBezTo>
                  <a:cubicBezTo>
                    <a:pt x="3420" y="738"/>
                    <a:pt x="3404" y="742"/>
                    <a:pt x="3387" y="750"/>
                  </a:cubicBezTo>
                  <a:cubicBezTo>
                    <a:pt x="2440" y="1114"/>
                    <a:pt x="1634" y="1793"/>
                    <a:pt x="1113" y="2677"/>
                  </a:cubicBezTo>
                  <a:cubicBezTo>
                    <a:pt x="1113" y="2503"/>
                    <a:pt x="1097" y="2345"/>
                    <a:pt x="1082" y="2188"/>
                  </a:cubicBezTo>
                  <a:cubicBezTo>
                    <a:pt x="987" y="1730"/>
                    <a:pt x="813" y="1287"/>
                    <a:pt x="592" y="877"/>
                  </a:cubicBezTo>
                  <a:cubicBezTo>
                    <a:pt x="450" y="608"/>
                    <a:pt x="339" y="356"/>
                    <a:pt x="229" y="87"/>
                  </a:cubicBezTo>
                  <a:cubicBezTo>
                    <a:pt x="217" y="26"/>
                    <a:pt x="176" y="0"/>
                    <a:pt x="134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Google Shape;2018;p46">
              <a:extLst>
                <a:ext uri="{FF2B5EF4-FFF2-40B4-BE49-F238E27FC236}">
                  <a16:creationId xmlns:a16="http://schemas.microsoft.com/office/drawing/2014/main" xmlns="" id="{5BBDC41B-204C-B685-259B-D87B44C5EE40}"/>
                </a:ext>
              </a:extLst>
            </p:cNvPr>
            <p:cNvSpPr/>
            <p:nvPr/>
          </p:nvSpPr>
          <p:spPr>
            <a:xfrm>
              <a:off x="5537494" y="2683656"/>
              <a:ext cx="103075" cy="72121"/>
            </a:xfrm>
            <a:custGeom>
              <a:avLst/>
              <a:gdLst/>
              <a:ahLst/>
              <a:cxnLst/>
              <a:rect l="l" t="t" r="r" b="b"/>
              <a:pathLst>
                <a:path w="2654" h="1857" extrusionOk="0">
                  <a:moveTo>
                    <a:pt x="109" y="0"/>
                  </a:moveTo>
                  <a:cubicBezTo>
                    <a:pt x="83" y="0"/>
                    <a:pt x="55" y="8"/>
                    <a:pt x="32" y="24"/>
                  </a:cubicBezTo>
                  <a:cubicBezTo>
                    <a:pt x="0" y="72"/>
                    <a:pt x="0" y="135"/>
                    <a:pt x="32" y="166"/>
                  </a:cubicBezTo>
                  <a:cubicBezTo>
                    <a:pt x="442" y="624"/>
                    <a:pt x="727" y="1177"/>
                    <a:pt x="853" y="1793"/>
                  </a:cubicBezTo>
                  <a:cubicBezTo>
                    <a:pt x="853" y="1825"/>
                    <a:pt x="885" y="1856"/>
                    <a:pt x="916" y="1856"/>
                  </a:cubicBezTo>
                  <a:lnTo>
                    <a:pt x="948" y="1856"/>
                  </a:lnTo>
                  <a:cubicBezTo>
                    <a:pt x="979" y="1856"/>
                    <a:pt x="995" y="1840"/>
                    <a:pt x="1027" y="1809"/>
                  </a:cubicBezTo>
                  <a:cubicBezTo>
                    <a:pt x="1406" y="1256"/>
                    <a:pt x="1943" y="845"/>
                    <a:pt x="2574" y="593"/>
                  </a:cubicBezTo>
                  <a:cubicBezTo>
                    <a:pt x="2622" y="577"/>
                    <a:pt x="2653" y="514"/>
                    <a:pt x="2622" y="466"/>
                  </a:cubicBezTo>
                  <a:cubicBezTo>
                    <a:pt x="2609" y="427"/>
                    <a:pt x="2564" y="399"/>
                    <a:pt x="2522" y="399"/>
                  </a:cubicBezTo>
                  <a:cubicBezTo>
                    <a:pt x="2513" y="399"/>
                    <a:pt x="2504" y="400"/>
                    <a:pt x="2495" y="403"/>
                  </a:cubicBezTo>
                  <a:cubicBezTo>
                    <a:pt x="1911" y="640"/>
                    <a:pt x="1390" y="1035"/>
                    <a:pt x="979" y="1524"/>
                  </a:cubicBezTo>
                  <a:cubicBezTo>
                    <a:pt x="837" y="972"/>
                    <a:pt x="553" y="451"/>
                    <a:pt x="174" y="24"/>
                  </a:cubicBezTo>
                  <a:cubicBezTo>
                    <a:pt x="158" y="8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Google Shape;2019;p46">
              <a:extLst>
                <a:ext uri="{FF2B5EF4-FFF2-40B4-BE49-F238E27FC236}">
                  <a16:creationId xmlns:a16="http://schemas.microsoft.com/office/drawing/2014/main" xmlns="" id="{49383CB2-1245-2447-2DFF-529770E157F3}"/>
                </a:ext>
              </a:extLst>
            </p:cNvPr>
            <p:cNvSpPr/>
            <p:nvPr/>
          </p:nvSpPr>
          <p:spPr>
            <a:xfrm>
              <a:off x="5511744" y="2730068"/>
              <a:ext cx="125484" cy="120163"/>
            </a:xfrm>
            <a:custGeom>
              <a:avLst/>
              <a:gdLst/>
              <a:ahLst/>
              <a:cxnLst/>
              <a:rect l="l" t="t" r="r" b="b"/>
              <a:pathLst>
                <a:path w="3231" h="3094" extrusionOk="0">
                  <a:moveTo>
                    <a:pt x="131" y="1"/>
                  </a:moveTo>
                  <a:cubicBezTo>
                    <a:pt x="65" y="1"/>
                    <a:pt x="0" y="67"/>
                    <a:pt x="31" y="140"/>
                  </a:cubicBezTo>
                  <a:cubicBezTo>
                    <a:pt x="458" y="1024"/>
                    <a:pt x="679" y="2003"/>
                    <a:pt x="663" y="2998"/>
                  </a:cubicBezTo>
                  <a:cubicBezTo>
                    <a:pt x="663" y="3030"/>
                    <a:pt x="695" y="3077"/>
                    <a:pt x="726" y="3093"/>
                  </a:cubicBezTo>
                  <a:lnTo>
                    <a:pt x="774" y="3093"/>
                  </a:lnTo>
                  <a:cubicBezTo>
                    <a:pt x="789" y="3093"/>
                    <a:pt x="821" y="3077"/>
                    <a:pt x="853" y="3046"/>
                  </a:cubicBezTo>
                  <a:cubicBezTo>
                    <a:pt x="1484" y="2225"/>
                    <a:pt x="2258" y="1530"/>
                    <a:pt x="3127" y="961"/>
                  </a:cubicBezTo>
                  <a:cubicBezTo>
                    <a:pt x="3231" y="896"/>
                    <a:pt x="3164" y="767"/>
                    <a:pt x="3075" y="767"/>
                  </a:cubicBezTo>
                  <a:cubicBezTo>
                    <a:pt x="3056" y="767"/>
                    <a:pt x="3036" y="773"/>
                    <a:pt x="3016" y="787"/>
                  </a:cubicBezTo>
                  <a:cubicBezTo>
                    <a:pt x="2211" y="1324"/>
                    <a:pt x="1484" y="1972"/>
                    <a:pt x="853" y="2714"/>
                  </a:cubicBezTo>
                  <a:cubicBezTo>
                    <a:pt x="837" y="1782"/>
                    <a:pt x="616" y="882"/>
                    <a:pt x="221" y="61"/>
                  </a:cubicBezTo>
                  <a:cubicBezTo>
                    <a:pt x="200" y="18"/>
                    <a:pt x="165" y="1"/>
                    <a:pt x="131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Google Shape;2020;p46">
              <a:extLst>
                <a:ext uri="{FF2B5EF4-FFF2-40B4-BE49-F238E27FC236}">
                  <a16:creationId xmlns:a16="http://schemas.microsoft.com/office/drawing/2014/main" xmlns="" id="{378EE3FD-99B5-CD4D-D598-0AACA74E57F0}"/>
                </a:ext>
              </a:extLst>
            </p:cNvPr>
            <p:cNvSpPr/>
            <p:nvPr/>
          </p:nvSpPr>
          <p:spPr>
            <a:xfrm>
              <a:off x="5496986" y="2812288"/>
              <a:ext cx="124202" cy="94375"/>
            </a:xfrm>
            <a:custGeom>
              <a:avLst/>
              <a:gdLst/>
              <a:ahLst/>
              <a:cxnLst/>
              <a:rect l="l" t="t" r="r" b="b"/>
              <a:pathLst>
                <a:path w="3198" h="2430" extrusionOk="0">
                  <a:moveTo>
                    <a:pt x="129" y="0"/>
                  </a:moveTo>
                  <a:cubicBezTo>
                    <a:pt x="114" y="0"/>
                    <a:pt x="97" y="4"/>
                    <a:pt x="80" y="13"/>
                  </a:cubicBezTo>
                  <a:cubicBezTo>
                    <a:pt x="32" y="29"/>
                    <a:pt x="1" y="76"/>
                    <a:pt x="32" y="139"/>
                  </a:cubicBezTo>
                  <a:cubicBezTo>
                    <a:pt x="301" y="834"/>
                    <a:pt x="411" y="1576"/>
                    <a:pt x="380" y="2334"/>
                  </a:cubicBezTo>
                  <a:cubicBezTo>
                    <a:pt x="380" y="2366"/>
                    <a:pt x="396" y="2413"/>
                    <a:pt x="443" y="2429"/>
                  </a:cubicBezTo>
                  <a:lnTo>
                    <a:pt x="475" y="2429"/>
                  </a:lnTo>
                  <a:cubicBezTo>
                    <a:pt x="506" y="2429"/>
                    <a:pt x="538" y="2429"/>
                    <a:pt x="554" y="2397"/>
                  </a:cubicBezTo>
                  <a:cubicBezTo>
                    <a:pt x="1138" y="1497"/>
                    <a:pt x="2038" y="834"/>
                    <a:pt x="3080" y="534"/>
                  </a:cubicBezTo>
                  <a:cubicBezTo>
                    <a:pt x="3197" y="505"/>
                    <a:pt x="3166" y="341"/>
                    <a:pt x="3061" y="341"/>
                  </a:cubicBezTo>
                  <a:cubicBezTo>
                    <a:pt x="3052" y="341"/>
                    <a:pt x="3043" y="342"/>
                    <a:pt x="3033" y="344"/>
                  </a:cubicBezTo>
                  <a:cubicBezTo>
                    <a:pt x="2054" y="613"/>
                    <a:pt x="1201" y="1197"/>
                    <a:pt x="585" y="2018"/>
                  </a:cubicBezTo>
                  <a:cubicBezTo>
                    <a:pt x="569" y="1355"/>
                    <a:pt x="443" y="692"/>
                    <a:pt x="206" y="60"/>
                  </a:cubicBezTo>
                  <a:cubicBezTo>
                    <a:pt x="195" y="26"/>
                    <a:pt x="167" y="0"/>
                    <a:pt x="129" y="0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Google Shape;2021;p46">
              <a:extLst>
                <a:ext uri="{FF2B5EF4-FFF2-40B4-BE49-F238E27FC236}">
                  <a16:creationId xmlns:a16="http://schemas.microsoft.com/office/drawing/2014/main" xmlns="" id="{FE6B9846-BF4A-322E-EB40-E2C4A24AD680}"/>
                </a:ext>
              </a:extLst>
            </p:cNvPr>
            <p:cNvSpPr/>
            <p:nvPr/>
          </p:nvSpPr>
          <p:spPr>
            <a:xfrm>
              <a:off x="5479819" y="2868410"/>
              <a:ext cx="105133" cy="81792"/>
            </a:xfrm>
            <a:custGeom>
              <a:avLst/>
              <a:gdLst/>
              <a:ahLst/>
              <a:cxnLst/>
              <a:rect l="l" t="t" r="r" b="b"/>
              <a:pathLst>
                <a:path w="2707" h="2106" extrusionOk="0">
                  <a:moveTo>
                    <a:pt x="120" y="1"/>
                  </a:moveTo>
                  <a:cubicBezTo>
                    <a:pt x="112" y="1"/>
                    <a:pt x="104" y="2"/>
                    <a:pt x="95" y="5"/>
                  </a:cubicBezTo>
                  <a:cubicBezTo>
                    <a:pt x="32" y="5"/>
                    <a:pt x="1" y="68"/>
                    <a:pt x="16" y="115"/>
                  </a:cubicBezTo>
                  <a:lnTo>
                    <a:pt x="32" y="163"/>
                  </a:lnTo>
                  <a:cubicBezTo>
                    <a:pt x="174" y="779"/>
                    <a:pt x="269" y="1395"/>
                    <a:pt x="301" y="2011"/>
                  </a:cubicBezTo>
                  <a:cubicBezTo>
                    <a:pt x="285" y="2058"/>
                    <a:pt x="316" y="2090"/>
                    <a:pt x="364" y="2105"/>
                  </a:cubicBezTo>
                  <a:lnTo>
                    <a:pt x="395" y="2105"/>
                  </a:lnTo>
                  <a:cubicBezTo>
                    <a:pt x="427" y="2105"/>
                    <a:pt x="443" y="2090"/>
                    <a:pt x="474" y="2074"/>
                  </a:cubicBezTo>
                  <a:cubicBezTo>
                    <a:pt x="980" y="1316"/>
                    <a:pt x="1722" y="763"/>
                    <a:pt x="2575" y="463"/>
                  </a:cubicBezTo>
                  <a:cubicBezTo>
                    <a:pt x="2706" y="419"/>
                    <a:pt x="2662" y="254"/>
                    <a:pt x="2555" y="254"/>
                  </a:cubicBezTo>
                  <a:cubicBezTo>
                    <a:pt x="2546" y="254"/>
                    <a:pt x="2537" y="255"/>
                    <a:pt x="2527" y="258"/>
                  </a:cubicBezTo>
                  <a:cubicBezTo>
                    <a:pt x="1706" y="542"/>
                    <a:pt x="996" y="1047"/>
                    <a:pt x="474" y="1726"/>
                  </a:cubicBezTo>
                  <a:cubicBezTo>
                    <a:pt x="443" y="1189"/>
                    <a:pt x="348" y="652"/>
                    <a:pt x="222" y="131"/>
                  </a:cubicBezTo>
                  <a:lnTo>
                    <a:pt x="206" y="84"/>
                  </a:lnTo>
                  <a:cubicBezTo>
                    <a:pt x="193" y="32"/>
                    <a:pt x="158" y="1"/>
                    <a:pt x="120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Google Shape;2022;p46">
              <a:extLst>
                <a:ext uri="{FF2B5EF4-FFF2-40B4-BE49-F238E27FC236}">
                  <a16:creationId xmlns:a16="http://schemas.microsoft.com/office/drawing/2014/main" xmlns="" id="{0155BE37-C101-EB24-C8C1-6BE546F1BE16}"/>
                </a:ext>
              </a:extLst>
            </p:cNvPr>
            <p:cNvSpPr/>
            <p:nvPr/>
          </p:nvSpPr>
          <p:spPr>
            <a:xfrm>
              <a:off x="4364735" y="2399087"/>
              <a:ext cx="930508" cy="985152"/>
            </a:xfrm>
            <a:custGeom>
              <a:avLst/>
              <a:gdLst/>
              <a:ahLst/>
              <a:cxnLst/>
              <a:rect l="l" t="t" r="r" b="b"/>
              <a:pathLst>
                <a:path w="23959" h="25366" extrusionOk="0">
                  <a:moveTo>
                    <a:pt x="8706" y="1"/>
                  </a:moveTo>
                  <a:cubicBezTo>
                    <a:pt x="7601" y="1"/>
                    <a:pt x="6761" y="1515"/>
                    <a:pt x="5718" y="3150"/>
                  </a:cubicBezTo>
                  <a:cubicBezTo>
                    <a:pt x="5395" y="3897"/>
                    <a:pt x="4969" y="4134"/>
                    <a:pt x="4428" y="4134"/>
                  </a:cubicBezTo>
                  <a:cubicBezTo>
                    <a:pt x="4121" y="4134"/>
                    <a:pt x="3778" y="4058"/>
                    <a:pt x="3396" y="3956"/>
                  </a:cubicBezTo>
                  <a:cubicBezTo>
                    <a:pt x="64" y="4603"/>
                    <a:pt x="2196" y="9152"/>
                    <a:pt x="1217" y="11362"/>
                  </a:cubicBezTo>
                  <a:cubicBezTo>
                    <a:pt x="569" y="12563"/>
                    <a:pt x="1" y="13873"/>
                    <a:pt x="885" y="15105"/>
                  </a:cubicBezTo>
                  <a:cubicBezTo>
                    <a:pt x="2854" y="18529"/>
                    <a:pt x="9086" y="25366"/>
                    <a:pt x="13149" y="25366"/>
                  </a:cubicBezTo>
                  <a:cubicBezTo>
                    <a:pt x="13584" y="25366"/>
                    <a:pt x="13994" y="25287"/>
                    <a:pt x="14372" y="25118"/>
                  </a:cubicBezTo>
                  <a:cubicBezTo>
                    <a:pt x="16030" y="24375"/>
                    <a:pt x="18131" y="19875"/>
                    <a:pt x="19584" y="18785"/>
                  </a:cubicBezTo>
                  <a:cubicBezTo>
                    <a:pt x="21337" y="17443"/>
                    <a:pt x="21621" y="13352"/>
                    <a:pt x="23058" y="11678"/>
                  </a:cubicBezTo>
                  <a:cubicBezTo>
                    <a:pt x="23547" y="11126"/>
                    <a:pt x="23958" y="10462"/>
                    <a:pt x="23942" y="9736"/>
                  </a:cubicBezTo>
                  <a:cubicBezTo>
                    <a:pt x="23895" y="7730"/>
                    <a:pt x="21352" y="7446"/>
                    <a:pt x="20121" y="6372"/>
                  </a:cubicBezTo>
                  <a:cubicBezTo>
                    <a:pt x="19220" y="5330"/>
                    <a:pt x="20010" y="3577"/>
                    <a:pt x="19299" y="2408"/>
                  </a:cubicBezTo>
                  <a:cubicBezTo>
                    <a:pt x="18751" y="1693"/>
                    <a:pt x="18119" y="1449"/>
                    <a:pt x="17442" y="1449"/>
                  </a:cubicBezTo>
                  <a:cubicBezTo>
                    <a:pt x="15982" y="1449"/>
                    <a:pt x="14310" y="2583"/>
                    <a:pt x="12800" y="2583"/>
                  </a:cubicBezTo>
                  <a:cubicBezTo>
                    <a:pt x="12147" y="2583"/>
                    <a:pt x="11523" y="2370"/>
                    <a:pt x="10961" y="1761"/>
                  </a:cubicBezTo>
                  <a:cubicBezTo>
                    <a:pt x="10062" y="499"/>
                    <a:pt x="9340" y="1"/>
                    <a:pt x="870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Google Shape;2023;p46">
              <a:extLst>
                <a:ext uri="{FF2B5EF4-FFF2-40B4-BE49-F238E27FC236}">
                  <a16:creationId xmlns:a16="http://schemas.microsoft.com/office/drawing/2014/main" xmlns="" id="{A3ACC386-33C0-FBB6-FF31-D8F4B27497A7}"/>
                </a:ext>
              </a:extLst>
            </p:cNvPr>
            <p:cNvSpPr/>
            <p:nvPr/>
          </p:nvSpPr>
          <p:spPr>
            <a:xfrm>
              <a:off x="4682704" y="2556383"/>
              <a:ext cx="225529" cy="465545"/>
            </a:xfrm>
            <a:custGeom>
              <a:avLst/>
              <a:gdLst/>
              <a:ahLst/>
              <a:cxnLst/>
              <a:rect l="l" t="t" r="r" b="b"/>
              <a:pathLst>
                <a:path w="5807" h="11987" extrusionOk="0">
                  <a:moveTo>
                    <a:pt x="145" y="1"/>
                  </a:moveTo>
                  <a:cubicBezTo>
                    <a:pt x="67" y="1"/>
                    <a:pt x="1" y="102"/>
                    <a:pt x="73" y="174"/>
                  </a:cubicBezTo>
                  <a:cubicBezTo>
                    <a:pt x="1479" y="1548"/>
                    <a:pt x="2663" y="3380"/>
                    <a:pt x="3611" y="5638"/>
                  </a:cubicBezTo>
                  <a:cubicBezTo>
                    <a:pt x="4464" y="7660"/>
                    <a:pt x="5048" y="9823"/>
                    <a:pt x="5616" y="11908"/>
                  </a:cubicBezTo>
                  <a:cubicBezTo>
                    <a:pt x="5616" y="11955"/>
                    <a:pt x="5664" y="11987"/>
                    <a:pt x="5711" y="11987"/>
                  </a:cubicBezTo>
                  <a:cubicBezTo>
                    <a:pt x="5711" y="11987"/>
                    <a:pt x="5727" y="11971"/>
                    <a:pt x="5727" y="11971"/>
                  </a:cubicBezTo>
                  <a:cubicBezTo>
                    <a:pt x="5774" y="11955"/>
                    <a:pt x="5806" y="11908"/>
                    <a:pt x="5806" y="11861"/>
                  </a:cubicBezTo>
                  <a:cubicBezTo>
                    <a:pt x="5237" y="9760"/>
                    <a:pt x="4637" y="7597"/>
                    <a:pt x="3785" y="5575"/>
                  </a:cubicBezTo>
                  <a:cubicBezTo>
                    <a:pt x="2837" y="3285"/>
                    <a:pt x="1637" y="1422"/>
                    <a:pt x="215" y="32"/>
                  </a:cubicBezTo>
                  <a:cubicBezTo>
                    <a:pt x="193" y="10"/>
                    <a:pt x="169" y="1"/>
                    <a:pt x="145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4" name="Google Shape;2024;p46">
              <a:extLst>
                <a:ext uri="{FF2B5EF4-FFF2-40B4-BE49-F238E27FC236}">
                  <a16:creationId xmlns:a16="http://schemas.microsoft.com/office/drawing/2014/main" xmlns="" id="{5D328B6C-E921-CA40-B69E-AD754C397D9E}"/>
                </a:ext>
              </a:extLst>
            </p:cNvPr>
            <p:cNvSpPr/>
            <p:nvPr/>
          </p:nvSpPr>
          <p:spPr>
            <a:xfrm>
              <a:off x="4515738" y="2684005"/>
              <a:ext cx="285494" cy="95657"/>
            </a:xfrm>
            <a:custGeom>
              <a:avLst/>
              <a:gdLst/>
              <a:ahLst/>
              <a:cxnLst/>
              <a:rect l="l" t="t" r="r" b="b"/>
              <a:pathLst>
                <a:path w="7351" h="2463" extrusionOk="0">
                  <a:moveTo>
                    <a:pt x="137" y="1"/>
                  </a:moveTo>
                  <a:cubicBezTo>
                    <a:pt x="66" y="1"/>
                    <a:pt x="0" y="79"/>
                    <a:pt x="45" y="157"/>
                  </a:cubicBezTo>
                  <a:cubicBezTo>
                    <a:pt x="1009" y="1594"/>
                    <a:pt x="2635" y="2463"/>
                    <a:pt x="4372" y="2463"/>
                  </a:cubicBezTo>
                  <a:cubicBezTo>
                    <a:pt x="4815" y="2463"/>
                    <a:pt x="5257" y="2400"/>
                    <a:pt x="5699" y="2273"/>
                  </a:cubicBezTo>
                  <a:cubicBezTo>
                    <a:pt x="6646" y="1989"/>
                    <a:pt x="7215" y="1452"/>
                    <a:pt x="7341" y="710"/>
                  </a:cubicBezTo>
                  <a:cubicBezTo>
                    <a:pt x="7350" y="639"/>
                    <a:pt x="7294" y="598"/>
                    <a:pt x="7238" y="598"/>
                  </a:cubicBezTo>
                  <a:cubicBezTo>
                    <a:pt x="7194" y="598"/>
                    <a:pt x="7150" y="623"/>
                    <a:pt x="7136" y="678"/>
                  </a:cubicBezTo>
                  <a:cubicBezTo>
                    <a:pt x="7025" y="1358"/>
                    <a:pt x="6520" y="1816"/>
                    <a:pt x="5636" y="2084"/>
                  </a:cubicBezTo>
                  <a:cubicBezTo>
                    <a:pt x="5209" y="2199"/>
                    <a:pt x="4777" y="2254"/>
                    <a:pt x="4349" y="2254"/>
                  </a:cubicBezTo>
                  <a:cubicBezTo>
                    <a:pt x="2720" y="2254"/>
                    <a:pt x="1157" y="1448"/>
                    <a:pt x="219" y="47"/>
                  </a:cubicBezTo>
                  <a:cubicBezTo>
                    <a:pt x="196" y="14"/>
                    <a:pt x="166" y="1"/>
                    <a:pt x="137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5" name="Google Shape;2025;p46">
              <a:extLst>
                <a:ext uri="{FF2B5EF4-FFF2-40B4-BE49-F238E27FC236}">
                  <a16:creationId xmlns:a16="http://schemas.microsoft.com/office/drawing/2014/main" xmlns="" id="{0D82A0A3-7F22-8F91-3F58-1B76496C59E7}"/>
                </a:ext>
              </a:extLst>
            </p:cNvPr>
            <p:cNvSpPr/>
            <p:nvPr/>
          </p:nvSpPr>
          <p:spPr>
            <a:xfrm>
              <a:off x="4836425" y="2558441"/>
              <a:ext cx="173604" cy="248832"/>
            </a:xfrm>
            <a:custGeom>
              <a:avLst/>
              <a:gdLst/>
              <a:ahLst/>
              <a:cxnLst/>
              <a:rect l="l" t="t" r="r" b="b"/>
              <a:pathLst>
                <a:path w="4470" h="6407" extrusionOk="0">
                  <a:moveTo>
                    <a:pt x="4169" y="1"/>
                  </a:moveTo>
                  <a:cubicBezTo>
                    <a:pt x="4106" y="1"/>
                    <a:pt x="4040" y="52"/>
                    <a:pt x="4059" y="137"/>
                  </a:cubicBezTo>
                  <a:cubicBezTo>
                    <a:pt x="4264" y="864"/>
                    <a:pt x="4091" y="1637"/>
                    <a:pt x="3885" y="2427"/>
                  </a:cubicBezTo>
                  <a:cubicBezTo>
                    <a:pt x="3664" y="3280"/>
                    <a:pt x="3411" y="4164"/>
                    <a:pt x="2875" y="4859"/>
                  </a:cubicBezTo>
                  <a:cubicBezTo>
                    <a:pt x="2221" y="5699"/>
                    <a:pt x="1216" y="6202"/>
                    <a:pt x="145" y="6202"/>
                  </a:cubicBezTo>
                  <a:cubicBezTo>
                    <a:pt x="128" y="6202"/>
                    <a:pt x="112" y="6202"/>
                    <a:pt x="95" y="6201"/>
                  </a:cubicBezTo>
                  <a:cubicBezTo>
                    <a:pt x="48" y="6201"/>
                    <a:pt x="0" y="6249"/>
                    <a:pt x="0" y="6296"/>
                  </a:cubicBezTo>
                  <a:cubicBezTo>
                    <a:pt x="0" y="6359"/>
                    <a:pt x="48" y="6391"/>
                    <a:pt x="95" y="6407"/>
                  </a:cubicBezTo>
                  <a:lnTo>
                    <a:pt x="142" y="6407"/>
                  </a:lnTo>
                  <a:cubicBezTo>
                    <a:pt x="1279" y="6391"/>
                    <a:pt x="2338" y="5870"/>
                    <a:pt x="3048" y="4985"/>
                  </a:cubicBezTo>
                  <a:cubicBezTo>
                    <a:pt x="3601" y="4243"/>
                    <a:pt x="3869" y="3343"/>
                    <a:pt x="4091" y="2474"/>
                  </a:cubicBezTo>
                  <a:cubicBezTo>
                    <a:pt x="4296" y="1685"/>
                    <a:pt x="4470" y="864"/>
                    <a:pt x="4264" y="74"/>
                  </a:cubicBezTo>
                  <a:cubicBezTo>
                    <a:pt x="4252" y="23"/>
                    <a:pt x="4211" y="1"/>
                    <a:pt x="4169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6" name="Google Shape;2026;p46">
              <a:extLst>
                <a:ext uri="{FF2B5EF4-FFF2-40B4-BE49-F238E27FC236}">
                  <a16:creationId xmlns:a16="http://schemas.microsoft.com/office/drawing/2014/main" xmlns="" id="{0F33FE30-5BA8-672E-47F6-8A9D0D907B63}"/>
                </a:ext>
              </a:extLst>
            </p:cNvPr>
            <p:cNvSpPr/>
            <p:nvPr/>
          </p:nvSpPr>
          <p:spPr>
            <a:xfrm>
              <a:off x="4668955" y="2618291"/>
              <a:ext cx="104939" cy="55887"/>
            </a:xfrm>
            <a:custGeom>
              <a:avLst/>
              <a:gdLst/>
              <a:ahLst/>
              <a:cxnLst/>
              <a:rect l="l" t="t" r="r" b="b"/>
              <a:pathLst>
                <a:path w="2702" h="1439" extrusionOk="0">
                  <a:moveTo>
                    <a:pt x="102" y="1"/>
                  </a:moveTo>
                  <a:cubicBezTo>
                    <a:pt x="84" y="1"/>
                    <a:pt x="65" y="6"/>
                    <a:pt x="48" y="17"/>
                  </a:cubicBezTo>
                  <a:cubicBezTo>
                    <a:pt x="1" y="49"/>
                    <a:pt x="1" y="112"/>
                    <a:pt x="33" y="160"/>
                  </a:cubicBezTo>
                  <a:cubicBezTo>
                    <a:pt x="554" y="949"/>
                    <a:pt x="1422" y="1423"/>
                    <a:pt x="2370" y="1439"/>
                  </a:cubicBezTo>
                  <a:cubicBezTo>
                    <a:pt x="2449" y="1439"/>
                    <a:pt x="2528" y="1439"/>
                    <a:pt x="2607" y="1423"/>
                  </a:cubicBezTo>
                  <a:cubicBezTo>
                    <a:pt x="2654" y="1423"/>
                    <a:pt x="2701" y="1376"/>
                    <a:pt x="2701" y="1328"/>
                  </a:cubicBezTo>
                  <a:cubicBezTo>
                    <a:pt x="2686" y="1265"/>
                    <a:pt x="2638" y="1233"/>
                    <a:pt x="2591" y="1233"/>
                  </a:cubicBezTo>
                  <a:cubicBezTo>
                    <a:pt x="2518" y="1240"/>
                    <a:pt x="2445" y="1243"/>
                    <a:pt x="2372" y="1243"/>
                  </a:cubicBezTo>
                  <a:cubicBezTo>
                    <a:pt x="1522" y="1243"/>
                    <a:pt x="729" y="820"/>
                    <a:pt x="190" y="49"/>
                  </a:cubicBezTo>
                  <a:cubicBezTo>
                    <a:pt x="170" y="18"/>
                    <a:pt x="136" y="1"/>
                    <a:pt x="102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7" name="Google Shape;2027;p46">
              <a:extLst>
                <a:ext uri="{FF2B5EF4-FFF2-40B4-BE49-F238E27FC236}">
                  <a16:creationId xmlns:a16="http://schemas.microsoft.com/office/drawing/2014/main" xmlns="" id="{298631C3-9F0D-ED0F-D75D-69163211A2BB}"/>
                </a:ext>
              </a:extLst>
            </p:cNvPr>
            <p:cNvSpPr/>
            <p:nvPr/>
          </p:nvSpPr>
          <p:spPr>
            <a:xfrm>
              <a:off x="4811258" y="2611572"/>
              <a:ext cx="41129" cy="141135"/>
            </a:xfrm>
            <a:custGeom>
              <a:avLst/>
              <a:gdLst/>
              <a:ahLst/>
              <a:cxnLst/>
              <a:rect l="l" t="t" r="r" b="b"/>
              <a:pathLst>
                <a:path w="1059" h="3634" extrusionOk="0">
                  <a:moveTo>
                    <a:pt x="806" y="1"/>
                  </a:moveTo>
                  <a:cubicBezTo>
                    <a:pt x="759" y="17"/>
                    <a:pt x="727" y="64"/>
                    <a:pt x="727" y="127"/>
                  </a:cubicBezTo>
                  <a:cubicBezTo>
                    <a:pt x="869" y="901"/>
                    <a:pt x="838" y="1691"/>
                    <a:pt x="664" y="2464"/>
                  </a:cubicBezTo>
                  <a:cubicBezTo>
                    <a:pt x="538" y="2970"/>
                    <a:pt x="364" y="3286"/>
                    <a:pt x="96" y="3444"/>
                  </a:cubicBezTo>
                  <a:cubicBezTo>
                    <a:pt x="1" y="3507"/>
                    <a:pt x="32" y="3633"/>
                    <a:pt x="143" y="3633"/>
                  </a:cubicBezTo>
                  <a:cubicBezTo>
                    <a:pt x="159" y="3633"/>
                    <a:pt x="175" y="3617"/>
                    <a:pt x="190" y="3617"/>
                  </a:cubicBezTo>
                  <a:cubicBezTo>
                    <a:pt x="601" y="3365"/>
                    <a:pt x="775" y="2859"/>
                    <a:pt x="854" y="2512"/>
                  </a:cubicBezTo>
                  <a:cubicBezTo>
                    <a:pt x="1043" y="1706"/>
                    <a:pt x="1059" y="885"/>
                    <a:pt x="933" y="80"/>
                  </a:cubicBezTo>
                  <a:cubicBezTo>
                    <a:pt x="917" y="32"/>
                    <a:pt x="869" y="1"/>
                    <a:pt x="806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8" name="Google Shape;2028;p46">
              <a:extLst>
                <a:ext uri="{FF2B5EF4-FFF2-40B4-BE49-F238E27FC236}">
                  <a16:creationId xmlns:a16="http://schemas.microsoft.com/office/drawing/2014/main" xmlns="" id="{A54098B5-2F48-BD5B-E340-EFF1A6F8D8A0}"/>
                </a:ext>
              </a:extLst>
            </p:cNvPr>
            <p:cNvSpPr/>
            <p:nvPr/>
          </p:nvSpPr>
          <p:spPr>
            <a:xfrm>
              <a:off x="4572714" y="2830504"/>
              <a:ext cx="317730" cy="142378"/>
            </a:xfrm>
            <a:custGeom>
              <a:avLst/>
              <a:gdLst/>
              <a:ahLst/>
              <a:cxnLst/>
              <a:rect l="l" t="t" r="r" b="b"/>
              <a:pathLst>
                <a:path w="8181" h="3666" extrusionOk="0">
                  <a:moveTo>
                    <a:pt x="133" y="1"/>
                  </a:moveTo>
                  <a:cubicBezTo>
                    <a:pt x="68" y="1"/>
                    <a:pt x="1" y="63"/>
                    <a:pt x="31" y="144"/>
                  </a:cubicBezTo>
                  <a:cubicBezTo>
                    <a:pt x="647" y="1502"/>
                    <a:pt x="1974" y="2671"/>
                    <a:pt x="3616" y="3271"/>
                  </a:cubicBezTo>
                  <a:cubicBezTo>
                    <a:pt x="4327" y="3523"/>
                    <a:pt x="5069" y="3650"/>
                    <a:pt x="5827" y="3666"/>
                  </a:cubicBezTo>
                  <a:cubicBezTo>
                    <a:pt x="6617" y="3666"/>
                    <a:pt x="7406" y="3492"/>
                    <a:pt x="8117" y="3144"/>
                  </a:cubicBezTo>
                  <a:cubicBezTo>
                    <a:pt x="8164" y="3113"/>
                    <a:pt x="8180" y="3050"/>
                    <a:pt x="8164" y="3002"/>
                  </a:cubicBezTo>
                  <a:cubicBezTo>
                    <a:pt x="8144" y="2972"/>
                    <a:pt x="8110" y="2954"/>
                    <a:pt x="8076" y="2954"/>
                  </a:cubicBezTo>
                  <a:cubicBezTo>
                    <a:pt x="8058" y="2954"/>
                    <a:pt x="8039" y="2960"/>
                    <a:pt x="8022" y="2971"/>
                  </a:cubicBezTo>
                  <a:cubicBezTo>
                    <a:pt x="7373" y="3299"/>
                    <a:pt x="6621" y="3466"/>
                    <a:pt x="5825" y="3466"/>
                  </a:cubicBezTo>
                  <a:cubicBezTo>
                    <a:pt x="5129" y="3466"/>
                    <a:pt x="4401" y="3339"/>
                    <a:pt x="3679" y="3081"/>
                  </a:cubicBezTo>
                  <a:cubicBezTo>
                    <a:pt x="2100" y="2513"/>
                    <a:pt x="805" y="1376"/>
                    <a:pt x="221" y="65"/>
                  </a:cubicBezTo>
                  <a:cubicBezTo>
                    <a:pt x="204" y="20"/>
                    <a:pt x="169" y="1"/>
                    <a:pt x="133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9" name="Google Shape;2029;p46">
              <a:extLst>
                <a:ext uri="{FF2B5EF4-FFF2-40B4-BE49-F238E27FC236}">
                  <a16:creationId xmlns:a16="http://schemas.microsoft.com/office/drawing/2014/main" xmlns="" id="{7E5E9DD3-B83E-4602-36FE-E5A9C8DA4059}"/>
                </a:ext>
              </a:extLst>
            </p:cNvPr>
            <p:cNvSpPr/>
            <p:nvPr/>
          </p:nvSpPr>
          <p:spPr>
            <a:xfrm>
              <a:off x="4863923" y="2699890"/>
              <a:ext cx="194576" cy="189566"/>
            </a:xfrm>
            <a:custGeom>
              <a:avLst/>
              <a:gdLst/>
              <a:ahLst/>
              <a:cxnLst/>
              <a:rect l="l" t="t" r="r" b="b"/>
              <a:pathLst>
                <a:path w="5010" h="4881" extrusionOk="0">
                  <a:moveTo>
                    <a:pt x="4914" y="1"/>
                  </a:moveTo>
                  <a:cubicBezTo>
                    <a:pt x="4851" y="1"/>
                    <a:pt x="4804" y="48"/>
                    <a:pt x="4804" y="96"/>
                  </a:cubicBezTo>
                  <a:cubicBezTo>
                    <a:pt x="4804" y="743"/>
                    <a:pt x="4725" y="1375"/>
                    <a:pt x="4567" y="2007"/>
                  </a:cubicBezTo>
                  <a:cubicBezTo>
                    <a:pt x="4267" y="2938"/>
                    <a:pt x="3619" y="3728"/>
                    <a:pt x="2751" y="4202"/>
                  </a:cubicBezTo>
                  <a:cubicBezTo>
                    <a:pt x="2141" y="4522"/>
                    <a:pt x="1598" y="4680"/>
                    <a:pt x="1053" y="4680"/>
                  </a:cubicBezTo>
                  <a:cubicBezTo>
                    <a:pt x="765" y="4680"/>
                    <a:pt x="477" y="4636"/>
                    <a:pt x="177" y="4549"/>
                  </a:cubicBezTo>
                  <a:cubicBezTo>
                    <a:pt x="164" y="4544"/>
                    <a:pt x="151" y="4542"/>
                    <a:pt x="140" y="4542"/>
                  </a:cubicBezTo>
                  <a:cubicBezTo>
                    <a:pt x="39" y="4542"/>
                    <a:pt x="0" y="4710"/>
                    <a:pt x="113" y="4739"/>
                  </a:cubicBezTo>
                  <a:cubicBezTo>
                    <a:pt x="429" y="4833"/>
                    <a:pt x="745" y="4881"/>
                    <a:pt x="1061" y="4881"/>
                  </a:cubicBezTo>
                  <a:cubicBezTo>
                    <a:pt x="1693" y="4865"/>
                    <a:pt x="2309" y="4691"/>
                    <a:pt x="2846" y="4375"/>
                  </a:cubicBezTo>
                  <a:cubicBezTo>
                    <a:pt x="3762" y="3886"/>
                    <a:pt x="4441" y="3049"/>
                    <a:pt x="4741" y="2070"/>
                  </a:cubicBezTo>
                  <a:cubicBezTo>
                    <a:pt x="4914" y="1422"/>
                    <a:pt x="4993" y="759"/>
                    <a:pt x="4993" y="112"/>
                  </a:cubicBezTo>
                  <a:cubicBezTo>
                    <a:pt x="5009" y="48"/>
                    <a:pt x="4962" y="1"/>
                    <a:pt x="4914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0" name="Google Shape;2030;p46">
              <a:extLst>
                <a:ext uri="{FF2B5EF4-FFF2-40B4-BE49-F238E27FC236}">
                  <a16:creationId xmlns:a16="http://schemas.microsoft.com/office/drawing/2014/main" xmlns="" id="{C16FE9BE-301F-65FD-C9F2-535F60E34FA7}"/>
                </a:ext>
              </a:extLst>
            </p:cNvPr>
            <p:cNvSpPr/>
            <p:nvPr/>
          </p:nvSpPr>
          <p:spPr>
            <a:xfrm>
              <a:off x="4757506" y="2822425"/>
              <a:ext cx="93676" cy="31458"/>
            </a:xfrm>
            <a:custGeom>
              <a:avLst/>
              <a:gdLst/>
              <a:ahLst/>
              <a:cxnLst/>
              <a:rect l="l" t="t" r="r" b="b"/>
              <a:pathLst>
                <a:path w="2412" h="810" extrusionOk="0">
                  <a:moveTo>
                    <a:pt x="142" y="0"/>
                  </a:moveTo>
                  <a:cubicBezTo>
                    <a:pt x="70" y="0"/>
                    <a:pt x="0" y="81"/>
                    <a:pt x="58" y="162"/>
                  </a:cubicBezTo>
                  <a:cubicBezTo>
                    <a:pt x="342" y="541"/>
                    <a:pt x="785" y="778"/>
                    <a:pt x="1258" y="810"/>
                  </a:cubicBezTo>
                  <a:lnTo>
                    <a:pt x="1401" y="810"/>
                  </a:lnTo>
                  <a:cubicBezTo>
                    <a:pt x="1764" y="810"/>
                    <a:pt x="2127" y="652"/>
                    <a:pt x="2364" y="383"/>
                  </a:cubicBezTo>
                  <a:cubicBezTo>
                    <a:pt x="2411" y="336"/>
                    <a:pt x="2411" y="273"/>
                    <a:pt x="2364" y="241"/>
                  </a:cubicBezTo>
                  <a:cubicBezTo>
                    <a:pt x="2348" y="218"/>
                    <a:pt x="2324" y="206"/>
                    <a:pt x="2301" y="206"/>
                  </a:cubicBezTo>
                  <a:cubicBezTo>
                    <a:pt x="2277" y="206"/>
                    <a:pt x="2253" y="218"/>
                    <a:pt x="2238" y="241"/>
                  </a:cubicBezTo>
                  <a:cubicBezTo>
                    <a:pt x="2017" y="476"/>
                    <a:pt x="1725" y="614"/>
                    <a:pt x="1412" y="614"/>
                  </a:cubicBezTo>
                  <a:cubicBezTo>
                    <a:pt x="1367" y="614"/>
                    <a:pt x="1321" y="611"/>
                    <a:pt x="1274" y="605"/>
                  </a:cubicBezTo>
                  <a:cubicBezTo>
                    <a:pt x="864" y="573"/>
                    <a:pt x="469" y="368"/>
                    <a:pt x="216" y="36"/>
                  </a:cubicBezTo>
                  <a:cubicBezTo>
                    <a:pt x="195" y="11"/>
                    <a:pt x="169" y="0"/>
                    <a:pt x="142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1" name="Google Shape;2031;p46">
              <a:extLst>
                <a:ext uri="{FF2B5EF4-FFF2-40B4-BE49-F238E27FC236}">
                  <a16:creationId xmlns:a16="http://schemas.microsoft.com/office/drawing/2014/main" xmlns="" id="{FFB037C6-AB87-82E1-5775-BADD9865EAC9}"/>
                </a:ext>
              </a:extLst>
            </p:cNvPr>
            <p:cNvSpPr/>
            <p:nvPr/>
          </p:nvSpPr>
          <p:spPr>
            <a:xfrm>
              <a:off x="5070736" y="2654411"/>
              <a:ext cx="385190" cy="433465"/>
            </a:xfrm>
            <a:custGeom>
              <a:avLst/>
              <a:gdLst/>
              <a:ahLst/>
              <a:cxnLst/>
              <a:rect l="l" t="t" r="r" b="b"/>
              <a:pathLst>
                <a:path w="9918" h="11161" extrusionOk="0">
                  <a:moveTo>
                    <a:pt x="6525" y="1"/>
                  </a:moveTo>
                  <a:cubicBezTo>
                    <a:pt x="6446" y="1"/>
                    <a:pt x="6365" y="16"/>
                    <a:pt x="6285" y="51"/>
                  </a:cubicBezTo>
                  <a:cubicBezTo>
                    <a:pt x="6096" y="161"/>
                    <a:pt x="5954" y="303"/>
                    <a:pt x="5843" y="477"/>
                  </a:cubicBezTo>
                  <a:cubicBezTo>
                    <a:pt x="5496" y="967"/>
                    <a:pt x="5227" y="1504"/>
                    <a:pt x="5038" y="2072"/>
                  </a:cubicBezTo>
                  <a:cubicBezTo>
                    <a:pt x="4927" y="2356"/>
                    <a:pt x="4833" y="2672"/>
                    <a:pt x="4596" y="2846"/>
                  </a:cubicBezTo>
                  <a:cubicBezTo>
                    <a:pt x="4430" y="2970"/>
                    <a:pt x="4238" y="3004"/>
                    <a:pt x="4034" y="3004"/>
                  </a:cubicBezTo>
                  <a:cubicBezTo>
                    <a:pt x="3790" y="3004"/>
                    <a:pt x="3530" y="2956"/>
                    <a:pt x="3281" y="2956"/>
                  </a:cubicBezTo>
                  <a:cubicBezTo>
                    <a:pt x="3261" y="2956"/>
                    <a:pt x="3241" y="2956"/>
                    <a:pt x="3222" y="2957"/>
                  </a:cubicBezTo>
                  <a:cubicBezTo>
                    <a:pt x="2495" y="3004"/>
                    <a:pt x="1895" y="3525"/>
                    <a:pt x="1753" y="4236"/>
                  </a:cubicBezTo>
                  <a:cubicBezTo>
                    <a:pt x="1658" y="4757"/>
                    <a:pt x="1769" y="5420"/>
                    <a:pt x="1327" y="5689"/>
                  </a:cubicBezTo>
                  <a:cubicBezTo>
                    <a:pt x="1169" y="5768"/>
                    <a:pt x="1011" y="5831"/>
                    <a:pt x="837" y="5862"/>
                  </a:cubicBezTo>
                  <a:cubicBezTo>
                    <a:pt x="237" y="6099"/>
                    <a:pt x="0" y="6889"/>
                    <a:pt x="158" y="7521"/>
                  </a:cubicBezTo>
                  <a:cubicBezTo>
                    <a:pt x="616" y="9289"/>
                    <a:pt x="2701" y="10805"/>
                    <a:pt x="4422" y="11090"/>
                  </a:cubicBezTo>
                  <a:cubicBezTo>
                    <a:pt x="4705" y="11137"/>
                    <a:pt x="4989" y="11161"/>
                    <a:pt x="5272" y="11161"/>
                  </a:cubicBezTo>
                  <a:cubicBezTo>
                    <a:pt x="6301" y="11161"/>
                    <a:pt x="7313" y="10851"/>
                    <a:pt x="8181" y="10268"/>
                  </a:cubicBezTo>
                  <a:cubicBezTo>
                    <a:pt x="8686" y="9921"/>
                    <a:pt x="9160" y="9384"/>
                    <a:pt x="9065" y="8768"/>
                  </a:cubicBezTo>
                  <a:cubicBezTo>
                    <a:pt x="9018" y="8515"/>
                    <a:pt x="8875" y="8294"/>
                    <a:pt x="8812" y="8042"/>
                  </a:cubicBezTo>
                  <a:cubicBezTo>
                    <a:pt x="8496" y="6873"/>
                    <a:pt x="9918" y="5673"/>
                    <a:pt x="9444" y="4552"/>
                  </a:cubicBezTo>
                  <a:cubicBezTo>
                    <a:pt x="9128" y="3809"/>
                    <a:pt x="8149" y="3572"/>
                    <a:pt x="7754" y="2878"/>
                  </a:cubicBezTo>
                  <a:cubicBezTo>
                    <a:pt x="7454" y="2341"/>
                    <a:pt x="7580" y="1677"/>
                    <a:pt x="7501" y="1077"/>
                  </a:cubicBezTo>
                  <a:cubicBezTo>
                    <a:pt x="7420" y="551"/>
                    <a:pt x="6993" y="1"/>
                    <a:pt x="6525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2" name="Google Shape;2032;p46">
              <a:extLst>
                <a:ext uri="{FF2B5EF4-FFF2-40B4-BE49-F238E27FC236}">
                  <a16:creationId xmlns:a16="http://schemas.microsoft.com/office/drawing/2014/main" xmlns="" id="{13146C58-04F6-062F-6258-D8F4F533A7E7}"/>
                </a:ext>
              </a:extLst>
            </p:cNvPr>
            <p:cNvSpPr/>
            <p:nvPr/>
          </p:nvSpPr>
          <p:spPr>
            <a:xfrm>
              <a:off x="5156569" y="3025550"/>
              <a:ext cx="437388" cy="476653"/>
            </a:xfrm>
            <a:custGeom>
              <a:avLst/>
              <a:gdLst/>
              <a:ahLst/>
              <a:cxnLst/>
              <a:rect l="l" t="t" r="r" b="b"/>
              <a:pathLst>
                <a:path w="11262" h="12273" extrusionOk="0">
                  <a:moveTo>
                    <a:pt x="6022" y="1"/>
                  </a:moveTo>
                  <a:cubicBezTo>
                    <a:pt x="5121" y="1"/>
                    <a:pt x="4230" y="177"/>
                    <a:pt x="3475" y="523"/>
                  </a:cubicBezTo>
                  <a:cubicBezTo>
                    <a:pt x="2022" y="1186"/>
                    <a:pt x="917" y="2434"/>
                    <a:pt x="412" y="3950"/>
                  </a:cubicBezTo>
                  <a:cubicBezTo>
                    <a:pt x="1" y="5197"/>
                    <a:pt x="33" y="6540"/>
                    <a:pt x="238" y="7835"/>
                  </a:cubicBezTo>
                  <a:cubicBezTo>
                    <a:pt x="506" y="9509"/>
                    <a:pt x="1217" y="11325"/>
                    <a:pt x="2780" y="11988"/>
                  </a:cubicBezTo>
                  <a:cubicBezTo>
                    <a:pt x="3294" y="12204"/>
                    <a:pt x="3847" y="12273"/>
                    <a:pt x="4406" y="12273"/>
                  </a:cubicBezTo>
                  <a:cubicBezTo>
                    <a:pt x="4707" y="12273"/>
                    <a:pt x="5009" y="12253"/>
                    <a:pt x="5307" y="12225"/>
                  </a:cubicBezTo>
                  <a:cubicBezTo>
                    <a:pt x="6492" y="12115"/>
                    <a:pt x="7708" y="11878"/>
                    <a:pt x="8624" y="11151"/>
                  </a:cubicBezTo>
                  <a:cubicBezTo>
                    <a:pt x="9950" y="10109"/>
                    <a:pt x="10408" y="8340"/>
                    <a:pt x="10771" y="6698"/>
                  </a:cubicBezTo>
                  <a:cubicBezTo>
                    <a:pt x="11008" y="5608"/>
                    <a:pt x="11261" y="4471"/>
                    <a:pt x="11024" y="3366"/>
                  </a:cubicBezTo>
                  <a:cubicBezTo>
                    <a:pt x="10552" y="1082"/>
                    <a:pt x="8253" y="1"/>
                    <a:pt x="6022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3" name="Google Shape;2033;p46">
              <a:extLst>
                <a:ext uri="{FF2B5EF4-FFF2-40B4-BE49-F238E27FC236}">
                  <a16:creationId xmlns:a16="http://schemas.microsoft.com/office/drawing/2014/main" xmlns="" id="{1B21F600-3F6E-9155-E083-66A844719E79}"/>
                </a:ext>
              </a:extLst>
            </p:cNvPr>
            <p:cNvSpPr/>
            <p:nvPr/>
          </p:nvSpPr>
          <p:spPr>
            <a:xfrm>
              <a:off x="5202592" y="2852797"/>
              <a:ext cx="222694" cy="173293"/>
            </a:xfrm>
            <a:custGeom>
              <a:avLst/>
              <a:gdLst/>
              <a:ahLst/>
              <a:cxnLst/>
              <a:rect l="l" t="t" r="r" b="b"/>
              <a:pathLst>
                <a:path w="5734" h="4462" extrusionOk="0">
                  <a:moveTo>
                    <a:pt x="2079" y="0"/>
                  </a:moveTo>
                  <a:cubicBezTo>
                    <a:pt x="1457" y="0"/>
                    <a:pt x="914" y="225"/>
                    <a:pt x="601" y="675"/>
                  </a:cubicBezTo>
                  <a:cubicBezTo>
                    <a:pt x="0" y="1560"/>
                    <a:pt x="522" y="2965"/>
                    <a:pt x="1753" y="3834"/>
                  </a:cubicBezTo>
                  <a:cubicBezTo>
                    <a:pt x="2366" y="4252"/>
                    <a:pt x="3039" y="4462"/>
                    <a:pt x="3639" y="4462"/>
                  </a:cubicBezTo>
                  <a:cubicBezTo>
                    <a:pt x="4261" y="4462"/>
                    <a:pt x="4804" y="4237"/>
                    <a:pt x="5117" y="3786"/>
                  </a:cubicBezTo>
                  <a:cubicBezTo>
                    <a:pt x="5733" y="2902"/>
                    <a:pt x="5212" y="1481"/>
                    <a:pt x="3964" y="628"/>
                  </a:cubicBezTo>
                  <a:cubicBezTo>
                    <a:pt x="3352" y="209"/>
                    <a:pt x="2679" y="0"/>
                    <a:pt x="2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Google Shape;2034;p46">
              <a:extLst>
                <a:ext uri="{FF2B5EF4-FFF2-40B4-BE49-F238E27FC236}">
                  <a16:creationId xmlns:a16="http://schemas.microsoft.com/office/drawing/2014/main" xmlns="" id="{C6BCA72F-4712-A43B-DBD5-49ACD6E63B1C}"/>
                </a:ext>
              </a:extLst>
            </p:cNvPr>
            <p:cNvSpPr/>
            <p:nvPr/>
          </p:nvSpPr>
          <p:spPr>
            <a:xfrm>
              <a:off x="5315456" y="2950436"/>
              <a:ext cx="177293" cy="209218"/>
            </a:xfrm>
            <a:custGeom>
              <a:avLst/>
              <a:gdLst/>
              <a:ahLst/>
              <a:cxnLst/>
              <a:rect l="l" t="t" r="r" b="b"/>
              <a:pathLst>
                <a:path w="4565" h="5387" extrusionOk="0">
                  <a:moveTo>
                    <a:pt x="2642" y="1"/>
                  </a:moveTo>
                  <a:cubicBezTo>
                    <a:pt x="1722" y="1"/>
                    <a:pt x="770" y="885"/>
                    <a:pt x="411" y="2157"/>
                  </a:cubicBezTo>
                  <a:cubicBezTo>
                    <a:pt x="0" y="3626"/>
                    <a:pt x="506" y="5031"/>
                    <a:pt x="1532" y="5331"/>
                  </a:cubicBezTo>
                  <a:cubicBezTo>
                    <a:pt x="1660" y="5369"/>
                    <a:pt x="1791" y="5387"/>
                    <a:pt x="1922" y="5387"/>
                  </a:cubicBezTo>
                  <a:cubicBezTo>
                    <a:pt x="2842" y="5387"/>
                    <a:pt x="3794" y="4502"/>
                    <a:pt x="4154" y="3231"/>
                  </a:cubicBezTo>
                  <a:cubicBezTo>
                    <a:pt x="4564" y="1778"/>
                    <a:pt x="4059" y="357"/>
                    <a:pt x="3032" y="56"/>
                  </a:cubicBezTo>
                  <a:cubicBezTo>
                    <a:pt x="2904" y="19"/>
                    <a:pt x="2774" y="1"/>
                    <a:pt x="2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Google Shape;2035;p46">
              <a:extLst>
                <a:ext uri="{FF2B5EF4-FFF2-40B4-BE49-F238E27FC236}">
                  <a16:creationId xmlns:a16="http://schemas.microsoft.com/office/drawing/2014/main" xmlns="" id="{799C4FB8-67F7-067A-30E5-22B76B97B19C}"/>
                </a:ext>
              </a:extLst>
            </p:cNvPr>
            <p:cNvSpPr/>
            <p:nvPr/>
          </p:nvSpPr>
          <p:spPr>
            <a:xfrm>
              <a:off x="5322175" y="2947679"/>
              <a:ext cx="109832" cy="120901"/>
            </a:xfrm>
            <a:custGeom>
              <a:avLst/>
              <a:gdLst/>
              <a:ahLst/>
              <a:cxnLst/>
              <a:rect l="l" t="t" r="r" b="b"/>
              <a:pathLst>
                <a:path w="2828" h="3113" extrusionOk="0">
                  <a:moveTo>
                    <a:pt x="2714" y="1"/>
                  </a:moveTo>
                  <a:cubicBezTo>
                    <a:pt x="2493" y="1"/>
                    <a:pt x="497" y="72"/>
                    <a:pt x="17" y="3002"/>
                  </a:cubicBezTo>
                  <a:cubicBezTo>
                    <a:pt x="1" y="3049"/>
                    <a:pt x="48" y="3096"/>
                    <a:pt x="96" y="3112"/>
                  </a:cubicBezTo>
                  <a:cubicBezTo>
                    <a:pt x="143" y="3112"/>
                    <a:pt x="206" y="3081"/>
                    <a:pt x="206" y="3033"/>
                  </a:cubicBezTo>
                  <a:cubicBezTo>
                    <a:pt x="665" y="235"/>
                    <a:pt x="2515" y="191"/>
                    <a:pt x="2704" y="191"/>
                  </a:cubicBezTo>
                  <a:cubicBezTo>
                    <a:pt x="2710" y="191"/>
                    <a:pt x="2715" y="191"/>
                    <a:pt x="2717" y="191"/>
                  </a:cubicBezTo>
                  <a:cubicBezTo>
                    <a:pt x="2726" y="193"/>
                    <a:pt x="2734" y="194"/>
                    <a:pt x="2741" y="194"/>
                  </a:cubicBezTo>
                  <a:cubicBezTo>
                    <a:pt x="2792" y="194"/>
                    <a:pt x="2828" y="151"/>
                    <a:pt x="2828" y="96"/>
                  </a:cubicBezTo>
                  <a:cubicBezTo>
                    <a:pt x="2828" y="49"/>
                    <a:pt x="2780" y="1"/>
                    <a:pt x="2733" y="1"/>
                  </a:cubicBezTo>
                  <a:cubicBezTo>
                    <a:pt x="2732" y="1"/>
                    <a:pt x="2725" y="1"/>
                    <a:pt x="2714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Google Shape;2036;p46">
              <a:extLst>
                <a:ext uri="{FF2B5EF4-FFF2-40B4-BE49-F238E27FC236}">
                  <a16:creationId xmlns:a16="http://schemas.microsoft.com/office/drawing/2014/main" xmlns="" id="{AEA7D7E7-F7C3-4A51-02E9-3A5A0A7905B4}"/>
                </a:ext>
              </a:extLst>
            </p:cNvPr>
            <p:cNvSpPr/>
            <p:nvPr/>
          </p:nvSpPr>
          <p:spPr>
            <a:xfrm>
              <a:off x="5206864" y="2929930"/>
              <a:ext cx="562561" cy="628468"/>
            </a:xfrm>
            <a:custGeom>
              <a:avLst/>
              <a:gdLst/>
              <a:ahLst/>
              <a:cxnLst/>
              <a:rect l="l" t="t" r="r" b="b"/>
              <a:pathLst>
                <a:path w="14485" h="16182" extrusionOk="0">
                  <a:moveTo>
                    <a:pt x="9922" y="0"/>
                  </a:moveTo>
                  <a:cubicBezTo>
                    <a:pt x="9027" y="0"/>
                    <a:pt x="7960" y="473"/>
                    <a:pt x="6760" y="1579"/>
                  </a:cubicBezTo>
                  <a:cubicBezTo>
                    <a:pt x="4707" y="4043"/>
                    <a:pt x="4549" y="8528"/>
                    <a:pt x="2212" y="10534"/>
                  </a:cubicBezTo>
                  <a:cubicBezTo>
                    <a:pt x="1375" y="11260"/>
                    <a:pt x="206" y="11765"/>
                    <a:pt x="1" y="13013"/>
                  </a:cubicBezTo>
                  <a:cubicBezTo>
                    <a:pt x="160" y="15330"/>
                    <a:pt x="1539" y="16182"/>
                    <a:pt x="3166" y="16182"/>
                  </a:cubicBezTo>
                  <a:cubicBezTo>
                    <a:pt x="4765" y="16182"/>
                    <a:pt x="6604" y="15357"/>
                    <a:pt x="7755" y="14292"/>
                  </a:cubicBezTo>
                  <a:cubicBezTo>
                    <a:pt x="14485" y="9750"/>
                    <a:pt x="13982" y="0"/>
                    <a:pt x="9922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7" name="Google Shape;2037;p46">
              <a:extLst>
                <a:ext uri="{FF2B5EF4-FFF2-40B4-BE49-F238E27FC236}">
                  <a16:creationId xmlns:a16="http://schemas.microsoft.com/office/drawing/2014/main" xmlns="" id="{B05ADED7-63F4-E7AD-A640-BDF68FABB172}"/>
                </a:ext>
              </a:extLst>
            </p:cNvPr>
            <p:cNvSpPr/>
            <p:nvPr/>
          </p:nvSpPr>
          <p:spPr>
            <a:xfrm>
              <a:off x="5506190" y="2921463"/>
              <a:ext cx="201838" cy="152631"/>
            </a:xfrm>
            <a:custGeom>
              <a:avLst/>
              <a:gdLst/>
              <a:ahLst/>
              <a:cxnLst/>
              <a:rect l="l" t="t" r="r" b="b"/>
              <a:pathLst>
                <a:path w="5197" h="3930" extrusionOk="0">
                  <a:moveTo>
                    <a:pt x="21" y="691"/>
                  </a:moveTo>
                  <a:cubicBezTo>
                    <a:pt x="15" y="692"/>
                    <a:pt x="8" y="692"/>
                    <a:pt x="1" y="692"/>
                  </a:cubicBezTo>
                  <a:lnTo>
                    <a:pt x="1" y="708"/>
                  </a:lnTo>
                  <a:cubicBezTo>
                    <a:pt x="8" y="702"/>
                    <a:pt x="15" y="697"/>
                    <a:pt x="21" y="691"/>
                  </a:cubicBezTo>
                  <a:close/>
                  <a:moveTo>
                    <a:pt x="2077" y="1"/>
                  </a:moveTo>
                  <a:cubicBezTo>
                    <a:pt x="1338" y="1"/>
                    <a:pt x="580" y="259"/>
                    <a:pt x="21" y="691"/>
                  </a:cubicBezTo>
                  <a:lnTo>
                    <a:pt x="21" y="691"/>
                  </a:lnTo>
                  <a:cubicBezTo>
                    <a:pt x="65" y="691"/>
                    <a:pt x="108" y="690"/>
                    <a:pt x="151" y="690"/>
                  </a:cubicBezTo>
                  <a:cubicBezTo>
                    <a:pt x="810" y="690"/>
                    <a:pt x="1453" y="788"/>
                    <a:pt x="2070" y="1008"/>
                  </a:cubicBezTo>
                  <a:cubicBezTo>
                    <a:pt x="1217" y="1276"/>
                    <a:pt x="522" y="1876"/>
                    <a:pt x="159" y="2682"/>
                  </a:cubicBezTo>
                  <a:cubicBezTo>
                    <a:pt x="901" y="2287"/>
                    <a:pt x="1659" y="1924"/>
                    <a:pt x="2449" y="1592"/>
                  </a:cubicBezTo>
                  <a:lnTo>
                    <a:pt x="2449" y="1592"/>
                  </a:lnTo>
                  <a:cubicBezTo>
                    <a:pt x="2133" y="2255"/>
                    <a:pt x="2038" y="2998"/>
                    <a:pt x="2164" y="3708"/>
                  </a:cubicBezTo>
                  <a:lnTo>
                    <a:pt x="3064" y="1734"/>
                  </a:lnTo>
                  <a:cubicBezTo>
                    <a:pt x="3538" y="2050"/>
                    <a:pt x="3791" y="2619"/>
                    <a:pt x="4012" y="3140"/>
                  </a:cubicBezTo>
                  <a:cubicBezTo>
                    <a:pt x="4123" y="3392"/>
                    <a:pt x="4233" y="3661"/>
                    <a:pt x="4344" y="3929"/>
                  </a:cubicBezTo>
                  <a:cubicBezTo>
                    <a:pt x="4470" y="3266"/>
                    <a:pt x="4423" y="2571"/>
                    <a:pt x="4202" y="1940"/>
                  </a:cubicBezTo>
                  <a:lnTo>
                    <a:pt x="4202" y="1940"/>
                  </a:lnTo>
                  <a:cubicBezTo>
                    <a:pt x="4565" y="2350"/>
                    <a:pt x="4896" y="2777"/>
                    <a:pt x="5196" y="3234"/>
                  </a:cubicBezTo>
                  <a:cubicBezTo>
                    <a:pt x="5102" y="3077"/>
                    <a:pt x="5133" y="2587"/>
                    <a:pt x="5070" y="2382"/>
                  </a:cubicBezTo>
                  <a:cubicBezTo>
                    <a:pt x="4975" y="2082"/>
                    <a:pt x="4833" y="1782"/>
                    <a:pt x="4660" y="1513"/>
                  </a:cubicBezTo>
                  <a:cubicBezTo>
                    <a:pt x="4328" y="1008"/>
                    <a:pt x="3886" y="597"/>
                    <a:pt x="3365" y="313"/>
                  </a:cubicBezTo>
                  <a:cubicBezTo>
                    <a:pt x="2977" y="98"/>
                    <a:pt x="2531" y="1"/>
                    <a:pt x="207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Google Shape;2038;p46">
              <a:extLst>
                <a:ext uri="{FF2B5EF4-FFF2-40B4-BE49-F238E27FC236}">
                  <a16:creationId xmlns:a16="http://schemas.microsoft.com/office/drawing/2014/main" xmlns="" id="{75E54A66-3B5E-E757-CA31-09836B00E9A1}"/>
                </a:ext>
              </a:extLst>
            </p:cNvPr>
            <p:cNvSpPr/>
            <p:nvPr/>
          </p:nvSpPr>
          <p:spPr>
            <a:xfrm>
              <a:off x="5615365" y="2841611"/>
              <a:ext cx="47265" cy="115347"/>
            </a:xfrm>
            <a:custGeom>
              <a:avLst/>
              <a:gdLst/>
              <a:ahLst/>
              <a:cxnLst/>
              <a:rect l="l" t="t" r="r" b="b"/>
              <a:pathLst>
                <a:path w="1217" h="2970" extrusionOk="0">
                  <a:moveTo>
                    <a:pt x="569" y="0"/>
                  </a:moveTo>
                  <a:cubicBezTo>
                    <a:pt x="364" y="0"/>
                    <a:pt x="222" y="221"/>
                    <a:pt x="301" y="426"/>
                  </a:cubicBezTo>
                  <a:cubicBezTo>
                    <a:pt x="569" y="1106"/>
                    <a:pt x="459" y="1879"/>
                    <a:pt x="1" y="2448"/>
                  </a:cubicBezTo>
                  <a:cubicBezTo>
                    <a:pt x="111" y="2637"/>
                    <a:pt x="459" y="2843"/>
                    <a:pt x="664" y="2953"/>
                  </a:cubicBezTo>
                  <a:lnTo>
                    <a:pt x="664" y="2969"/>
                  </a:lnTo>
                  <a:cubicBezTo>
                    <a:pt x="917" y="2053"/>
                    <a:pt x="1217" y="1121"/>
                    <a:pt x="980" y="221"/>
                  </a:cubicBezTo>
                  <a:cubicBezTo>
                    <a:pt x="948" y="95"/>
                    <a:pt x="822" y="0"/>
                    <a:pt x="68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Google Shape;2039;p46">
              <a:extLst>
                <a:ext uri="{FF2B5EF4-FFF2-40B4-BE49-F238E27FC236}">
                  <a16:creationId xmlns:a16="http://schemas.microsoft.com/office/drawing/2014/main" xmlns="" id="{6A1A4B66-DDC5-71B1-153D-03A4B080B30C}"/>
                </a:ext>
              </a:extLst>
            </p:cNvPr>
            <p:cNvSpPr/>
            <p:nvPr/>
          </p:nvSpPr>
          <p:spPr>
            <a:xfrm>
              <a:off x="5457138" y="3031142"/>
              <a:ext cx="79267" cy="77403"/>
            </a:xfrm>
            <a:custGeom>
              <a:avLst/>
              <a:gdLst/>
              <a:ahLst/>
              <a:cxnLst/>
              <a:rect l="l" t="t" r="r" b="b"/>
              <a:pathLst>
                <a:path w="2041" h="1993" extrusionOk="0">
                  <a:moveTo>
                    <a:pt x="750" y="1"/>
                  </a:moveTo>
                  <a:cubicBezTo>
                    <a:pt x="720" y="1"/>
                    <a:pt x="691" y="6"/>
                    <a:pt x="664" y="16"/>
                  </a:cubicBezTo>
                  <a:cubicBezTo>
                    <a:pt x="0" y="268"/>
                    <a:pt x="616" y="1453"/>
                    <a:pt x="806" y="1642"/>
                  </a:cubicBezTo>
                  <a:lnTo>
                    <a:pt x="790" y="1642"/>
                  </a:lnTo>
                  <a:cubicBezTo>
                    <a:pt x="933" y="1853"/>
                    <a:pt x="1239" y="1993"/>
                    <a:pt x="1505" y="1993"/>
                  </a:cubicBezTo>
                  <a:cubicBezTo>
                    <a:pt x="1796" y="1993"/>
                    <a:pt x="2040" y="1826"/>
                    <a:pt x="1974" y="1405"/>
                  </a:cubicBezTo>
                  <a:cubicBezTo>
                    <a:pt x="1915" y="1021"/>
                    <a:pt x="1192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Google Shape;2040;p46">
              <a:extLst>
                <a:ext uri="{FF2B5EF4-FFF2-40B4-BE49-F238E27FC236}">
                  <a16:creationId xmlns:a16="http://schemas.microsoft.com/office/drawing/2014/main" xmlns="" id="{C7B739B1-AB85-2988-0035-55955BA23CEE}"/>
                </a:ext>
              </a:extLst>
            </p:cNvPr>
            <p:cNvSpPr/>
            <p:nvPr/>
          </p:nvSpPr>
          <p:spPr>
            <a:xfrm>
              <a:off x="5047395" y="2951252"/>
              <a:ext cx="173642" cy="210655"/>
            </a:xfrm>
            <a:custGeom>
              <a:avLst/>
              <a:gdLst/>
              <a:ahLst/>
              <a:cxnLst/>
              <a:rect l="l" t="t" r="r" b="b"/>
              <a:pathLst>
                <a:path w="4471" h="5424" extrusionOk="0">
                  <a:moveTo>
                    <a:pt x="2528" y="1"/>
                  </a:moveTo>
                  <a:cubicBezTo>
                    <a:pt x="1571" y="1"/>
                    <a:pt x="631" y="941"/>
                    <a:pt x="333" y="2278"/>
                  </a:cubicBezTo>
                  <a:cubicBezTo>
                    <a:pt x="1" y="3762"/>
                    <a:pt x="585" y="5152"/>
                    <a:pt x="1628" y="5389"/>
                  </a:cubicBezTo>
                  <a:cubicBezTo>
                    <a:pt x="1730" y="5412"/>
                    <a:pt x="1833" y="5424"/>
                    <a:pt x="1936" y="5424"/>
                  </a:cubicBezTo>
                  <a:cubicBezTo>
                    <a:pt x="2885" y="5424"/>
                    <a:pt x="3839" y="4470"/>
                    <a:pt x="4139" y="3131"/>
                  </a:cubicBezTo>
                  <a:cubicBezTo>
                    <a:pt x="4470" y="1662"/>
                    <a:pt x="3886" y="272"/>
                    <a:pt x="2844" y="35"/>
                  </a:cubicBezTo>
                  <a:cubicBezTo>
                    <a:pt x="2739" y="12"/>
                    <a:pt x="2633" y="1"/>
                    <a:pt x="25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Google Shape;2041;p46">
              <a:extLst>
                <a:ext uri="{FF2B5EF4-FFF2-40B4-BE49-F238E27FC236}">
                  <a16:creationId xmlns:a16="http://schemas.microsoft.com/office/drawing/2014/main" xmlns="" id="{58A62278-5EAB-CE22-9CCB-C54B9AB8F0B3}"/>
                </a:ext>
              </a:extLst>
            </p:cNvPr>
            <p:cNvSpPr/>
            <p:nvPr/>
          </p:nvSpPr>
          <p:spPr>
            <a:xfrm>
              <a:off x="4916782" y="3006092"/>
              <a:ext cx="185255" cy="205256"/>
            </a:xfrm>
            <a:custGeom>
              <a:avLst/>
              <a:gdLst/>
              <a:ahLst/>
              <a:cxnLst/>
              <a:rect l="l" t="t" r="r" b="b"/>
              <a:pathLst>
                <a:path w="4770" h="5285" extrusionOk="0">
                  <a:moveTo>
                    <a:pt x="1869" y="1"/>
                  </a:moveTo>
                  <a:cubicBezTo>
                    <a:pt x="1683" y="1"/>
                    <a:pt x="1500" y="35"/>
                    <a:pt x="1327" y="108"/>
                  </a:cubicBezTo>
                  <a:cubicBezTo>
                    <a:pt x="332" y="534"/>
                    <a:pt x="0" y="2003"/>
                    <a:pt x="584" y="3393"/>
                  </a:cubicBezTo>
                  <a:cubicBezTo>
                    <a:pt x="1065" y="4537"/>
                    <a:pt x="2017" y="5285"/>
                    <a:pt x="2893" y="5285"/>
                  </a:cubicBezTo>
                  <a:cubicBezTo>
                    <a:pt x="3082" y="5285"/>
                    <a:pt x="3267" y="5250"/>
                    <a:pt x="3443" y="5177"/>
                  </a:cubicBezTo>
                  <a:cubicBezTo>
                    <a:pt x="4422" y="4751"/>
                    <a:pt x="4769" y="3282"/>
                    <a:pt x="4169" y="1892"/>
                  </a:cubicBezTo>
                  <a:cubicBezTo>
                    <a:pt x="3688" y="749"/>
                    <a:pt x="2737" y="1"/>
                    <a:pt x="1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Google Shape;2042;p46">
              <a:extLst>
                <a:ext uri="{FF2B5EF4-FFF2-40B4-BE49-F238E27FC236}">
                  <a16:creationId xmlns:a16="http://schemas.microsoft.com/office/drawing/2014/main" xmlns="" id="{659FB4D2-53DF-C95F-1EBF-B7ECE117876A}"/>
                </a:ext>
              </a:extLst>
            </p:cNvPr>
            <p:cNvSpPr/>
            <p:nvPr/>
          </p:nvSpPr>
          <p:spPr>
            <a:xfrm>
              <a:off x="5015858" y="3010092"/>
              <a:ext cx="103968" cy="162147"/>
            </a:xfrm>
            <a:custGeom>
              <a:avLst/>
              <a:gdLst/>
              <a:ahLst/>
              <a:cxnLst/>
              <a:rect l="l" t="t" r="r" b="b"/>
              <a:pathLst>
                <a:path w="2677" h="4175" extrusionOk="0">
                  <a:moveTo>
                    <a:pt x="137" y="1"/>
                  </a:moveTo>
                  <a:cubicBezTo>
                    <a:pt x="45" y="1"/>
                    <a:pt x="0" y="137"/>
                    <a:pt x="86" y="194"/>
                  </a:cubicBezTo>
                  <a:cubicBezTo>
                    <a:pt x="118" y="194"/>
                    <a:pt x="2455" y="1332"/>
                    <a:pt x="1666" y="4048"/>
                  </a:cubicBezTo>
                  <a:cubicBezTo>
                    <a:pt x="1650" y="4095"/>
                    <a:pt x="1681" y="4158"/>
                    <a:pt x="1745" y="4174"/>
                  </a:cubicBezTo>
                  <a:lnTo>
                    <a:pt x="1760" y="4174"/>
                  </a:lnTo>
                  <a:cubicBezTo>
                    <a:pt x="1808" y="4174"/>
                    <a:pt x="1839" y="4143"/>
                    <a:pt x="1855" y="4111"/>
                  </a:cubicBezTo>
                  <a:cubicBezTo>
                    <a:pt x="2676" y="1221"/>
                    <a:pt x="197" y="21"/>
                    <a:pt x="165" y="5"/>
                  </a:cubicBezTo>
                  <a:cubicBezTo>
                    <a:pt x="156" y="2"/>
                    <a:pt x="146" y="1"/>
                    <a:pt x="137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Google Shape;2043;p46">
              <a:extLst>
                <a:ext uri="{FF2B5EF4-FFF2-40B4-BE49-F238E27FC236}">
                  <a16:creationId xmlns:a16="http://schemas.microsoft.com/office/drawing/2014/main" xmlns="" id="{C40F3731-44F0-DF97-EAAF-4B2332C1F7FF}"/>
                </a:ext>
              </a:extLst>
            </p:cNvPr>
            <p:cNvSpPr/>
            <p:nvPr/>
          </p:nvSpPr>
          <p:spPr>
            <a:xfrm>
              <a:off x="5116721" y="3056814"/>
              <a:ext cx="189566" cy="200130"/>
            </a:xfrm>
            <a:custGeom>
              <a:avLst/>
              <a:gdLst/>
              <a:ahLst/>
              <a:cxnLst/>
              <a:rect l="l" t="t" r="r" b="b"/>
              <a:pathLst>
                <a:path w="4881" h="5153" extrusionOk="0">
                  <a:moveTo>
                    <a:pt x="3083" y="0"/>
                  </a:moveTo>
                  <a:cubicBezTo>
                    <a:pt x="2262" y="0"/>
                    <a:pt x="1333" y="604"/>
                    <a:pt x="759" y="1597"/>
                  </a:cubicBezTo>
                  <a:cubicBezTo>
                    <a:pt x="0" y="2924"/>
                    <a:pt x="143" y="4424"/>
                    <a:pt x="1074" y="4961"/>
                  </a:cubicBezTo>
                  <a:cubicBezTo>
                    <a:pt x="1300" y="5091"/>
                    <a:pt x="1551" y="5152"/>
                    <a:pt x="1813" y="5152"/>
                  </a:cubicBezTo>
                  <a:cubicBezTo>
                    <a:pt x="2634" y="5152"/>
                    <a:pt x="3560" y="4549"/>
                    <a:pt x="4122" y="3555"/>
                  </a:cubicBezTo>
                  <a:cubicBezTo>
                    <a:pt x="4880" y="2229"/>
                    <a:pt x="4738" y="744"/>
                    <a:pt x="3822" y="192"/>
                  </a:cubicBezTo>
                  <a:cubicBezTo>
                    <a:pt x="3597" y="62"/>
                    <a:pt x="3345" y="0"/>
                    <a:pt x="3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Google Shape;2044;p46">
              <a:extLst>
                <a:ext uri="{FF2B5EF4-FFF2-40B4-BE49-F238E27FC236}">
                  <a16:creationId xmlns:a16="http://schemas.microsoft.com/office/drawing/2014/main" xmlns="" id="{A0899B3B-46B7-5AA4-8BD6-8B3EB11D82E6}"/>
                </a:ext>
              </a:extLst>
            </p:cNvPr>
            <p:cNvSpPr/>
            <p:nvPr/>
          </p:nvSpPr>
          <p:spPr>
            <a:xfrm>
              <a:off x="5122857" y="3054873"/>
              <a:ext cx="104318" cy="146806"/>
            </a:xfrm>
            <a:custGeom>
              <a:avLst/>
              <a:gdLst/>
              <a:ahLst/>
              <a:cxnLst/>
              <a:rect l="l" t="t" r="r" b="b"/>
              <a:pathLst>
                <a:path w="2686" h="3780" extrusionOk="0">
                  <a:moveTo>
                    <a:pt x="2569" y="1"/>
                  </a:moveTo>
                  <a:cubicBezTo>
                    <a:pt x="2560" y="1"/>
                    <a:pt x="2551" y="2"/>
                    <a:pt x="2543" y="5"/>
                  </a:cubicBezTo>
                  <a:cubicBezTo>
                    <a:pt x="2527" y="5"/>
                    <a:pt x="0" y="747"/>
                    <a:pt x="32" y="3684"/>
                  </a:cubicBezTo>
                  <a:cubicBezTo>
                    <a:pt x="32" y="3748"/>
                    <a:pt x="79" y="3779"/>
                    <a:pt x="127" y="3779"/>
                  </a:cubicBezTo>
                  <a:cubicBezTo>
                    <a:pt x="190" y="3779"/>
                    <a:pt x="237" y="3748"/>
                    <a:pt x="237" y="3684"/>
                  </a:cubicBezTo>
                  <a:cubicBezTo>
                    <a:pt x="206" y="905"/>
                    <a:pt x="2496" y="226"/>
                    <a:pt x="2606" y="194"/>
                  </a:cubicBezTo>
                  <a:cubicBezTo>
                    <a:pt x="2654" y="179"/>
                    <a:pt x="2685" y="115"/>
                    <a:pt x="2669" y="68"/>
                  </a:cubicBezTo>
                  <a:cubicBezTo>
                    <a:pt x="2656" y="29"/>
                    <a:pt x="2611" y="1"/>
                    <a:pt x="2569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5" name="Google Shape;2045;p46">
              <a:extLst>
                <a:ext uri="{FF2B5EF4-FFF2-40B4-BE49-F238E27FC236}">
                  <a16:creationId xmlns:a16="http://schemas.microsoft.com/office/drawing/2014/main" xmlns="" id="{FD9F6134-4BD4-39C1-E6AE-7E1232A5EC44}"/>
                </a:ext>
              </a:extLst>
            </p:cNvPr>
            <p:cNvSpPr/>
            <p:nvPr/>
          </p:nvSpPr>
          <p:spPr>
            <a:xfrm>
              <a:off x="4744418" y="2838698"/>
              <a:ext cx="796169" cy="593592"/>
            </a:xfrm>
            <a:custGeom>
              <a:avLst/>
              <a:gdLst/>
              <a:ahLst/>
              <a:cxnLst/>
              <a:rect l="l" t="t" r="r" b="b"/>
              <a:pathLst>
                <a:path w="20500" h="15284" extrusionOk="0">
                  <a:moveTo>
                    <a:pt x="6753" y="1"/>
                  </a:moveTo>
                  <a:cubicBezTo>
                    <a:pt x="4714" y="1"/>
                    <a:pt x="2460" y="749"/>
                    <a:pt x="0" y="2586"/>
                  </a:cubicBezTo>
                  <a:lnTo>
                    <a:pt x="1722" y="3644"/>
                  </a:lnTo>
                  <a:cubicBezTo>
                    <a:pt x="1722" y="3644"/>
                    <a:pt x="3910" y="2040"/>
                    <a:pt x="6788" y="2040"/>
                  </a:cubicBezTo>
                  <a:cubicBezTo>
                    <a:pt x="10326" y="2040"/>
                    <a:pt x="14905" y="4466"/>
                    <a:pt x="17735" y="15283"/>
                  </a:cubicBezTo>
                  <a:lnTo>
                    <a:pt x="20499" y="14351"/>
                  </a:lnTo>
                  <a:cubicBezTo>
                    <a:pt x="20499" y="14351"/>
                    <a:pt x="15684" y="1"/>
                    <a:pt x="6753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6" name="Google Shape;2046;p46">
              <a:extLst>
                <a:ext uri="{FF2B5EF4-FFF2-40B4-BE49-F238E27FC236}">
                  <a16:creationId xmlns:a16="http://schemas.microsoft.com/office/drawing/2014/main" xmlns="" id="{F9306101-7B57-1B43-C305-A9C4A71CD1D9}"/>
                </a:ext>
              </a:extLst>
            </p:cNvPr>
            <p:cNvSpPr/>
            <p:nvPr/>
          </p:nvSpPr>
          <p:spPr>
            <a:xfrm>
              <a:off x="4056826" y="3157328"/>
              <a:ext cx="229452" cy="63849"/>
            </a:xfrm>
            <a:custGeom>
              <a:avLst/>
              <a:gdLst/>
              <a:ahLst/>
              <a:cxnLst/>
              <a:rect l="l" t="t" r="r" b="b"/>
              <a:pathLst>
                <a:path w="5908" h="1644" extrusionOk="0">
                  <a:moveTo>
                    <a:pt x="3720" y="1"/>
                  </a:moveTo>
                  <a:cubicBezTo>
                    <a:pt x="2351" y="1"/>
                    <a:pt x="1006" y="536"/>
                    <a:pt x="1" y="1552"/>
                  </a:cubicBezTo>
                  <a:cubicBezTo>
                    <a:pt x="466" y="1610"/>
                    <a:pt x="969" y="1644"/>
                    <a:pt x="1487" y="1644"/>
                  </a:cubicBezTo>
                  <a:cubicBezTo>
                    <a:pt x="3061" y="1644"/>
                    <a:pt x="4766" y="1334"/>
                    <a:pt x="5907" y="478"/>
                  </a:cubicBezTo>
                  <a:cubicBezTo>
                    <a:pt x="5204" y="157"/>
                    <a:pt x="4458" y="1"/>
                    <a:pt x="3720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7" name="Google Shape;2047;p46">
              <a:extLst>
                <a:ext uri="{FF2B5EF4-FFF2-40B4-BE49-F238E27FC236}">
                  <a16:creationId xmlns:a16="http://schemas.microsoft.com/office/drawing/2014/main" xmlns="" id="{4BF3D476-565B-6BAD-5C59-8A6C95B9A401}"/>
                </a:ext>
              </a:extLst>
            </p:cNvPr>
            <p:cNvSpPr/>
            <p:nvPr/>
          </p:nvSpPr>
          <p:spPr>
            <a:xfrm>
              <a:off x="4248959" y="3170572"/>
              <a:ext cx="250774" cy="107774"/>
            </a:xfrm>
            <a:custGeom>
              <a:avLst/>
              <a:gdLst/>
              <a:ahLst/>
              <a:cxnLst/>
              <a:rect l="l" t="t" r="r" b="b"/>
              <a:pathLst>
                <a:path w="6457" h="2775" extrusionOk="0">
                  <a:moveTo>
                    <a:pt x="1094" y="1"/>
                  </a:moveTo>
                  <a:cubicBezTo>
                    <a:pt x="784" y="1"/>
                    <a:pt x="461" y="40"/>
                    <a:pt x="139" y="137"/>
                  </a:cubicBezTo>
                  <a:cubicBezTo>
                    <a:pt x="1" y="151"/>
                    <a:pt x="44" y="322"/>
                    <a:pt x="142" y="322"/>
                  </a:cubicBezTo>
                  <a:cubicBezTo>
                    <a:pt x="156" y="322"/>
                    <a:pt x="171" y="318"/>
                    <a:pt x="187" y="311"/>
                  </a:cubicBezTo>
                  <a:cubicBezTo>
                    <a:pt x="483" y="227"/>
                    <a:pt x="780" y="192"/>
                    <a:pt x="1067" y="192"/>
                  </a:cubicBezTo>
                  <a:cubicBezTo>
                    <a:pt x="1697" y="192"/>
                    <a:pt x="2279" y="358"/>
                    <a:pt x="2713" y="532"/>
                  </a:cubicBezTo>
                  <a:cubicBezTo>
                    <a:pt x="3503" y="879"/>
                    <a:pt x="4261" y="1321"/>
                    <a:pt x="4972" y="1858"/>
                  </a:cubicBezTo>
                  <a:lnTo>
                    <a:pt x="6282" y="2758"/>
                  </a:lnTo>
                  <a:cubicBezTo>
                    <a:pt x="6298" y="2774"/>
                    <a:pt x="6314" y="2774"/>
                    <a:pt x="6346" y="2774"/>
                  </a:cubicBezTo>
                  <a:cubicBezTo>
                    <a:pt x="6377" y="2774"/>
                    <a:pt x="6409" y="2774"/>
                    <a:pt x="6425" y="2743"/>
                  </a:cubicBezTo>
                  <a:cubicBezTo>
                    <a:pt x="6456" y="2695"/>
                    <a:pt x="6440" y="2632"/>
                    <a:pt x="6393" y="2601"/>
                  </a:cubicBezTo>
                  <a:lnTo>
                    <a:pt x="5082" y="1700"/>
                  </a:lnTo>
                  <a:cubicBezTo>
                    <a:pt x="4356" y="1163"/>
                    <a:pt x="3598" y="705"/>
                    <a:pt x="2777" y="342"/>
                  </a:cubicBezTo>
                  <a:cubicBezTo>
                    <a:pt x="2339" y="171"/>
                    <a:pt x="1742" y="1"/>
                    <a:pt x="1094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8" name="Google Shape;2048;p46">
              <a:extLst>
                <a:ext uri="{FF2B5EF4-FFF2-40B4-BE49-F238E27FC236}">
                  <a16:creationId xmlns:a16="http://schemas.microsoft.com/office/drawing/2014/main" xmlns="" id="{FD4BD459-3E1B-43B1-EE8E-AB1AD6B860AE}"/>
                </a:ext>
              </a:extLst>
            </p:cNvPr>
            <p:cNvSpPr/>
            <p:nvPr/>
          </p:nvSpPr>
          <p:spPr>
            <a:xfrm>
              <a:off x="3331445" y="2840291"/>
              <a:ext cx="1284162" cy="510014"/>
            </a:xfrm>
            <a:custGeom>
              <a:avLst/>
              <a:gdLst/>
              <a:ahLst/>
              <a:cxnLst/>
              <a:rect l="l" t="t" r="r" b="b"/>
              <a:pathLst>
                <a:path w="33065" h="13132" extrusionOk="0">
                  <a:moveTo>
                    <a:pt x="13736" y="1"/>
                  </a:moveTo>
                  <a:cubicBezTo>
                    <a:pt x="10893" y="1"/>
                    <a:pt x="8259" y="2156"/>
                    <a:pt x="5128" y="7993"/>
                  </a:cubicBezTo>
                  <a:cubicBezTo>
                    <a:pt x="3580" y="9667"/>
                    <a:pt x="801" y="10299"/>
                    <a:pt x="27" y="12621"/>
                  </a:cubicBezTo>
                  <a:cubicBezTo>
                    <a:pt x="0" y="12993"/>
                    <a:pt x="248" y="13131"/>
                    <a:pt x="655" y="13131"/>
                  </a:cubicBezTo>
                  <a:cubicBezTo>
                    <a:pt x="1825" y="13131"/>
                    <a:pt x="4310" y="11987"/>
                    <a:pt x="5346" y="11987"/>
                  </a:cubicBezTo>
                  <a:cubicBezTo>
                    <a:pt x="5445" y="11987"/>
                    <a:pt x="5531" y="11997"/>
                    <a:pt x="5602" y="12020"/>
                  </a:cubicBezTo>
                  <a:cubicBezTo>
                    <a:pt x="7796" y="12212"/>
                    <a:pt x="9527" y="12832"/>
                    <a:pt x="11032" y="12832"/>
                  </a:cubicBezTo>
                  <a:cubicBezTo>
                    <a:pt x="12637" y="12832"/>
                    <a:pt x="13984" y="12127"/>
                    <a:pt x="15362" y="9446"/>
                  </a:cubicBezTo>
                  <a:cubicBezTo>
                    <a:pt x="16733" y="7720"/>
                    <a:pt x="18718" y="7053"/>
                    <a:pt x="20793" y="7053"/>
                  </a:cubicBezTo>
                  <a:cubicBezTo>
                    <a:pt x="22780" y="7053"/>
                    <a:pt x="24851" y="7665"/>
                    <a:pt x="26543" y="8546"/>
                  </a:cubicBezTo>
                  <a:cubicBezTo>
                    <a:pt x="28564" y="9352"/>
                    <a:pt x="30380" y="11057"/>
                    <a:pt x="32465" y="11515"/>
                  </a:cubicBezTo>
                  <a:cubicBezTo>
                    <a:pt x="33065" y="10868"/>
                    <a:pt x="32465" y="9699"/>
                    <a:pt x="31817" y="9273"/>
                  </a:cubicBezTo>
                  <a:cubicBezTo>
                    <a:pt x="31407" y="9004"/>
                    <a:pt x="30949" y="9052"/>
                    <a:pt x="30459" y="8957"/>
                  </a:cubicBezTo>
                  <a:cubicBezTo>
                    <a:pt x="28864" y="8657"/>
                    <a:pt x="27395" y="7551"/>
                    <a:pt x="26085" y="6651"/>
                  </a:cubicBezTo>
                  <a:lnTo>
                    <a:pt x="26085" y="6667"/>
                  </a:lnTo>
                  <a:cubicBezTo>
                    <a:pt x="20857" y="3101"/>
                    <a:pt x="17146" y="1"/>
                    <a:pt x="1373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9" name="Google Shape;2049;p46">
              <a:extLst>
                <a:ext uri="{FF2B5EF4-FFF2-40B4-BE49-F238E27FC236}">
                  <a16:creationId xmlns:a16="http://schemas.microsoft.com/office/drawing/2014/main" xmlns="" id="{38EF653F-2667-1EFB-C3FA-F195252C8AD4}"/>
                </a:ext>
              </a:extLst>
            </p:cNvPr>
            <p:cNvSpPr/>
            <p:nvPr/>
          </p:nvSpPr>
          <p:spPr>
            <a:xfrm>
              <a:off x="3360690" y="2976458"/>
              <a:ext cx="1047292" cy="360762"/>
            </a:xfrm>
            <a:custGeom>
              <a:avLst/>
              <a:gdLst/>
              <a:ahLst/>
              <a:cxnLst/>
              <a:rect l="l" t="t" r="r" b="b"/>
              <a:pathLst>
                <a:path w="26966" h="9289" extrusionOk="0">
                  <a:moveTo>
                    <a:pt x="16554" y="1"/>
                  </a:moveTo>
                  <a:cubicBezTo>
                    <a:pt x="14218" y="1"/>
                    <a:pt x="11815" y="1046"/>
                    <a:pt x="9034" y="3256"/>
                  </a:cubicBezTo>
                  <a:cubicBezTo>
                    <a:pt x="8418" y="3745"/>
                    <a:pt x="7818" y="4266"/>
                    <a:pt x="7233" y="4756"/>
                  </a:cubicBezTo>
                  <a:cubicBezTo>
                    <a:pt x="5702" y="6067"/>
                    <a:pt x="4122" y="7409"/>
                    <a:pt x="2322" y="8325"/>
                  </a:cubicBezTo>
                  <a:cubicBezTo>
                    <a:pt x="1643" y="8704"/>
                    <a:pt x="901" y="8957"/>
                    <a:pt x="127" y="9083"/>
                  </a:cubicBezTo>
                  <a:cubicBezTo>
                    <a:pt x="0" y="9099"/>
                    <a:pt x="0" y="9288"/>
                    <a:pt x="143" y="9288"/>
                  </a:cubicBezTo>
                  <a:lnTo>
                    <a:pt x="158" y="9288"/>
                  </a:lnTo>
                  <a:cubicBezTo>
                    <a:pt x="948" y="9162"/>
                    <a:pt x="1722" y="8893"/>
                    <a:pt x="2433" y="8514"/>
                  </a:cubicBezTo>
                  <a:cubicBezTo>
                    <a:pt x="4249" y="7567"/>
                    <a:pt x="5828" y="6225"/>
                    <a:pt x="7360" y="4914"/>
                  </a:cubicBezTo>
                  <a:cubicBezTo>
                    <a:pt x="7944" y="4408"/>
                    <a:pt x="8560" y="3903"/>
                    <a:pt x="9160" y="3414"/>
                  </a:cubicBezTo>
                  <a:cubicBezTo>
                    <a:pt x="11908" y="1221"/>
                    <a:pt x="14264" y="206"/>
                    <a:pt x="16552" y="206"/>
                  </a:cubicBezTo>
                  <a:cubicBezTo>
                    <a:pt x="16604" y="206"/>
                    <a:pt x="16657" y="207"/>
                    <a:pt x="16709" y="208"/>
                  </a:cubicBezTo>
                  <a:cubicBezTo>
                    <a:pt x="18114" y="223"/>
                    <a:pt x="19615" y="650"/>
                    <a:pt x="21431" y="1534"/>
                  </a:cubicBezTo>
                  <a:cubicBezTo>
                    <a:pt x="23342" y="2466"/>
                    <a:pt x="25142" y="3650"/>
                    <a:pt x="26753" y="5024"/>
                  </a:cubicBezTo>
                  <a:cubicBezTo>
                    <a:pt x="26777" y="5045"/>
                    <a:pt x="26802" y="5054"/>
                    <a:pt x="26825" y="5054"/>
                  </a:cubicBezTo>
                  <a:cubicBezTo>
                    <a:pt x="26908" y="5054"/>
                    <a:pt x="26966" y="4944"/>
                    <a:pt x="26879" y="4882"/>
                  </a:cubicBezTo>
                  <a:cubicBezTo>
                    <a:pt x="25253" y="3477"/>
                    <a:pt x="23437" y="2292"/>
                    <a:pt x="21510" y="1361"/>
                  </a:cubicBezTo>
                  <a:cubicBezTo>
                    <a:pt x="19678" y="460"/>
                    <a:pt x="18146" y="34"/>
                    <a:pt x="16709" y="2"/>
                  </a:cubicBezTo>
                  <a:cubicBezTo>
                    <a:pt x="16657" y="1"/>
                    <a:pt x="16605" y="1"/>
                    <a:pt x="16554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0" name="Google Shape;2050;p46">
              <a:extLst>
                <a:ext uri="{FF2B5EF4-FFF2-40B4-BE49-F238E27FC236}">
                  <a16:creationId xmlns:a16="http://schemas.microsoft.com/office/drawing/2014/main" xmlns="" id="{9C3C51F8-6412-F035-C03F-8BD4B66F6F4A}"/>
                </a:ext>
              </a:extLst>
            </p:cNvPr>
            <p:cNvSpPr/>
            <p:nvPr/>
          </p:nvSpPr>
          <p:spPr>
            <a:xfrm>
              <a:off x="3413782" y="3211197"/>
              <a:ext cx="181255" cy="74490"/>
            </a:xfrm>
            <a:custGeom>
              <a:avLst/>
              <a:gdLst/>
              <a:ahLst/>
              <a:cxnLst/>
              <a:rect l="l" t="t" r="r" b="b"/>
              <a:pathLst>
                <a:path w="4667" h="1918" extrusionOk="0">
                  <a:moveTo>
                    <a:pt x="4370" y="1"/>
                  </a:moveTo>
                  <a:cubicBezTo>
                    <a:pt x="4358" y="1"/>
                    <a:pt x="4346" y="3"/>
                    <a:pt x="4335" y="7"/>
                  </a:cubicBezTo>
                  <a:lnTo>
                    <a:pt x="118" y="1333"/>
                  </a:lnTo>
                  <a:cubicBezTo>
                    <a:pt x="1" y="1363"/>
                    <a:pt x="33" y="1542"/>
                    <a:pt x="152" y="1542"/>
                  </a:cubicBezTo>
                  <a:cubicBezTo>
                    <a:pt x="161" y="1542"/>
                    <a:pt x="171" y="1541"/>
                    <a:pt x="181" y="1539"/>
                  </a:cubicBezTo>
                  <a:lnTo>
                    <a:pt x="4303" y="228"/>
                  </a:lnTo>
                  <a:lnTo>
                    <a:pt x="4303" y="228"/>
                  </a:lnTo>
                  <a:cubicBezTo>
                    <a:pt x="4429" y="765"/>
                    <a:pt x="4287" y="1333"/>
                    <a:pt x="3956" y="1760"/>
                  </a:cubicBezTo>
                  <a:cubicBezTo>
                    <a:pt x="3908" y="1807"/>
                    <a:pt x="3924" y="1870"/>
                    <a:pt x="3971" y="1902"/>
                  </a:cubicBezTo>
                  <a:cubicBezTo>
                    <a:pt x="3987" y="1918"/>
                    <a:pt x="4003" y="1918"/>
                    <a:pt x="4035" y="1918"/>
                  </a:cubicBezTo>
                  <a:cubicBezTo>
                    <a:pt x="4050" y="1918"/>
                    <a:pt x="4082" y="1902"/>
                    <a:pt x="4098" y="1886"/>
                  </a:cubicBezTo>
                  <a:cubicBezTo>
                    <a:pt x="4666" y="1207"/>
                    <a:pt x="4571" y="307"/>
                    <a:pt x="4445" y="54"/>
                  </a:cubicBezTo>
                  <a:cubicBezTo>
                    <a:pt x="4433" y="19"/>
                    <a:pt x="4404" y="1"/>
                    <a:pt x="4370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1" name="Google Shape;2051;p46">
              <a:extLst>
                <a:ext uri="{FF2B5EF4-FFF2-40B4-BE49-F238E27FC236}">
                  <a16:creationId xmlns:a16="http://schemas.microsoft.com/office/drawing/2014/main" xmlns="" id="{E0D9E450-1515-1D2A-BEFA-1CC7C11C871F}"/>
                </a:ext>
              </a:extLst>
            </p:cNvPr>
            <p:cNvSpPr/>
            <p:nvPr/>
          </p:nvSpPr>
          <p:spPr>
            <a:xfrm>
              <a:off x="3552046" y="3131695"/>
              <a:ext cx="155233" cy="153991"/>
            </a:xfrm>
            <a:custGeom>
              <a:avLst/>
              <a:gdLst/>
              <a:ahLst/>
              <a:cxnLst/>
              <a:rect l="l" t="t" r="r" b="b"/>
              <a:pathLst>
                <a:path w="3997" h="3965" extrusionOk="0">
                  <a:moveTo>
                    <a:pt x="3207" y="1"/>
                  </a:moveTo>
                  <a:lnTo>
                    <a:pt x="95" y="554"/>
                  </a:lnTo>
                  <a:cubicBezTo>
                    <a:pt x="32" y="554"/>
                    <a:pt x="1" y="617"/>
                    <a:pt x="17" y="664"/>
                  </a:cubicBezTo>
                  <a:cubicBezTo>
                    <a:pt x="17" y="705"/>
                    <a:pt x="52" y="746"/>
                    <a:pt x="103" y="746"/>
                  </a:cubicBezTo>
                  <a:cubicBezTo>
                    <a:pt x="110" y="746"/>
                    <a:pt x="119" y="745"/>
                    <a:pt x="127" y="743"/>
                  </a:cubicBezTo>
                  <a:lnTo>
                    <a:pt x="3159" y="222"/>
                  </a:lnTo>
                  <a:lnTo>
                    <a:pt x="3159" y="222"/>
                  </a:lnTo>
                  <a:cubicBezTo>
                    <a:pt x="3254" y="712"/>
                    <a:pt x="3680" y="3033"/>
                    <a:pt x="2812" y="3807"/>
                  </a:cubicBezTo>
                  <a:cubicBezTo>
                    <a:pt x="2749" y="3854"/>
                    <a:pt x="2796" y="3965"/>
                    <a:pt x="2875" y="3965"/>
                  </a:cubicBezTo>
                  <a:cubicBezTo>
                    <a:pt x="2907" y="3965"/>
                    <a:pt x="2922" y="3965"/>
                    <a:pt x="2938" y="3949"/>
                  </a:cubicBezTo>
                  <a:cubicBezTo>
                    <a:pt x="3996" y="3001"/>
                    <a:pt x="3349" y="206"/>
                    <a:pt x="3333" y="80"/>
                  </a:cubicBezTo>
                  <a:cubicBezTo>
                    <a:pt x="3317" y="32"/>
                    <a:pt x="3270" y="1"/>
                    <a:pt x="3207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2" name="Google Shape;2052;p46">
              <a:extLst>
                <a:ext uri="{FF2B5EF4-FFF2-40B4-BE49-F238E27FC236}">
                  <a16:creationId xmlns:a16="http://schemas.microsoft.com/office/drawing/2014/main" xmlns="" id="{79BB05DB-918A-9D9C-320B-B3CF3A0D7A71}"/>
                </a:ext>
              </a:extLst>
            </p:cNvPr>
            <p:cNvSpPr/>
            <p:nvPr/>
          </p:nvSpPr>
          <p:spPr>
            <a:xfrm>
              <a:off x="3624401" y="3030987"/>
              <a:ext cx="244793" cy="242424"/>
            </a:xfrm>
            <a:custGeom>
              <a:avLst/>
              <a:gdLst/>
              <a:ahLst/>
              <a:cxnLst/>
              <a:rect l="l" t="t" r="r" b="b"/>
              <a:pathLst>
                <a:path w="6303" h="6242" extrusionOk="0">
                  <a:moveTo>
                    <a:pt x="2162" y="0"/>
                  </a:moveTo>
                  <a:cubicBezTo>
                    <a:pt x="1525" y="0"/>
                    <a:pt x="813" y="96"/>
                    <a:pt x="112" y="383"/>
                  </a:cubicBezTo>
                  <a:cubicBezTo>
                    <a:pt x="0" y="425"/>
                    <a:pt x="49" y="565"/>
                    <a:pt x="148" y="565"/>
                  </a:cubicBezTo>
                  <a:cubicBezTo>
                    <a:pt x="162" y="565"/>
                    <a:pt x="176" y="562"/>
                    <a:pt x="191" y="557"/>
                  </a:cubicBezTo>
                  <a:cubicBezTo>
                    <a:pt x="856" y="284"/>
                    <a:pt x="1533" y="193"/>
                    <a:pt x="2142" y="193"/>
                  </a:cubicBezTo>
                  <a:cubicBezTo>
                    <a:pt x="3224" y="193"/>
                    <a:pt x="4089" y="480"/>
                    <a:pt x="4281" y="541"/>
                  </a:cubicBezTo>
                  <a:cubicBezTo>
                    <a:pt x="4455" y="967"/>
                    <a:pt x="5987" y="4757"/>
                    <a:pt x="4502" y="6068"/>
                  </a:cubicBezTo>
                  <a:cubicBezTo>
                    <a:pt x="4455" y="6116"/>
                    <a:pt x="4455" y="6179"/>
                    <a:pt x="4502" y="6210"/>
                  </a:cubicBezTo>
                  <a:cubicBezTo>
                    <a:pt x="4518" y="6226"/>
                    <a:pt x="4534" y="6242"/>
                    <a:pt x="4565" y="6242"/>
                  </a:cubicBezTo>
                  <a:cubicBezTo>
                    <a:pt x="4597" y="6242"/>
                    <a:pt x="4613" y="6242"/>
                    <a:pt x="4628" y="6226"/>
                  </a:cubicBezTo>
                  <a:cubicBezTo>
                    <a:pt x="6302" y="4742"/>
                    <a:pt x="4518" y="604"/>
                    <a:pt x="4455" y="430"/>
                  </a:cubicBezTo>
                  <a:cubicBezTo>
                    <a:pt x="4439" y="399"/>
                    <a:pt x="4423" y="383"/>
                    <a:pt x="4392" y="383"/>
                  </a:cubicBezTo>
                  <a:cubicBezTo>
                    <a:pt x="4381" y="372"/>
                    <a:pt x="3418" y="0"/>
                    <a:pt x="2162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3" name="Google Shape;2053;p46">
              <a:extLst>
                <a:ext uri="{FF2B5EF4-FFF2-40B4-BE49-F238E27FC236}">
                  <a16:creationId xmlns:a16="http://schemas.microsoft.com/office/drawing/2014/main" xmlns="" id="{172DBEF8-7588-9C0C-3D47-AAC0D2067ADB}"/>
                </a:ext>
              </a:extLst>
            </p:cNvPr>
            <p:cNvSpPr/>
            <p:nvPr/>
          </p:nvSpPr>
          <p:spPr>
            <a:xfrm>
              <a:off x="3754238" y="2926861"/>
              <a:ext cx="232714" cy="220480"/>
            </a:xfrm>
            <a:custGeom>
              <a:avLst/>
              <a:gdLst/>
              <a:ahLst/>
              <a:cxnLst/>
              <a:rect l="l" t="t" r="r" b="b"/>
              <a:pathLst>
                <a:path w="5992" h="5677" extrusionOk="0">
                  <a:moveTo>
                    <a:pt x="951" y="1"/>
                  </a:moveTo>
                  <a:cubicBezTo>
                    <a:pt x="688" y="1"/>
                    <a:pt x="415" y="25"/>
                    <a:pt x="133" y="79"/>
                  </a:cubicBezTo>
                  <a:cubicBezTo>
                    <a:pt x="1" y="94"/>
                    <a:pt x="32" y="272"/>
                    <a:pt x="138" y="272"/>
                  </a:cubicBezTo>
                  <a:cubicBezTo>
                    <a:pt x="147" y="272"/>
                    <a:pt x="155" y="271"/>
                    <a:pt x="164" y="269"/>
                  </a:cubicBezTo>
                  <a:cubicBezTo>
                    <a:pt x="431" y="219"/>
                    <a:pt x="689" y="196"/>
                    <a:pt x="938" y="196"/>
                  </a:cubicBezTo>
                  <a:cubicBezTo>
                    <a:pt x="2883" y="196"/>
                    <a:pt x="4237" y="1564"/>
                    <a:pt x="4349" y="1690"/>
                  </a:cubicBezTo>
                  <a:cubicBezTo>
                    <a:pt x="4460" y="1895"/>
                    <a:pt x="5723" y="4517"/>
                    <a:pt x="4760" y="5512"/>
                  </a:cubicBezTo>
                  <a:cubicBezTo>
                    <a:pt x="4728" y="5543"/>
                    <a:pt x="4728" y="5606"/>
                    <a:pt x="4760" y="5654"/>
                  </a:cubicBezTo>
                  <a:cubicBezTo>
                    <a:pt x="4771" y="5665"/>
                    <a:pt x="4790" y="5676"/>
                    <a:pt x="4811" y="5676"/>
                  </a:cubicBezTo>
                  <a:cubicBezTo>
                    <a:pt x="4820" y="5676"/>
                    <a:pt x="4830" y="5674"/>
                    <a:pt x="4839" y="5670"/>
                  </a:cubicBezTo>
                  <a:cubicBezTo>
                    <a:pt x="4843" y="5674"/>
                    <a:pt x="4849" y="5676"/>
                    <a:pt x="4856" y="5676"/>
                  </a:cubicBezTo>
                  <a:cubicBezTo>
                    <a:pt x="4872" y="5676"/>
                    <a:pt x="4891" y="5665"/>
                    <a:pt x="4902" y="5654"/>
                  </a:cubicBezTo>
                  <a:cubicBezTo>
                    <a:pt x="5992" y="4533"/>
                    <a:pt x="4586" y="1706"/>
                    <a:pt x="4523" y="1595"/>
                  </a:cubicBezTo>
                  <a:cubicBezTo>
                    <a:pt x="4523" y="1579"/>
                    <a:pt x="4523" y="1579"/>
                    <a:pt x="4507" y="1564"/>
                  </a:cubicBezTo>
                  <a:cubicBezTo>
                    <a:pt x="4493" y="1550"/>
                    <a:pt x="3056" y="1"/>
                    <a:pt x="95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4" name="Google Shape;2054;p46">
              <a:extLst>
                <a:ext uri="{FF2B5EF4-FFF2-40B4-BE49-F238E27FC236}">
                  <a16:creationId xmlns:a16="http://schemas.microsoft.com/office/drawing/2014/main" xmlns="" id="{0C6D2AAD-639F-B77F-3954-58877BB18555}"/>
                </a:ext>
              </a:extLst>
            </p:cNvPr>
            <p:cNvSpPr/>
            <p:nvPr/>
          </p:nvSpPr>
          <p:spPr>
            <a:xfrm>
              <a:off x="3947069" y="2895325"/>
              <a:ext cx="119619" cy="167118"/>
            </a:xfrm>
            <a:custGeom>
              <a:avLst/>
              <a:gdLst/>
              <a:ahLst/>
              <a:cxnLst/>
              <a:rect l="l" t="t" r="r" b="b"/>
              <a:pathLst>
                <a:path w="3080" h="4303" extrusionOk="0">
                  <a:moveTo>
                    <a:pt x="110" y="1"/>
                  </a:moveTo>
                  <a:cubicBezTo>
                    <a:pt x="84" y="1"/>
                    <a:pt x="58" y="12"/>
                    <a:pt x="32" y="38"/>
                  </a:cubicBezTo>
                  <a:cubicBezTo>
                    <a:pt x="0" y="70"/>
                    <a:pt x="16" y="133"/>
                    <a:pt x="47" y="165"/>
                  </a:cubicBezTo>
                  <a:lnTo>
                    <a:pt x="2732" y="2360"/>
                  </a:lnTo>
                  <a:cubicBezTo>
                    <a:pt x="2795" y="3023"/>
                    <a:pt x="2780" y="3971"/>
                    <a:pt x="2543" y="4113"/>
                  </a:cubicBezTo>
                  <a:cubicBezTo>
                    <a:pt x="2495" y="4144"/>
                    <a:pt x="2480" y="4208"/>
                    <a:pt x="2495" y="4255"/>
                  </a:cubicBezTo>
                  <a:cubicBezTo>
                    <a:pt x="2527" y="4287"/>
                    <a:pt x="2559" y="4302"/>
                    <a:pt x="2590" y="4302"/>
                  </a:cubicBezTo>
                  <a:cubicBezTo>
                    <a:pt x="2606" y="4302"/>
                    <a:pt x="2622" y="4302"/>
                    <a:pt x="2637" y="4287"/>
                  </a:cubicBezTo>
                  <a:cubicBezTo>
                    <a:pt x="3080" y="4034"/>
                    <a:pt x="2953" y="2581"/>
                    <a:pt x="2938" y="2297"/>
                  </a:cubicBezTo>
                  <a:cubicBezTo>
                    <a:pt x="2922" y="2281"/>
                    <a:pt x="2922" y="2249"/>
                    <a:pt x="2890" y="2233"/>
                  </a:cubicBezTo>
                  <a:lnTo>
                    <a:pt x="174" y="23"/>
                  </a:lnTo>
                  <a:cubicBezTo>
                    <a:pt x="153" y="8"/>
                    <a:pt x="131" y="1"/>
                    <a:pt x="110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5" name="Google Shape;2055;p46">
              <a:extLst>
                <a:ext uri="{FF2B5EF4-FFF2-40B4-BE49-F238E27FC236}">
                  <a16:creationId xmlns:a16="http://schemas.microsoft.com/office/drawing/2014/main" xmlns="" id="{61F41B2A-2A83-686C-5958-C636A7E63D5C}"/>
                </a:ext>
              </a:extLst>
            </p:cNvPr>
            <p:cNvSpPr/>
            <p:nvPr/>
          </p:nvSpPr>
          <p:spPr>
            <a:xfrm>
              <a:off x="4080207" y="2935872"/>
              <a:ext cx="61946" cy="132708"/>
            </a:xfrm>
            <a:custGeom>
              <a:avLst/>
              <a:gdLst/>
              <a:ahLst/>
              <a:cxnLst/>
              <a:rect l="l" t="t" r="r" b="b"/>
              <a:pathLst>
                <a:path w="1595" h="3417" extrusionOk="0">
                  <a:moveTo>
                    <a:pt x="132" y="0"/>
                  </a:moveTo>
                  <a:cubicBezTo>
                    <a:pt x="64" y="0"/>
                    <a:pt x="0" y="78"/>
                    <a:pt x="46" y="147"/>
                  </a:cubicBezTo>
                  <a:lnTo>
                    <a:pt x="1389" y="1884"/>
                  </a:lnTo>
                  <a:lnTo>
                    <a:pt x="1136" y="3306"/>
                  </a:lnTo>
                  <a:cubicBezTo>
                    <a:pt x="1120" y="3353"/>
                    <a:pt x="1152" y="3400"/>
                    <a:pt x="1215" y="3416"/>
                  </a:cubicBezTo>
                  <a:lnTo>
                    <a:pt x="1231" y="3416"/>
                  </a:lnTo>
                  <a:cubicBezTo>
                    <a:pt x="1278" y="3416"/>
                    <a:pt x="1310" y="3385"/>
                    <a:pt x="1326" y="3337"/>
                  </a:cubicBezTo>
                  <a:lnTo>
                    <a:pt x="1594" y="1884"/>
                  </a:lnTo>
                  <a:cubicBezTo>
                    <a:pt x="1594" y="1853"/>
                    <a:pt x="1594" y="1837"/>
                    <a:pt x="1578" y="1805"/>
                  </a:cubicBezTo>
                  <a:lnTo>
                    <a:pt x="204" y="37"/>
                  </a:lnTo>
                  <a:cubicBezTo>
                    <a:pt x="183" y="11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6" name="Google Shape;2056;p46">
              <a:extLst>
                <a:ext uri="{FF2B5EF4-FFF2-40B4-BE49-F238E27FC236}">
                  <a16:creationId xmlns:a16="http://schemas.microsoft.com/office/drawing/2014/main" xmlns="" id="{196531C3-0E79-7C10-0752-5888B3238DE7}"/>
                </a:ext>
              </a:extLst>
            </p:cNvPr>
            <p:cNvSpPr/>
            <p:nvPr/>
          </p:nvSpPr>
          <p:spPr>
            <a:xfrm>
              <a:off x="4167243" y="2983060"/>
              <a:ext cx="31342" cy="90414"/>
            </a:xfrm>
            <a:custGeom>
              <a:avLst/>
              <a:gdLst/>
              <a:ahLst/>
              <a:cxnLst/>
              <a:rect l="l" t="t" r="r" b="b"/>
              <a:pathLst>
                <a:path w="807" h="2328" extrusionOk="0">
                  <a:moveTo>
                    <a:pt x="120" y="0"/>
                  </a:moveTo>
                  <a:cubicBezTo>
                    <a:pt x="59" y="0"/>
                    <a:pt x="1" y="59"/>
                    <a:pt x="32" y="132"/>
                  </a:cubicBezTo>
                  <a:lnTo>
                    <a:pt x="585" y="1285"/>
                  </a:lnTo>
                  <a:lnTo>
                    <a:pt x="316" y="2201"/>
                  </a:lnTo>
                  <a:cubicBezTo>
                    <a:pt x="301" y="2264"/>
                    <a:pt x="316" y="2312"/>
                    <a:pt x="380" y="2328"/>
                  </a:cubicBezTo>
                  <a:lnTo>
                    <a:pt x="411" y="2328"/>
                  </a:lnTo>
                  <a:cubicBezTo>
                    <a:pt x="443" y="2328"/>
                    <a:pt x="490" y="2312"/>
                    <a:pt x="506" y="2264"/>
                  </a:cubicBezTo>
                  <a:lnTo>
                    <a:pt x="790" y="1301"/>
                  </a:lnTo>
                  <a:cubicBezTo>
                    <a:pt x="806" y="1285"/>
                    <a:pt x="806" y="1254"/>
                    <a:pt x="790" y="1238"/>
                  </a:cubicBezTo>
                  <a:lnTo>
                    <a:pt x="206" y="53"/>
                  </a:lnTo>
                  <a:cubicBezTo>
                    <a:pt x="184" y="16"/>
                    <a:pt x="152" y="0"/>
                    <a:pt x="120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7" name="Google Shape;2057;p46">
              <a:extLst>
                <a:ext uri="{FF2B5EF4-FFF2-40B4-BE49-F238E27FC236}">
                  <a16:creationId xmlns:a16="http://schemas.microsoft.com/office/drawing/2014/main" xmlns="" id="{33F75258-207F-20B8-F31F-C28F5911FB87}"/>
                </a:ext>
              </a:extLst>
            </p:cNvPr>
            <p:cNvSpPr/>
            <p:nvPr/>
          </p:nvSpPr>
          <p:spPr>
            <a:xfrm>
              <a:off x="4255561" y="2831164"/>
              <a:ext cx="265493" cy="404182"/>
            </a:xfrm>
            <a:custGeom>
              <a:avLst/>
              <a:gdLst/>
              <a:ahLst/>
              <a:cxnLst/>
              <a:rect l="l" t="t" r="r" b="b"/>
              <a:pathLst>
                <a:path w="6836" h="10407" extrusionOk="0">
                  <a:moveTo>
                    <a:pt x="743" y="1"/>
                  </a:moveTo>
                  <a:cubicBezTo>
                    <a:pt x="459" y="95"/>
                    <a:pt x="174" y="553"/>
                    <a:pt x="1" y="774"/>
                  </a:cubicBezTo>
                  <a:cubicBezTo>
                    <a:pt x="1485" y="3838"/>
                    <a:pt x="3917" y="7628"/>
                    <a:pt x="5955" y="10345"/>
                  </a:cubicBezTo>
                  <a:cubicBezTo>
                    <a:pt x="5987" y="10387"/>
                    <a:pt x="6023" y="10406"/>
                    <a:pt x="6061" y="10406"/>
                  </a:cubicBezTo>
                  <a:cubicBezTo>
                    <a:pt x="6378" y="10406"/>
                    <a:pt x="6835" y="9094"/>
                    <a:pt x="6413" y="8939"/>
                  </a:cubicBezTo>
                  <a:cubicBezTo>
                    <a:pt x="4265" y="8165"/>
                    <a:pt x="743" y="1"/>
                    <a:pt x="743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8" name="Google Shape;2058;p46">
              <a:extLst>
                <a:ext uri="{FF2B5EF4-FFF2-40B4-BE49-F238E27FC236}">
                  <a16:creationId xmlns:a16="http://schemas.microsoft.com/office/drawing/2014/main" xmlns="" id="{C8241066-6420-30E2-AADE-F96E9FEF892F}"/>
                </a:ext>
              </a:extLst>
            </p:cNvPr>
            <p:cNvSpPr/>
            <p:nvPr/>
          </p:nvSpPr>
          <p:spPr>
            <a:xfrm>
              <a:off x="3791716" y="2250336"/>
              <a:ext cx="622138" cy="637362"/>
            </a:xfrm>
            <a:custGeom>
              <a:avLst/>
              <a:gdLst/>
              <a:ahLst/>
              <a:cxnLst/>
              <a:rect l="l" t="t" r="r" b="b"/>
              <a:pathLst>
                <a:path w="16019" h="16411" extrusionOk="0">
                  <a:moveTo>
                    <a:pt x="1384" y="759"/>
                  </a:moveTo>
                  <a:cubicBezTo>
                    <a:pt x="514" y="759"/>
                    <a:pt x="0" y="1793"/>
                    <a:pt x="399" y="2732"/>
                  </a:cubicBezTo>
                  <a:cubicBezTo>
                    <a:pt x="984" y="4438"/>
                    <a:pt x="2768" y="5622"/>
                    <a:pt x="3068" y="7391"/>
                  </a:cubicBezTo>
                  <a:cubicBezTo>
                    <a:pt x="3321" y="8939"/>
                    <a:pt x="2373" y="10471"/>
                    <a:pt x="2563" y="12034"/>
                  </a:cubicBezTo>
                  <a:cubicBezTo>
                    <a:pt x="3055" y="15035"/>
                    <a:pt x="5941" y="15670"/>
                    <a:pt x="8633" y="15670"/>
                  </a:cubicBezTo>
                  <a:cubicBezTo>
                    <a:pt x="9398" y="15670"/>
                    <a:pt x="10148" y="15619"/>
                    <a:pt x="10822" y="15556"/>
                  </a:cubicBezTo>
                  <a:cubicBezTo>
                    <a:pt x="11423" y="15556"/>
                    <a:pt x="11975" y="15856"/>
                    <a:pt x="12323" y="16345"/>
                  </a:cubicBezTo>
                  <a:cubicBezTo>
                    <a:pt x="12415" y="16390"/>
                    <a:pt x="12498" y="16410"/>
                    <a:pt x="12571" y="16410"/>
                  </a:cubicBezTo>
                  <a:cubicBezTo>
                    <a:pt x="12961" y="16410"/>
                    <a:pt x="13101" y="15846"/>
                    <a:pt x="13207" y="15461"/>
                  </a:cubicBezTo>
                  <a:cubicBezTo>
                    <a:pt x="14313" y="13092"/>
                    <a:pt x="16018" y="10676"/>
                    <a:pt x="15229" y="7896"/>
                  </a:cubicBezTo>
                  <a:cubicBezTo>
                    <a:pt x="13002" y="0"/>
                    <a:pt x="6511" y="5006"/>
                    <a:pt x="2026" y="932"/>
                  </a:cubicBezTo>
                  <a:cubicBezTo>
                    <a:pt x="1798" y="812"/>
                    <a:pt x="1582" y="759"/>
                    <a:pt x="1384" y="759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9" name="Google Shape;2059;p46">
              <a:extLst>
                <a:ext uri="{FF2B5EF4-FFF2-40B4-BE49-F238E27FC236}">
                  <a16:creationId xmlns:a16="http://schemas.microsoft.com/office/drawing/2014/main" xmlns="" id="{5A83FBA4-B211-1ACF-5B88-2910F04F0F9A}"/>
                </a:ext>
              </a:extLst>
            </p:cNvPr>
            <p:cNvSpPr/>
            <p:nvPr/>
          </p:nvSpPr>
          <p:spPr>
            <a:xfrm>
              <a:off x="3882637" y="2353219"/>
              <a:ext cx="405464" cy="513548"/>
            </a:xfrm>
            <a:custGeom>
              <a:avLst/>
              <a:gdLst/>
              <a:ahLst/>
              <a:cxnLst/>
              <a:rect l="l" t="t" r="r" b="b"/>
              <a:pathLst>
                <a:path w="10440" h="13223" extrusionOk="0">
                  <a:moveTo>
                    <a:pt x="111" y="0"/>
                  </a:moveTo>
                  <a:cubicBezTo>
                    <a:pt x="64" y="0"/>
                    <a:pt x="30" y="28"/>
                    <a:pt x="17" y="67"/>
                  </a:cubicBezTo>
                  <a:cubicBezTo>
                    <a:pt x="1" y="115"/>
                    <a:pt x="17" y="178"/>
                    <a:pt x="80" y="194"/>
                  </a:cubicBezTo>
                  <a:cubicBezTo>
                    <a:pt x="2038" y="825"/>
                    <a:pt x="3917" y="2184"/>
                    <a:pt x="5670" y="4237"/>
                  </a:cubicBezTo>
                  <a:cubicBezTo>
                    <a:pt x="7866" y="6811"/>
                    <a:pt x="9429" y="9859"/>
                    <a:pt x="10234" y="13159"/>
                  </a:cubicBezTo>
                  <a:cubicBezTo>
                    <a:pt x="10250" y="13191"/>
                    <a:pt x="10282" y="13223"/>
                    <a:pt x="10329" y="13223"/>
                  </a:cubicBezTo>
                  <a:lnTo>
                    <a:pt x="10345" y="13223"/>
                  </a:lnTo>
                  <a:cubicBezTo>
                    <a:pt x="10408" y="13207"/>
                    <a:pt x="10440" y="13159"/>
                    <a:pt x="10424" y="13112"/>
                  </a:cubicBezTo>
                  <a:cubicBezTo>
                    <a:pt x="9619" y="9780"/>
                    <a:pt x="8039" y="6700"/>
                    <a:pt x="5828" y="4110"/>
                  </a:cubicBezTo>
                  <a:cubicBezTo>
                    <a:pt x="4044" y="2026"/>
                    <a:pt x="2133" y="652"/>
                    <a:pt x="143" y="4"/>
                  </a:cubicBezTo>
                  <a:cubicBezTo>
                    <a:pt x="132" y="1"/>
                    <a:pt x="121" y="0"/>
                    <a:pt x="11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0" name="Google Shape;2060;p46">
              <a:extLst>
                <a:ext uri="{FF2B5EF4-FFF2-40B4-BE49-F238E27FC236}">
                  <a16:creationId xmlns:a16="http://schemas.microsoft.com/office/drawing/2014/main" xmlns="" id="{A6D6F9D0-840E-A5DC-D6BA-BE7AB9953D92}"/>
                </a:ext>
              </a:extLst>
            </p:cNvPr>
            <p:cNvSpPr/>
            <p:nvPr/>
          </p:nvSpPr>
          <p:spPr>
            <a:xfrm>
              <a:off x="3889589" y="2383902"/>
              <a:ext cx="220636" cy="135116"/>
            </a:xfrm>
            <a:custGeom>
              <a:avLst/>
              <a:gdLst/>
              <a:ahLst/>
              <a:cxnLst/>
              <a:rect l="l" t="t" r="r" b="b"/>
              <a:pathLst>
                <a:path w="5681" h="3479" extrusionOk="0">
                  <a:moveTo>
                    <a:pt x="4695" y="1"/>
                  </a:moveTo>
                  <a:cubicBezTo>
                    <a:pt x="4687" y="1"/>
                    <a:pt x="4679" y="2"/>
                    <a:pt x="4670" y="4"/>
                  </a:cubicBezTo>
                  <a:cubicBezTo>
                    <a:pt x="4623" y="4"/>
                    <a:pt x="4575" y="51"/>
                    <a:pt x="4591" y="114"/>
                  </a:cubicBezTo>
                  <a:cubicBezTo>
                    <a:pt x="4718" y="1109"/>
                    <a:pt x="4970" y="2073"/>
                    <a:pt x="5318" y="3020"/>
                  </a:cubicBezTo>
                  <a:cubicBezTo>
                    <a:pt x="4702" y="2483"/>
                    <a:pt x="4007" y="2088"/>
                    <a:pt x="3249" y="1820"/>
                  </a:cubicBezTo>
                  <a:cubicBezTo>
                    <a:pt x="2238" y="1504"/>
                    <a:pt x="1196" y="1251"/>
                    <a:pt x="154" y="1078"/>
                  </a:cubicBezTo>
                  <a:cubicBezTo>
                    <a:pt x="148" y="1077"/>
                    <a:pt x="144" y="1077"/>
                    <a:pt x="139" y="1077"/>
                  </a:cubicBezTo>
                  <a:cubicBezTo>
                    <a:pt x="25" y="1077"/>
                    <a:pt x="1" y="1252"/>
                    <a:pt x="122" y="1267"/>
                  </a:cubicBezTo>
                  <a:cubicBezTo>
                    <a:pt x="1164" y="1441"/>
                    <a:pt x="2191" y="1694"/>
                    <a:pt x="3201" y="1994"/>
                  </a:cubicBezTo>
                  <a:cubicBezTo>
                    <a:pt x="4054" y="2310"/>
                    <a:pt x="4844" y="2799"/>
                    <a:pt x="5507" y="3447"/>
                  </a:cubicBezTo>
                  <a:cubicBezTo>
                    <a:pt x="5523" y="3462"/>
                    <a:pt x="5539" y="3478"/>
                    <a:pt x="5570" y="3478"/>
                  </a:cubicBezTo>
                  <a:cubicBezTo>
                    <a:pt x="5586" y="3478"/>
                    <a:pt x="5602" y="3478"/>
                    <a:pt x="5618" y="3462"/>
                  </a:cubicBezTo>
                  <a:cubicBezTo>
                    <a:pt x="5665" y="3447"/>
                    <a:pt x="5681" y="3383"/>
                    <a:pt x="5665" y="3352"/>
                  </a:cubicBezTo>
                  <a:cubicBezTo>
                    <a:pt x="5239" y="2294"/>
                    <a:pt x="4939" y="1204"/>
                    <a:pt x="4781" y="83"/>
                  </a:cubicBezTo>
                  <a:cubicBezTo>
                    <a:pt x="4781" y="42"/>
                    <a:pt x="4745" y="1"/>
                    <a:pt x="4695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1" name="Google Shape;2061;p46">
              <a:extLst>
                <a:ext uri="{FF2B5EF4-FFF2-40B4-BE49-F238E27FC236}">
                  <a16:creationId xmlns:a16="http://schemas.microsoft.com/office/drawing/2014/main" xmlns="" id="{377F1480-67D8-F6B6-A1B9-48EA6F869BB7}"/>
                </a:ext>
              </a:extLst>
            </p:cNvPr>
            <p:cNvSpPr/>
            <p:nvPr/>
          </p:nvSpPr>
          <p:spPr>
            <a:xfrm>
              <a:off x="3961789" y="2406855"/>
              <a:ext cx="234307" cy="199236"/>
            </a:xfrm>
            <a:custGeom>
              <a:avLst/>
              <a:gdLst/>
              <a:ahLst/>
              <a:cxnLst/>
              <a:rect l="l" t="t" r="r" b="b"/>
              <a:pathLst>
                <a:path w="6033" h="5130" extrusionOk="0">
                  <a:moveTo>
                    <a:pt x="5928" y="0"/>
                  </a:moveTo>
                  <a:cubicBezTo>
                    <a:pt x="5891" y="0"/>
                    <a:pt x="5855" y="26"/>
                    <a:pt x="5843" y="60"/>
                  </a:cubicBezTo>
                  <a:cubicBezTo>
                    <a:pt x="5148" y="1308"/>
                    <a:pt x="4912" y="3171"/>
                    <a:pt x="5212" y="4719"/>
                  </a:cubicBezTo>
                  <a:cubicBezTo>
                    <a:pt x="4438" y="3993"/>
                    <a:pt x="3238" y="3598"/>
                    <a:pt x="2306" y="3519"/>
                  </a:cubicBezTo>
                  <a:lnTo>
                    <a:pt x="158" y="3345"/>
                  </a:lnTo>
                  <a:cubicBezTo>
                    <a:pt x="16" y="3345"/>
                    <a:pt x="0" y="3535"/>
                    <a:pt x="142" y="3551"/>
                  </a:cubicBezTo>
                  <a:lnTo>
                    <a:pt x="2290" y="3724"/>
                  </a:lnTo>
                  <a:cubicBezTo>
                    <a:pt x="3253" y="3787"/>
                    <a:pt x="4596" y="4261"/>
                    <a:pt x="5322" y="5098"/>
                  </a:cubicBezTo>
                  <a:cubicBezTo>
                    <a:pt x="5338" y="5130"/>
                    <a:pt x="5370" y="5130"/>
                    <a:pt x="5401" y="5130"/>
                  </a:cubicBezTo>
                  <a:lnTo>
                    <a:pt x="5433" y="5130"/>
                  </a:lnTo>
                  <a:cubicBezTo>
                    <a:pt x="5480" y="5114"/>
                    <a:pt x="5496" y="5067"/>
                    <a:pt x="5496" y="5019"/>
                  </a:cubicBezTo>
                  <a:cubicBezTo>
                    <a:pt x="5085" y="3456"/>
                    <a:pt x="5291" y="1450"/>
                    <a:pt x="6017" y="155"/>
                  </a:cubicBezTo>
                  <a:cubicBezTo>
                    <a:pt x="6033" y="108"/>
                    <a:pt x="6017" y="45"/>
                    <a:pt x="5970" y="13"/>
                  </a:cubicBezTo>
                  <a:cubicBezTo>
                    <a:pt x="5956" y="4"/>
                    <a:pt x="5942" y="0"/>
                    <a:pt x="592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2" name="Google Shape;2062;p46">
              <a:extLst>
                <a:ext uri="{FF2B5EF4-FFF2-40B4-BE49-F238E27FC236}">
                  <a16:creationId xmlns:a16="http://schemas.microsoft.com/office/drawing/2014/main" xmlns="" id="{F5B70003-38A6-FAAA-8EB6-B0D196ED5451}"/>
                </a:ext>
              </a:extLst>
            </p:cNvPr>
            <p:cNvSpPr/>
            <p:nvPr/>
          </p:nvSpPr>
          <p:spPr>
            <a:xfrm>
              <a:off x="3947652" y="2540925"/>
              <a:ext cx="386122" cy="198887"/>
            </a:xfrm>
            <a:custGeom>
              <a:avLst/>
              <a:gdLst/>
              <a:ahLst/>
              <a:cxnLst/>
              <a:rect l="l" t="t" r="r" b="b"/>
              <a:pathLst>
                <a:path w="9942" h="5121" extrusionOk="0">
                  <a:moveTo>
                    <a:pt x="9805" y="0"/>
                  </a:moveTo>
                  <a:cubicBezTo>
                    <a:pt x="9796" y="0"/>
                    <a:pt x="9787" y="2"/>
                    <a:pt x="9776" y="4"/>
                  </a:cubicBezTo>
                  <a:cubicBezTo>
                    <a:pt x="9208" y="146"/>
                    <a:pt x="8718" y="509"/>
                    <a:pt x="8418" y="1014"/>
                  </a:cubicBezTo>
                  <a:cubicBezTo>
                    <a:pt x="8118" y="1488"/>
                    <a:pt x="7913" y="2025"/>
                    <a:pt x="7787" y="2578"/>
                  </a:cubicBezTo>
                  <a:cubicBezTo>
                    <a:pt x="7644" y="3210"/>
                    <a:pt x="7566" y="3857"/>
                    <a:pt x="7534" y="4505"/>
                  </a:cubicBezTo>
                  <a:cubicBezTo>
                    <a:pt x="7518" y="4615"/>
                    <a:pt x="7502" y="4726"/>
                    <a:pt x="7502" y="4852"/>
                  </a:cubicBezTo>
                  <a:cubicBezTo>
                    <a:pt x="6555" y="4189"/>
                    <a:pt x="5212" y="3731"/>
                    <a:pt x="3854" y="3620"/>
                  </a:cubicBezTo>
                  <a:cubicBezTo>
                    <a:pt x="3251" y="3559"/>
                    <a:pt x="2644" y="3531"/>
                    <a:pt x="2038" y="3531"/>
                  </a:cubicBezTo>
                  <a:cubicBezTo>
                    <a:pt x="1389" y="3531"/>
                    <a:pt x="740" y="3563"/>
                    <a:pt x="96" y="3620"/>
                  </a:cubicBezTo>
                  <a:cubicBezTo>
                    <a:pt x="32" y="3636"/>
                    <a:pt x="1" y="3683"/>
                    <a:pt x="1" y="3731"/>
                  </a:cubicBezTo>
                  <a:cubicBezTo>
                    <a:pt x="1" y="3794"/>
                    <a:pt x="48" y="3826"/>
                    <a:pt x="111" y="3826"/>
                  </a:cubicBezTo>
                  <a:cubicBezTo>
                    <a:pt x="748" y="3760"/>
                    <a:pt x="1389" y="3729"/>
                    <a:pt x="2031" y="3729"/>
                  </a:cubicBezTo>
                  <a:cubicBezTo>
                    <a:pt x="2633" y="3729"/>
                    <a:pt x="3236" y="3756"/>
                    <a:pt x="3838" y="3810"/>
                  </a:cubicBezTo>
                  <a:cubicBezTo>
                    <a:pt x="5212" y="3936"/>
                    <a:pt x="6618" y="4426"/>
                    <a:pt x="7518" y="5105"/>
                  </a:cubicBezTo>
                  <a:cubicBezTo>
                    <a:pt x="7534" y="5120"/>
                    <a:pt x="7566" y="5120"/>
                    <a:pt x="7581" y="5120"/>
                  </a:cubicBezTo>
                  <a:lnTo>
                    <a:pt x="7629" y="5120"/>
                  </a:lnTo>
                  <a:cubicBezTo>
                    <a:pt x="7660" y="5105"/>
                    <a:pt x="7692" y="5073"/>
                    <a:pt x="7692" y="5042"/>
                  </a:cubicBezTo>
                  <a:cubicBezTo>
                    <a:pt x="7708" y="4868"/>
                    <a:pt x="7723" y="4694"/>
                    <a:pt x="7739" y="4520"/>
                  </a:cubicBezTo>
                  <a:cubicBezTo>
                    <a:pt x="7771" y="3889"/>
                    <a:pt x="7850" y="3257"/>
                    <a:pt x="7992" y="2625"/>
                  </a:cubicBezTo>
                  <a:cubicBezTo>
                    <a:pt x="8102" y="2104"/>
                    <a:pt x="8308" y="1583"/>
                    <a:pt x="8576" y="1125"/>
                  </a:cubicBezTo>
                  <a:cubicBezTo>
                    <a:pt x="8861" y="667"/>
                    <a:pt x="9303" y="335"/>
                    <a:pt x="9824" y="209"/>
                  </a:cubicBezTo>
                  <a:cubicBezTo>
                    <a:pt x="9941" y="180"/>
                    <a:pt x="9922" y="0"/>
                    <a:pt x="9805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3" name="Google Shape;2063;p46">
              <a:extLst>
                <a:ext uri="{FF2B5EF4-FFF2-40B4-BE49-F238E27FC236}">
                  <a16:creationId xmlns:a16="http://schemas.microsoft.com/office/drawing/2014/main" xmlns="" id="{F1A62071-1126-B95B-5542-A8CB76939299}"/>
                </a:ext>
              </a:extLst>
            </p:cNvPr>
            <p:cNvSpPr/>
            <p:nvPr/>
          </p:nvSpPr>
          <p:spPr>
            <a:xfrm>
              <a:off x="4422410" y="2933619"/>
              <a:ext cx="611535" cy="410046"/>
            </a:xfrm>
            <a:custGeom>
              <a:avLst/>
              <a:gdLst/>
              <a:ahLst/>
              <a:cxnLst/>
              <a:rect l="l" t="t" r="r" b="b"/>
              <a:pathLst>
                <a:path w="15746" h="10558" extrusionOk="0">
                  <a:moveTo>
                    <a:pt x="9021" y="1"/>
                  </a:moveTo>
                  <a:cubicBezTo>
                    <a:pt x="8333" y="1"/>
                    <a:pt x="7648" y="231"/>
                    <a:pt x="7075" y="758"/>
                  </a:cubicBezTo>
                  <a:cubicBezTo>
                    <a:pt x="6503" y="475"/>
                    <a:pt x="5981" y="349"/>
                    <a:pt x="5524" y="349"/>
                  </a:cubicBezTo>
                  <a:cubicBezTo>
                    <a:pt x="3633" y="349"/>
                    <a:pt x="2829" y="2489"/>
                    <a:pt x="4012" y="4485"/>
                  </a:cubicBezTo>
                  <a:cubicBezTo>
                    <a:pt x="0" y="5685"/>
                    <a:pt x="1659" y="8717"/>
                    <a:pt x="4785" y="9728"/>
                  </a:cubicBezTo>
                  <a:cubicBezTo>
                    <a:pt x="5380" y="10260"/>
                    <a:pt x="6158" y="10558"/>
                    <a:pt x="6955" y="10558"/>
                  </a:cubicBezTo>
                  <a:cubicBezTo>
                    <a:pt x="7153" y="10558"/>
                    <a:pt x="7352" y="10540"/>
                    <a:pt x="7549" y="10502"/>
                  </a:cubicBezTo>
                  <a:cubicBezTo>
                    <a:pt x="9081" y="10407"/>
                    <a:pt x="10250" y="9539"/>
                    <a:pt x="11166" y="8417"/>
                  </a:cubicBezTo>
                  <a:cubicBezTo>
                    <a:pt x="14261" y="8101"/>
                    <a:pt x="15745" y="4643"/>
                    <a:pt x="12524" y="3190"/>
                  </a:cubicBezTo>
                  <a:cubicBezTo>
                    <a:pt x="12412" y="1384"/>
                    <a:pt x="10707" y="1"/>
                    <a:pt x="9021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4" name="Google Shape;2064;p46">
              <a:extLst>
                <a:ext uri="{FF2B5EF4-FFF2-40B4-BE49-F238E27FC236}">
                  <a16:creationId xmlns:a16="http://schemas.microsoft.com/office/drawing/2014/main" xmlns="" id="{78DBB0A9-2A39-DA77-3DC4-2B346065A8BE}"/>
                </a:ext>
              </a:extLst>
            </p:cNvPr>
            <p:cNvSpPr/>
            <p:nvPr/>
          </p:nvSpPr>
          <p:spPr>
            <a:xfrm>
              <a:off x="4567782" y="3096585"/>
              <a:ext cx="130067" cy="50761"/>
            </a:xfrm>
            <a:custGeom>
              <a:avLst/>
              <a:gdLst/>
              <a:ahLst/>
              <a:cxnLst/>
              <a:rect l="l" t="t" r="r" b="b"/>
              <a:pathLst>
                <a:path w="3349" h="1307" extrusionOk="0">
                  <a:moveTo>
                    <a:pt x="691" y="0"/>
                  </a:moveTo>
                  <a:cubicBezTo>
                    <a:pt x="488" y="0"/>
                    <a:pt x="283" y="17"/>
                    <a:pt x="79" y="52"/>
                  </a:cubicBezTo>
                  <a:cubicBezTo>
                    <a:pt x="32" y="68"/>
                    <a:pt x="0" y="115"/>
                    <a:pt x="0" y="178"/>
                  </a:cubicBezTo>
                  <a:cubicBezTo>
                    <a:pt x="16" y="226"/>
                    <a:pt x="63" y="257"/>
                    <a:pt x="126" y="257"/>
                  </a:cubicBezTo>
                  <a:cubicBezTo>
                    <a:pt x="323" y="221"/>
                    <a:pt x="521" y="204"/>
                    <a:pt x="716" y="204"/>
                  </a:cubicBezTo>
                  <a:cubicBezTo>
                    <a:pt x="1636" y="204"/>
                    <a:pt x="2521" y="591"/>
                    <a:pt x="3159" y="1268"/>
                  </a:cubicBezTo>
                  <a:cubicBezTo>
                    <a:pt x="3182" y="1291"/>
                    <a:pt x="3196" y="1306"/>
                    <a:pt x="3215" y="1306"/>
                  </a:cubicBezTo>
                  <a:cubicBezTo>
                    <a:pt x="3222" y="1306"/>
                    <a:pt x="3229" y="1304"/>
                    <a:pt x="3238" y="1300"/>
                  </a:cubicBezTo>
                  <a:cubicBezTo>
                    <a:pt x="3247" y="1304"/>
                    <a:pt x="3255" y="1306"/>
                    <a:pt x="3262" y="1306"/>
                  </a:cubicBezTo>
                  <a:cubicBezTo>
                    <a:pt x="3280" y="1306"/>
                    <a:pt x="3294" y="1295"/>
                    <a:pt x="3317" y="1284"/>
                  </a:cubicBezTo>
                  <a:cubicBezTo>
                    <a:pt x="3348" y="1236"/>
                    <a:pt x="3348" y="1189"/>
                    <a:pt x="3317" y="1142"/>
                  </a:cubicBezTo>
                  <a:cubicBezTo>
                    <a:pt x="2635" y="408"/>
                    <a:pt x="1681" y="0"/>
                    <a:pt x="69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5" name="Google Shape;2065;p46">
              <a:extLst>
                <a:ext uri="{FF2B5EF4-FFF2-40B4-BE49-F238E27FC236}">
                  <a16:creationId xmlns:a16="http://schemas.microsoft.com/office/drawing/2014/main" xmlns="" id="{5DEDC965-B2D4-C1AC-D0BA-D466D69578C6}"/>
                </a:ext>
              </a:extLst>
            </p:cNvPr>
            <p:cNvSpPr/>
            <p:nvPr/>
          </p:nvSpPr>
          <p:spPr>
            <a:xfrm>
              <a:off x="4610076" y="3175699"/>
              <a:ext cx="115347" cy="138223"/>
            </a:xfrm>
            <a:custGeom>
              <a:avLst/>
              <a:gdLst/>
              <a:ahLst/>
              <a:cxnLst/>
              <a:rect l="l" t="t" r="r" b="b"/>
              <a:pathLst>
                <a:path w="2970" h="3559" extrusionOk="0">
                  <a:moveTo>
                    <a:pt x="2868" y="1"/>
                  </a:moveTo>
                  <a:cubicBezTo>
                    <a:pt x="2860" y="1"/>
                    <a:pt x="2852" y="2"/>
                    <a:pt x="2843" y="5"/>
                  </a:cubicBezTo>
                  <a:cubicBezTo>
                    <a:pt x="1280" y="479"/>
                    <a:pt x="175" y="1837"/>
                    <a:pt x="17" y="3448"/>
                  </a:cubicBezTo>
                  <a:cubicBezTo>
                    <a:pt x="1" y="3495"/>
                    <a:pt x="48" y="3542"/>
                    <a:pt x="111" y="3558"/>
                  </a:cubicBezTo>
                  <a:cubicBezTo>
                    <a:pt x="159" y="3558"/>
                    <a:pt x="206" y="3511"/>
                    <a:pt x="206" y="3463"/>
                  </a:cubicBezTo>
                  <a:cubicBezTo>
                    <a:pt x="348" y="1932"/>
                    <a:pt x="1422" y="637"/>
                    <a:pt x="2891" y="194"/>
                  </a:cubicBezTo>
                  <a:cubicBezTo>
                    <a:pt x="2938" y="179"/>
                    <a:pt x="2970" y="131"/>
                    <a:pt x="2954" y="84"/>
                  </a:cubicBezTo>
                  <a:cubicBezTo>
                    <a:pt x="2941" y="32"/>
                    <a:pt x="2906" y="1"/>
                    <a:pt x="286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6" name="Google Shape;2066;p46">
              <a:extLst>
                <a:ext uri="{FF2B5EF4-FFF2-40B4-BE49-F238E27FC236}">
                  <a16:creationId xmlns:a16="http://schemas.microsoft.com/office/drawing/2014/main" xmlns="" id="{590B2244-E72B-35AA-A71B-E707FE4B2F25}"/>
                </a:ext>
              </a:extLst>
            </p:cNvPr>
            <p:cNvSpPr/>
            <p:nvPr/>
          </p:nvSpPr>
          <p:spPr>
            <a:xfrm>
              <a:off x="4757196" y="3172514"/>
              <a:ext cx="108085" cy="88045"/>
            </a:xfrm>
            <a:custGeom>
              <a:avLst/>
              <a:gdLst/>
              <a:ahLst/>
              <a:cxnLst/>
              <a:rect l="l" t="t" r="r" b="b"/>
              <a:pathLst>
                <a:path w="2783" h="2267" extrusionOk="0">
                  <a:moveTo>
                    <a:pt x="140" y="1"/>
                  </a:moveTo>
                  <a:cubicBezTo>
                    <a:pt x="39" y="1"/>
                    <a:pt x="0" y="169"/>
                    <a:pt x="114" y="197"/>
                  </a:cubicBezTo>
                  <a:cubicBezTo>
                    <a:pt x="1156" y="545"/>
                    <a:pt x="2024" y="1256"/>
                    <a:pt x="2561" y="2219"/>
                  </a:cubicBezTo>
                  <a:cubicBezTo>
                    <a:pt x="2577" y="2235"/>
                    <a:pt x="2609" y="2266"/>
                    <a:pt x="2656" y="2266"/>
                  </a:cubicBezTo>
                  <a:lnTo>
                    <a:pt x="2656" y="2250"/>
                  </a:lnTo>
                  <a:cubicBezTo>
                    <a:pt x="2735" y="2250"/>
                    <a:pt x="2783" y="2172"/>
                    <a:pt x="2735" y="2108"/>
                  </a:cubicBezTo>
                  <a:cubicBezTo>
                    <a:pt x="2182" y="1113"/>
                    <a:pt x="1266" y="371"/>
                    <a:pt x="177" y="8"/>
                  </a:cubicBezTo>
                  <a:cubicBezTo>
                    <a:pt x="164" y="3"/>
                    <a:pt x="151" y="1"/>
                    <a:pt x="140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7" name="Google Shape;2067;p46">
              <a:extLst>
                <a:ext uri="{FF2B5EF4-FFF2-40B4-BE49-F238E27FC236}">
                  <a16:creationId xmlns:a16="http://schemas.microsoft.com/office/drawing/2014/main" xmlns="" id="{47D2F619-8B32-5D39-3BC6-A1ADA600D36C}"/>
                </a:ext>
              </a:extLst>
            </p:cNvPr>
            <p:cNvSpPr/>
            <p:nvPr/>
          </p:nvSpPr>
          <p:spPr>
            <a:xfrm>
              <a:off x="4767099" y="3056115"/>
              <a:ext cx="150301" cy="106570"/>
            </a:xfrm>
            <a:custGeom>
              <a:avLst/>
              <a:gdLst/>
              <a:ahLst/>
              <a:cxnLst/>
              <a:rect l="l" t="t" r="r" b="b"/>
              <a:pathLst>
                <a:path w="3870" h="2744" extrusionOk="0">
                  <a:moveTo>
                    <a:pt x="3754" y="0"/>
                  </a:moveTo>
                  <a:cubicBezTo>
                    <a:pt x="3745" y="0"/>
                    <a:pt x="3736" y="2"/>
                    <a:pt x="3728" y="4"/>
                  </a:cubicBezTo>
                  <a:cubicBezTo>
                    <a:pt x="2227" y="399"/>
                    <a:pt x="917" y="1315"/>
                    <a:pt x="32" y="2594"/>
                  </a:cubicBezTo>
                  <a:cubicBezTo>
                    <a:pt x="1" y="2642"/>
                    <a:pt x="1" y="2689"/>
                    <a:pt x="48" y="2721"/>
                  </a:cubicBezTo>
                  <a:cubicBezTo>
                    <a:pt x="59" y="2732"/>
                    <a:pt x="70" y="2743"/>
                    <a:pt x="87" y="2743"/>
                  </a:cubicBezTo>
                  <a:cubicBezTo>
                    <a:pt x="94" y="2743"/>
                    <a:pt x="102" y="2741"/>
                    <a:pt x="111" y="2736"/>
                  </a:cubicBezTo>
                  <a:cubicBezTo>
                    <a:pt x="120" y="2741"/>
                    <a:pt x="128" y="2743"/>
                    <a:pt x="137" y="2743"/>
                  </a:cubicBezTo>
                  <a:cubicBezTo>
                    <a:pt x="160" y="2743"/>
                    <a:pt x="183" y="2728"/>
                    <a:pt x="206" y="2705"/>
                  </a:cubicBezTo>
                  <a:cubicBezTo>
                    <a:pt x="1059" y="1473"/>
                    <a:pt x="2322" y="589"/>
                    <a:pt x="3775" y="194"/>
                  </a:cubicBezTo>
                  <a:cubicBezTo>
                    <a:pt x="3838" y="178"/>
                    <a:pt x="3870" y="131"/>
                    <a:pt x="3854" y="68"/>
                  </a:cubicBezTo>
                  <a:cubicBezTo>
                    <a:pt x="3841" y="29"/>
                    <a:pt x="3796" y="0"/>
                    <a:pt x="3754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Google Shape;2068;p46">
              <a:extLst>
                <a:ext uri="{FF2B5EF4-FFF2-40B4-BE49-F238E27FC236}">
                  <a16:creationId xmlns:a16="http://schemas.microsoft.com/office/drawing/2014/main" xmlns="" id="{7B2D3D5C-E9EE-CAD6-E378-392A6BEB5ABF}"/>
                </a:ext>
              </a:extLst>
            </p:cNvPr>
            <p:cNvSpPr/>
            <p:nvPr/>
          </p:nvSpPr>
          <p:spPr>
            <a:xfrm>
              <a:off x="4698394" y="2959835"/>
              <a:ext cx="38682" cy="189100"/>
            </a:xfrm>
            <a:custGeom>
              <a:avLst/>
              <a:gdLst/>
              <a:ahLst/>
              <a:cxnLst/>
              <a:rect l="l" t="t" r="r" b="b"/>
              <a:pathLst>
                <a:path w="996" h="4869" extrusionOk="0">
                  <a:moveTo>
                    <a:pt x="109" y="1"/>
                  </a:moveTo>
                  <a:cubicBezTo>
                    <a:pt x="68" y="1"/>
                    <a:pt x="33" y="44"/>
                    <a:pt x="33" y="99"/>
                  </a:cubicBezTo>
                  <a:cubicBezTo>
                    <a:pt x="1" y="1710"/>
                    <a:pt x="396" y="3273"/>
                    <a:pt x="791" y="4805"/>
                  </a:cubicBezTo>
                  <a:cubicBezTo>
                    <a:pt x="791" y="4836"/>
                    <a:pt x="838" y="4868"/>
                    <a:pt x="885" y="4868"/>
                  </a:cubicBezTo>
                  <a:lnTo>
                    <a:pt x="901" y="4868"/>
                  </a:lnTo>
                  <a:cubicBezTo>
                    <a:pt x="964" y="4852"/>
                    <a:pt x="996" y="4805"/>
                    <a:pt x="980" y="4742"/>
                  </a:cubicBezTo>
                  <a:cubicBezTo>
                    <a:pt x="585" y="3241"/>
                    <a:pt x="190" y="1678"/>
                    <a:pt x="222" y="99"/>
                  </a:cubicBezTo>
                  <a:cubicBezTo>
                    <a:pt x="222" y="51"/>
                    <a:pt x="190" y="4"/>
                    <a:pt x="127" y="4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Google Shape;2069;p46">
              <a:extLst>
                <a:ext uri="{FF2B5EF4-FFF2-40B4-BE49-F238E27FC236}">
                  <a16:creationId xmlns:a16="http://schemas.microsoft.com/office/drawing/2014/main" xmlns="" id="{9D26C13F-E907-AF92-B77D-A0662CBD55E2}"/>
                </a:ext>
              </a:extLst>
            </p:cNvPr>
            <p:cNvSpPr/>
            <p:nvPr/>
          </p:nvSpPr>
          <p:spPr>
            <a:xfrm>
              <a:off x="4752380" y="2965195"/>
              <a:ext cx="87656" cy="66529"/>
            </a:xfrm>
            <a:custGeom>
              <a:avLst/>
              <a:gdLst/>
              <a:ahLst/>
              <a:cxnLst/>
              <a:rect l="l" t="t" r="r" b="b"/>
              <a:pathLst>
                <a:path w="2257" h="1713" extrusionOk="0">
                  <a:moveTo>
                    <a:pt x="891" y="1"/>
                  </a:moveTo>
                  <a:cubicBezTo>
                    <a:pt x="637" y="1"/>
                    <a:pt x="389" y="111"/>
                    <a:pt x="222" y="324"/>
                  </a:cubicBezTo>
                  <a:cubicBezTo>
                    <a:pt x="1" y="592"/>
                    <a:pt x="32" y="987"/>
                    <a:pt x="285" y="1208"/>
                  </a:cubicBezTo>
                  <a:cubicBezTo>
                    <a:pt x="632" y="1524"/>
                    <a:pt x="1201" y="1350"/>
                    <a:pt x="1596" y="1587"/>
                  </a:cubicBezTo>
                  <a:cubicBezTo>
                    <a:pt x="1687" y="1674"/>
                    <a:pt x="1783" y="1712"/>
                    <a:pt x="1871" y="1712"/>
                  </a:cubicBezTo>
                  <a:cubicBezTo>
                    <a:pt x="2086" y="1712"/>
                    <a:pt x="2257" y="1484"/>
                    <a:pt x="2212" y="1193"/>
                  </a:cubicBezTo>
                  <a:cubicBezTo>
                    <a:pt x="2133" y="766"/>
                    <a:pt x="1785" y="419"/>
                    <a:pt x="1422" y="166"/>
                  </a:cubicBezTo>
                  <a:lnTo>
                    <a:pt x="1406" y="166"/>
                  </a:lnTo>
                  <a:cubicBezTo>
                    <a:pt x="1250" y="55"/>
                    <a:pt x="1069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Google Shape;2070;p46">
              <a:extLst>
                <a:ext uri="{FF2B5EF4-FFF2-40B4-BE49-F238E27FC236}">
                  <a16:creationId xmlns:a16="http://schemas.microsoft.com/office/drawing/2014/main" xmlns="" id="{CFD04FCF-E42A-56D5-3D16-46AA3B096948}"/>
                </a:ext>
              </a:extLst>
            </p:cNvPr>
            <p:cNvSpPr/>
            <p:nvPr/>
          </p:nvSpPr>
          <p:spPr>
            <a:xfrm>
              <a:off x="4890993" y="3100624"/>
              <a:ext cx="60276" cy="78219"/>
            </a:xfrm>
            <a:custGeom>
              <a:avLst/>
              <a:gdLst/>
              <a:ahLst/>
              <a:cxnLst/>
              <a:rect l="l" t="t" r="r" b="b"/>
              <a:pathLst>
                <a:path w="1552" h="2014" extrusionOk="0">
                  <a:moveTo>
                    <a:pt x="514" y="1"/>
                  </a:moveTo>
                  <a:cubicBezTo>
                    <a:pt x="428" y="1"/>
                    <a:pt x="345" y="23"/>
                    <a:pt x="269" y="74"/>
                  </a:cubicBezTo>
                  <a:cubicBezTo>
                    <a:pt x="1" y="264"/>
                    <a:pt x="175" y="848"/>
                    <a:pt x="127" y="1132"/>
                  </a:cubicBezTo>
                  <a:cubicBezTo>
                    <a:pt x="11" y="1767"/>
                    <a:pt x="199" y="2013"/>
                    <a:pt x="458" y="2013"/>
                  </a:cubicBezTo>
                  <a:cubicBezTo>
                    <a:pt x="901" y="2013"/>
                    <a:pt x="1552" y="1292"/>
                    <a:pt x="1233" y="564"/>
                  </a:cubicBezTo>
                  <a:cubicBezTo>
                    <a:pt x="1158" y="292"/>
                    <a:pt x="823" y="1"/>
                    <a:pt x="5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Google Shape;2071;p46">
              <a:extLst>
                <a:ext uri="{FF2B5EF4-FFF2-40B4-BE49-F238E27FC236}">
                  <a16:creationId xmlns:a16="http://schemas.microsoft.com/office/drawing/2014/main" xmlns="" id="{09DA2345-8A56-06C7-A2BF-0DDB39725754}"/>
                </a:ext>
              </a:extLst>
            </p:cNvPr>
            <p:cNvSpPr/>
            <p:nvPr/>
          </p:nvSpPr>
          <p:spPr>
            <a:xfrm>
              <a:off x="4675092" y="3238423"/>
              <a:ext cx="92045" cy="49207"/>
            </a:xfrm>
            <a:custGeom>
              <a:avLst/>
              <a:gdLst/>
              <a:ahLst/>
              <a:cxnLst/>
              <a:rect l="l" t="t" r="r" b="b"/>
              <a:pathLst>
                <a:path w="2370" h="1267" extrusionOk="0">
                  <a:moveTo>
                    <a:pt x="1217" y="1"/>
                  </a:moveTo>
                  <a:cubicBezTo>
                    <a:pt x="1133" y="1"/>
                    <a:pt x="1048" y="6"/>
                    <a:pt x="964" y="17"/>
                  </a:cubicBezTo>
                  <a:cubicBezTo>
                    <a:pt x="633" y="80"/>
                    <a:pt x="1" y="411"/>
                    <a:pt x="175" y="854"/>
                  </a:cubicBezTo>
                  <a:cubicBezTo>
                    <a:pt x="317" y="1201"/>
                    <a:pt x="1012" y="1248"/>
                    <a:pt x="1327" y="1248"/>
                  </a:cubicBezTo>
                  <a:lnTo>
                    <a:pt x="1343" y="1264"/>
                  </a:lnTo>
                  <a:cubicBezTo>
                    <a:pt x="1367" y="1266"/>
                    <a:pt x="1391" y="1267"/>
                    <a:pt x="1415" y="1267"/>
                  </a:cubicBezTo>
                  <a:cubicBezTo>
                    <a:pt x="1631" y="1267"/>
                    <a:pt x="1855" y="1204"/>
                    <a:pt x="2054" y="1090"/>
                  </a:cubicBezTo>
                  <a:cubicBezTo>
                    <a:pt x="2275" y="948"/>
                    <a:pt x="2370" y="680"/>
                    <a:pt x="2275" y="427"/>
                  </a:cubicBezTo>
                  <a:cubicBezTo>
                    <a:pt x="2164" y="222"/>
                    <a:pt x="1959" y="95"/>
                    <a:pt x="1722" y="64"/>
                  </a:cubicBezTo>
                  <a:cubicBezTo>
                    <a:pt x="1554" y="22"/>
                    <a:pt x="1385" y="1"/>
                    <a:pt x="1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Google Shape;2072;p46">
              <a:extLst>
                <a:ext uri="{FF2B5EF4-FFF2-40B4-BE49-F238E27FC236}">
                  <a16:creationId xmlns:a16="http://schemas.microsoft.com/office/drawing/2014/main" xmlns="" id="{60CC6BC5-4E88-80E5-5028-512631C2F25F}"/>
                </a:ext>
              </a:extLst>
            </p:cNvPr>
            <p:cNvSpPr/>
            <p:nvPr/>
          </p:nvSpPr>
          <p:spPr>
            <a:xfrm>
              <a:off x="4531041" y="3133287"/>
              <a:ext cx="76005" cy="82957"/>
            </a:xfrm>
            <a:custGeom>
              <a:avLst/>
              <a:gdLst/>
              <a:ahLst/>
              <a:cxnLst/>
              <a:rect l="l" t="t" r="r" b="b"/>
              <a:pathLst>
                <a:path w="1957" h="2136" extrusionOk="0">
                  <a:moveTo>
                    <a:pt x="1128" y="0"/>
                  </a:moveTo>
                  <a:cubicBezTo>
                    <a:pt x="493" y="0"/>
                    <a:pt x="1" y="820"/>
                    <a:pt x="362" y="1492"/>
                  </a:cubicBezTo>
                  <a:cubicBezTo>
                    <a:pt x="486" y="1825"/>
                    <a:pt x="942" y="2135"/>
                    <a:pt x="1303" y="2135"/>
                  </a:cubicBezTo>
                  <a:cubicBezTo>
                    <a:pt x="1540" y="2135"/>
                    <a:pt x="1736" y="2001"/>
                    <a:pt x="1767" y="1650"/>
                  </a:cubicBezTo>
                  <a:cubicBezTo>
                    <a:pt x="1688" y="1176"/>
                    <a:pt x="1957" y="607"/>
                    <a:pt x="1657" y="197"/>
                  </a:cubicBezTo>
                  <a:cubicBezTo>
                    <a:pt x="1479" y="60"/>
                    <a:pt x="1299" y="0"/>
                    <a:pt x="1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Google Shape;2073;p46">
              <a:extLst>
                <a:ext uri="{FF2B5EF4-FFF2-40B4-BE49-F238E27FC236}">
                  <a16:creationId xmlns:a16="http://schemas.microsoft.com/office/drawing/2014/main" xmlns="" id="{933867A9-F27D-74AC-3E94-DFAA4FFB413F}"/>
                </a:ext>
              </a:extLst>
            </p:cNvPr>
            <p:cNvSpPr/>
            <p:nvPr/>
          </p:nvSpPr>
          <p:spPr>
            <a:xfrm>
              <a:off x="4662236" y="3020229"/>
              <a:ext cx="132902" cy="181876"/>
            </a:xfrm>
            <a:custGeom>
              <a:avLst/>
              <a:gdLst/>
              <a:ahLst/>
              <a:cxnLst/>
              <a:rect l="l" t="t" r="r" b="b"/>
              <a:pathLst>
                <a:path w="3422" h="4683" extrusionOk="0">
                  <a:moveTo>
                    <a:pt x="1135" y="0"/>
                  </a:moveTo>
                  <a:cubicBezTo>
                    <a:pt x="960" y="0"/>
                    <a:pt x="781" y="63"/>
                    <a:pt x="632" y="202"/>
                  </a:cubicBezTo>
                  <a:cubicBezTo>
                    <a:pt x="600" y="234"/>
                    <a:pt x="585" y="265"/>
                    <a:pt x="553" y="297"/>
                  </a:cubicBezTo>
                  <a:cubicBezTo>
                    <a:pt x="0" y="1055"/>
                    <a:pt x="411" y="2602"/>
                    <a:pt x="553" y="3455"/>
                  </a:cubicBezTo>
                  <a:cubicBezTo>
                    <a:pt x="678" y="4217"/>
                    <a:pt x="1335" y="4682"/>
                    <a:pt x="2012" y="4682"/>
                  </a:cubicBezTo>
                  <a:cubicBezTo>
                    <a:pt x="2359" y="4682"/>
                    <a:pt x="2712" y="4560"/>
                    <a:pt x="3001" y="4292"/>
                  </a:cubicBezTo>
                  <a:cubicBezTo>
                    <a:pt x="3238" y="4103"/>
                    <a:pt x="3396" y="3818"/>
                    <a:pt x="3411" y="3534"/>
                  </a:cubicBezTo>
                  <a:cubicBezTo>
                    <a:pt x="3422" y="3071"/>
                    <a:pt x="3046" y="2769"/>
                    <a:pt x="2659" y="2769"/>
                  </a:cubicBezTo>
                  <a:cubicBezTo>
                    <a:pt x="2466" y="2769"/>
                    <a:pt x="2269" y="2845"/>
                    <a:pt x="2116" y="3013"/>
                  </a:cubicBezTo>
                  <a:cubicBezTo>
                    <a:pt x="1895" y="2271"/>
                    <a:pt x="1816" y="1513"/>
                    <a:pt x="1864" y="739"/>
                  </a:cubicBezTo>
                  <a:cubicBezTo>
                    <a:pt x="1875" y="295"/>
                    <a:pt x="1515" y="0"/>
                    <a:pt x="1135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Google Shape;2074;p46">
              <a:extLst>
                <a:ext uri="{FF2B5EF4-FFF2-40B4-BE49-F238E27FC236}">
                  <a16:creationId xmlns:a16="http://schemas.microsoft.com/office/drawing/2014/main" xmlns="" id="{0869AF87-4F1F-69B2-DE32-C1693A0C05BE}"/>
                </a:ext>
              </a:extLst>
            </p:cNvPr>
            <p:cNvSpPr/>
            <p:nvPr/>
          </p:nvSpPr>
          <p:spPr>
            <a:xfrm>
              <a:off x="4729698" y="3045241"/>
              <a:ext cx="41556" cy="124552"/>
            </a:xfrm>
            <a:custGeom>
              <a:avLst/>
              <a:gdLst/>
              <a:ahLst/>
              <a:cxnLst/>
              <a:rect l="l" t="t" r="r" b="b"/>
              <a:pathLst>
                <a:path w="1070" h="3207" extrusionOk="0">
                  <a:moveTo>
                    <a:pt x="127" y="0"/>
                  </a:moveTo>
                  <a:cubicBezTo>
                    <a:pt x="64" y="0"/>
                    <a:pt x="16" y="47"/>
                    <a:pt x="16" y="111"/>
                  </a:cubicBezTo>
                  <a:cubicBezTo>
                    <a:pt x="16" y="395"/>
                    <a:pt x="0" y="2906"/>
                    <a:pt x="885" y="3190"/>
                  </a:cubicBezTo>
                  <a:lnTo>
                    <a:pt x="916" y="3190"/>
                  </a:lnTo>
                  <a:lnTo>
                    <a:pt x="916" y="3206"/>
                  </a:lnTo>
                  <a:cubicBezTo>
                    <a:pt x="921" y="3207"/>
                    <a:pt x="926" y="3207"/>
                    <a:pt x="930" y="3207"/>
                  </a:cubicBezTo>
                  <a:cubicBezTo>
                    <a:pt x="1045" y="3207"/>
                    <a:pt x="1070" y="3016"/>
                    <a:pt x="948" y="3001"/>
                  </a:cubicBezTo>
                  <a:cubicBezTo>
                    <a:pt x="316" y="2811"/>
                    <a:pt x="206" y="837"/>
                    <a:pt x="221" y="111"/>
                  </a:cubicBezTo>
                  <a:cubicBezTo>
                    <a:pt x="221" y="47"/>
                    <a:pt x="174" y="0"/>
                    <a:pt x="127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5" name="Google Shape;2075;p46">
              <a:extLst>
                <a:ext uri="{FF2B5EF4-FFF2-40B4-BE49-F238E27FC236}">
                  <a16:creationId xmlns:a16="http://schemas.microsoft.com/office/drawing/2014/main" xmlns="" id="{FBC6CFCB-2817-2417-8DFC-7DC7501B87EE}"/>
                </a:ext>
              </a:extLst>
            </p:cNvPr>
            <p:cNvSpPr/>
            <p:nvPr/>
          </p:nvSpPr>
          <p:spPr>
            <a:xfrm>
              <a:off x="3690659" y="3215314"/>
              <a:ext cx="973074" cy="476070"/>
            </a:xfrm>
            <a:custGeom>
              <a:avLst/>
              <a:gdLst/>
              <a:ahLst/>
              <a:cxnLst/>
              <a:rect l="l" t="t" r="r" b="b"/>
              <a:pathLst>
                <a:path w="25055" h="12258" extrusionOk="0">
                  <a:moveTo>
                    <a:pt x="15256" y="1"/>
                  </a:moveTo>
                  <a:cubicBezTo>
                    <a:pt x="13403" y="1"/>
                    <a:pt x="11945" y="1771"/>
                    <a:pt x="10250" y="2522"/>
                  </a:cubicBezTo>
                  <a:cubicBezTo>
                    <a:pt x="6334" y="3201"/>
                    <a:pt x="6002" y="1638"/>
                    <a:pt x="3286" y="5444"/>
                  </a:cubicBezTo>
                  <a:cubicBezTo>
                    <a:pt x="2749" y="5965"/>
                    <a:pt x="1833" y="5981"/>
                    <a:pt x="1091" y="6202"/>
                  </a:cubicBezTo>
                  <a:cubicBezTo>
                    <a:pt x="190" y="6455"/>
                    <a:pt x="1" y="7639"/>
                    <a:pt x="790" y="8160"/>
                  </a:cubicBezTo>
                  <a:cubicBezTo>
                    <a:pt x="2149" y="9076"/>
                    <a:pt x="4944" y="8350"/>
                    <a:pt x="6207" y="9455"/>
                  </a:cubicBezTo>
                  <a:cubicBezTo>
                    <a:pt x="7234" y="10198"/>
                    <a:pt x="7708" y="11650"/>
                    <a:pt x="8908" y="12108"/>
                  </a:cubicBezTo>
                  <a:cubicBezTo>
                    <a:pt x="9189" y="12212"/>
                    <a:pt x="9455" y="12258"/>
                    <a:pt x="9709" y="12258"/>
                  </a:cubicBezTo>
                  <a:cubicBezTo>
                    <a:pt x="11466" y="12258"/>
                    <a:pt x="12681" y="10099"/>
                    <a:pt x="14422" y="10099"/>
                  </a:cubicBezTo>
                  <a:cubicBezTo>
                    <a:pt x="14729" y="10099"/>
                    <a:pt x="15053" y="10166"/>
                    <a:pt x="15399" y="10324"/>
                  </a:cubicBezTo>
                  <a:cubicBezTo>
                    <a:pt x="16250" y="10467"/>
                    <a:pt x="17017" y="10534"/>
                    <a:pt x="17705" y="10534"/>
                  </a:cubicBezTo>
                  <a:cubicBezTo>
                    <a:pt x="25054" y="10534"/>
                    <a:pt x="23262" y="2941"/>
                    <a:pt x="16662" y="327"/>
                  </a:cubicBezTo>
                  <a:lnTo>
                    <a:pt x="16662" y="343"/>
                  </a:lnTo>
                  <a:cubicBezTo>
                    <a:pt x="16165" y="102"/>
                    <a:pt x="15699" y="1"/>
                    <a:pt x="1525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Google Shape;2076;p46">
              <a:extLst>
                <a:ext uri="{FF2B5EF4-FFF2-40B4-BE49-F238E27FC236}">
                  <a16:creationId xmlns:a16="http://schemas.microsoft.com/office/drawing/2014/main" xmlns="" id="{B224D252-8FA8-C9D4-22EE-A11C6A6B0D81}"/>
                </a:ext>
              </a:extLst>
            </p:cNvPr>
            <p:cNvSpPr/>
            <p:nvPr/>
          </p:nvSpPr>
          <p:spPr>
            <a:xfrm>
              <a:off x="3739751" y="3438168"/>
              <a:ext cx="785100" cy="98997"/>
            </a:xfrm>
            <a:custGeom>
              <a:avLst/>
              <a:gdLst/>
              <a:ahLst/>
              <a:cxnLst/>
              <a:rect l="l" t="t" r="r" b="b"/>
              <a:pathLst>
                <a:path w="20215" h="2549" extrusionOk="0">
                  <a:moveTo>
                    <a:pt x="10842" y="1"/>
                  </a:moveTo>
                  <a:cubicBezTo>
                    <a:pt x="10662" y="1"/>
                    <a:pt x="10480" y="2"/>
                    <a:pt x="10297" y="6"/>
                  </a:cubicBezTo>
                  <a:cubicBezTo>
                    <a:pt x="8181" y="53"/>
                    <a:pt x="6065" y="322"/>
                    <a:pt x="4012" y="575"/>
                  </a:cubicBezTo>
                  <a:cubicBezTo>
                    <a:pt x="2732" y="733"/>
                    <a:pt x="1406" y="890"/>
                    <a:pt x="95" y="1001"/>
                  </a:cubicBezTo>
                  <a:cubicBezTo>
                    <a:pt x="32" y="1001"/>
                    <a:pt x="0" y="1048"/>
                    <a:pt x="0" y="1096"/>
                  </a:cubicBezTo>
                  <a:cubicBezTo>
                    <a:pt x="0" y="1159"/>
                    <a:pt x="48" y="1190"/>
                    <a:pt x="111" y="1190"/>
                  </a:cubicBezTo>
                  <a:cubicBezTo>
                    <a:pt x="1422" y="1080"/>
                    <a:pt x="2748" y="922"/>
                    <a:pt x="4043" y="764"/>
                  </a:cubicBezTo>
                  <a:cubicBezTo>
                    <a:pt x="6080" y="511"/>
                    <a:pt x="8197" y="259"/>
                    <a:pt x="10297" y="211"/>
                  </a:cubicBezTo>
                  <a:cubicBezTo>
                    <a:pt x="10482" y="208"/>
                    <a:pt x="10665" y="206"/>
                    <a:pt x="10847" y="206"/>
                  </a:cubicBezTo>
                  <a:cubicBezTo>
                    <a:pt x="14595" y="206"/>
                    <a:pt x="17692" y="982"/>
                    <a:pt x="20057" y="2533"/>
                  </a:cubicBezTo>
                  <a:cubicBezTo>
                    <a:pt x="20073" y="2549"/>
                    <a:pt x="20088" y="2549"/>
                    <a:pt x="20120" y="2549"/>
                  </a:cubicBezTo>
                  <a:cubicBezTo>
                    <a:pt x="20152" y="2549"/>
                    <a:pt x="20167" y="2533"/>
                    <a:pt x="20199" y="2501"/>
                  </a:cubicBezTo>
                  <a:cubicBezTo>
                    <a:pt x="20215" y="2454"/>
                    <a:pt x="20215" y="2391"/>
                    <a:pt x="20167" y="2375"/>
                  </a:cubicBezTo>
                  <a:cubicBezTo>
                    <a:pt x="17755" y="792"/>
                    <a:pt x="14624" y="1"/>
                    <a:pt x="10842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Google Shape;2077;p46">
              <a:extLst>
                <a:ext uri="{FF2B5EF4-FFF2-40B4-BE49-F238E27FC236}">
                  <a16:creationId xmlns:a16="http://schemas.microsoft.com/office/drawing/2014/main" xmlns="" id="{7F6BFD9C-CA77-CF7E-1600-C12232D052B6}"/>
                </a:ext>
              </a:extLst>
            </p:cNvPr>
            <p:cNvSpPr/>
            <p:nvPr/>
          </p:nvSpPr>
          <p:spPr>
            <a:xfrm>
              <a:off x="4203440" y="3306895"/>
              <a:ext cx="104318" cy="144398"/>
            </a:xfrm>
            <a:custGeom>
              <a:avLst/>
              <a:gdLst/>
              <a:ahLst/>
              <a:cxnLst/>
              <a:rect l="l" t="t" r="r" b="b"/>
              <a:pathLst>
                <a:path w="2686" h="3718" extrusionOk="0">
                  <a:moveTo>
                    <a:pt x="136" y="1"/>
                  </a:moveTo>
                  <a:cubicBezTo>
                    <a:pt x="97" y="1"/>
                    <a:pt x="56" y="18"/>
                    <a:pt x="32" y="54"/>
                  </a:cubicBezTo>
                  <a:cubicBezTo>
                    <a:pt x="0" y="85"/>
                    <a:pt x="16" y="149"/>
                    <a:pt x="64" y="180"/>
                  </a:cubicBezTo>
                  <a:cubicBezTo>
                    <a:pt x="695" y="559"/>
                    <a:pt x="1264" y="1049"/>
                    <a:pt x="1722" y="1617"/>
                  </a:cubicBezTo>
                  <a:cubicBezTo>
                    <a:pt x="2164" y="2186"/>
                    <a:pt x="2432" y="2896"/>
                    <a:pt x="2480" y="3623"/>
                  </a:cubicBezTo>
                  <a:cubicBezTo>
                    <a:pt x="2480" y="3670"/>
                    <a:pt x="2527" y="3718"/>
                    <a:pt x="2575" y="3718"/>
                  </a:cubicBezTo>
                  <a:lnTo>
                    <a:pt x="2590" y="3702"/>
                  </a:lnTo>
                  <a:cubicBezTo>
                    <a:pt x="2638" y="3702"/>
                    <a:pt x="2685" y="3655"/>
                    <a:pt x="2685" y="3607"/>
                  </a:cubicBezTo>
                  <a:cubicBezTo>
                    <a:pt x="2622" y="2833"/>
                    <a:pt x="2353" y="2107"/>
                    <a:pt x="1864" y="1507"/>
                  </a:cubicBezTo>
                  <a:cubicBezTo>
                    <a:pt x="1406" y="907"/>
                    <a:pt x="822" y="401"/>
                    <a:pt x="174" y="6"/>
                  </a:cubicBezTo>
                  <a:cubicBezTo>
                    <a:pt x="162" y="3"/>
                    <a:pt x="149" y="1"/>
                    <a:pt x="136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8" name="Google Shape;2078;p46">
              <a:extLst>
                <a:ext uri="{FF2B5EF4-FFF2-40B4-BE49-F238E27FC236}">
                  <a16:creationId xmlns:a16="http://schemas.microsoft.com/office/drawing/2014/main" xmlns="" id="{124050D2-B9D1-8393-60AA-A82201856049}"/>
                </a:ext>
              </a:extLst>
            </p:cNvPr>
            <p:cNvSpPr/>
            <p:nvPr/>
          </p:nvSpPr>
          <p:spPr>
            <a:xfrm>
              <a:off x="4037213" y="3336567"/>
              <a:ext cx="173021" cy="109211"/>
            </a:xfrm>
            <a:custGeom>
              <a:avLst/>
              <a:gdLst/>
              <a:ahLst/>
              <a:cxnLst/>
              <a:rect l="l" t="t" r="r" b="b"/>
              <a:pathLst>
                <a:path w="4455" h="2812" extrusionOk="0">
                  <a:moveTo>
                    <a:pt x="111" y="1"/>
                  </a:moveTo>
                  <a:cubicBezTo>
                    <a:pt x="64" y="1"/>
                    <a:pt x="16" y="32"/>
                    <a:pt x="1" y="79"/>
                  </a:cubicBezTo>
                  <a:cubicBezTo>
                    <a:pt x="1" y="143"/>
                    <a:pt x="32" y="190"/>
                    <a:pt x="95" y="190"/>
                  </a:cubicBezTo>
                  <a:cubicBezTo>
                    <a:pt x="1785" y="395"/>
                    <a:pt x="3317" y="1343"/>
                    <a:pt x="4249" y="2764"/>
                  </a:cubicBezTo>
                  <a:cubicBezTo>
                    <a:pt x="4280" y="2796"/>
                    <a:pt x="4312" y="2812"/>
                    <a:pt x="4344" y="2812"/>
                  </a:cubicBezTo>
                  <a:cubicBezTo>
                    <a:pt x="4359" y="2812"/>
                    <a:pt x="4375" y="2796"/>
                    <a:pt x="4391" y="2796"/>
                  </a:cubicBezTo>
                  <a:cubicBezTo>
                    <a:pt x="4438" y="2764"/>
                    <a:pt x="4454" y="2701"/>
                    <a:pt x="4423" y="2654"/>
                  </a:cubicBezTo>
                  <a:cubicBezTo>
                    <a:pt x="3443" y="1185"/>
                    <a:pt x="1864" y="206"/>
                    <a:pt x="11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9" name="Google Shape;2079;p46">
              <a:extLst>
                <a:ext uri="{FF2B5EF4-FFF2-40B4-BE49-F238E27FC236}">
                  <a16:creationId xmlns:a16="http://schemas.microsoft.com/office/drawing/2014/main" xmlns="" id="{5F05C826-974F-A479-06A8-F4C056C7C9FF}"/>
                </a:ext>
              </a:extLst>
            </p:cNvPr>
            <p:cNvSpPr/>
            <p:nvPr/>
          </p:nvSpPr>
          <p:spPr>
            <a:xfrm>
              <a:off x="3870985" y="3391174"/>
              <a:ext cx="134378" cy="62567"/>
            </a:xfrm>
            <a:custGeom>
              <a:avLst/>
              <a:gdLst/>
              <a:ahLst/>
              <a:cxnLst/>
              <a:rect l="l" t="t" r="r" b="b"/>
              <a:pathLst>
                <a:path w="3460" h="1611" extrusionOk="0">
                  <a:moveTo>
                    <a:pt x="111" y="0"/>
                  </a:moveTo>
                  <a:cubicBezTo>
                    <a:pt x="64" y="0"/>
                    <a:pt x="17" y="47"/>
                    <a:pt x="17" y="95"/>
                  </a:cubicBezTo>
                  <a:cubicBezTo>
                    <a:pt x="1" y="158"/>
                    <a:pt x="48" y="205"/>
                    <a:pt x="111" y="205"/>
                  </a:cubicBezTo>
                  <a:cubicBezTo>
                    <a:pt x="1091" y="237"/>
                    <a:pt x="2101" y="679"/>
                    <a:pt x="3286" y="1579"/>
                  </a:cubicBezTo>
                  <a:cubicBezTo>
                    <a:pt x="3301" y="1595"/>
                    <a:pt x="3333" y="1611"/>
                    <a:pt x="3349" y="1611"/>
                  </a:cubicBezTo>
                  <a:cubicBezTo>
                    <a:pt x="3380" y="1611"/>
                    <a:pt x="3412" y="1595"/>
                    <a:pt x="3428" y="1563"/>
                  </a:cubicBezTo>
                  <a:cubicBezTo>
                    <a:pt x="3459" y="1516"/>
                    <a:pt x="3459" y="1453"/>
                    <a:pt x="3412" y="1421"/>
                  </a:cubicBezTo>
                  <a:cubicBezTo>
                    <a:pt x="2180" y="490"/>
                    <a:pt x="1138" y="32"/>
                    <a:pt x="111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0" name="Google Shape;2080;p46">
              <a:extLst>
                <a:ext uri="{FF2B5EF4-FFF2-40B4-BE49-F238E27FC236}">
                  <a16:creationId xmlns:a16="http://schemas.microsoft.com/office/drawing/2014/main" xmlns="" id="{F6FFDC01-DF71-11B9-FE24-DAA923F4F50C}"/>
                </a:ext>
              </a:extLst>
            </p:cNvPr>
            <p:cNvSpPr/>
            <p:nvPr/>
          </p:nvSpPr>
          <p:spPr>
            <a:xfrm>
              <a:off x="4192410" y="3457510"/>
              <a:ext cx="126999" cy="104822"/>
            </a:xfrm>
            <a:custGeom>
              <a:avLst/>
              <a:gdLst/>
              <a:ahLst/>
              <a:cxnLst/>
              <a:rect l="l" t="t" r="r" b="b"/>
              <a:pathLst>
                <a:path w="3270" h="2699" extrusionOk="0">
                  <a:moveTo>
                    <a:pt x="3164" y="1"/>
                  </a:moveTo>
                  <a:cubicBezTo>
                    <a:pt x="3126" y="1"/>
                    <a:pt x="3087" y="27"/>
                    <a:pt x="3064" y="61"/>
                  </a:cubicBezTo>
                  <a:cubicBezTo>
                    <a:pt x="2416" y="1214"/>
                    <a:pt x="1358" y="2082"/>
                    <a:pt x="79" y="2493"/>
                  </a:cubicBezTo>
                  <a:cubicBezTo>
                    <a:pt x="32" y="2509"/>
                    <a:pt x="0" y="2572"/>
                    <a:pt x="16" y="2619"/>
                  </a:cubicBezTo>
                  <a:cubicBezTo>
                    <a:pt x="32" y="2667"/>
                    <a:pt x="63" y="2682"/>
                    <a:pt x="111" y="2698"/>
                  </a:cubicBezTo>
                  <a:lnTo>
                    <a:pt x="142" y="2682"/>
                  </a:lnTo>
                  <a:cubicBezTo>
                    <a:pt x="1453" y="2256"/>
                    <a:pt x="2559" y="1356"/>
                    <a:pt x="3238" y="156"/>
                  </a:cubicBezTo>
                  <a:cubicBezTo>
                    <a:pt x="3269" y="108"/>
                    <a:pt x="3253" y="45"/>
                    <a:pt x="3206" y="13"/>
                  </a:cubicBezTo>
                  <a:cubicBezTo>
                    <a:pt x="3193" y="5"/>
                    <a:pt x="3178" y="1"/>
                    <a:pt x="3164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1" name="Google Shape;2081;p46">
              <a:extLst>
                <a:ext uri="{FF2B5EF4-FFF2-40B4-BE49-F238E27FC236}">
                  <a16:creationId xmlns:a16="http://schemas.microsoft.com/office/drawing/2014/main" xmlns="" id="{970BC67F-6EDE-B4C2-CB03-90438D7C0EC7}"/>
                </a:ext>
              </a:extLst>
            </p:cNvPr>
            <p:cNvSpPr/>
            <p:nvPr/>
          </p:nvSpPr>
          <p:spPr>
            <a:xfrm>
              <a:off x="4127395" y="3438362"/>
              <a:ext cx="85909" cy="77325"/>
            </a:xfrm>
            <a:custGeom>
              <a:avLst/>
              <a:gdLst/>
              <a:ahLst/>
              <a:cxnLst/>
              <a:rect l="l" t="t" r="r" b="b"/>
              <a:pathLst>
                <a:path w="2212" h="1991" extrusionOk="0">
                  <a:moveTo>
                    <a:pt x="2094" y="0"/>
                  </a:moveTo>
                  <a:cubicBezTo>
                    <a:pt x="2060" y="0"/>
                    <a:pt x="2026" y="18"/>
                    <a:pt x="2006" y="48"/>
                  </a:cubicBezTo>
                  <a:cubicBezTo>
                    <a:pt x="1532" y="806"/>
                    <a:pt x="869" y="1407"/>
                    <a:pt x="79" y="1801"/>
                  </a:cubicBezTo>
                  <a:cubicBezTo>
                    <a:pt x="32" y="1817"/>
                    <a:pt x="0" y="1880"/>
                    <a:pt x="32" y="1928"/>
                  </a:cubicBezTo>
                  <a:cubicBezTo>
                    <a:pt x="47" y="1959"/>
                    <a:pt x="79" y="1991"/>
                    <a:pt x="126" y="1991"/>
                  </a:cubicBezTo>
                  <a:cubicBezTo>
                    <a:pt x="126" y="1991"/>
                    <a:pt x="142" y="1975"/>
                    <a:pt x="158" y="1975"/>
                  </a:cubicBezTo>
                  <a:cubicBezTo>
                    <a:pt x="995" y="1565"/>
                    <a:pt x="1690" y="933"/>
                    <a:pt x="2179" y="143"/>
                  </a:cubicBezTo>
                  <a:cubicBezTo>
                    <a:pt x="2211" y="112"/>
                    <a:pt x="2195" y="48"/>
                    <a:pt x="2148" y="17"/>
                  </a:cubicBezTo>
                  <a:cubicBezTo>
                    <a:pt x="2131" y="6"/>
                    <a:pt x="2112" y="0"/>
                    <a:pt x="2094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2" name="Google Shape;2082;p46">
              <a:extLst>
                <a:ext uri="{FF2B5EF4-FFF2-40B4-BE49-F238E27FC236}">
                  <a16:creationId xmlns:a16="http://schemas.microsoft.com/office/drawing/2014/main" xmlns="" id="{95570694-E0B9-3EF1-E6FA-44EB235B0354}"/>
                </a:ext>
              </a:extLst>
            </p:cNvPr>
            <p:cNvSpPr/>
            <p:nvPr/>
          </p:nvSpPr>
          <p:spPr>
            <a:xfrm>
              <a:off x="3894521" y="3444227"/>
              <a:ext cx="107230" cy="72121"/>
            </a:xfrm>
            <a:custGeom>
              <a:avLst/>
              <a:gdLst/>
              <a:ahLst/>
              <a:cxnLst/>
              <a:rect l="l" t="t" r="r" b="b"/>
              <a:pathLst>
                <a:path w="2761" h="1857" extrusionOk="0">
                  <a:moveTo>
                    <a:pt x="2631" y="1"/>
                  </a:moveTo>
                  <a:cubicBezTo>
                    <a:pt x="2604" y="1"/>
                    <a:pt x="2576" y="12"/>
                    <a:pt x="2553" y="40"/>
                  </a:cubicBezTo>
                  <a:cubicBezTo>
                    <a:pt x="2016" y="908"/>
                    <a:pt x="1132" y="1492"/>
                    <a:pt x="121" y="1666"/>
                  </a:cubicBezTo>
                  <a:cubicBezTo>
                    <a:pt x="0" y="1681"/>
                    <a:pt x="10" y="1857"/>
                    <a:pt x="122" y="1857"/>
                  </a:cubicBezTo>
                  <a:cubicBezTo>
                    <a:pt x="127" y="1857"/>
                    <a:pt x="132" y="1856"/>
                    <a:pt x="137" y="1856"/>
                  </a:cubicBezTo>
                  <a:lnTo>
                    <a:pt x="153" y="1856"/>
                  </a:lnTo>
                  <a:cubicBezTo>
                    <a:pt x="1211" y="1682"/>
                    <a:pt x="2143" y="1050"/>
                    <a:pt x="2727" y="150"/>
                  </a:cubicBezTo>
                  <a:cubicBezTo>
                    <a:pt x="2761" y="71"/>
                    <a:pt x="2698" y="1"/>
                    <a:pt x="263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3" name="Google Shape;2083;p46">
              <a:extLst>
                <a:ext uri="{FF2B5EF4-FFF2-40B4-BE49-F238E27FC236}">
                  <a16:creationId xmlns:a16="http://schemas.microsoft.com/office/drawing/2014/main" xmlns="" id="{9BD88C59-692D-19AE-48D7-F1042E80080C}"/>
                </a:ext>
              </a:extLst>
            </p:cNvPr>
            <p:cNvSpPr/>
            <p:nvPr/>
          </p:nvSpPr>
          <p:spPr>
            <a:xfrm>
              <a:off x="4846640" y="3141249"/>
              <a:ext cx="574057" cy="381462"/>
            </a:xfrm>
            <a:custGeom>
              <a:avLst/>
              <a:gdLst/>
              <a:ahLst/>
              <a:cxnLst/>
              <a:rect l="l" t="t" r="r" b="b"/>
              <a:pathLst>
                <a:path w="14781" h="9822" extrusionOk="0">
                  <a:moveTo>
                    <a:pt x="6398" y="1"/>
                  </a:moveTo>
                  <a:cubicBezTo>
                    <a:pt x="6353" y="1"/>
                    <a:pt x="6307" y="3"/>
                    <a:pt x="6260" y="8"/>
                  </a:cubicBezTo>
                  <a:cubicBezTo>
                    <a:pt x="5675" y="71"/>
                    <a:pt x="5201" y="497"/>
                    <a:pt x="5075" y="1081"/>
                  </a:cubicBezTo>
                  <a:cubicBezTo>
                    <a:pt x="4604" y="964"/>
                    <a:pt x="4182" y="909"/>
                    <a:pt x="3806" y="909"/>
                  </a:cubicBezTo>
                  <a:cubicBezTo>
                    <a:pt x="0" y="909"/>
                    <a:pt x="926" y="6500"/>
                    <a:pt x="3370" y="8599"/>
                  </a:cubicBezTo>
                  <a:cubicBezTo>
                    <a:pt x="4629" y="9615"/>
                    <a:pt x="6330" y="9788"/>
                    <a:pt x="7954" y="9788"/>
                  </a:cubicBezTo>
                  <a:cubicBezTo>
                    <a:pt x="8122" y="9788"/>
                    <a:pt x="8289" y="9786"/>
                    <a:pt x="8455" y="9783"/>
                  </a:cubicBezTo>
                  <a:cubicBezTo>
                    <a:pt x="8656" y="9809"/>
                    <a:pt x="8853" y="9822"/>
                    <a:pt x="9046" y="9822"/>
                  </a:cubicBezTo>
                  <a:cubicBezTo>
                    <a:pt x="12606" y="9822"/>
                    <a:pt x="14780" y="5563"/>
                    <a:pt x="12024" y="2882"/>
                  </a:cubicBezTo>
                  <a:cubicBezTo>
                    <a:pt x="10413" y="1034"/>
                    <a:pt x="8186" y="2092"/>
                    <a:pt x="7602" y="829"/>
                  </a:cubicBezTo>
                  <a:cubicBezTo>
                    <a:pt x="7339" y="360"/>
                    <a:pt x="6967" y="1"/>
                    <a:pt x="63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4" name="Google Shape;2084;p46">
              <a:extLst>
                <a:ext uri="{FF2B5EF4-FFF2-40B4-BE49-F238E27FC236}">
                  <a16:creationId xmlns:a16="http://schemas.microsoft.com/office/drawing/2014/main" xmlns="" id="{ED169250-8909-6A38-292F-7ED23553AE2B}"/>
                </a:ext>
              </a:extLst>
            </p:cNvPr>
            <p:cNvSpPr/>
            <p:nvPr/>
          </p:nvSpPr>
          <p:spPr>
            <a:xfrm>
              <a:off x="5047395" y="3235743"/>
              <a:ext cx="82840" cy="235200"/>
            </a:xfrm>
            <a:custGeom>
              <a:avLst/>
              <a:gdLst/>
              <a:ahLst/>
              <a:cxnLst/>
              <a:rect l="l" t="t" r="r" b="b"/>
              <a:pathLst>
                <a:path w="2133" h="6056" extrusionOk="0">
                  <a:moveTo>
                    <a:pt x="2028" y="0"/>
                  </a:moveTo>
                  <a:cubicBezTo>
                    <a:pt x="2005" y="0"/>
                    <a:pt x="1980" y="8"/>
                    <a:pt x="1959" y="22"/>
                  </a:cubicBezTo>
                  <a:cubicBezTo>
                    <a:pt x="1138" y="749"/>
                    <a:pt x="569" y="1696"/>
                    <a:pt x="317" y="2770"/>
                  </a:cubicBezTo>
                  <a:cubicBezTo>
                    <a:pt x="64" y="3813"/>
                    <a:pt x="1" y="4902"/>
                    <a:pt x="143" y="5960"/>
                  </a:cubicBezTo>
                  <a:cubicBezTo>
                    <a:pt x="159" y="6008"/>
                    <a:pt x="190" y="6055"/>
                    <a:pt x="238" y="6055"/>
                  </a:cubicBezTo>
                  <a:lnTo>
                    <a:pt x="254" y="6055"/>
                  </a:lnTo>
                  <a:cubicBezTo>
                    <a:pt x="317" y="6039"/>
                    <a:pt x="348" y="5992"/>
                    <a:pt x="348" y="5945"/>
                  </a:cubicBezTo>
                  <a:cubicBezTo>
                    <a:pt x="206" y="4902"/>
                    <a:pt x="269" y="3844"/>
                    <a:pt x="506" y="2818"/>
                  </a:cubicBezTo>
                  <a:cubicBezTo>
                    <a:pt x="743" y="1791"/>
                    <a:pt x="1296" y="875"/>
                    <a:pt x="2086" y="180"/>
                  </a:cubicBezTo>
                  <a:cubicBezTo>
                    <a:pt x="2133" y="133"/>
                    <a:pt x="2133" y="86"/>
                    <a:pt x="2101" y="38"/>
                  </a:cubicBezTo>
                  <a:cubicBezTo>
                    <a:pt x="2084" y="12"/>
                    <a:pt x="2057" y="0"/>
                    <a:pt x="2028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5" name="Google Shape;2085;p46">
              <a:extLst>
                <a:ext uri="{FF2B5EF4-FFF2-40B4-BE49-F238E27FC236}">
                  <a16:creationId xmlns:a16="http://schemas.microsoft.com/office/drawing/2014/main" xmlns="" id="{085D6A43-609E-BC47-A577-F8B16F80EA68}"/>
                </a:ext>
              </a:extLst>
            </p:cNvPr>
            <p:cNvSpPr/>
            <p:nvPr/>
          </p:nvSpPr>
          <p:spPr>
            <a:xfrm>
              <a:off x="5031665" y="3171543"/>
              <a:ext cx="84472" cy="44857"/>
            </a:xfrm>
            <a:custGeom>
              <a:avLst/>
              <a:gdLst/>
              <a:ahLst/>
              <a:cxnLst/>
              <a:rect l="l" t="t" r="r" b="b"/>
              <a:pathLst>
                <a:path w="2175" h="1155" extrusionOk="0">
                  <a:moveTo>
                    <a:pt x="154" y="0"/>
                  </a:moveTo>
                  <a:cubicBezTo>
                    <a:pt x="39" y="0"/>
                    <a:pt x="1" y="176"/>
                    <a:pt x="137" y="207"/>
                  </a:cubicBezTo>
                  <a:cubicBezTo>
                    <a:pt x="817" y="365"/>
                    <a:pt x="1464" y="680"/>
                    <a:pt x="2001" y="1138"/>
                  </a:cubicBezTo>
                  <a:cubicBezTo>
                    <a:pt x="2017" y="1154"/>
                    <a:pt x="2048" y="1154"/>
                    <a:pt x="2064" y="1154"/>
                  </a:cubicBezTo>
                  <a:cubicBezTo>
                    <a:pt x="2096" y="1154"/>
                    <a:pt x="2127" y="1138"/>
                    <a:pt x="2143" y="1123"/>
                  </a:cubicBezTo>
                  <a:cubicBezTo>
                    <a:pt x="2175" y="1075"/>
                    <a:pt x="2175" y="1012"/>
                    <a:pt x="2127" y="980"/>
                  </a:cubicBezTo>
                  <a:cubicBezTo>
                    <a:pt x="1559" y="507"/>
                    <a:pt x="895" y="175"/>
                    <a:pt x="169" y="1"/>
                  </a:cubicBezTo>
                  <a:cubicBezTo>
                    <a:pt x="164" y="1"/>
                    <a:pt x="159" y="0"/>
                    <a:pt x="154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6" name="Google Shape;2086;p46">
              <a:extLst>
                <a:ext uri="{FF2B5EF4-FFF2-40B4-BE49-F238E27FC236}">
                  <a16:creationId xmlns:a16="http://schemas.microsoft.com/office/drawing/2014/main" xmlns="" id="{15A0B797-9E62-7719-A30B-E4B574B41AD2}"/>
                </a:ext>
              </a:extLst>
            </p:cNvPr>
            <p:cNvSpPr/>
            <p:nvPr/>
          </p:nvSpPr>
          <p:spPr>
            <a:xfrm>
              <a:off x="5156569" y="3233412"/>
              <a:ext cx="164438" cy="285339"/>
            </a:xfrm>
            <a:custGeom>
              <a:avLst/>
              <a:gdLst/>
              <a:ahLst/>
              <a:cxnLst/>
              <a:rect l="l" t="t" r="r" b="b"/>
              <a:pathLst>
                <a:path w="4234" h="7347" extrusionOk="0">
                  <a:moveTo>
                    <a:pt x="88" y="0"/>
                  </a:moveTo>
                  <a:cubicBezTo>
                    <a:pt x="37" y="0"/>
                    <a:pt x="1" y="43"/>
                    <a:pt x="1" y="98"/>
                  </a:cubicBezTo>
                  <a:cubicBezTo>
                    <a:pt x="1" y="146"/>
                    <a:pt x="48" y="193"/>
                    <a:pt x="96" y="193"/>
                  </a:cubicBezTo>
                  <a:cubicBezTo>
                    <a:pt x="1501" y="272"/>
                    <a:pt x="2828" y="1330"/>
                    <a:pt x="3412" y="2799"/>
                  </a:cubicBezTo>
                  <a:cubicBezTo>
                    <a:pt x="4028" y="4394"/>
                    <a:pt x="3744" y="6083"/>
                    <a:pt x="3396" y="7221"/>
                  </a:cubicBezTo>
                  <a:cubicBezTo>
                    <a:pt x="3381" y="7268"/>
                    <a:pt x="3396" y="7315"/>
                    <a:pt x="3460" y="7347"/>
                  </a:cubicBezTo>
                  <a:lnTo>
                    <a:pt x="3491" y="7347"/>
                  </a:lnTo>
                  <a:cubicBezTo>
                    <a:pt x="3523" y="7347"/>
                    <a:pt x="3570" y="7315"/>
                    <a:pt x="3586" y="7268"/>
                  </a:cubicBezTo>
                  <a:cubicBezTo>
                    <a:pt x="3933" y="6115"/>
                    <a:pt x="4233" y="4378"/>
                    <a:pt x="3586" y="2735"/>
                  </a:cubicBezTo>
                  <a:cubicBezTo>
                    <a:pt x="2986" y="1188"/>
                    <a:pt x="1580" y="82"/>
                    <a:pt x="112" y="3"/>
                  </a:cubicBezTo>
                  <a:cubicBezTo>
                    <a:pt x="103" y="1"/>
                    <a:pt x="95" y="0"/>
                    <a:pt x="88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7" name="Google Shape;2087;p46">
              <a:extLst>
                <a:ext uri="{FF2B5EF4-FFF2-40B4-BE49-F238E27FC236}">
                  <a16:creationId xmlns:a16="http://schemas.microsoft.com/office/drawing/2014/main" xmlns="" id="{89A3671B-179C-ECC7-240F-735DCF942EA7}"/>
                </a:ext>
              </a:extLst>
            </p:cNvPr>
            <p:cNvSpPr/>
            <p:nvPr/>
          </p:nvSpPr>
          <p:spPr>
            <a:xfrm>
              <a:off x="5155986" y="3197798"/>
              <a:ext cx="152126" cy="34527"/>
            </a:xfrm>
            <a:custGeom>
              <a:avLst/>
              <a:gdLst/>
              <a:ahLst/>
              <a:cxnLst/>
              <a:rect l="l" t="t" r="r" b="b"/>
              <a:pathLst>
                <a:path w="3917" h="889" extrusionOk="0">
                  <a:moveTo>
                    <a:pt x="1627" y="1"/>
                  </a:moveTo>
                  <a:cubicBezTo>
                    <a:pt x="1102" y="1"/>
                    <a:pt x="580" y="94"/>
                    <a:pt x="79" y="257"/>
                  </a:cubicBezTo>
                  <a:cubicBezTo>
                    <a:pt x="32" y="273"/>
                    <a:pt x="0" y="336"/>
                    <a:pt x="16" y="383"/>
                  </a:cubicBezTo>
                  <a:cubicBezTo>
                    <a:pt x="29" y="422"/>
                    <a:pt x="74" y="451"/>
                    <a:pt x="116" y="451"/>
                  </a:cubicBezTo>
                  <a:cubicBezTo>
                    <a:pt x="125" y="451"/>
                    <a:pt x="134" y="449"/>
                    <a:pt x="142" y="447"/>
                  </a:cubicBezTo>
                  <a:cubicBezTo>
                    <a:pt x="630" y="280"/>
                    <a:pt x="1138" y="196"/>
                    <a:pt x="1651" y="196"/>
                  </a:cubicBezTo>
                  <a:cubicBezTo>
                    <a:pt x="1769" y="196"/>
                    <a:pt x="1887" y="201"/>
                    <a:pt x="2006" y="210"/>
                  </a:cubicBezTo>
                  <a:cubicBezTo>
                    <a:pt x="2638" y="257"/>
                    <a:pt x="3253" y="494"/>
                    <a:pt x="3759" y="873"/>
                  </a:cubicBezTo>
                  <a:cubicBezTo>
                    <a:pt x="3775" y="873"/>
                    <a:pt x="3790" y="889"/>
                    <a:pt x="3806" y="889"/>
                  </a:cubicBezTo>
                  <a:cubicBezTo>
                    <a:pt x="3838" y="889"/>
                    <a:pt x="3869" y="873"/>
                    <a:pt x="3885" y="841"/>
                  </a:cubicBezTo>
                  <a:cubicBezTo>
                    <a:pt x="3917" y="810"/>
                    <a:pt x="3917" y="747"/>
                    <a:pt x="3869" y="715"/>
                  </a:cubicBezTo>
                  <a:cubicBezTo>
                    <a:pt x="3332" y="304"/>
                    <a:pt x="2701" y="68"/>
                    <a:pt x="2037" y="20"/>
                  </a:cubicBezTo>
                  <a:cubicBezTo>
                    <a:pt x="1901" y="7"/>
                    <a:pt x="1764" y="1"/>
                    <a:pt x="1627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8" name="Google Shape;2088;p46">
              <a:extLst>
                <a:ext uri="{FF2B5EF4-FFF2-40B4-BE49-F238E27FC236}">
                  <a16:creationId xmlns:a16="http://schemas.microsoft.com/office/drawing/2014/main" xmlns="" id="{930FE1B9-EC16-9F7A-88F8-B9DE86BEB7A2}"/>
                </a:ext>
              </a:extLst>
            </p:cNvPr>
            <p:cNvSpPr/>
            <p:nvPr/>
          </p:nvSpPr>
          <p:spPr>
            <a:xfrm>
              <a:off x="5007857" y="3124587"/>
              <a:ext cx="235006" cy="195275"/>
            </a:xfrm>
            <a:custGeom>
              <a:avLst/>
              <a:gdLst/>
              <a:ahLst/>
              <a:cxnLst/>
              <a:rect l="l" t="t" r="r" b="b"/>
              <a:pathLst>
                <a:path w="6051" h="5028" extrusionOk="0">
                  <a:moveTo>
                    <a:pt x="4451" y="1"/>
                  </a:moveTo>
                  <a:cubicBezTo>
                    <a:pt x="4178" y="1"/>
                    <a:pt x="3893" y="194"/>
                    <a:pt x="3656" y="642"/>
                  </a:cubicBezTo>
                  <a:cubicBezTo>
                    <a:pt x="3451" y="926"/>
                    <a:pt x="3246" y="1258"/>
                    <a:pt x="3340" y="1605"/>
                  </a:cubicBezTo>
                  <a:cubicBezTo>
                    <a:pt x="2955" y="1220"/>
                    <a:pt x="2305" y="1008"/>
                    <a:pt x="1930" y="1008"/>
                  </a:cubicBezTo>
                  <a:cubicBezTo>
                    <a:pt x="1505" y="1008"/>
                    <a:pt x="1432" y="1279"/>
                    <a:pt x="2488" y="1874"/>
                  </a:cubicBezTo>
                  <a:cubicBezTo>
                    <a:pt x="2396" y="1855"/>
                    <a:pt x="2301" y="1847"/>
                    <a:pt x="2203" y="1847"/>
                  </a:cubicBezTo>
                  <a:cubicBezTo>
                    <a:pt x="1458" y="1847"/>
                    <a:pt x="573" y="2358"/>
                    <a:pt x="182" y="3042"/>
                  </a:cubicBezTo>
                  <a:cubicBezTo>
                    <a:pt x="1" y="3340"/>
                    <a:pt x="254" y="3680"/>
                    <a:pt x="561" y="3680"/>
                  </a:cubicBezTo>
                  <a:cubicBezTo>
                    <a:pt x="628" y="3680"/>
                    <a:pt x="698" y="3664"/>
                    <a:pt x="766" y="3627"/>
                  </a:cubicBezTo>
                  <a:cubicBezTo>
                    <a:pt x="1226" y="3374"/>
                    <a:pt x="1711" y="3137"/>
                    <a:pt x="2209" y="3137"/>
                  </a:cubicBezTo>
                  <a:cubicBezTo>
                    <a:pt x="2395" y="3137"/>
                    <a:pt x="2583" y="3170"/>
                    <a:pt x="2772" y="3248"/>
                  </a:cubicBezTo>
                  <a:cubicBezTo>
                    <a:pt x="2740" y="3863"/>
                    <a:pt x="3040" y="4448"/>
                    <a:pt x="3451" y="4922"/>
                  </a:cubicBezTo>
                  <a:cubicBezTo>
                    <a:pt x="3523" y="4994"/>
                    <a:pt x="3612" y="5027"/>
                    <a:pt x="3698" y="5027"/>
                  </a:cubicBezTo>
                  <a:cubicBezTo>
                    <a:pt x="3855" y="5027"/>
                    <a:pt x="4005" y="4916"/>
                    <a:pt x="4035" y="4732"/>
                  </a:cubicBezTo>
                  <a:cubicBezTo>
                    <a:pt x="4114" y="4179"/>
                    <a:pt x="4241" y="3642"/>
                    <a:pt x="4430" y="3105"/>
                  </a:cubicBezTo>
                  <a:cubicBezTo>
                    <a:pt x="4604" y="3069"/>
                    <a:pt x="4781" y="3050"/>
                    <a:pt x="4958" y="3050"/>
                  </a:cubicBezTo>
                  <a:cubicBezTo>
                    <a:pt x="5167" y="3050"/>
                    <a:pt x="5378" y="3077"/>
                    <a:pt x="5583" y="3137"/>
                  </a:cubicBezTo>
                  <a:cubicBezTo>
                    <a:pt x="5611" y="3144"/>
                    <a:pt x="5637" y="3148"/>
                    <a:pt x="5663" y="3148"/>
                  </a:cubicBezTo>
                  <a:cubicBezTo>
                    <a:pt x="5914" y="3148"/>
                    <a:pt x="6051" y="2819"/>
                    <a:pt x="5836" y="2647"/>
                  </a:cubicBezTo>
                  <a:cubicBezTo>
                    <a:pt x="5362" y="2284"/>
                    <a:pt x="4683" y="2126"/>
                    <a:pt x="4098" y="2063"/>
                  </a:cubicBezTo>
                  <a:cubicBezTo>
                    <a:pt x="3988" y="1621"/>
                    <a:pt x="4241" y="1163"/>
                    <a:pt x="4667" y="1005"/>
                  </a:cubicBezTo>
                  <a:cubicBezTo>
                    <a:pt x="5078" y="816"/>
                    <a:pt x="5078" y="231"/>
                    <a:pt x="4667" y="42"/>
                  </a:cubicBezTo>
                  <a:cubicBezTo>
                    <a:pt x="4597" y="15"/>
                    <a:pt x="4524" y="1"/>
                    <a:pt x="445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9" name="Google Shape;2089;p46">
              <a:extLst>
                <a:ext uri="{FF2B5EF4-FFF2-40B4-BE49-F238E27FC236}">
                  <a16:creationId xmlns:a16="http://schemas.microsoft.com/office/drawing/2014/main" xmlns="" id="{5E0D525B-6432-B881-77B7-8423A5185A97}"/>
                </a:ext>
              </a:extLst>
            </p:cNvPr>
            <p:cNvSpPr/>
            <p:nvPr/>
          </p:nvSpPr>
          <p:spPr>
            <a:xfrm>
              <a:off x="5122857" y="3117985"/>
              <a:ext cx="58101" cy="108823"/>
            </a:xfrm>
            <a:custGeom>
              <a:avLst/>
              <a:gdLst/>
              <a:ahLst/>
              <a:cxnLst/>
              <a:rect l="l" t="t" r="r" b="b"/>
              <a:pathLst>
                <a:path w="1496" h="2802" extrusionOk="0">
                  <a:moveTo>
                    <a:pt x="1357" y="1"/>
                  </a:moveTo>
                  <a:cubicBezTo>
                    <a:pt x="1338" y="1"/>
                    <a:pt x="1316" y="7"/>
                    <a:pt x="1295" y="22"/>
                  </a:cubicBezTo>
                  <a:cubicBezTo>
                    <a:pt x="443" y="638"/>
                    <a:pt x="0" y="1680"/>
                    <a:pt x="206" y="2723"/>
                  </a:cubicBezTo>
                  <a:cubicBezTo>
                    <a:pt x="206" y="2770"/>
                    <a:pt x="253" y="2802"/>
                    <a:pt x="300" y="2802"/>
                  </a:cubicBezTo>
                  <a:lnTo>
                    <a:pt x="316" y="2802"/>
                  </a:lnTo>
                  <a:cubicBezTo>
                    <a:pt x="364" y="2786"/>
                    <a:pt x="395" y="2739"/>
                    <a:pt x="395" y="2675"/>
                  </a:cubicBezTo>
                  <a:cubicBezTo>
                    <a:pt x="206" y="1712"/>
                    <a:pt x="601" y="733"/>
                    <a:pt x="1406" y="180"/>
                  </a:cubicBezTo>
                  <a:cubicBezTo>
                    <a:pt x="1495" y="116"/>
                    <a:pt x="1440" y="1"/>
                    <a:pt x="1357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0" name="Google Shape;2090;p46">
              <a:extLst>
                <a:ext uri="{FF2B5EF4-FFF2-40B4-BE49-F238E27FC236}">
                  <a16:creationId xmlns:a16="http://schemas.microsoft.com/office/drawing/2014/main" xmlns="" id="{95411E87-08AA-E498-FE30-30A2ECB8250C}"/>
                </a:ext>
              </a:extLst>
            </p:cNvPr>
            <p:cNvSpPr/>
            <p:nvPr/>
          </p:nvSpPr>
          <p:spPr>
            <a:xfrm>
              <a:off x="4923345" y="3198652"/>
              <a:ext cx="66878" cy="68665"/>
            </a:xfrm>
            <a:custGeom>
              <a:avLst/>
              <a:gdLst/>
              <a:ahLst/>
              <a:cxnLst/>
              <a:rect l="l" t="t" r="r" b="b"/>
              <a:pathLst>
                <a:path w="1722" h="1768" extrusionOk="0">
                  <a:moveTo>
                    <a:pt x="1089" y="1"/>
                  </a:moveTo>
                  <a:cubicBezTo>
                    <a:pt x="966" y="1"/>
                    <a:pt x="832" y="52"/>
                    <a:pt x="700" y="172"/>
                  </a:cubicBezTo>
                  <a:lnTo>
                    <a:pt x="700" y="188"/>
                  </a:lnTo>
                  <a:cubicBezTo>
                    <a:pt x="0" y="794"/>
                    <a:pt x="555" y="1768"/>
                    <a:pt x="1371" y="1768"/>
                  </a:cubicBezTo>
                  <a:cubicBezTo>
                    <a:pt x="1384" y="1768"/>
                    <a:pt x="1397" y="1767"/>
                    <a:pt x="1410" y="1767"/>
                  </a:cubicBezTo>
                  <a:cubicBezTo>
                    <a:pt x="1505" y="1609"/>
                    <a:pt x="1537" y="1435"/>
                    <a:pt x="1505" y="1277"/>
                  </a:cubicBezTo>
                  <a:cubicBezTo>
                    <a:pt x="1505" y="1135"/>
                    <a:pt x="1521" y="1009"/>
                    <a:pt x="1568" y="883"/>
                  </a:cubicBezTo>
                  <a:cubicBezTo>
                    <a:pt x="1722" y="446"/>
                    <a:pt x="1452" y="1"/>
                    <a:pt x="1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1" name="Google Shape;2091;p46">
              <a:extLst>
                <a:ext uri="{FF2B5EF4-FFF2-40B4-BE49-F238E27FC236}">
                  <a16:creationId xmlns:a16="http://schemas.microsoft.com/office/drawing/2014/main" xmlns="" id="{4B51F11B-3A83-3AAA-4258-01495708B86E}"/>
                </a:ext>
              </a:extLst>
            </p:cNvPr>
            <p:cNvSpPr/>
            <p:nvPr/>
          </p:nvSpPr>
          <p:spPr>
            <a:xfrm>
              <a:off x="5143092" y="3318235"/>
              <a:ext cx="83462" cy="52819"/>
            </a:xfrm>
            <a:custGeom>
              <a:avLst/>
              <a:gdLst/>
              <a:ahLst/>
              <a:cxnLst/>
              <a:rect l="l" t="t" r="r" b="b"/>
              <a:pathLst>
                <a:path w="2149" h="1360" extrusionOk="0">
                  <a:moveTo>
                    <a:pt x="1351" y="0"/>
                  </a:moveTo>
                  <a:cubicBezTo>
                    <a:pt x="1109" y="0"/>
                    <a:pt x="864" y="86"/>
                    <a:pt x="664" y="251"/>
                  </a:cubicBezTo>
                  <a:lnTo>
                    <a:pt x="664" y="236"/>
                  </a:lnTo>
                  <a:cubicBezTo>
                    <a:pt x="474" y="394"/>
                    <a:pt x="1" y="583"/>
                    <a:pt x="16" y="852"/>
                  </a:cubicBezTo>
                  <a:cubicBezTo>
                    <a:pt x="48" y="1278"/>
                    <a:pt x="727" y="1357"/>
                    <a:pt x="1027" y="1357"/>
                  </a:cubicBezTo>
                  <a:cubicBezTo>
                    <a:pt x="1056" y="1359"/>
                    <a:pt x="1084" y="1360"/>
                    <a:pt x="1113" y="1360"/>
                  </a:cubicBezTo>
                  <a:cubicBezTo>
                    <a:pt x="1305" y="1360"/>
                    <a:pt x="1496" y="1315"/>
                    <a:pt x="1675" y="1246"/>
                  </a:cubicBezTo>
                  <a:cubicBezTo>
                    <a:pt x="1880" y="1167"/>
                    <a:pt x="2038" y="994"/>
                    <a:pt x="2101" y="788"/>
                  </a:cubicBezTo>
                  <a:cubicBezTo>
                    <a:pt x="2148" y="441"/>
                    <a:pt x="1927" y="109"/>
                    <a:pt x="1596" y="30"/>
                  </a:cubicBezTo>
                  <a:cubicBezTo>
                    <a:pt x="1516" y="10"/>
                    <a:pt x="143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2" name="Google Shape;2092;p46">
              <a:extLst>
                <a:ext uri="{FF2B5EF4-FFF2-40B4-BE49-F238E27FC236}">
                  <a16:creationId xmlns:a16="http://schemas.microsoft.com/office/drawing/2014/main" xmlns="" id="{A8B17B30-2186-D96C-2594-B359602AD2F7}"/>
                </a:ext>
              </a:extLst>
            </p:cNvPr>
            <p:cNvSpPr/>
            <p:nvPr/>
          </p:nvSpPr>
          <p:spPr>
            <a:xfrm>
              <a:off x="4891615" y="3172009"/>
              <a:ext cx="115153" cy="101405"/>
            </a:xfrm>
            <a:custGeom>
              <a:avLst/>
              <a:gdLst/>
              <a:ahLst/>
              <a:cxnLst/>
              <a:rect l="l" t="t" r="r" b="b"/>
              <a:pathLst>
                <a:path w="2965" h="2611" extrusionOk="0">
                  <a:moveTo>
                    <a:pt x="2699" y="1"/>
                  </a:moveTo>
                  <a:cubicBezTo>
                    <a:pt x="2163" y="1"/>
                    <a:pt x="299" y="164"/>
                    <a:pt x="1" y="2500"/>
                  </a:cubicBezTo>
                  <a:cubicBezTo>
                    <a:pt x="1" y="2564"/>
                    <a:pt x="32" y="2611"/>
                    <a:pt x="95" y="2611"/>
                  </a:cubicBezTo>
                  <a:lnTo>
                    <a:pt x="111" y="2611"/>
                  </a:lnTo>
                  <a:cubicBezTo>
                    <a:pt x="159" y="2611"/>
                    <a:pt x="190" y="2579"/>
                    <a:pt x="206" y="2532"/>
                  </a:cubicBezTo>
                  <a:cubicBezTo>
                    <a:pt x="481" y="335"/>
                    <a:pt x="2188" y="191"/>
                    <a:pt x="2691" y="191"/>
                  </a:cubicBezTo>
                  <a:cubicBezTo>
                    <a:pt x="2767" y="191"/>
                    <a:pt x="2815" y="195"/>
                    <a:pt x="2827" y="195"/>
                  </a:cubicBezTo>
                  <a:cubicBezTo>
                    <a:pt x="2833" y="195"/>
                    <a:pt x="2837" y="196"/>
                    <a:pt x="2842" y="196"/>
                  </a:cubicBezTo>
                  <a:cubicBezTo>
                    <a:pt x="2955" y="196"/>
                    <a:pt x="2965" y="20"/>
                    <a:pt x="2843" y="5"/>
                  </a:cubicBezTo>
                  <a:cubicBezTo>
                    <a:pt x="2839" y="5"/>
                    <a:pt x="2787" y="1"/>
                    <a:pt x="2699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3" name="Google Shape;2093;p46">
              <a:extLst>
                <a:ext uri="{FF2B5EF4-FFF2-40B4-BE49-F238E27FC236}">
                  <a16:creationId xmlns:a16="http://schemas.microsoft.com/office/drawing/2014/main" xmlns="" id="{6E0C2059-BC6E-6F8C-01E2-3E690D5C8361}"/>
                </a:ext>
              </a:extLst>
            </p:cNvPr>
            <p:cNvSpPr/>
            <p:nvPr/>
          </p:nvSpPr>
          <p:spPr>
            <a:xfrm>
              <a:off x="4250668" y="3159891"/>
              <a:ext cx="837259" cy="487178"/>
            </a:xfrm>
            <a:custGeom>
              <a:avLst/>
              <a:gdLst/>
              <a:ahLst/>
              <a:cxnLst/>
              <a:rect l="l" t="t" r="r" b="b"/>
              <a:pathLst>
                <a:path w="21558" h="12544" extrusionOk="0">
                  <a:moveTo>
                    <a:pt x="11369" y="0"/>
                  </a:moveTo>
                  <a:cubicBezTo>
                    <a:pt x="11306" y="0"/>
                    <a:pt x="11239" y="11"/>
                    <a:pt x="11166" y="33"/>
                  </a:cubicBezTo>
                  <a:cubicBezTo>
                    <a:pt x="10139" y="175"/>
                    <a:pt x="9618" y="1217"/>
                    <a:pt x="9350" y="2228"/>
                  </a:cubicBezTo>
                  <a:cubicBezTo>
                    <a:pt x="9176" y="2377"/>
                    <a:pt x="9013" y="2437"/>
                    <a:pt x="8855" y="2437"/>
                  </a:cubicBezTo>
                  <a:cubicBezTo>
                    <a:pt x="8171" y="2437"/>
                    <a:pt x="7593" y="1308"/>
                    <a:pt x="6798" y="1308"/>
                  </a:cubicBezTo>
                  <a:cubicBezTo>
                    <a:pt x="6488" y="1308"/>
                    <a:pt x="6145" y="1480"/>
                    <a:pt x="5749" y="1960"/>
                  </a:cubicBezTo>
                  <a:cubicBezTo>
                    <a:pt x="5165" y="2623"/>
                    <a:pt x="5244" y="3665"/>
                    <a:pt x="4880" y="4423"/>
                  </a:cubicBezTo>
                  <a:cubicBezTo>
                    <a:pt x="4755" y="4575"/>
                    <a:pt x="4588" y="4621"/>
                    <a:pt x="4404" y="4621"/>
                  </a:cubicBezTo>
                  <a:cubicBezTo>
                    <a:pt x="4124" y="4621"/>
                    <a:pt x="3804" y="4516"/>
                    <a:pt x="3527" y="4516"/>
                  </a:cubicBezTo>
                  <a:cubicBezTo>
                    <a:pt x="3339" y="4516"/>
                    <a:pt x="3172" y="4564"/>
                    <a:pt x="3048" y="4723"/>
                  </a:cubicBezTo>
                  <a:cubicBezTo>
                    <a:pt x="2764" y="5102"/>
                    <a:pt x="3064" y="5718"/>
                    <a:pt x="2890" y="6176"/>
                  </a:cubicBezTo>
                  <a:cubicBezTo>
                    <a:pt x="2606" y="6934"/>
                    <a:pt x="1485" y="6508"/>
                    <a:pt x="964" y="7076"/>
                  </a:cubicBezTo>
                  <a:cubicBezTo>
                    <a:pt x="0" y="8719"/>
                    <a:pt x="2385" y="9998"/>
                    <a:pt x="3554" y="10298"/>
                  </a:cubicBezTo>
                  <a:cubicBezTo>
                    <a:pt x="5054" y="10535"/>
                    <a:pt x="5117" y="10788"/>
                    <a:pt x="5496" y="11372"/>
                  </a:cubicBezTo>
                  <a:cubicBezTo>
                    <a:pt x="5844" y="11956"/>
                    <a:pt x="6428" y="12351"/>
                    <a:pt x="7091" y="12462"/>
                  </a:cubicBezTo>
                  <a:cubicBezTo>
                    <a:pt x="7463" y="12518"/>
                    <a:pt x="7868" y="12544"/>
                    <a:pt x="8296" y="12544"/>
                  </a:cubicBezTo>
                  <a:cubicBezTo>
                    <a:pt x="11337" y="12544"/>
                    <a:pt x="15569" y="11256"/>
                    <a:pt x="17909" y="10661"/>
                  </a:cubicBezTo>
                  <a:cubicBezTo>
                    <a:pt x="19504" y="10156"/>
                    <a:pt x="21557" y="8087"/>
                    <a:pt x="19157" y="7029"/>
                  </a:cubicBezTo>
                  <a:cubicBezTo>
                    <a:pt x="18699" y="6334"/>
                    <a:pt x="19552" y="5576"/>
                    <a:pt x="19457" y="4850"/>
                  </a:cubicBezTo>
                  <a:cubicBezTo>
                    <a:pt x="19220" y="3428"/>
                    <a:pt x="17230" y="4123"/>
                    <a:pt x="16677" y="3018"/>
                  </a:cubicBezTo>
                  <a:cubicBezTo>
                    <a:pt x="16440" y="2544"/>
                    <a:pt x="16583" y="1896"/>
                    <a:pt x="16330" y="1423"/>
                  </a:cubicBezTo>
                  <a:cubicBezTo>
                    <a:pt x="16064" y="1005"/>
                    <a:pt x="15729" y="867"/>
                    <a:pt x="15361" y="867"/>
                  </a:cubicBezTo>
                  <a:cubicBezTo>
                    <a:pt x="14656" y="867"/>
                    <a:pt x="13828" y="1370"/>
                    <a:pt x="13115" y="1370"/>
                  </a:cubicBezTo>
                  <a:cubicBezTo>
                    <a:pt x="12765" y="1370"/>
                    <a:pt x="12442" y="1248"/>
                    <a:pt x="12176" y="886"/>
                  </a:cubicBezTo>
                  <a:cubicBezTo>
                    <a:pt x="11984" y="473"/>
                    <a:pt x="11791" y="0"/>
                    <a:pt x="11369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4" name="Google Shape;2094;p46">
              <a:extLst>
                <a:ext uri="{FF2B5EF4-FFF2-40B4-BE49-F238E27FC236}">
                  <a16:creationId xmlns:a16="http://schemas.microsoft.com/office/drawing/2014/main" xmlns="" id="{1EAEA7C2-5E25-94C9-7CE3-A82E8E051E03}"/>
                </a:ext>
              </a:extLst>
            </p:cNvPr>
            <p:cNvSpPr/>
            <p:nvPr/>
          </p:nvSpPr>
          <p:spPr>
            <a:xfrm>
              <a:off x="4622077" y="3156241"/>
              <a:ext cx="193527" cy="64431"/>
            </a:xfrm>
            <a:custGeom>
              <a:avLst/>
              <a:gdLst/>
              <a:ahLst/>
              <a:cxnLst/>
              <a:rect l="l" t="t" r="r" b="b"/>
              <a:pathLst>
                <a:path w="4983" h="1659" extrusionOk="0">
                  <a:moveTo>
                    <a:pt x="1650" y="1"/>
                  </a:moveTo>
                  <a:cubicBezTo>
                    <a:pt x="829" y="1"/>
                    <a:pt x="87" y="1248"/>
                    <a:pt x="55" y="1296"/>
                  </a:cubicBezTo>
                  <a:cubicBezTo>
                    <a:pt x="1" y="1382"/>
                    <a:pt x="73" y="1462"/>
                    <a:pt x="145" y="1462"/>
                  </a:cubicBezTo>
                  <a:cubicBezTo>
                    <a:pt x="177" y="1462"/>
                    <a:pt x="209" y="1446"/>
                    <a:pt x="229" y="1406"/>
                  </a:cubicBezTo>
                  <a:cubicBezTo>
                    <a:pt x="244" y="1390"/>
                    <a:pt x="946" y="206"/>
                    <a:pt x="1652" y="206"/>
                  </a:cubicBezTo>
                  <a:cubicBezTo>
                    <a:pt x="1657" y="206"/>
                    <a:pt x="1661" y="206"/>
                    <a:pt x="1666" y="206"/>
                  </a:cubicBezTo>
                  <a:cubicBezTo>
                    <a:pt x="1966" y="206"/>
                    <a:pt x="2234" y="443"/>
                    <a:pt x="2471" y="885"/>
                  </a:cubicBezTo>
                  <a:cubicBezTo>
                    <a:pt x="2629" y="1232"/>
                    <a:pt x="2945" y="1501"/>
                    <a:pt x="3324" y="1611"/>
                  </a:cubicBezTo>
                  <a:cubicBezTo>
                    <a:pt x="3435" y="1643"/>
                    <a:pt x="3545" y="1659"/>
                    <a:pt x="3656" y="1659"/>
                  </a:cubicBezTo>
                  <a:cubicBezTo>
                    <a:pt x="4114" y="1627"/>
                    <a:pt x="4556" y="1485"/>
                    <a:pt x="4935" y="1232"/>
                  </a:cubicBezTo>
                  <a:cubicBezTo>
                    <a:pt x="4982" y="1201"/>
                    <a:pt x="4982" y="1138"/>
                    <a:pt x="4951" y="1090"/>
                  </a:cubicBezTo>
                  <a:cubicBezTo>
                    <a:pt x="4931" y="1071"/>
                    <a:pt x="4906" y="1057"/>
                    <a:pt x="4878" y="1057"/>
                  </a:cubicBezTo>
                  <a:cubicBezTo>
                    <a:pt x="4861" y="1057"/>
                    <a:pt x="4843" y="1062"/>
                    <a:pt x="4824" y="1074"/>
                  </a:cubicBezTo>
                  <a:cubicBezTo>
                    <a:pt x="4811" y="1074"/>
                    <a:pt x="4252" y="1457"/>
                    <a:pt x="3665" y="1457"/>
                  </a:cubicBezTo>
                  <a:cubicBezTo>
                    <a:pt x="3567" y="1457"/>
                    <a:pt x="3469" y="1447"/>
                    <a:pt x="3371" y="1422"/>
                  </a:cubicBezTo>
                  <a:cubicBezTo>
                    <a:pt x="3040" y="1327"/>
                    <a:pt x="2771" y="1106"/>
                    <a:pt x="2645" y="790"/>
                  </a:cubicBezTo>
                  <a:cubicBezTo>
                    <a:pt x="2377" y="269"/>
                    <a:pt x="2045" y="16"/>
                    <a:pt x="166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5" name="Google Shape;2095;p46">
              <a:extLst>
                <a:ext uri="{FF2B5EF4-FFF2-40B4-BE49-F238E27FC236}">
                  <a16:creationId xmlns:a16="http://schemas.microsoft.com/office/drawing/2014/main" xmlns="" id="{7332601F-C348-D5B6-2979-3434EDBE8024}"/>
                </a:ext>
              </a:extLst>
            </p:cNvPr>
            <p:cNvSpPr/>
            <p:nvPr/>
          </p:nvSpPr>
          <p:spPr>
            <a:xfrm>
              <a:off x="4361667" y="3445004"/>
              <a:ext cx="269299" cy="117328"/>
            </a:xfrm>
            <a:custGeom>
              <a:avLst/>
              <a:gdLst/>
              <a:ahLst/>
              <a:cxnLst/>
              <a:rect l="l" t="t" r="r" b="b"/>
              <a:pathLst>
                <a:path w="6934" h="3021" extrusionOk="0">
                  <a:moveTo>
                    <a:pt x="108" y="1"/>
                  </a:moveTo>
                  <a:cubicBezTo>
                    <a:pt x="68" y="1"/>
                    <a:pt x="30" y="42"/>
                    <a:pt x="17" y="83"/>
                  </a:cubicBezTo>
                  <a:cubicBezTo>
                    <a:pt x="1" y="130"/>
                    <a:pt x="48" y="193"/>
                    <a:pt x="96" y="193"/>
                  </a:cubicBezTo>
                  <a:cubicBezTo>
                    <a:pt x="1233" y="383"/>
                    <a:pt x="2496" y="604"/>
                    <a:pt x="3696" y="1030"/>
                  </a:cubicBezTo>
                  <a:cubicBezTo>
                    <a:pt x="4991" y="1504"/>
                    <a:pt x="6034" y="2152"/>
                    <a:pt x="6760" y="2989"/>
                  </a:cubicBezTo>
                  <a:cubicBezTo>
                    <a:pt x="6776" y="3004"/>
                    <a:pt x="6807" y="3020"/>
                    <a:pt x="6823" y="3020"/>
                  </a:cubicBezTo>
                  <a:cubicBezTo>
                    <a:pt x="6855" y="3020"/>
                    <a:pt x="6871" y="3020"/>
                    <a:pt x="6902" y="2989"/>
                  </a:cubicBezTo>
                  <a:cubicBezTo>
                    <a:pt x="6934" y="2957"/>
                    <a:pt x="6934" y="2894"/>
                    <a:pt x="6902" y="2862"/>
                  </a:cubicBezTo>
                  <a:cubicBezTo>
                    <a:pt x="6144" y="1994"/>
                    <a:pt x="5102" y="1315"/>
                    <a:pt x="3759" y="841"/>
                  </a:cubicBezTo>
                  <a:cubicBezTo>
                    <a:pt x="2559" y="414"/>
                    <a:pt x="1264" y="193"/>
                    <a:pt x="127" y="4"/>
                  </a:cubicBezTo>
                  <a:cubicBezTo>
                    <a:pt x="121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Google Shape;2096;p46">
              <a:extLst>
                <a:ext uri="{FF2B5EF4-FFF2-40B4-BE49-F238E27FC236}">
                  <a16:creationId xmlns:a16="http://schemas.microsoft.com/office/drawing/2014/main" xmlns="" id="{BC331524-EED3-2CDB-704C-AA33DB761CD4}"/>
                </a:ext>
              </a:extLst>
            </p:cNvPr>
            <p:cNvSpPr/>
            <p:nvPr/>
          </p:nvSpPr>
          <p:spPr>
            <a:xfrm>
              <a:off x="4523001" y="3312332"/>
              <a:ext cx="180983" cy="220558"/>
            </a:xfrm>
            <a:custGeom>
              <a:avLst/>
              <a:gdLst/>
              <a:ahLst/>
              <a:cxnLst/>
              <a:rect l="l" t="t" r="r" b="b"/>
              <a:pathLst>
                <a:path w="4660" h="5679" extrusionOk="0">
                  <a:moveTo>
                    <a:pt x="109" y="1"/>
                  </a:moveTo>
                  <a:cubicBezTo>
                    <a:pt x="83" y="1"/>
                    <a:pt x="56" y="9"/>
                    <a:pt x="32" y="24"/>
                  </a:cubicBezTo>
                  <a:cubicBezTo>
                    <a:pt x="0" y="72"/>
                    <a:pt x="0" y="119"/>
                    <a:pt x="32" y="167"/>
                  </a:cubicBezTo>
                  <a:cubicBezTo>
                    <a:pt x="1722" y="1651"/>
                    <a:pt x="3633" y="3341"/>
                    <a:pt x="4438" y="5615"/>
                  </a:cubicBezTo>
                  <a:cubicBezTo>
                    <a:pt x="4454" y="5662"/>
                    <a:pt x="4501" y="5678"/>
                    <a:pt x="4533" y="5678"/>
                  </a:cubicBezTo>
                  <a:lnTo>
                    <a:pt x="4580" y="5678"/>
                  </a:lnTo>
                  <a:cubicBezTo>
                    <a:pt x="4628" y="5662"/>
                    <a:pt x="4659" y="5599"/>
                    <a:pt x="4643" y="5552"/>
                  </a:cubicBezTo>
                  <a:cubicBezTo>
                    <a:pt x="3806" y="3246"/>
                    <a:pt x="1880" y="1540"/>
                    <a:pt x="174" y="24"/>
                  </a:cubicBezTo>
                  <a:cubicBezTo>
                    <a:pt x="158" y="9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Google Shape;2097;p46">
              <a:extLst>
                <a:ext uri="{FF2B5EF4-FFF2-40B4-BE49-F238E27FC236}">
                  <a16:creationId xmlns:a16="http://schemas.microsoft.com/office/drawing/2014/main" xmlns="" id="{3B8AE995-2839-8B05-91DD-4D8CFD948C5F}"/>
                </a:ext>
              </a:extLst>
            </p:cNvPr>
            <p:cNvSpPr/>
            <p:nvPr/>
          </p:nvSpPr>
          <p:spPr>
            <a:xfrm>
              <a:off x="4710085" y="3221256"/>
              <a:ext cx="42954" cy="285844"/>
            </a:xfrm>
            <a:custGeom>
              <a:avLst/>
              <a:gdLst/>
              <a:ahLst/>
              <a:cxnLst/>
              <a:rect l="l" t="t" r="r" b="b"/>
              <a:pathLst>
                <a:path w="1106" h="7360" extrusionOk="0">
                  <a:moveTo>
                    <a:pt x="474" y="1"/>
                  </a:moveTo>
                  <a:cubicBezTo>
                    <a:pt x="411" y="1"/>
                    <a:pt x="363" y="32"/>
                    <a:pt x="363" y="80"/>
                  </a:cubicBezTo>
                  <a:cubicBezTo>
                    <a:pt x="0" y="2496"/>
                    <a:pt x="190" y="4959"/>
                    <a:pt x="900" y="7281"/>
                  </a:cubicBezTo>
                  <a:cubicBezTo>
                    <a:pt x="916" y="7328"/>
                    <a:pt x="948" y="7360"/>
                    <a:pt x="995" y="7360"/>
                  </a:cubicBezTo>
                  <a:cubicBezTo>
                    <a:pt x="1011" y="7360"/>
                    <a:pt x="1027" y="7344"/>
                    <a:pt x="1027" y="7344"/>
                  </a:cubicBezTo>
                  <a:cubicBezTo>
                    <a:pt x="1074" y="7328"/>
                    <a:pt x="1105" y="7265"/>
                    <a:pt x="1090" y="7218"/>
                  </a:cubicBezTo>
                  <a:cubicBezTo>
                    <a:pt x="379" y="4928"/>
                    <a:pt x="205" y="2496"/>
                    <a:pt x="553" y="111"/>
                  </a:cubicBezTo>
                  <a:cubicBezTo>
                    <a:pt x="553" y="64"/>
                    <a:pt x="521" y="16"/>
                    <a:pt x="47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Google Shape;2098;p46">
              <a:extLst>
                <a:ext uri="{FF2B5EF4-FFF2-40B4-BE49-F238E27FC236}">
                  <a16:creationId xmlns:a16="http://schemas.microsoft.com/office/drawing/2014/main" xmlns="" id="{6B3E1883-0B4A-D0DA-B1CA-D77575F2C140}"/>
                </a:ext>
              </a:extLst>
            </p:cNvPr>
            <p:cNvSpPr/>
            <p:nvPr/>
          </p:nvSpPr>
          <p:spPr>
            <a:xfrm>
              <a:off x="4802054" y="3281844"/>
              <a:ext cx="54644" cy="192751"/>
            </a:xfrm>
            <a:custGeom>
              <a:avLst/>
              <a:gdLst/>
              <a:ahLst/>
              <a:cxnLst/>
              <a:rect l="l" t="t" r="r" b="b"/>
              <a:pathLst>
                <a:path w="1407" h="4963" extrusionOk="0">
                  <a:moveTo>
                    <a:pt x="1294" y="0"/>
                  </a:moveTo>
                  <a:cubicBezTo>
                    <a:pt x="1268" y="0"/>
                    <a:pt x="1241" y="12"/>
                    <a:pt x="1217" y="36"/>
                  </a:cubicBezTo>
                  <a:cubicBezTo>
                    <a:pt x="680" y="699"/>
                    <a:pt x="317" y="1504"/>
                    <a:pt x="190" y="2341"/>
                  </a:cubicBezTo>
                  <a:cubicBezTo>
                    <a:pt x="64" y="3178"/>
                    <a:pt x="1" y="4015"/>
                    <a:pt x="32" y="4868"/>
                  </a:cubicBezTo>
                  <a:cubicBezTo>
                    <a:pt x="32" y="4915"/>
                    <a:pt x="64" y="4963"/>
                    <a:pt x="127" y="4963"/>
                  </a:cubicBezTo>
                  <a:cubicBezTo>
                    <a:pt x="175" y="4963"/>
                    <a:pt x="222" y="4915"/>
                    <a:pt x="222" y="4868"/>
                  </a:cubicBezTo>
                  <a:cubicBezTo>
                    <a:pt x="206" y="4031"/>
                    <a:pt x="254" y="3210"/>
                    <a:pt x="380" y="2389"/>
                  </a:cubicBezTo>
                  <a:cubicBezTo>
                    <a:pt x="506" y="1567"/>
                    <a:pt x="854" y="809"/>
                    <a:pt x="1375" y="162"/>
                  </a:cubicBezTo>
                  <a:cubicBezTo>
                    <a:pt x="1406" y="130"/>
                    <a:pt x="1406" y="67"/>
                    <a:pt x="1359" y="36"/>
                  </a:cubicBezTo>
                  <a:cubicBezTo>
                    <a:pt x="1343" y="12"/>
                    <a:pt x="1320" y="0"/>
                    <a:pt x="129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Google Shape;2099;p46">
              <a:extLst>
                <a:ext uri="{FF2B5EF4-FFF2-40B4-BE49-F238E27FC236}">
                  <a16:creationId xmlns:a16="http://schemas.microsoft.com/office/drawing/2014/main" xmlns="" id="{AA261EDE-BD92-2D37-8365-12A59D4371A5}"/>
                </a:ext>
              </a:extLst>
            </p:cNvPr>
            <p:cNvSpPr/>
            <p:nvPr/>
          </p:nvSpPr>
          <p:spPr>
            <a:xfrm>
              <a:off x="4878720" y="3367405"/>
              <a:ext cx="49945" cy="122532"/>
            </a:xfrm>
            <a:custGeom>
              <a:avLst/>
              <a:gdLst/>
              <a:ahLst/>
              <a:cxnLst/>
              <a:rect l="l" t="t" r="r" b="b"/>
              <a:pathLst>
                <a:path w="1286" h="3155" extrusionOk="0">
                  <a:moveTo>
                    <a:pt x="1150" y="1"/>
                  </a:moveTo>
                  <a:cubicBezTo>
                    <a:pt x="1124" y="1"/>
                    <a:pt x="1096" y="13"/>
                    <a:pt x="1075" y="44"/>
                  </a:cubicBezTo>
                  <a:cubicBezTo>
                    <a:pt x="380" y="896"/>
                    <a:pt x="1" y="1954"/>
                    <a:pt x="1" y="3060"/>
                  </a:cubicBezTo>
                  <a:cubicBezTo>
                    <a:pt x="1" y="3107"/>
                    <a:pt x="33" y="3155"/>
                    <a:pt x="96" y="3155"/>
                  </a:cubicBezTo>
                  <a:cubicBezTo>
                    <a:pt x="143" y="3155"/>
                    <a:pt x="190" y="3123"/>
                    <a:pt x="190" y="3060"/>
                  </a:cubicBezTo>
                  <a:cubicBezTo>
                    <a:pt x="206" y="2002"/>
                    <a:pt x="569" y="991"/>
                    <a:pt x="1217" y="170"/>
                  </a:cubicBezTo>
                  <a:cubicBezTo>
                    <a:pt x="1286" y="89"/>
                    <a:pt x="1221" y="1"/>
                    <a:pt x="1150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0" name="Google Shape;2100;p46">
              <a:extLst>
                <a:ext uri="{FF2B5EF4-FFF2-40B4-BE49-F238E27FC236}">
                  <a16:creationId xmlns:a16="http://schemas.microsoft.com/office/drawing/2014/main" xmlns="" id="{A7DFDA57-DA8F-A027-3158-B434F4FF900D}"/>
                </a:ext>
              </a:extLst>
            </p:cNvPr>
            <p:cNvSpPr/>
            <p:nvPr/>
          </p:nvSpPr>
          <p:spPr>
            <a:xfrm>
              <a:off x="4589220" y="3367521"/>
              <a:ext cx="669830" cy="268794"/>
            </a:xfrm>
            <a:custGeom>
              <a:avLst/>
              <a:gdLst/>
              <a:ahLst/>
              <a:cxnLst/>
              <a:rect l="l" t="t" r="r" b="b"/>
              <a:pathLst>
                <a:path w="17247" h="6921" extrusionOk="0">
                  <a:moveTo>
                    <a:pt x="10883" y="0"/>
                  </a:moveTo>
                  <a:cubicBezTo>
                    <a:pt x="10350" y="0"/>
                    <a:pt x="9802" y="263"/>
                    <a:pt x="9429" y="625"/>
                  </a:cubicBezTo>
                  <a:cubicBezTo>
                    <a:pt x="8980" y="1336"/>
                    <a:pt x="8580" y="1582"/>
                    <a:pt x="8193" y="1582"/>
                  </a:cubicBezTo>
                  <a:cubicBezTo>
                    <a:pt x="7332" y="1582"/>
                    <a:pt x="6532" y="370"/>
                    <a:pt x="5375" y="370"/>
                  </a:cubicBezTo>
                  <a:cubicBezTo>
                    <a:pt x="5297" y="370"/>
                    <a:pt x="5216" y="376"/>
                    <a:pt x="5133" y="388"/>
                  </a:cubicBezTo>
                  <a:cubicBezTo>
                    <a:pt x="3444" y="688"/>
                    <a:pt x="3302" y="2709"/>
                    <a:pt x="2559" y="3925"/>
                  </a:cubicBezTo>
                  <a:cubicBezTo>
                    <a:pt x="2374" y="4038"/>
                    <a:pt x="2152" y="4064"/>
                    <a:pt x="1921" y="4064"/>
                  </a:cubicBezTo>
                  <a:cubicBezTo>
                    <a:pt x="1717" y="4064"/>
                    <a:pt x="1505" y="4043"/>
                    <a:pt x="1304" y="4043"/>
                  </a:cubicBezTo>
                  <a:cubicBezTo>
                    <a:pt x="996" y="4043"/>
                    <a:pt x="714" y="4092"/>
                    <a:pt x="522" y="4336"/>
                  </a:cubicBezTo>
                  <a:cubicBezTo>
                    <a:pt x="1" y="5047"/>
                    <a:pt x="759" y="5836"/>
                    <a:pt x="1406" y="6136"/>
                  </a:cubicBezTo>
                  <a:cubicBezTo>
                    <a:pt x="2737" y="6686"/>
                    <a:pt x="4154" y="6921"/>
                    <a:pt x="5583" y="6921"/>
                  </a:cubicBezTo>
                  <a:cubicBezTo>
                    <a:pt x="7479" y="6921"/>
                    <a:pt x="9394" y="6507"/>
                    <a:pt x="11150" y="5868"/>
                  </a:cubicBezTo>
                  <a:cubicBezTo>
                    <a:pt x="12666" y="5141"/>
                    <a:pt x="17246" y="4573"/>
                    <a:pt x="16962" y="2425"/>
                  </a:cubicBezTo>
                  <a:cubicBezTo>
                    <a:pt x="16481" y="1445"/>
                    <a:pt x="15944" y="1171"/>
                    <a:pt x="15381" y="1171"/>
                  </a:cubicBezTo>
                  <a:cubicBezTo>
                    <a:pt x="14667" y="1171"/>
                    <a:pt x="13912" y="1612"/>
                    <a:pt x="13178" y="1612"/>
                  </a:cubicBezTo>
                  <a:cubicBezTo>
                    <a:pt x="12952" y="1612"/>
                    <a:pt x="12728" y="1571"/>
                    <a:pt x="12509" y="1462"/>
                  </a:cubicBezTo>
                  <a:cubicBezTo>
                    <a:pt x="12082" y="1130"/>
                    <a:pt x="12019" y="451"/>
                    <a:pt x="11561" y="167"/>
                  </a:cubicBezTo>
                  <a:cubicBezTo>
                    <a:pt x="11349" y="51"/>
                    <a:pt x="11117" y="0"/>
                    <a:pt x="1088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1" name="Google Shape;2101;p46">
              <a:extLst>
                <a:ext uri="{FF2B5EF4-FFF2-40B4-BE49-F238E27FC236}">
                  <a16:creationId xmlns:a16="http://schemas.microsoft.com/office/drawing/2014/main" xmlns="" id="{D2A2CDB0-3858-ADD8-506F-82125C5480A6}"/>
                </a:ext>
              </a:extLst>
            </p:cNvPr>
            <p:cNvSpPr/>
            <p:nvPr/>
          </p:nvSpPr>
          <p:spPr>
            <a:xfrm>
              <a:off x="4150698" y="3074680"/>
              <a:ext cx="2003199" cy="1119996"/>
            </a:xfrm>
            <a:custGeom>
              <a:avLst/>
              <a:gdLst/>
              <a:ahLst/>
              <a:cxnLst/>
              <a:rect l="l" t="t" r="r" b="b"/>
              <a:pathLst>
                <a:path w="51579" h="28838" extrusionOk="0">
                  <a:moveTo>
                    <a:pt x="47236" y="0"/>
                  </a:moveTo>
                  <a:cubicBezTo>
                    <a:pt x="47236" y="0"/>
                    <a:pt x="34438" y="13761"/>
                    <a:pt x="3792" y="13761"/>
                  </a:cubicBezTo>
                  <a:cubicBezTo>
                    <a:pt x="2557" y="13761"/>
                    <a:pt x="1293" y="13739"/>
                    <a:pt x="0" y="13692"/>
                  </a:cubicBezTo>
                  <a:lnTo>
                    <a:pt x="0" y="13692"/>
                  </a:lnTo>
                  <a:cubicBezTo>
                    <a:pt x="0" y="13692"/>
                    <a:pt x="427" y="24163"/>
                    <a:pt x="6933" y="28837"/>
                  </a:cubicBezTo>
                  <a:lnTo>
                    <a:pt x="32596" y="28837"/>
                  </a:lnTo>
                  <a:cubicBezTo>
                    <a:pt x="41756" y="26595"/>
                    <a:pt x="49826" y="22773"/>
                    <a:pt x="50473" y="17940"/>
                  </a:cubicBezTo>
                  <a:lnTo>
                    <a:pt x="50457" y="17940"/>
                  </a:lnTo>
                  <a:cubicBezTo>
                    <a:pt x="51579" y="9665"/>
                    <a:pt x="47236" y="0"/>
                    <a:pt x="47236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2" name="Google Shape;2102;p46">
              <a:extLst>
                <a:ext uri="{FF2B5EF4-FFF2-40B4-BE49-F238E27FC236}">
                  <a16:creationId xmlns:a16="http://schemas.microsoft.com/office/drawing/2014/main" xmlns="" id="{373A7FDC-3774-7F43-BAC5-71C20347D42D}"/>
                </a:ext>
              </a:extLst>
            </p:cNvPr>
            <p:cNvSpPr/>
            <p:nvPr/>
          </p:nvSpPr>
          <p:spPr>
            <a:xfrm>
              <a:off x="5286017" y="2895441"/>
              <a:ext cx="1064109" cy="1008066"/>
            </a:xfrm>
            <a:custGeom>
              <a:avLst/>
              <a:gdLst/>
              <a:ahLst/>
              <a:cxnLst/>
              <a:rect l="l" t="t" r="r" b="b"/>
              <a:pathLst>
                <a:path w="27399" h="25956" extrusionOk="0">
                  <a:moveTo>
                    <a:pt x="22491" y="1"/>
                  </a:moveTo>
                  <a:cubicBezTo>
                    <a:pt x="20114" y="1"/>
                    <a:pt x="17739" y="1513"/>
                    <a:pt x="17988" y="4536"/>
                  </a:cubicBezTo>
                  <a:lnTo>
                    <a:pt x="17988" y="4552"/>
                  </a:lnTo>
                  <a:cubicBezTo>
                    <a:pt x="18003" y="7046"/>
                    <a:pt x="17204" y="11842"/>
                    <a:pt x="14110" y="11842"/>
                  </a:cubicBezTo>
                  <a:cubicBezTo>
                    <a:pt x="13893" y="11842"/>
                    <a:pt x="13664" y="11819"/>
                    <a:pt x="13424" y="11769"/>
                  </a:cubicBezTo>
                  <a:cubicBezTo>
                    <a:pt x="13350" y="11767"/>
                    <a:pt x="13277" y="11765"/>
                    <a:pt x="13203" y="11765"/>
                  </a:cubicBezTo>
                  <a:cubicBezTo>
                    <a:pt x="10901" y="11765"/>
                    <a:pt x="8739" y="12935"/>
                    <a:pt x="6444" y="13348"/>
                  </a:cubicBezTo>
                  <a:cubicBezTo>
                    <a:pt x="5686" y="13569"/>
                    <a:pt x="4248" y="13490"/>
                    <a:pt x="3538" y="13980"/>
                  </a:cubicBezTo>
                  <a:cubicBezTo>
                    <a:pt x="3269" y="14170"/>
                    <a:pt x="3317" y="14564"/>
                    <a:pt x="3601" y="14675"/>
                  </a:cubicBezTo>
                  <a:cubicBezTo>
                    <a:pt x="4571" y="15089"/>
                    <a:pt x="5714" y="15206"/>
                    <a:pt x="6848" y="15206"/>
                  </a:cubicBezTo>
                  <a:cubicBezTo>
                    <a:pt x="7616" y="15206"/>
                    <a:pt x="8379" y="15152"/>
                    <a:pt x="9081" y="15101"/>
                  </a:cubicBezTo>
                  <a:lnTo>
                    <a:pt x="9081" y="15101"/>
                  </a:lnTo>
                  <a:cubicBezTo>
                    <a:pt x="6428" y="17075"/>
                    <a:pt x="3238" y="18165"/>
                    <a:pt x="790" y="20423"/>
                  </a:cubicBezTo>
                  <a:cubicBezTo>
                    <a:pt x="0" y="21181"/>
                    <a:pt x="2874" y="22476"/>
                    <a:pt x="3411" y="22903"/>
                  </a:cubicBezTo>
                  <a:cubicBezTo>
                    <a:pt x="4659" y="23582"/>
                    <a:pt x="6333" y="24245"/>
                    <a:pt x="6222" y="25888"/>
                  </a:cubicBezTo>
                  <a:cubicBezTo>
                    <a:pt x="6668" y="25924"/>
                    <a:pt x="7209" y="25956"/>
                    <a:pt x="7782" y="25956"/>
                  </a:cubicBezTo>
                  <a:cubicBezTo>
                    <a:pt x="9179" y="25956"/>
                    <a:pt x="10770" y="25769"/>
                    <a:pt x="11655" y="25019"/>
                  </a:cubicBezTo>
                  <a:cubicBezTo>
                    <a:pt x="13740" y="23740"/>
                    <a:pt x="15240" y="22697"/>
                    <a:pt x="16598" y="20597"/>
                  </a:cubicBezTo>
                  <a:cubicBezTo>
                    <a:pt x="21525" y="14691"/>
                    <a:pt x="26832" y="14106"/>
                    <a:pt x="26974" y="4836"/>
                  </a:cubicBezTo>
                  <a:cubicBezTo>
                    <a:pt x="27399" y="1612"/>
                    <a:pt x="24944" y="1"/>
                    <a:pt x="22491" y="1"/>
                  </a:cubicBezTo>
                  <a:close/>
                </a:path>
              </a:pathLst>
            </a:custGeom>
            <a:solidFill>
              <a:srgbClr val="FF9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3" name="Google Shape;2103;p46">
              <a:extLst>
                <a:ext uri="{FF2B5EF4-FFF2-40B4-BE49-F238E27FC236}">
                  <a16:creationId xmlns:a16="http://schemas.microsoft.com/office/drawing/2014/main" xmlns="" id="{019900DA-B8FD-9337-0BAB-9F3D896503A8}"/>
                </a:ext>
              </a:extLst>
            </p:cNvPr>
            <p:cNvSpPr/>
            <p:nvPr/>
          </p:nvSpPr>
          <p:spPr>
            <a:xfrm>
              <a:off x="5286599" y="3327945"/>
              <a:ext cx="825103" cy="575572"/>
            </a:xfrm>
            <a:custGeom>
              <a:avLst/>
              <a:gdLst/>
              <a:ahLst/>
              <a:cxnLst/>
              <a:rect l="l" t="t" r="r" b="b"/>
              <a:pathLst>
                <a:path w="21245" h="14820" extrusionOk="0">
                  <a:moveTo>
                    <a:pt x="15946" y="1"/>
                  </a:moveTo>
                  <a:cubicBezTo>
                    <a:pt x="15919" y="1"/>
                    <a:pt x="15904" y="1"/>
                    <a:pt x="15904" y="1"/>
                  </a:cubicBezTo>
                  <a:lnTo>
                    <a:pt x="15904" y="17"/>
                  </a:lnTo>
                  <a:cubicBezTo>
                    <a:pt x="15393" y="469"/>
                    <a:pt x="14739" y="715"/>
                    <a:pt x="14070" y="715"/>
                  </a:cubicBezTo>
                  <a:cubicBezTo>
                    <a:pt x="13850" y="715"/>
                    <a:pt x="13628" y="688"/>
                    <a:pt x="13409" y="633"/>
                  </a:cubicBezTo>
                  <a:cubicBezTo>
                    <a:pt x="13335" y="631"/>
                    <a:pt x="13262" y="629"/>
                    <a:pt x="13188" y="629"/>
                  </a:cubicBezTo>
                  <a:cubicBezTo>
                    <a:pt x="10886" y="629"/>
                    <a:pt x="8725" y="1799"/>
                    <a:pt x="6444" y="2212"/>
                  </a:cubicBezTo>
                  <a:cubicBezTo>
                    <a:pt x="5671" y="2433"/>
                    <a:pt x="4249" y="2354"/>
                    <a:pt x="3523" y="2860"/>
                  </a:cubicBezTo>
                  <a:cubicBezTo>
                    <a:pt x="3254" y="3034"/>
                    <a:pt x="3302" y="3428"/>
                    <a:pt x="3602" y="3539"/>
                  </a:cubicBezTo>
                  <a:cubicBezTo>
                    <a:pt x="4571" y="3953"/>
                    <a:pt x="5709" y="4070"/>
                    <a:pt x="6842" y="4070"/>
                  </a:cubicBezTo>
                  <a:cubicBezTo>
                    <a:pt x="7609" y="4070"/>
                    <a:pt x="8374" y="4016"/>
                    <a:pt x="9082" y="3965"/>
                  </a:cubicBezTo>
                  <a:lnTo>
                    <a:pt x="9082" y="3965"/>
                  </a:lnTo>
                  <a:cubicBezTo>
                    <a:pt x="6413" y="5939"/>
                    <a:pt x="3223" y="7029"/>
                    <a:pt x="791" y="9287"/>
                  </a:cubicBezTo>
                  <a:cubicBezTo>
                    <a:pt x="1" y="10045"/>
                    <a:pt x="2859" y="11340"/>
                    <a:pt x="3396" y="11767"/>
                  </a:cubicBezTo>
                  <a:cubicBezTo>
                    <a:pt x="4644" y="12446"/>
                    <a:pt x="6318" y="13109"/>
                    <a:pt x="6207" y="14752"/>
                  </a:cubicBezTo>
                  <a:cubicBezTo>
                    <a:pt x="6653" y="14788"/>
                    <a:pt x="7194" y="14820"/>
                    <a:pt x="7768" y="14820"/>
                  </a:cubicBezTo>
                  <a:cubicBezTo>
                    <a:pt x="9166" y="14820"/>
                    <a:pt x="10760" y="14633"/>
                    <a:pt x="11656" y="13883"/>
                  </a:cubicBezTo>
                  <a:cubicBezTo>
                    <a:pt x="13740" y="12604"/>
                    <a:pt x="15225" y="11561"/>
                    <a:pt x="16583" y="9461"/>
                  </a:cubicBezTo>
                  <a:cubicBezTo>
                    <a:pt x="17578" y="8292"/>
                    <a:pt x="18668" y="7187"/>
                    <a:pt x="19836" y="6192"/>
                  </a:cubicBezTo>
                  <a:cubicBezTo>
                    <a:pt x="21244" y="157"/>
                    <a:pt x="16446" y="1"/>
                    <a:pt x="1594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4" name="Google Shape;2104;p46">
              <a:extLst>
                <a:ext uri="{FF2B5EF4-FFF2-40B4-BE49-F238E27FC236}">
                  <a16:creationId xmlns:a16="http://schemas.microsoft.com/office/drawing/2014/main" xmlns="" id="{E65BF22E-3A8F-7FE8-18D5-C96773459892}"/>
                </a:ext>
              </a:extLst>
            </p:cNvPr>
            <p:cNvSpPr/>
            <p:nvPr/>
          </p:nvSpPr>
          <p:spPr>
            <a:xfrm>
              <a:off x="3705379" y="3545362"/>
              <a:ext cx="2019084" cy="607030"/>
            </a:xfrm>
            <a:custGeom>
              <a:avLst/>
              <a:gdLst/>
              <a:ahLst/>
              <a:cxnLst/>
              <a:rect l="l" t="t" r="r" b="b"/>
              <a:pathLst>
                <a:path w="51988" h="15630" extrusionOk="0">
                  <a:moveTo>
                    <a:pt x="40823" y="1"/>
                  </a:moveTo>
                  <a:cubicBezTo>
                    <a:pt x="40746" y="1"/>
                    <a:pt x="40662" y="4"/>
                    <a:pt x="40572" y="10"/>
                  </a:cubicBezTo>
                  <a:cubicBezTo>
                    <a:pt x="36829" y="247"/>
                    <a:pt x="29580" y="8190"/>
                    <a:pt x="29580" y="8190"/>
                  </a:cubicBezTo>
                  <a:cubicBezTo>
                    <a:pt x="28370" y="8510"/>
                    <a:pt x="27111" y="8642"/>
                    <a:pt x="25857" y="8642"/>
                  </a:cubicBezTo>
                  <a:cubicBezTo>
                    <a:pt x="19797" y="8642"/>
                    <a:pt x="13835" y="5553"/>
                    <a:pt x="13835" y="5553"/>
                  </a:cubicBezTo>
                  <a:lnTo>
                    <a:pt x="13851" y="5553"/>
                  </a:lnTo>
                  <a:cubicBezTo>
                    <a:pt x="13851" y="5553"/>
                    <a:pt x="11284" y="2472"/>
                    <a:pt x="8399" y="2472"/>
                  </a:cubicBezTo>
                  <a:cubicBezTo>
                    <a:pt x="6902" y="2472"/>
                    <a:pt x="5319" y="3302"/>
                    <a:pt x="3965" y="5821"/>
                  </a:cubicBezTo>
                  <a:cubicBezTo>
                    <a:pt x="1" y="13196"/>
                    <a:pt x="4754" y="14349"/>
                    <a:pt x="4754" y="14349"/>
                  </a:cubicBezTo>
                  <a:cubicBezTo>
                    <a:pt x="12426" y="15287"/>
                    <a:pt x="18362" y="15630"/>
                    <a:pt x="23024" y="15630"/>
                  </a:cubicBezTo>
                  <a:cubicBezTo>
                    <a:pt x="34765" y="15630"/>
                    <a:pt x="38427" y="13459"/>
                    <a:pt x="41377" y="13165"/>
                  </a:cubicBezTo>
                  <a:cubicBezTo>
                    <a:pt x="45515" y="12754"/>
                    <a:pt x="51453" y="10638"/>
                    <a:pt x="51058" y="10038"/>
                  </a:cubicBezTo>
                  <a:cubicBezTo>
                    <a:pt x="50946" y="9870"/>
                    <a:pt x="50404" y="9809"/>
                    <a:pt x="49675" y="9809"/>
                  </a:cubicBezTo>
                  <a:cubicBezTo>
                    <a:pt x="47731" y="9809"/>
                    <a:pt x="44457" y="10243"/>
                    <a:pt x="44457" y="10243"/>
                  </a:cubicBezTo>
                  <a:cubicBezTo>
                    <a:pt x="47078" y="9280"/>
                    <a:pt x="51453" y="6816"/>
                    <a:pt x="51864" y="5821"/>
                  </a:cubicBezTo>
                  <a:cubicBezTo>
                    <a:pt x="51987" y="5515"/>
                    <a:pt x="51717" y="5409"/>
                    <a:pt x="51289" y="5409"/>
                  </a:cubicBezTo>
                  <a:cubicBezTo>
                    <a:pt x="50348" y="5409"/>
                    <a:pt x="48642" y="5916"/>
                    <a:pt x="48642" y="5916"/>
                  </a:cubicBezTo>
                  <a:lnTo>
                    <a:pt x="50647" y="4637"/>
                  </a:lnTo>
                  <a:cubicBezTo>
                    <a:pt x="51608" y="3691"/>
                    <a:pt x="51138" y="3445"/>
                    <a:pt x="50387" y="3445"/>
                  </a:cubicBezTo>
                  <a:cubicBezTo>
                    <a:pt x="49570" y="3445"/>
                    <a:pt x="48421" y="3737"/>
                    <a:pt x="48421" y="3737"/>
                  </a:cubicBezTo>
                  <a:cubicBezTo>
                    <a:pt x="49779" y="2647"/>
                    <a:pt x="49416" y="2205"/>
                    <a:pt x="48879" y="2015"/>
                  </a:cubicBezTo>
                  <a:cubicBezTo>
                    <a:pt x="48710" y="1953"/>
                    <a:pt x="48533" y="1922"/>
                    <a:pt x="48356" y="1922"/>
                  </a:cubicBezTo>
                  <a:cubicBezTo>
                    <a:pt x="48086" y="1922"/>
                    <a:pt x="47816" y="1993"/>
                    <a:pt x="47568" y="2126"/>
                  </a:cubicBezTo>
                  <a:cubicBezTo>
                    <a:pt x="42862" y="4605"/>
                    <a:pt x="36324" y="4826"/>
                    <a:pt x="36324" y="4826"/>
                  </a:cubicBezTo>
                  <a:cubicBezTo>
                    <a:pt x="36324" y="4826"/>
                    <a:pt x="43916" y="1"/>
                    <a:pt x="40823" y="1"/>
                  </a:cubicBezTo>
                  <a:close/>
                </a:path>
              </a:pathLst>
            </a:custGeom>
            <a:solidFill>
              <a:srgbClr val="FF9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5" name="Google Shape;2105;p46">
              <a:extLst>
                <a:ext uri="{FF2B5EF4-FFF2-40B4-BE49-F238E27FC236}">
                  <a16:creationId xmlns:a16="http://schemas.microsoft.com/office/drawing/2014/main" xmlns="" id="{B911F809-A7A1-0AFB-BB12-5EDBE0C9F645}"/>
                </a:ext>
              </a:extLst>
            </p:cNvPr>
            <p:cNvSpPr/>
            <p:nvPr/>
          </p:nvSpPr>
          <p:spPr>
            <a:xfrm>
              <a:off x="4657304" y="3545362"/>
              <a:ext cx="1066750" cy="603923"/>
            </a:xfrm>
            <a:custGeom>
              <a:avLst/>
              <a:gdLst/>
              <a:ahLst/>
              <a:cxnLst/>
              <a:rect l="l" t="t" r="r" b="b"/>
              <a:pathLst>
                <a:path w="27467" h="15550" extrusionOk="0">
                  <a:moveTo>
                    <a:pt x="16313" y="1"/>
                  </a:moveTo>
                  <a:cubicBezTo>
                    <a:pt x="16236" y="1"/>
                    <a:pt x="16152" y="4"/>
                    <a:pt x="16062" y="10"/>
                  </a:cubicBezTo>
                  <a:cubicBezTo>
                    <a:pt x="12319" y="247"/>
                    <a:pt x="5070" y="8190"/>
                    <a:pt x="5070" y="8190"/>
                  </a:cubicBezTo>
                  <a:cubicBezTo>
                    <a:pt x="3870" y="8483"/>
                    <a:pt x="2633" y="8641"/>
                    <a:pt x="1403" y="8641"/>
                  </a:cubicBezTo>
                  <a:cubicBezTo>
                    <a:pt x="1241" y="8641"/>
                    <a:pt x="1079" y="8638"/>
                    <a:pt x="917" y="8632"/>
                  </a:cubicBezTo>
                  <a:lnTo>
                    <a:pt x="917" y="8632"/>
                  </a:lnTo>
                  <a:cubicBezTo>
                    <a:pt x="506" y="10117"/>
                    <a:pt x="1" y="13291"/>
                    <a:pt x="2322" y="15549"/>
                  </a:cubicBezTo>
                  <a:cubicBezTo>
                    <a:pt x="11103" y="15139"/>
                    <a:pt x="14262" y="13417"/>
                    <a:pt x="16867" y="13165"/>
                  </a:cubicBezTo>
                  <a:cubicBezTo>
                    <a:pt x="20989" y="12754"/>
                    <a:pt x="26943" y="10638"/>
                    <a:pt x="26532" y="10038"/>
                  </a:cubicBezTo>
                  <a:cubicBezTo>
                    <a:pt x="26428" y="9875"/>
                    <a:pt x="25899" y="9814"/>
                    <a:pt x="25180" y="9814"/>
                  </a:cubicBezTo>
                  <a:cubicBezTo>
                    <a:pt x="23187" y="9814"/>
                    <a:pt x="19726" y="10275"/>
                    <a:pt x="19726" y="10275"/>
                  </a:cubicBezTo>
                  <a:cubicBezTo>
                    <a:pt x="22347" y="9296"/>
                    <a:pt x="26943" y="6816"/>
                    <a:pt x="27338" y="5821"/>
                  </a:cubicBezTo>
                  <a:cubicBezTo>
                    <a:pt x="27466" y="5510"/>
                    <a:pt x="27198" y="5402"/>
                    <a:pt x="26769" y="5402"/>
                  </a:cubicBezTo>
                  <a:cubicBezTo>
                    <a:pt x="25828" y="5402"/>
                    <a:pt x="24116" y="5916"/>
                    <a:pt x="24116" y="5916"/>
                  </a:cubicBezTo>
                  <a:lnTo>
                    <a:pt x="26137" y="4637"/>
                  </a:lnTo>
                  <a:cubicBezTo>
                    <a:pt x="27098" y="3691"/>
                    <a:pt x="26628" y="3445"/>
                    <a:pt x="25877" y="3445"/>
                  </a:cubicBezTo>
                  <a:cubicBezTo>
                    <a:pt x="25060" y="3445"/>
                    <a:pt x="23911" y="3737"/>
                    <a:pt x="23911" y="3737"/>
                  </a:cubicBezTo>
                  <a:cubicBezTo>
                    <a:pt x="25269" y="2647"/>
                    <a:pt x="24906" y="2205"/>
                    <a:pt x="24369" y="2015"/>
                  </a:cubicBezTo>
                  <a:cubicBezTo>
                    <a:pt x="24200" y="1953"/>
                    <a:pt x="24023" y="1922"/>
                    <a:pt x="23846" y="1922"/>
                  </a:cubicBezTo>
                  <a:cubicBezTo>
                    <a:pt x="23576" y="1922"/>
                    <a:pt x="23306" y="1993"/>
                    <a:pt x="23058" y="2126"/>
                  </a:cubicBezTo>
                  <a:cubicBezTo>
                    <a:pt x="18352" y="4605"/>
                    <a:pt x="11814" y="4826"/>
                    <a:pt x="11814" y="4826"/>
                  </a:cubicBezTo>
                  <a:cubicBezTo>
                    <a:pt x="11814" y="4826"/>
                    <a:pt x="19406" y="1"/>
                    <a:pt x="16313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6" name="Google Shape;2106;p46">
              <a:extLst>
                <a:ext uri="{FF2B5EF4-FFF2-40B4-BE49-F238E27FC236}">
                  <a16:creationId xmlns:a16="http://schemas.microsoft.com/office/drawing/2014/main" xmlns="" id="{1EC39D47-130E-49F0-06D0-0C2D0EA9BC78}"/>
                </a:ext>
              </a:extLst>
            </p:cNvPr>
            <p:cNvSpPr/>
            <p:nvPr/>
          </p:nvSpPr>
          <p:spPr>
            <a:xfrm>
              <a:off x="5111206" y="3616320"/>
              <a:ext cx="614603" cy="330701"/>
            </a:xfrm>
            <a:custGeom>
              <a:avLst/>
              <a:gdLst/>
              <a:ahLst/>
              <a:cxnLst/>
              <a:rect l="l" t="t" r="r" b="b"/>
              <a:pathLst>
                <a:path w="15825" h="8515" extrusionOk="0">
                  <a:moveTo>
                    <a:pt x="12159" y="1"/>
                  </a:moveTo>
                  <a:cubicBezTo>
                    <a:pt x="11877" y="1"/>
                    <a:pt x="11597" y="71"/>
                    <a:pt x="11339" y="204"/>
                  </a:cubicBezTo>
                  <a:cubicBezTo>
                    <a:pt x="6696" y="2652"/>
                    <a:pt x="206" y="2905"/>
                    <a:pt x="142" y="2905"/>
                  </a:cubicBezTo>
                  <a:cubicBezTo>
                    <a:pt x="0" y="2905"/>
                    <a:pt x="0" y="3110"/>
                    <a:pt x="142" y="3110"/>
                  </a:cubicBezTo>
                  <a:cubicBezTo>
                    <a:pt x="206" y="3094"/>
                    <a:pt x="6744" y="2857"/>
                    <a:pt x="11418" y="378"/>
                  </a:cubicBezTo>
                  <a:cubicBezTo>
                    <a:pt x="11650" y="252"/>
                    <a:pt x="11906" y="186"/>
                    <a:pt x="12164" y="186"/>
                  </a:cubicBezTo>
                  <a:cubicBezTo>
                    <a:pt x="12327" y="186"/>
                    <a:pt x="12491" y="212"/>
                    <a:pt x="12650" y="267"/>
                  </a:cubicBezTo>
                  <a:cubicBezTo>
                    <a:pt x="12903" y="362"/>
                    <a:pt x="13029" y="473"/>
                    <a:pt x="13061" y="631"/>
                  </a:cubicBezTo>
                  <a:cubicBezTo>
                    <a:pt x="13092" y="820"/>
                    <a:pt x="12966" y="1183"/>
                    <a:pt x="12176" y="1831"/>
                  </a:cubicBezTo>
                  <a:cubicBezTo>
                    <a:pt x="12087" y="1890"/>
                    <a:pt x="12152" y="2006"/>
                    <a:pt x="12239" y="2006"/>
                  </a:cubicBezTo>
                  <a:cubicBezTo>
                    <a:pt x="12244" y="2006"/>
                    <a:pt x="12250" y="2005"/>
                    <a:pt x="12255" y="2004"/>
                  </a:cubicBezTo>
                  <a:cubicBezTo>
                    <a:pt x="12819" y="1856"/>
                    <a:pt x="13626" y="1714"/>
                    <a:pt x="14199" y="1714"/>
                  </a:cubicBezTo>
                  <a:cubicBezTo>
                    <a:pt x="14541" y="1714"/>
                    <a:pt x="14800" y="1764"/>
                    <a:pt x="14877" y="1894"/>
                  </a:cubicBezTo>
                  <a:cubicBezTo>
                    <a:pt x="14924" y="1989"/>
                    <a:pt x="14924" y="2210"/>
                    <a:pt x="14387" y="2731"/>
                  </a:cubicBezTo>
                  <a:lnTo>
                    <a:pt x="12382" y="3994"/>
                  </a:lnTo>
                  <a:cubicBezTo>
                    <a:pt x="12334" y="4026"/>
                    <a:pt x="12319" y="4073"/>
                    <a:pt x="12334" y="4121"/>
                  </a:cubicBezTo>
                  <a:cubicBezTo>
                    <a:pt x="12358" y="4156"/>
                    <a:pt x="12391" y="4174"/>
                    <a:pt x="12425" y="4174"/>
                  </a:cubicBezTo>
                  <a:cubicBezTo>
                    <a:pt x="12437" y="4174"/>
                    <a:pt x="12449" y="4172"/>
                    <a:pt x="12461" y="4168"/>
                  </a:cubicBezTo>
                  <a:cubicBezTo>
                    <a:pt x="13252" y="3944"/>
                    <a:pt x="14441" y="3666"/>
                    <a:pt x="15103" y="3666"/>
                  </a:cubicBezTo>
                  <a:cubicBezTo>
                    <a:pt x="15325" y="3666"/>
                    <a:pt x="15488" y="3698"/>
                    <a:pt x="15556" y="3773"/>
                  </a:cubicBezTo>
                  <a:cubicBezTo>
                    <a:pt x="15572" y="3789"/>
                    <a:pt x="15619" y="3836"/>
                    <a:pt x="15556" y="3947"/>
                  </a:cubicBezTo>
                  <a:cubicBezTo>
                    <a:pt x="15177" y="4895"/>
                    <a:pt x="10929" y="7311"/>
                    <a:pt x="8228" y="8321"/>
                  </a:cubicBezTo>
                  <a:cubicBezTo>
                    <a:pt x="8111" y="8336"/>
                    <a:pt x="8130" y="8514"/>
                    <a:pt x="8234" y="8514"/>
                  </a:cubicBezTo>
                  <a:cubicBezTo>
                    <a:pt x="8242" y="8514"/>
                    <a:pt x="8251" y="8513"/>
                    <a:pt x="8260" y="8511"/>
                  </a:cubicBezTo>
                  <a:lnTo>
                    <a:pt x="8276" y="8511"/>
                  </a:lnTo>
                  <a:cubicBezTo>
                    <a:pt x="10190" y="8256"/>
                    <a:pt x="12236" y="8074"/>
                    <a:pt x="13511" y="8074"/>
                  </a:cubicBezTo>
                  <a:cubicBezTo>
                    <a:pt x="14214" y="8074"/>
                    <a:pt x="14682" y="8129"/>
                    <a:pt x="14766" y="8258"/>
                  </a:cubicBezTo>
                  <a:cubicBezTo>
                    <a:pt x="14790" y="8296"/>
                    <a:pt x="14822" y="8311"/>
                    <a:pt x="14853" y="8311"/>
                  </a:cubicBezTo>
                  <a:cubicBezTo>
                    <a:pt x="14926" y="8311"/>
                    <a:pt x="14996" y="8225"/>
                    <a:pt x="14940" y="8148"/>
                  </a:cubicBezTo>
                  <a:cubicBezTo>
                    <a:pt x="14806" y="7955"/>
                    <a:pt x="14207" y="7885"/>
                    <a:pt x="13414" y="7885"/>
                  </a:cubicBezTo>
                  <a:cubicBezTo>
                    <a:pt x="12064" y="7885"/>
                    <a:pt x="10152" y="8087"/>
                    <a:pt x="9018" y="8227"/>
                  </a:cubicBezTo>
                  <a:cubicBezTo>
                    <a:pt x="11576" y="7153"/>
                    <a:pt x="15351" y="5005"/>
                    <a:pt x="15745" y="4042"/>
                  </a:cubicBezTo>
                  <a:cubicBezTo>
                    <a:pt x="15824" y="3915"/>
                    <a:pt x="15809" y="3757"/>
                    <a:pt x="15714" y="3647"/>
                  </a:cubicBezTo>
                  <a:cubicBezTo>
                    <a:pt x="15603" y="3525"/>
                    <a:pt x="15367" y="3478"/>
                    <a:pt x="15069" y="3478"/>
                  </a:cubicBezTo>
                  <a:cubicBezTo>
                    <a:pt x="14479" y="3478"/>
                    <a:pt x="13643" y="3663"/>
                    <a:pt x="13045" y="3821"/>
                  </a:cubicBezTo>
                  <a:lnTo>
                    <a:pt x="14498" y="2889"/>
                  </a:lnTo>
                  <a:lnTo>
                    <a:pt x="14514" y="2889"/>
                  </a:lnTo>
                  <a:cubicBezTo>
                    <a:pt x="15003" y="2399"/>
                    <a:pt x="15177" y="2052"/>
                    <a:pt x="15051" y="1799"/>
                  </a:cubicBezTo>
                  <a:cubicBezTo>
                    <a:pt x="14932" y="1590"/>
                    <a:pt x="14588" y="1519"/>
                    <a:pt x="14176" y="1519"/>
                  </a:cubicBezTo>
                  <a:cubicBezTo>
                    <a:pt x="13656" y="1519"/>
                    <a:pt x="13026" y="1632"/>
                    <a:pt x="12603" y="1720"/>
                  </a:cubicBezTo>
                  <a:cubicBezTo>
                    <a:pt x="13092" y="1278"/>
                    <a:pt x="13313" y="915"/>
                    <a:pt x="13266" y="599"/>
                  </a:cubicBezTo>
                  <a:cubicBezTo>
                    <a:pt x="13219" y="378"/>
                    <a:pt x="13045" y="204"/>
                    <a:pt x="12713" y="94"/>
                  </a:cubicBezTo>
                  <a:cubicBezTo>
                    <a:pt x="12532" y="31"/>
                    <a:pt x="12345" y="1"/>
                    <a:pt x="1215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7" name="Google Shape;2107;p46">
              <a:extLst>
                <a:ext uri="{FF2B5EF4-FFF2-40B4-BE49-F238E27FC236}">
                  <a16:creationId xmlns:a16="http://schemas.microsoft.com/office/drawing/2014/main" xmlns="" id="{C18A3FDA-7FCF-D05A-CEE9-4692C84DF157}"/>
                </a:ext>
              </a:extLst>
            </p:cNvPr>
            <p:cNvSpPr/>
            <p:nvPr/>
          </p:nvSpPr>
          <p:spPr>
            <a:xfrm>
              <a:off x="5257160" y="3686617"/>
              <a:ext cx="334779" cy="107541"/>
            </a:xfrm>
            <a:custGeom>
              <a:avLst/>
              <a:gdLst/>
              <a:ahLst/>
              <a:cxnLst/>
              <a:rect l="l" t="t" r="r" b="b"/>
              <a:pathLst>
                <a:path w="8620" h="2769" extrusionOk="0">
                  <a:moveTo>
                    <a:pt x="8476" y="1"/>
                  </a:moveTo>
                  <a:cubicBezTo>
                    <a:pt x="8458" y="1"/>
                    <a:pt x="8438" y="7"/>
                    <a:pt x="8418" y="21"/>
                  </a:cubicBezTo>
                  <a:cubicBezTo>
                    <a:pt x="8371" y="52"/>
                    <a:pt x="4233" y="2563"/>
                    <a:pt x="175" y="2563"/>
                  </a:cubicBezTo>
                  <a:lnTo>
                    <a:pt x="112" y="2563"/>
                  </a:lnTo>
                  <a:cubicBezTo>
                    <a:pt x="105" y="2562"/>
                    <a:pt x="98" y="2561"/>
                    <a:pt x="92" y="2561"/>
                  </a:cubicBezTo>
                  <a:cubicBezTo>
                    <a:pt x="39" y="2561"/>
                    <a:pt x="1" y="2616"/>
                    <a:pt x="1" y="2658"/>
                  </a:cubicBezTo>
                  <a:cubicBezTo>
                    <a:pt x="1" y="2721"/>
                    <a:pt x="48" y="2769"/>
                    <a:pt x="112" y="2769"/>
                  </a:cubicBezTo>
                  <a:lnTo>
                    <a:pt x="175" y="2769"/>
                  </a:lnTo>
                  <a:cubicBezTo>
                    <a:pt x="4297" y="2769"/>
                    <a:pt x="8482" y="210"/>
                    <a:pt x="8529" y="194"/>
                  </a:cubicBezTo>
                  <a:cubicBezTo>
                    <a:pt x="8620" y="130"/>
                    <a:pt x="8561" y="1"/>
                    <a:pt x="847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8" name="Google Shape;2108;p46">
              <a:extLst>
                <a:ext uri="{FF2B5EF4-FFF2-40B4-BE49-F238E27FC236}">
                  <a16:creationId xmlns:a16="http://schemas.microsoft.com/office/drawing/2014/main" xmlns="" id="{12BF997F-A3FE-B4AD-A34F-EB8F3BE26796}"/>
                </a:ext>
              </a:extLst>
            </p:cNvPr>
            <p:cNvSpPr/>
            <p:nvPr/>
          </p:nvSpPr>
          <p:spPr>
            <a:xfrm>
              <a:off x="5316077" y="3721727"/>
              <a:ext cx="360684" cy="140514"/>
            </a:xfrm>
            <a:custGeom>
              <a:avLst/>
              <a:gdLst/>
              <a:ahLst/>
              <a:cxnLst/>
              <a:rect l="l" t="t" r="r" b="b"/>
              <a:pathLst>
                <a:path w="9287" h="3618" extrusionOk="0">
                  <a:moveTo>
                    <a:pt x="9167" y="1"/>
                  </a:moveTo>
                  <a:cubicBezTo>
                    <a:pt x="9148" y="1"/>
                    <a:pt x="9129" y="6"/>
                    <a:pt x="9112" y="17"/>
                  </a:cubicBezTo>
                  <a:cubicBezTo>
                    <a:pt x="9065" y="49"/>
                    <a:pt x="4027" y="3412"/>
                    <a:pt x="237" y="3412"/>
                  </a:cubicBezTo>
                  <a:lnTo>
                    <a:pt x="95" y="3412"/>
                  </a:lnTo>
                  <a:cubicBezTo>
                    <a:pt x="47" y="3412"/>
                    <a:pt x="0" y="3460"/>
                    <a:pt x="0" y="3507"/>
                  </a:cubicBezTo>
                  <a:cubicBezTo>
                    <a:pt x="0" y="3570"/>
                    <a:pt x="47" y="3618"/>
                    <a:pt x="95" y="3618"/>
                  </a:cubicBezTo>
                  <a:lnTo>
                    <a:pt x="237" y="3618"/>
                  </a:lnTo>
                  <a:cubicBezTo>
                    <a:pt x="4090" y="3618"/>
                    <a:pt x="9175" y="222"/>
                    <a:pt x="9223" y="175"/>
                  </a:cubicBezTo>
                  <a:cubicBezTo>
                    <a:pt x="9270" y="143"/>
                    <a:pt x="9286" y="80"/>
                    <a:pt x="9254" y="49"/>
                  </a:cubicBezTo>
                  <a:cubicBezTo>
                    <a:pt x="9234" y="18"/>
                    <a:pt x="9200" y="1"/>
                    <a:pt x="9167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9" name="Google Shape;2109;p46">
              <a:extLst>
                <a:ext uri="{FF2B5EF4-FFF2-40B4-BE49-F238E27FC236}">
                  <a16:creationId xmlns:a16="http://schemas.microsoft.com/office/drawing/2014/main" xmlns="" id="{A33CED04-8520-36AC-1CCE-7810CC5873BB}"/>
                </a:ext>
              </a:extLst>
            </p:cNvPr>
            <p:cNvSpPr/>
            <p:nvPr/>
          </p:nvSpPr>
          <p:spPr>
            <a:xfrm>
              <a:off x="3610342" y="3513631"/>
              <a:ext cx="632391" cy="596816"/>
            </a:xfrm>
            <a:custGeom>
              <a:avLst/>
              <a:gdLst/>
              <a:ahLst/>
              <a:cxnLst/>
              <a:rect l="l" t="t" r="r" b="b"/>
              <a:pathLst>
                <a:path w="16283" h="15367" extrusionOk="0">
                  <a:moveTo>
                    <a:pt x="11034" y="1"/>
                  </a:moveTo>
                  <a:cubicBezTo>
                    <a:pt x="10360" y="1"/>
                    <a:pt x="9686" y="140"/>
                    <a:pt x="9065" y="416"/>
                  </a:cubicBezTo>
                  <a:cubicBezTo>
                    <a:pt x="6412" y="1537"/>
                    <a:pt x="111" y="4680"/>
                    <a:pt x="0" y="9307"/>
                  </a:cubicBezTo>
                  <a:cubicBezTo>
                    <a:pt x="0" y="9307"/>
                    <a:pt x="899" y="13475"/>
                    <a:pt x="3279" y="13475"/>
                  </a:cubicBezTo>
                  <a:cubicBezTo>
                    <a:pt x="3461" y="13475"/>
                    <a:pt x="3653" y="13450"/>
                    <a:pt x="3853" y="13397"/>
                  </a:cubicBezTo>
                  <a:cubicBezTo>
                    <a:pt x="3853" y="13397"/>
                    <a:pt x="4563" y="15367"/>
                    <a:pt x="6227" y="15367"/>
                  </a:cubicBezTo>
                  <a:cubicBezTo>
                    <a:pt x="6517" y="15367"/>
                    <a:pt x="6836" y="15307"/>
                    <a:pt x="7186" y="15166"/>
                  </a:cubicBezTo>
                  <a:cubicBezTo>
                    <a:pt x="7186" y="15166"/>
                    <a:pt x="3838" y="10792"/>
                    <a:pt x="8528" y="6670"/>
                  </a:cubicBezTo>
                  <a:cubicBezTo>
                    <a:pt x="10177" y="5231"/>
                    <a:pt x="11623" y="4764"/>
                    <a:pt x="12805" y="4764"/>
                  </a:cubicBezTo>
                  <a:cubicBezTo>
                    <a:pt x="14996" y="4764"/>
                    <a:pt x="16282" y="6370"/>
                    <a:pt x="16282" y="6370"/>
                  </a:cubicBezTo>
                  <a:cubicBezTo>
                    <a:pt x="16282" y="6370"/>
                    <a:pt x="16282" y="1616"/>
                    <a:pt x="12681" y="290"/>
                  </a:cubicBezTo>
                  <a:cubicBezTo>
                    <a:pt x="12152" y="96"/>
                    <a:pt x="11592" y="1"/>
                    <a:pt x="1103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0" name="Google Shape;2110;p46">
              <a:extLst>
                <a:ext uri="{FF2B5EF4-FFF2-40B4-BE49-F238E27FC236}">
                  <a16:creationId xmlns:a16="http://schemas.microsoft.com/office/drawing/2014/main" xmlns="" id="{4690E02C-DC6D-4069-7486-AB96D617898D}"/>
                </a:ext>
              </a:extLst>
            </p:cNvPr>
            <p:cNvSpPr/>
            <p:nvPr/>
          </p:nvSpPr>
          <p:spPr>
            <a:xfrm>
              <a:off x="3596826" y="3576471"/>
              <a:ext cx="266814" cy="320099"/>
            </a:xfrm>
            <a:custGeom>
              <a:avLst/>
              <a:gdLst/>
              <a:ahLst/>
              <a:cxnLst/>
              <a:rect l="l" t="t" r="r" b="b"/>
              <a:pathLst>
                <a:path w="6870" h="8242" extrusionOk="0">
                  <a:moveTo>
                    <a:pt x="6744" y="1"/>
                  </a:moveTo>
                  <a:cubicBezTo>
                    <a:pt x="6729" y="1"/>
                    <a:pt x="6713" y="5"/>
                    <a:pt x="6697" y="14"/>
                  </a:cubicBezTo>
                  <a:cubicBezTo>
                    <a:pt x="6618" y="46"/>
                    <a:pt x="1" y="3410"/>
                    <a:pt x="522" y="8147"/>
                  </a:cubicBezTo>
                  <a:cubicBezTo>
                    <a:pt x="538" y="8195"/>
                    <a:pt x="569" y="8242"/>
                    <a:pt x="632" y="8242"/>
                  </a:cubicBezTo>
                  <a:cubicBezTo>
                    <a:pt x="695" y="8226"/>
                    <a:pt x="727" y="8179"/>
                    <a:pt x="727" y="8131"/>
                  </a:cubicBezTo>
                  <a:cubicBezTo>
                    <a:pt x="206" y="3536"/>
                    <a:pt x="6712" y="219"/>
                    <a:pt x="6776" y="188"/>
                  </a:cubicBezTo>
                  <a:cubicBezTo>
                    <a:pt x="6870" y="134"/>
                    <a:pt x="6827" y="1"/>
                    <a:pt x="6744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1" name="Google Shape;2111;p46">
              <a:extLst>
                <a:ext uri="{FF2B5EF4-FFF2-40B4-BE49-F238E27FC236}">
                  <a16:creationId xmlns:a16="http://schemas.microsoft.com/office/drawing/2014/main" xmlns="" id="{DCC066C2-8747-FBD4-23B6-FE82E9E52141}"/>
                </a:ext>
              </a:extLst>
            </p:cNvPr>
            <p:cNvSpPr/>
            <p:nvPr/>
          </p:nvSpPr>
          <p:spPr>
            <a:xfrm>
              <a:off x="3707243" y="3659896"/>
              <a:ext cx="224481" cy="378394"/>
            </a:xfrm>
            <a:custGeom>
              <a:avLst/>
              <a:gdLst/>
              <a:ahLst/>
              <a:cxnLst/>
              <a:rect l="l" t="t" r="r" b="b"/>
              <a:pathLst>
                <a:path w="5780" h="9743" extrusionOk="0">
                  <a:moveTo>
                    <a:pt x="5644" y="0"/>
                  </a:moveTo>
                  <a:cubicBezTo>
                    <a:pt x="5628" y="0"/>
                    <a:pt x="5610" y="4"/>
                    <a:pt x="5591" y="14"/>
                  </a:cubicBezTo>
                  <a:cubicBezTo>
                    <a:pt x="5543" y="30"/>
                    <a:pt x="0" y="2809"/>
                    <a:pt x="1248" y="9663"/>
                  </a:cubicBezTo>
                  <a:cubicBezTo>
                    <a:pt x="1264" y="9710"/>
                    <a:pt x="1311" y="9742"/>
                    <a:pt x="1358" y="9742"/>
                  </a:cubicBezTo>
                  <a:cubicBezTo>
                    <a:pt x="1422" y="9726"/>
                    <a:pt x="1453" y="9679"/>
                    <a:pt x="1437" y="9616"/>
                  </a:cubicBezTo>
                  <a:cubicBezTo>
                    <a:pt x="206" y="2920"/>
                    <a:pt x="5622" y="219"/>
                    <a:pt x="5686" y="188"/>
                  </a:cubicBezTo>
                  <a:cubicBezTo>
                    <a:pt x="5780" y="134"/>
                    <a:pt x="5737" y="0"/>
                    <a:pt x="5644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2" name="Google Shape;2112;p46">
              <a:extLst>
                <a:ext uri="{FF2B5EF4-FFF2-40B4-BE49-F238E27FC236}">
                  <a16:creationId xmlns:a16="http://schemas.microsoft.com/office/drawing/2014/main" xmlns="" id="{1E8B11C9-51B1-C32B-2E9B-27A187DA570F}"/>
                </a:ext>
              </a:extLst>
            </p:cNvPr>
            <p:cNvSpPr/>
            <p:nvPr/>
          </p:nvSpPr>
          <p:spPr>
            <a:xfrm>
              <a:off x="3894910" y="3693103"/>
              <a:ext cx="303049" cy="126804"/>
            </a:xfrm>
            <a:custGeom>
              <a:avLst/>
              <a:gdLst/>
              <a:ahLst/>
              <a:cxnLst/>
              <a:rect l="l" t="t" r="r" b="b"/>
              <a:pathLst>
                <a:path w="7803" h="3265" extrusionOk="0">
                  <a:moveTo>
                    <a:pt x="5534" y="1"/>
                  </a:moveTo>
                  <a:cubicBezTo>
                    <a:pt x="4193" y="1"/>
                    <a:pt x="2310" y="637"/>
                    <a:pt x="48" y="3107"/>
                  </a:cubicBezTo>
                  <a:cubicBezTo>
                    <a:pt x="1" y="3170"/>
                    <a:pt x="48" y="3265"/>
                    <a:pt x="127" y="3265"/>
                  </a:cubicBezTo>
                  <a:cubicBezTo>
                    <a:pt x="159" y="3265"/>
                    <a:pt x="174" y="3249"/>
                    <a:pt x="190" y="3233"/>
                  </a:cubicBezTo>
                  <a:cubicBezTo>
                    <a:pt x="2409" y="812"/>
                    <a:pt x="4240" y="195"/>
                    <a:pt x="5530" y="195"/>
                  </a:cubicBezTo>
                  <a:cubicBezTo>
                    <a:pt x="6857" y="195"/>
                    <a:pt x="7613" y="848"/>
                    <a:pt x="7629" y="864"/>
                  </a:cubicBezTo>
                  <a:cubicBezTo>
                    <a:pt x="7644" y="880"/>
                    <a:pt x="7668" y="888"/>
                    <a:pt x="7694" y="888"/>
                  </a:cubicBezTo>
                  <a:cubicBezTo>
                    <a:pt x="7719" y="888"/>
                    <a:pt x="7747" y="880"/>
                    <a:pt x="7771" y="864"/>
                  </a:cubicBezTo>
                  <a:cubicBezTo>
                    <a:pt x="7802" y="817"/>
                    <a:pt x="7802" y="754"/>
                    <a:pt x="7771" y="722"/>
                  </a:cubicBezTo>
                  <a:cubicBezTo>
                    <a:pt x="7754" y="706"/>
                    <a:pt x="6945" y="1"/>
                    <a:pt x="5534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3" name="Google Shape;2113;p46">
              <a:extLst>
                <a:ext uri="{FF2B5EF4-FFF2-40B4-BE49-F238E27FC236}">
                  <a16:creationId xmlns:a16="http://schemas.microsoft.com/office/drawing/2014/main" xmlns="" id="{7D5250E1-ACD7-F0E5-A0E8-01C4464913FD}"/>
                </a:ext>
              </a:extLst>
            </p:cNvPr>
            <p:cNvSpPr/>
            <p:nvPr/>
          </p:nvSpPr>
          <p:spPr>
            <a:xfrm>
              <a:off x="4238395" y="3757342"/>
              <a:ext cx="458205" cy="127581"/>
            </a:xfrm>
            <a:custGeom>
              <a:avLst/>
              <a:gdLst/>
              <a:ahLst/>
              <a:cxnLst/>
              <a:rect l="l" t="t" r="r" b="b"/>
              <a:pathLst>
                <a:path w="11798" h="3285" extrusionOk="0">
                  <a:moveTo>
                    <a:pt x="101" y="0"/>
                  </a:moveTo>
                  <a:cubicBezTo>
                    <a:pt x="65" y="0"/>
                    <a:pt x="37" y="21"/>
                    <a:pt x="16" y="63"/>
                  </a:cubicBezTo>
                  <a:cubicBezTo>
                    <a:pt x="1" y="111"/>
                    <a:pt x="16" y="158"/>
                    <a:pt x="64" y="190"/>
                  </a:cubicBezTo>
                  <a:cubicBezTo>
                    <a:pt x="5986" y="3143"/>
                    <a:pt x="10803" y="3285"/>
                    <a:pt x="11592" y="3285"/>
                  </a:cubicBezTo>
                  <a:lnTo>
                    <a:pt x="11703" y="3269"/>
                  </a:lnTo>
                  <a:cubicBezTo>
                    <a:pt x="11750" y="3269"/>
                    <a:pt x="11798" y="3222"/>
                    <a:pt x="11798" y="3174"/>
                  </a:cubicBezTo>
                  <a:cubicBezTo>
                    <a:pt x="11798" y="3111"/>
                    <a:pt x="11750" y="3080"/>
                    <a:pt x="11687" y="3080"/>
                  </a:cubicBezTo>
                  <a:cubicBezTo>
                    <a:pt x="11684" y="3080"/>
                    <a:pt x="11653" y="3080"/>
                    <a:pt x="11597" y="3080"/>
                  </a:cubicBezTo>
                  <a:cubicBezTo>
                    <a:pt x="10886" y="3080"/>
                    <a:pt x="6085" y="2972"/>
                    <a:pt x="158" y="16"/>
                  </a:cubicBezTo>
                  <a:cubicBezTo>
                    <a:pt x="137" y="5"/>
                    <a:pt x="118" y="0"/>
                    <a:pt x="10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4" name="Google Shape;2114;p46">
              <a:extLst>
                <a:ext uri="{FF2B5EF4-FFF2-40B4-BE49-F238E27FC236}">
                  <a16:creationId xmlns:a16="http://schemas.microsoft.com/office/drawing/2014/main" xmlns="" id="{EEDF0C3F-9114-549D-55B2-38D22B9E7DA7}"/>
                </a:ext>
              </a:extLst>
            </p:cNvPr>
            <p:cNvSpPr/>
            <p:nvPr/>
          </p:nvSpPr>
          <p:spPr>
            <a:xfrm>
              <a:off x="5740501" y="2833145"/>
              <a:ext cx="754535" cy="424960"/>
            </a:xfrm>
            <a:custGeom>
              <a:avLst/>
              <a:gdLst/>
              <a:ahLst/>
              <a:cxnLst/>
              <a:rect l="l" t="t" r="r" b="b"/>
              <a:pathLst>
                <a:path w="19428" h="10942" extrusionOk="0">
                  <a:moveTo>
                    <a:pt x="13925" y="1"/>
                  </a:moveTo>
                  <a:cubicBezTo>
                    <a:pt x="11881" y="1"/>
                    <a:pt x="10100" y="1551"/>
                    <a:pt x="7944" y="1655"/>
                  </a:cubicBezTo>
                  <a:cubicBezTo>
                    <a:pt x="7491" y="1504"/>
                    <a:pt x="7062" y="1434"/>
                    <a:pt x="6656" y="1434"/>
                  </a:cubicBezTo>
                  <a:cubicBezTo>
                    <a:pt x="4103" y="1434"/>
                    <a:pt x="2486" y="4191"/>
                    <a:pt x="1927" y="6630"/>
                  </a:cubicBezTo>
                  <a:cubicBezTo>
                    <a:pt x="1627" y="8225"/>
                    <a:pt x="474" y="9457"/>
                    <a:pt x="0" y="10941"/>
                  </a:cubicBezTo>
                  <a:cubicBezTo>
                    <a:pt x="3191" y="9378"/>
                    <a:pt x="5923" y="6772"/>
                    <a:pt x="9144" y="5303"/>
                  </a:cubicBezTo>
                  <a:cubicBezTo>
                    <a:pt x="9324" y="5256"/>
                    <a:pt x="9523" y="5235"/>
                    <a:pt x="9739" y="5235"/>
                  </a:cubicBezTo>
                  <a:cubicBezTo>
                    <a:pt x="11222" y="5235"/>
                    <a:pt x="13455" y="6219"/>
                    <a:pt x="15049" y="6219"/>
                  </a:cubicBezTo>
                  <a:cubicBezTo>
                    <a:pt x="15687" y="6219"/>
                    <a:pt x="16223" y="6061"/>
                    <a:pt x="16567" y="5619"/>
                  </a:cubicBezTo>
                  <a:cubicBezTo>
                    <a:pt x="16977" y="5051"/>
                    <a:pt x="16914" y="4261"/>
                    <a:pt x="16409" y="3771"/>
                  </a:cubicBezTo>
                  <a:cubicBezTo>
                    <a:pt x="16172" y="3534"/>
                    <a:pt x="15951" y="3298"/>
                    <a:pt x="15998" y="3266"/>
                  </a:cubicBezTo>
                  <a:lnTo>
                    <a:pt x="15998" y="3266"/>
                  </a:lnTo>
                  <a:cubicBezTo>
                    <a:pt x="16598" y="3298"/>
                    <a:pt x="17151" y="3629"/>
                    <a:pt x="17720" y="3882"/>
                  </a:cubicBezTo>
                  <a:cubicBezTo>
                    <a:pt x="18015" y="4016"/>
                    <a:pt x="18229" y="4075"/>
                    <a:pt x="18374" y="4075"/>
                  </a:cubicBezTo>
                  <a:cubicBezTo>
                    <a:pt x="19427" y="4075"/>
                    <a:pt x="16935" y="977"/>
                    <a:pt x="16283" y="755"/>
                  </a:cubicBezTo>
                  <a:cubicBezTo>
                    <a:pt x="15442" y="204"/>
                    <a:pt x="14666" y="1"/>
                    <a:pt x="13925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5" name="Google Shape;2115;p46">
              <a:extLst>
                <a:ext uri="{FF2B5EF4-FFF2-40B4-BE49-F238E27FC236}">
                  <a16:creationId xmlns:a16="http://schemas.microsoft.com/office/drawing/2014/main" xmlns="" id="{7FF09790-3B37-81F9-F5D7-AFCE2DE8D61F}"/>
                </a:ext>
              </a:extLst>
            </p:cNvPr>
            <p:cNvSpPr/>
            <p:nvPr/>
          </p:nvSpPr>
          <p:spPr>
            <a:xfrm>
              <a:off x="5758289" y="2910627"/>
              <a:ext cx="691890" cy="340100"/>
            </a:xfrm>
            <a:custGeom>
              <a:avLst/>
              <a:gdLst/>
              <a:ahLst/>
              <a:cxnLst/>
              <a:rect l="l" t="t" r="r" b="b"/>
              <a:pathLst>
                <a:path w="17815" h="8757" extrusionOk="0">
                  <a:moveTo>
                    <a:pt x="13316" y="1"/>
                  </a:moveTo>
                  <a:cubicBezTo>
                    <a:pt x="12831" y="1"/>
                    <a:pt x="12351" y="24"/>
                    <a:pt x="11892" y="55"/>
                  </a:cubicBezTo>
                  <a:cubicBezTo>
                    <a:pt x="6539" y="339"/>
                    <a:pt x="3333" y="4414"/>
                    <a:pt x="222" y="8346"/>
                  </a:cubicBezTo>
                  <a:lnTo>
                    <a:pt x="32" y="8599"/>
                  </a:lnTo>
                  <a:cubicBezTo>
                    <a:pt x="0" y="8646"/>
                    <a:pt x="0" y="8709"/>
                    <a:pt x="48" y="8741"/>
                  </a:cubicBezTo>
                  <a:cubicBezTo>
                    <a:pt x="64" y="8757"/>
                    <a:pt x="79" y="8757"/>
                    <a:pt x="111" y="8757"/>
                  </a:cubicBezTo>
                  <a:cubicBezTo>
                    <a:pt x="143" y="8757"/>
                    <a:pt x="158" y="8741"/>
                    <a:pt x="174" y="8709"/>
                  </a:cubicBezTo>
                  <a:lnTo>
                    <a:pt x="379" y="8457"/>
                  </a:lnTo>
                  <a:cubicBezTo>
                    <a:pt x="3459" y="4556"/>
                    <a:pt x="6633" y="513"/>
                    <a:pt x="11908" y="244"/>
                  </a:cubicBezTo>
                  <a:cubicBezTo>
                    <a:pt x="12363" y="213"/>
                    <a:pt x="12840" y="190"/>
                    <a:pt x="13320" y="190"/>
                  </a:cubicBezTo>
                  <a:cubicBezTo>
                    <a:pt x="14989" y="190"/>
                    <a:pt x="16693" y="469"/>
                    <a:pt x="17625" y="1634"/>
                  </a:cubicBezTo>
                  <a:cubicBezTo>
                    <a:pt x="17642" y="1660"/>
                    <a:pt x="17669" y="1672"/>
                    <a:pt x="17698" y="1672"/>
                  </a:cubicBezTo>
                  <a:cubicBezTo>
                    <a:pt x="17721" y="1672"/>
                    <a:pt x="17746" y="1664"/>
                    <a:pt x="17767" y="1650"/>
                  </a:cubicBezTo>
                  <a:cubicBezTo>
                    <a:pt x="17814" y="1618"/>
                    <a:pt x="17814" y="1555"/>
                    <a:pt x="17783" y="1508"/>
                  </a:cubicBezTo>
                  <a:cubicBezTo>
                    <a:pt x="16797" y="288"/>
                    <a:pt x="15033" y="1"/>
                    <a:pt x="1331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6" name="Google Shape;2116;p46">
              <a:extLst>
                <a:ext uri="{FF2B5EF4-FFF2-40B4-BE49-F238E27FC236}">
                  <a16:creationId xmlns:a16="http://schemas.microsoft.com/office/drawing/2014/main" xmlns="" id="{EBACAA06-21D8-E759-E597-50D4A0E98F3E}"/>
                </a:ext>
              </a:extLst>
            </p:cNvPr>
            <p:cNvSpPr/>
            <p:nvPr/>
          </p:nvSpPr>
          <p:spPr>
            <a:xfrm>
              <a:off x="5704925" y="3229101"/>
              <a:ext cx="642838" cy="228947"/>
            </a:xfrm>
            <a:custGeom>
              <a:avLst/>
              <a:gdLst/>
              <a:ahLst/>
              <a:cxnLst/>
              <a:rect l="l" t="t" r="r" b="b"/>
              <a:pathLst>
                <a:path w="16552" h="5895" extrusionOk="0">
                  <a:moveTo>
                    <a:pt x="1541" y="0"/>
                  </a:moveTo>
                  <a:cubicBezTo>
                    <a:pt x="1059" y="0"/>
                    <a:pt x="576" y="29"/>
                    <a:pt x="95" y="99"/>
                  </a:cubicBezTo>
                  <a:cubicBezTo>
                    <a:pt x="32" y="114"/>
                    <a:pt x="1" y="162"/>
                    <a:pt x="1" y="209"/>
                  </a:cubicBezTo>
                  <a:cubicBezTo>
                    <a:pt x="16" y="272"/>
                    <a:pt x="64" y="304"/>
                    <a:pt x="111" y="304"/>
                  </a:cubicBezTo>
                  <a:cubicBezTo>
                    <a:pt x="587" y="235"/>
                    <a:pt x="1065" y="206"/>
                    <a:pt x="1543" y="206"/>
                  </a:cubicBezTo>
                  <a:cubicBezTo>
                    <a:pt x="2696" y="206"/>
                    <a:pt x="3847" y="373"/>
                    <a:pt x="4975" y="541"/>
                  </a:cubicBezTo>
                  <a:cubicBezTo>
                    <a:pt x="6633" y="778"/>
                    <a:pt x="8355" y="1015"/>
                    <a:pt x="9950" y="1520"/>
                  </a:cubicBezTo>
                  <a:cubicBezTo>
                    <a:pt x="12587" y="2357"/>
                    <a:pt x="14861" y="3889"/>
                    <a:pt x="16346" y="5847"/>
                  </a:cubicBezTo>
                  <a:cubicBezTo>
                    <a:pt x="16362" y="5863"/>
                    <a:pt x="16393" y="5879"/>
                    <a:pt x="16425" y="5879"/>
                  </a:cubicBezTo>
                  <a:lnTo>
                    <a:pt x="16425" y="5894"/>
                  </a:lnTo>
                  <a:cubicBezTo>
                    <a:pt x="16504" y="5894"/>
                    <a:pt x="16551" y="5800"/>
                    <a:pt x="16504" y="5736"/>
                  </a:cubicBezTo>
                  <a:cubicBezTo>
                    <a:pt x="14988" y="3747"/>
                    <a:pt x="12682" y="2199"/>
                    <a:pt x="10013" y="1346"/>
                  </a:cubicBezTo>
                  <a:cubicBezTo>
                    <a:pt x="8402" y="841"/>
                    <a:pt x="6681" y="588"/>
                    <a:pt x="5007" y="335"/>
                  </a:cubicBezTo>
                  <a:cubicBezTo>
                    <a:pt x="3868" y="168"/>
                    <a:pt x="2705" y="0"/>
                    <a:pt x="154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7" name="Google Shape;2117;p46">
              <a:extLst>
                <a:ext uri="{FF2B5EF4-FFF2-40B4-BE49-F238E27FC236}">
                  <a16:creationId xmlns:a16="http://schemas.microsoft.com/office/drawing/2014/main" xmlns="" id="{C15CD81A-A5D2-35EE-7E2C-3392BD53E125}"/>
                </a:ext>
              </a:extLst>
            </p:cNvPr>
            <p:cNvSpPr/>
            <p:nvPr/>
          </p:nvSpPr>
          <p:spPr>
            <a:xfrm>
              <a:off x="6299888" y="3404651"/>
              <a:ext cx="74335" cy="96317"/>
            </a:xfrm>
            <a:custGeom>
              <a:avLst/>
              <a:gdLst/>
              <a:ahLst/>
              <a:cxnLst/>
              <a:rect l="l" t="t" r="r" b="b"/>
              <a:pathLst>
                <a:path w="1914" h="2480" extrusionOk="0">
                  <a:moveTo>
                    <a:pt x="142" y="0"/>
                  </a:moveTo>
                  <a:cubicBezTo>
                    <a:pt x="111" y="0"/>
                    <a:pt x="63" y="0"/>
                    <a:pt x="48" y="32"/>
                  </a:cubicBezTo>
                  <a:cubicBezTo>
                    <a:pt x="16" y="64"/>
                    <a:pt x="0" y="95"/>
                    <a:pt x="16" y="127"/>
                  </a:cubicBezTo>
                  <a:cubicBezTo>
                    <a:pt x="269" y="869"/>
                    <a:pt x="427" y="1627"/>
                    <a:pt x="506" y="2401"/>
                  </a:cubicBezTo>
                  <a:cubicBezTo>
                    <a:pt x="506" y="2448"/>
                    <a:pt x="553" y="2480"/>
                    <a:pt x="600" y="2480"/>
                  </a:cubicBezTo>
                  <a:lnTo>
                    <a:pt x="616" y="2480"/>
                  </a:lnTo>
                  <a:cubicBezTo>
                    <a:pt x="664" y="2480"/>
                    <a:pt x="711" y="2433"/>
                    <a:pt x="711" y="2385"/>
                  </a:cubicBezTo>
                  <a:cubicBezTo>
                    <a:pt x="632" y="1659"/>
                    <a:pt x="474" y="932"/>
                    <a:pt x="269" y="253"/>
                  </a:cubicBezTo>
                  <a:lnTo>
                    <a:pt x="269" y="253"/>
                  </a:lnTo>
                  <a:lnTo>
                    <a:pt x="916" y="443"/>
                  </a:lnTo>
                  <a:cubicBezTo>
                    <a:pt x="1200" y="522"/>
                    <a:pt x="1469" y="616"/>
                    <a:pt x="1753" y="680"/>
                  </a:cubicBezTo>
                  <a:cubicBezTo>
                    <a:pt x="1766" y="684"/>
                    <a:pt x="1778" y="687"/>
                    <a:pt x="1790" y="687"/>
                  </a:cubicBezTo>
                  <a:cubicBezTo>
                    <a:pt x="1887" y="687"/>
                    <a:pt x="1914" y="518"/>
                    <a:pt x="1801" y="490"/>
                  </a:cubicBezTo>
                  <a:cubicBezTo>
                    <a:pt x="1532" y="411"/>
                    <a:pt x="1248" y="332"/>
                    <a:pt x="964" y="253"/>
                  </a:cubicBezTo>
                  <a:cubicBezTo>
                    <a:pt x="695" y="158"/>
                    <a:pt x="411" y="79"/>
                    <a:pt x="142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8" name="Google Shape;2118;p46">
              <a:extLst>
                <a:ext uri="{FF2B5EF4-FFF2-40B4-BE49-F238E27FC236}">
                  <a16:creationId xmlns:a16="http://schemas.microsoft.com/office/drawing/2014/main" xmlns="" id="{A8A5A620-3AD0-B620-6EAF-44C342A04263}"/>
                </a:ext>
              </a:extLst>
            </p:cNvPr>
            <p:cNvSpPr/>
            <p:nvPr/>
          </p:nvSpPr>
          <p:spPr>
            <a:xfrm>
              <a:off x="6266837" y="3375095"/>
              <a:ext cx="84006" cy="89210"/>
            </a:xfrm>
            <a:custGeom>
              <a:avLst/>
              <a:gdLst/>
              <a:ahLst/>
              <a:cxnLst/>
              <a:rect l="l" t="t" r="r" b="b"/>
              <a:pathLst>
                <a:path w="2163" h="2297" extrusionOk="0">
                  <a:moveTo>
                    <a:pt x="111" y="0"/>
                  </a:moveTo>
                  <a:cubicBezTo>
                    <a:pt x="47" y="0"/>
                    <a:pt x="0" y="45"/>
                    <a:pt x="14" y="114"/>
                  </a:cubicBezTo>
                  <a:cubicBezTo>
                    <a:pt x="156" y="793"/>
                    <a:pt x="220" y="1504"/>
                    <a:pt x="188" y="2199"/>
                  </a:cubicBezTo>
                  <a:cubicBezTo>
                    <a:pt x="188" y="2246"/>
                    <a:pt x="235" y="2293"/>
                    <a:pt x="283" y="2293"/>
                  </a:cubicBezTo>
                  <a:cubicBezTo>
                    <a:pt x="291" y="2295"/>
                    <a:pt x="299" y="2296"/>
                    <a:pt x="306" y="2296"/>
                  </a:cubicBezTo>
                  <a:cubicBezTo>
                    <a:pt x="354" y="2296"/>
                    <a:pt x="380" y="2253"/>
                    <a:pt x="393" y="2199"/>
                  </a:cubicBezTo>
                  <a:cubicBezTo>
                    <a:pt x="409" y="1535"/>
                    <a:pt x="362" y="888"/>
                    <a:pt x="235" y="225"/>
                  </a:cubicBezTo>
                  <a:lnTo>
                    <a:pt x="235" y="225"/>
                  </a:lnTo>
                  <a:cubicBezTo>
                    <a:pt x="820" y="382"/>
                    <a:pt x="1436" y="461"/>
                    <a:pt x="2036" y="461"/>
                  </a:cubicBezTo>
                  <a:cubicBezTo>
                    <a:pt x="2162" y="461"/>
                    <a:pt x="2162" y="272"/>
                    <a:pt x="2036" y="272"/>
                  </a:cubicBezTo>
                  <a:cubicBezTo>
                    <a:pt x="1388" y="256"/>
                    <a:pt x="756" y="177"/>
                    <a:pt x="141" y="3"/>
                  </a:cubicBezTo>
                  <a:cubicBezTo>
                    <a:pt x="130" y="1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9" name="Google Shape;2119;p46">
              <a:extLst>
                <a:ext uri="{FF2B5EF4-FFF2-40B4-BE49-F238E27FC236}">
                  <a16:creationId xmlns:a16="http://schemas.microsoft.com/office/drawing/2014/main" xmlns="" id="{37FEF738-1BDD-8C1D-87E2-0F273EEB9349}"/>
                </a:ext>
              </a:extLst>
            </p:cNvPr>
            <p:cNvSpPr/>
            <p:nvPr/>
          </p:nvSpPr>
          <p:spPr>
            <a:xfrm>
              <a:off x="6230678" y="3349966"/>
              <a:ext cx="98686" cy="87850"/>
            </a:xfrm>
            <a:custGeom>
              <a:avLst/>
              <a:gdLst/>
              <a:ahLst/>
              <a:cxnLst/>
              <a:rect l="l" t="t" r="r" b="b"/>
              <a:pathLst>
                <a:path w="2541" h="2262" extrusionOk="0">
                  <a:moveTo>
                    <a:pt x="135" y="1"/>
                  </a:moveTo>
                  <a:cubicBezTo>
                    <a:pt x="64" y="1"/>
                    <a:pt x="0" y="73"/>
                    <a:pt x="29" y="145"/>
                  </a:cubicBezTo>
                  <a:cubicBezTo>
                    <a:pt x="314" y="808"/>
                    <a:pt x="298" y="1503"/>
                    <a:pt x="250" y="2151"/>
                  </a:cubicBezTo>
                  <a:cubicBezTo>
                    <a:pt x="235" y="2214"/>
                    <a:pt x="282" y="2261"/>
                    <a:pt x="329" y="2261"/>
                  </a:cubicBezTo>
                  <a:cubicBezTo>
                    <a:pt x="377" y="2261"/>
                    <a:pt x="424" y="2230"/>
                    <a:pt x="440" y="2182"/>
                  </a:cubicBezTo>
                  <a:cubicBezTo>
                    <a:pt x="519" y="1535"/>
                    <a:pt x="456" y="887"/>
                    <a:pt x="266" y="256"/>
                  </a:cubicBezTo>
                  <a:lnTo>
                    <a:pt x="266" y="256"/>
                  </a:lnTo>
                  <a:cubicBezTo>
                    <a:pt x="796" y="385"/>
                    <a:pt x="1344" y="453"/>
                    <a:pt x="1890" y="453"/>
                  </a:cubicBezTo>
                  <a:cubicBezTo>
                    <a:pt x="2075" y="453"/>
                    <a:pt x="2261" y="445"/>
                    <a:pt x="2446" y="429"/>
                  </a:cubicBezTo>
                  <a:cubicBezTo>
                    <a:pt x="2493" y="429"/>
                    <a:pt x="2540" y="382"/>
                    <a:pt x="2540" y="319"/>
                  </a:cubicBezTo>
                  <a:cubicBezTo>
                    <a:pt x="2527" y="278"/>
                    <a:pt x="2489" y="237"/>
                    <a:pt x="2449" y="237"/>
                  </a:cubicBezTo>
                  <a:cubicBezTo>
                    <a:pt x="2442" y="237"/>
                    <a:pt x="2436" y="238"/>
                    <a:pt x="2430" y="240"/>
                  </a:cubicBezTo>
                  <a:cubicBezTo>
                    <a:pt x="2285" y="249"/>
                    <a:pt x="2140" y="253"/>
                    <a:pt x="1995" y="253"/>
                  </a:cubicBezTo>
                  <a:cubicBezTo>
                    <a:pt x="1367" y="253"/>
                    <a:pt x="746" y="170"/>
                    <a:pt x="156" y="3"/>
                  </a:cubicBezTo>
                  <a:cubicBezTo>
                    <a:pt x="149" y="2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0" name="Google Shape;2120;p46">
              <a:extLst>
                <a:ext uri="{FF2B5EF4-FFF2-40B4-BE49-F238E27FC236}">
                  <a16:creationId xmlns:a16="http://schemas.microsoft.com/office/drawing/2014/main" xmlns="" id="{37681994-86A0-B5AD-B16E-7B31CB9A17EC}"/>
                </a:ext>
              </a:extLst>
            </p:cNvPr>
            <p:cNvSpPr/>
            <p:nvPr/>
          </p:nvSpPr>
          <p:spPr>
            <a:xfrm>
              <a:off x="6200501" y="3330198"/>
              <a:ext cx="91423" cy="75112"/>
            </a:xfrm>
            <a:custGeom>
              <a:avLst/>
              <a:gdLst/>
              <a:ahLst/>
              <a:cxnLst/>
              <a:rect l="l" t="t" r="r" b="b"/>
              <a:pathLst>
                <a:path w="2354" h="1934" extrusionOk="0">
                  <a:moveTo>
                    <a:pt x="97" y="0"/>
                  </a:moveTo>
                  <a:cubicBezTo>
                    <a:pt x="71" y="0"/>
                    <a:pt x="44" y="11"/>
                    <a:pt x="32" y="22"/>
                  </a:cubicBezTo>
                  <a:cubicBezTo>
                    <a:pt x="1" y="54"/>
                    <a:pt x="1" y="86"/>
                    <a:pt x="1" y="117"/>
                  </a:cubicBezTo>
                  <a:cubicBezTo>
                    <a:pt x="159" y="686"/>
                    <a:pt x="254" y="1254"/>
                    <a:pt x="254" y="1839"/>
                  </a:cubicBezTo>
                  <a:cubicBezTo>
                    <a:pt x="254" y="1902"/>
                    <a:pt x="301" y="1933"/>
                    <a:pt x="348" y="1933"/>
                  </a:cubicBezTo>
                  <a:cubicBezTo>
                    <a:pt x="411" y="1933"/>
                    <a:pt x="459" y="1902"/>
                    <a:pt x="459" y="1839"/>
                  </a:cubicBezTo>
                  <a:cubicBezTo>
                    <a:pt x="443" y="1302"/>
                    <a:pt x="380" y="765"/>
                    <a:pt x="238" y="243"/>
                  </a:cubicBezTo>
                  <a:lnTo>
                    <a:pt x="238" y="243"/>
                  </a:lnTo>
                  <a:cubicBezTo>
                    <a:pt x="806" y="406"/>
                    <a:pt x="1386" y="487"/>
                    <a:pt x="1968" y="487"/>
                  </a:cubicBezTo>
                  <a:cubicBezTo>
                    <a:pt x="2065" y="487"/>
                    <a:pt x="2162" y="485"/>
                    <a:pt x="2259" y="480"/>
                  </a:cubicBezTo>
                  <a:cubicBezTo>
                    <a:pt x="2322" y="465"/>
                    <a:pt x="2354" y="417"/>
                    <a:pt x="2354" y="370"/>
                  </a:cubicBezTo>
                  <a:cubicBezTo>
                    <a:pt x="2354" y="307"/>
                    <a:pt x="2307" y="275"/>
                    <a:pt x="2243" y="275"/>
                  </a:cubicBezTo>
                  <a:cubicBezTo>
                    <a:pt x="2154" y="279"/>
                    <a:pt x="2064" y="281"/>
                    <a:pt x="1974" y="281"/>
                  </a:cubicBezTo>
                  <a:cubicBezTo>
                    <a:pt x="1350" y="281"/>
                    <a:pt x="721" y="186"/>
                    <a:pt x="127" y="7"/>
                  </a:cubicBezTo>
                  <a:cubicBezTo>
                    <a:pt x="118" y="2"/>
                    <a:pt x="107" y="0"/>
                    <a:pt x="97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1" name="Google Shape;2121;p46">
              <a:extLst>
                <a:ext uri="{FF2B5EF4-FFF2-40B4-BE49-F238E27FC236}">
                  <a16:creationId xmlns:a16="http://schemas.microsoft.com/office/drawing/2014/main" xmlns="" id="{93F7AEA9-7500-DBE3-9426-044348D1BBBB}"/>
                </a:ext>
              </a:extLst>
            </p:cNvPr>
            <p:cNvSpPr/>
            <p:nvPr/>
          </p:nvSpPr>
          <p:spPr>
            <a:xfrm>
              <a:off x="6161507" y="3309031"/>
              <a:ext cx="94841" cy="80937"/>
            </a:xfrm>
            <a:custGeom>
              <a:avLst/>
              <a:gdLst/>
              <a:ahLst/>
              <a:cxnLst/>
              <a:rect l="l" t="t" r="r" b="b"/>
              <a:pathLst>
                <a:path w="2442" h="2084" extrusionOk="0">
                  <a:moveTo>
                    <a:pt x="126" y="0"/>
                  </a:moveTo>
                  <a:cubicBezTo>
                    <a:pt x="55" y="0"/>
                    <a:pt x="1" y="66"/>
                    <a:pt x="26" y="141"/>
                  </a:cubicBezTo>
                  <a:cubicBezTo>
                    <a:pt x="247" y="741"/>
                    <a:pt x="373" y="1357"/>
                    <a:pt x="421" y="2004"/>
                  </a:cubicBezTo>
                  <a:cubicBezTo>
                    <a:pt x="421" y="2052"/>
                    <a:pt x="468" y="2083"/>
                    <a:pt x="515" y="2083"/>
                  </a:cubicBezTo>
                  <a:lnTo>
                    <a:pt x="531" y="2083"/>
                  </a:lnTo>
                  <a:cubicBezTo>
                    <a:pt x="578" y="2083"/>
                    <a:pt x="610" y="2036"/>
                    <a:pt x="610" y="1973"/>
                  </a:cubicBezTo>
                  <a:cubicBezTo>
                    <a:pt x="563" y="1404"/>
                    <a:pt x="452" y="836"/>
                    <a:pt x="294" y="283"/>
                  </a:cubicBezTo>
                  <a:lnTo>
                    <a:pt x="294" y="283"/>
                  </a:lnTo>
                  <a:cubicBezTo>
                    <a:pt x="357" y="299"/>
                    <a:pt x="405" y="299"/>
                    <a:pt x="468" y="315"/>
                  </a:cubicBezTo>
                  <a:cubicBezTo>
                    <a:pt x="744" y="335"/>
                    <a:pt x="1019" y="347"/>
                    <a:pt x="1294" y="347"/>
                  </a:cubicBezTo>
                  <a:cubicBezTo>
                    <a:pt x="1648" y="347"/>
                    <a:pt x="2000" y="328"/>
                    <a:pt x="2347" y="283"/>
                  </a:cubicBezTo>
                  <a:cubicBezTo>
                    <a:pt x="2410" y="267"/>
                    <a:pt x="2442" y="220"/>
                    <a:pt x="2442" y="173"/>
                  </a:cubicBezTo>
                  <a:cubicBezTo>
                    <a:pt x="2426" y="109"/>
                    <a:pt x="2379" y="78"/>
                    <a:pt x="2331" y="78"/>
                  </a:cubicBezTo>
                  <a:cubicBezTo>
                    <a:pt x="1973" y="124"/>
                    <a:pt x="1614" y="148"/>
                    <a:pt x="1258" y="148"/>
                  </a:cubicBezTo>
                  <a:cubicBezTo>
                    <a:pt x="1003" y="148"/>
                    <a:pt x="750" y="136"/>
                    <a:pt x="500" y="109"/>
                  </a:cubicBezTo>
                  <a:cubicBezTo>
                    <a:pt x="389" y="109"/>
                    <a:pt x="278" y="78"/>
                    <a:pt x="184" y="15"/>
                  </a:cubicBezTo>
                  <a:cubicBezTo>
                    <a:pt x="164" y="5"/>
                    <a:pt x="145" y="0"/>
                    <a:pt x="126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2" name="Google Shape;2122;p46">
              <a:extLst>
                <a:ext uri="{FF2B5EF4-FFF2-40B4-BE49-F238E27FC236}">
                  <a16:creationId xmlns:a16="http://schemas.microsoft.com/office/drawing/2014/main" xmlns="" id="{03F1BCF9-AB0F-A665-E09A-98809B08181B}"/>
                </a:ext>
              </a:extLst>
            </p:cNvPr>
            <p:cNvSpPr/>
            <p:nvPr/>
          </p:nvSpPr>
          <p:spPr>
            <a:xfrm>
              <a:off x="6117698" y="3289806"/>
              <a:ext cx="88006" cy="98919"/>
            </a:xfrm>
            <a:custGeom>
              <a:avLst/>
              <a:gdLst/>
              <a:ahLst/>
              <a:cxnLst/>
              <a:rect l="l" t="t" r="r" b="b"/>
              <a:pathLst>
                <a:path w="2266" h="2547" extrusionOk="0">
                  <a:moveTo>
                    <a:pt x="2116" y="1"/>
                  </a:moveTo>
                  <a:cubicBezTo>
                    <a:pt x="2107" y="1"/>
                    <a:pt x="2096" y="2"/>
                    <a:pt x="2085" y="4"/>
                  </a:cubicBezTo>
                  <a:cubicBezTo>
                    <a:pt x="1752" y="115"/>
                    <a:pt x="1395" y="171"/>
                    <a:pt x="1038" y="171"/>
                  </a:cubicBezTo>
                  <a:cubicBezTo>
                    <a:pt x="735" y="171"/>
                    <a:pt x="433" y="131"/>
                    <a:pt x="143" y="52"/>
                  </a:cubicBezTo>
                  <a:cubicBezTo>
                    <a:pt x="131" y="48"/>
                    <a:pt x="119" y="46"/>
                    <a:pt x="108" y="46"/>
                  </a:cubicBezTo>
                  <a:cubicBezTo>
                    <a:pt x="74" y="46"/>
                    <a:pt x="44" y="64"/>
                    <a:pt x="32" y="99"/>
                  </a:cubicBezTo>
                  <a:cubicBezTo>
                    <a:pt x="1" y="131"/>
                    <a:pt x="17" y="178"/>
                    <a:pt x="48" y="210"/>
                  </a:cubicBezTo>
                  <a:cubicBezTo>
                    <a:pt x="601" y="747"/>
                    <a:pt x="775" y="1552"/>
                    <a:pt x="917" y="2452"/>
                  </a:cubicBezTo>
                  <a:cubicBezTo>
                    <a:pt x="933" y="2499"/>
                    <a:pt x="964" y="2531"/>
                    <a:pt x="1012" y="2531"/>
                  </a:cubicBezTo>
                  <a:lnTo>
                    <a:pt x="1027" y="2547"/>
                  </a:lnTo>
                  <a:cubicBezTo>
                    <a:pt x="1091" y="2531"/>
                    <a:pt x="1122" y="2484"/>
                    <a:pt x="1122" y="2436"/>
                  </a:cubicBezTo>
                  <a:cubicBezTo>
                    <a:pt x="1012" y="1789"/>
                    <a:pt x="869" y="952"/>
                    <a:pt x="396" y="320"/>
                  </a:cubicBezTo>
                  <a:lnTo>
                    <a:pt x="396" y="320"/>
                  </a:lnTo>
                  <a:cubicBezTo>
                    <a:pt x="604" y="360"/>
                    <a:pt x="814" y="379"/>
                    <a:pt x="1024" y="379"/>
                  </a:cubicBezTo>
                  <a:cubicBezTo>
                    <a:pt x="1404" y="379"/>
                    <a:pt x="1783" y="316"/>
                    <a:pt x="2149" y="194"/>
                  </a:cubicBezTo>
                  <a:cubicBezTo>
                    <a:pt x="2265" y="165"/>
                    <a:pt x="2234" y="1"/>
                    <a:pt x="211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3" name="Google Shape;2123;p46">
              <a:extLst>
                <a:ext uri="{FF2B5EF4-FFF2-40B4-BE49-F238E27FC236}">
                  <a16:creationId xmlns:a16="http://schemas.microsoft.com/office/drawing/2014/main" xmlns="" id="{89DC39A3-18B1-D833-5BD5-DF902F236747}"/>
                </a:ext>
              </a:extLst>
            </p:cNvPr>
            <p:cNvSpPr/>
            <p:nvPr/>
          </p:nvSpPr>
          <p:spPr>
            <a:xfrm>
              <a:off x="6050236" y="3248521"/>
              <a:ext cx="120590" cy="108939"/>
            </a:xfrm>
            <a:custGeom>
              <a:avLst/>
              <a:gdLst/>
              <a:ahLst/>
              <a:cxnLst/>
              <a:rect l="l" t="t" r="r" b="b"/>
              <a:pathLst>
                <a:path w="3105" h="2805" extrusionOk="0">
                  <a:moveTo>
                    <a:pt x="2951" y="0"/>
                  </a:moveTo>
                  <a:cubicBezTo>
                    <a:pt x="2932" y="0"/>
                    <a:pt x="2911" y="8"/>
                    <a:pt x="2891" y="25"/>
                  </a:cubicBezTo>
                  <a:cubicBezTo>
                    <a:pt x="2291" y="437"/>
                    <a:pt x="1585" y="656"/>
                    <a:pt x="866" y="656"/>
                  </a:cubicBezTo>
                  <a:cubicBezTo>
                    <a:pt x="620" y="656"/>
                    <a:pt x="373" y="630"/>
                    <a:pt x="127" y="578"/>
                  </a:cubicBezTo>
                  <a:cubicBezTo>
                    <a:pt x="119" y="575"/>
                    <a:pt x="110" y="574"/>
                    <a:pt x="102" y="574"/>
                  </a:cubicBezTo>
                  <a:cubicBezTo>
                    <a:pt x="64" y="574"/>
                    <a:pt x="29" y="602"/>
                    <a:pt x="16" y="641"/>
                  </a:cubicBezTo>
                  <a:cubicBezTo>
                    <a:pt x="1" y="704"/>
                    <a:pt x="16" y="751"/>
                    <a:pt x="80" y="767"/>
                  </a:cubicBezTo>
                  <a:cubicBezTo>
                    <a:pt x="317" y="846"/>
                    <a:pt x="538" y="1004"/>
                    <a:pt x="711" y="1209"/>
                  </a:cubicBezTo>
                  <a:cubicBezTo>
                    <a:pt x="901" y="1478"/>
                    <a:pt x="1059" y="1778"/>
                    <a:pt x="1138" y="2110"/>
                  </a:cubicBezTo>
                  <a:cubicBezTo>
                    <a:pt x="1217" y="2331"/>
                    <a:pt x="1296" y="2536"/>
                    <a:pt x="1390" y="2741"/>
                  </a:cubicBezTo>
                  <a:cubicBezTo>
                    <a:pt x="1406" y="2773"/>
                    <a:pt x="1454" y="2804"/>
                    <a:pt x="1485" y="2804"/>
                  </a:cubicBezTo>
                  <a:cubicBezTo>
                    <a:pt x="1501" y="2804"/>
                    <a:pt x="1517" y="2789"/>
                    <a:pt x="1533" y="2789"/>
                  </a:cubicBezTo>
                  <a:cubicBezTo>
                    <a:pt x="1580" y="2757"/>
                    <a:pt x="1596" y="2710"/>
                    <a:pt x="1564" y="2662"/>
                  </a:cubicBezTo>
                  <a:cubicBezTo>
                    <a:pt x="1469" y="2457"/>
                    <a:pt x="1390" y="2252"/>
                    <a:pt x="1327" y="2046"/>
                  </a:cubicBezTo>
                  <a:cubicBezTo>
                    <a:pt x="1233" y="1699"/>
                    <a:pt x="1075" y="1367"/>
                    <a:pt x="853" y="1083"/>
                  </a:cubicBezTo>
                  <a:cubicBezTo>
                    <a:pt x="790" y="1004"/>
                    <a:pt x="711" y="925"/>
                    <a:pt x="632" y="846"/>
                  </a:cubicBezTo>
                  <a:lnTo>
                    <a:pt x="632" y="846"/>
                  </a:lnTo>
                  <a:cubicBezTo>
                    <a:pt x="703" y="850"/>
                    <a:pt x="773" y="852"/>
                    <a:pt x="843" y="852"/>
                  </a:cubicBezTo>
                  <a:cubicBezTo>
                    <a:pt x="1607" y="852"/>
                    <a:pt x="2350" y="618"/>
                    <a:pt x="3001" y="199"/>
                  </a:cubicBezTo>
                  <a:cubicBezTo>
                    <a:pt x="3105" y="147"/>
                    <a:pt x="3039" y="0"/>
                    <a:pt x="295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4" name="Google Shape;2124;p46">
              <a:extLst>
                <a:ext uri="{FF2B5EF4-FFF2-40B4-BE49-F238E27FC236}">
                  <a16:creationId xmlns:a16="http://schemas.microsoft.com/office/drawing/2014/main" xmlns="" id="{E967827E-0BB1-76A5-AA13-856209ED2475}"/>
                </a:ext>
              </a:extLst>
            </p:cNvPr>
            <p:cNvSpPr/>
            <p:nvPr/>
          </p:nvSpPr>
          <p:spPr>
            <a:xfrm>
              <a:off x="6097463" y="3265376"/>
              <a:ext cx="71189" cy="79811"/>
            </a:xfrm>
            <a:custGeom>
              <a:avLst/>
              <a:gdLst/>
              <a:ahLst/>
              <a:cxnLst/>
              <a:rect l="l" t="t" r="r" b="b"/>
              <a:pathLst>
                <a:path w="1833" h="2055" extrusionOk="0">
                  <a:moveTo>
                    <a:pt x="1724" y="1"/>
                  </a:moveTo>
                  <a:cubicBezTo>
                    <a:pt x="1708" y="1"/>
                    <a:pt x="1692" y="6"/>
                    <a:pt x="1675" y="17"/>
                  </a:cubicBezTo>
                  <a:cubicBezTo>
                    <a:pt x="1201" y="317"/>
                    <a:pt x="664" y="475"/>
                    <a:pt x="111" y="507"/>
                  </a:cubicBezTo>
                  <a:lnTo>
                    <a:pt x="95" y="507"/>
                  </a:lnTo>
                  <a:cubicBezTo>
                    <a:pt x="90" y="504"/>
                    <a:pt x="84" y="503"/>
                    <a:pt x="78" y="503"/>
                  </a:cubicBezTo>
                  <a:cubicBezTo>
                    <a:pt x="53" y="503"/>
                    <a:pt x="29" y="529"/>
                    <a:pt x="17" y="554"/>
                  </a:cubicBezTo>
                  <a:cubicBezTo>
                    <a:pt x="1" y="586"/>
                    <a:pt x="1" y="618"/>
                    <a:pt x="17" y="649"/>
                  </a:cubicBezTo>
                  <a:cubicBezTo>
                    <a:pt x="285" y="1028"/>
                    <a:pt x="443" y="1486"/>
                    <a:pt x="459" y="1960"/>
                  </a:cubicBezTo>
                  <a:cubicBezTo>
                    <a:pt x="459" y="2007"/>
                    <a:pt x="506" y="2055"/>
                    <a:pt x="553" y="2055"/>
                  </a:cubicBezTo>
                  <a:lnTo>
                    <a:pt x="569" y="2055"/>
                  </a:lnTo>
                  <a:cubicBezTo>
                    <a:pt x="617" y="2039"/>
                    <a:pt x="664" y="2007"/>
                    <a:pt x="664" y="1944"/>
                  </a:cubicBezTo>
                  <a:cubicBezTo>
                    <a:pt x="648" y="1502"/>
                    <a:pt x="506" y="1075"/>
                    <a:pt x="285" y="696"/>
                  </a:cubicBezTo>
                  <a:cubicBezTo>
                    <a:pt x="806" y="633"/>
                    <a:pt x="1327" y="460"/>
                    <a:pt x="1769" y="175"/>
                  </a:cubicBezTo>
                  <a:cubicBezTo>
                    <a:pt x="1817" y="160"/>
                    <a:pt x="1833" y="96"/>
                    <a:pt x="1801" y="49"/>
                  </a:cubicBezTo>
                  <a:cubicBezTo>
                    <a:pt x="1781" y="18"/>
                    <a:pt x="1754" y="1"/>
                    <a:pt x="172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5" name="Google Shape;2125;p46">
              <a:extLst>
                <a:ext uri="{FF2B5EF4-FFF2-40B4-BE49-F238E27FC236}">
                  <a16:creationId xmlns:a16="http://schemas.microsoft.com/office/drawing/2014/main" xmlns="" id="{1B03A904-0D5A-6DBF-B85E-F55669300A43}"/>
                </a:ext>
              </a:extLst>
            </p:cNvPr>
            <p:cNvSpPr/>
            <p:nvPr/>
          </p:nvSpPr>
          <p:spPr>
            <a:xfrm>
              <a:off x="6024486" y="3240559"/>
              <a:ext cx="108007" cy="99735"/>
            </a:xfrm>
            <a:custGeom>
              <a:avLst/>
              <a:gdLst/>
              <a:ahLst/>
              <a:cxnLst/>
              <a:rect l="l" t="t" r="r" b="b"/>
              <a:pathLst>
                <a:path w="2781" h="2568" extrusionOk="0">
                  <a:moveTo>
                    <a:pt x="2648" y="1"/>
                  </a:moveTo>
                  <a:cubicBezTo>
                    <a:pt x="2635" y="1"/>
                    <a:pt x="2621" y="3"/>
                    <a:pt x="2606" y="9"/>
                  </a:cubicBezTo>
                  <a:cubicBezTo>
                    <a:pt x="1817" y="325"/>
                    <a:pt x="980" y="514"/>
                    <a:pt x="127" y="577"/>
                  </a:cubicBezTo>
                  <a:cubicBezTo>
                    <a:pt x="32" y="577"/>
                    <a:pt x="0" y="688"/>
                    <a:pt x="64" y="751"/>
                  </a:cubicBezTo>
                  <a:cubicBezTo>
                    <a:pt x="632" y="1209"/>
                    <a:pt x="1059" y="1825"/>
                    <a:pt x="1311" y="2504"/>
                  </a:cubicBezTo>
                  <a:cubicBezTo>
                    <a:pt x="1311" y="2551"/>
                    <a:pt x="1359" y="2567"/>
                    <a:pt x="1390" y="2567"/>
                  </a:cubicBezTo>
                  <a:lnTo>
                    <a:pt x="1422" y="2567"/>
                  </a:lnTo>
                  <a:cubicBezTo>
                    <a:pt x="1469" y="2551"/>
                    <a:pt x="1501" y="2488"/>
                    <a:pt x="1485" y="2441"/>
                  </a:cubicBezTo>
                  <a:cubicBezTo>
                    <a:pt x="1248" y="1793"/>
                    <a:pt x="869" y="1225"/>
                    <a:pt x="379" y="767"/>
                  </a:cubicBezTo>
                  <a:cubicBezTo>
                    <a:pt x="1169" y="672"/>
                    <a:pt x="1943" y="483"/>
                    <a:pt x="2669" y="183"/>
                  </a:cubicBezTo>
                  <a:cubicBezTo>
                    <a:pt x="2781" y="141"/>
                    <a:pt x="2745" y="1"/>
                    <a:pt x="264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6" name="Google Shape;2126;p46">
              <a:extLst>
                <a:ext uri="{FF2B5EF4-FFF2-40B4-BE49-F238E27FC236}">
                  <a16:creationId xmlns:a16="http://schemas.microsoft.com/office/drawing/2014/main" xmlns="" id="{CE7F384C-07BB-6B85-89D2-D39A6F39E69B}"/>
                </a:ext>
              </a:extLst>
            </p:cNvPr>
            <p:cNvSpPr/>
            <p:nvPr/>
          </p:nvSpPr>
          <p:spPr>
            <a:xfrm>
              <a:off x="5978463" y="3220130"/>
              <a:ext cx="107386" cy="91928"/>
            </a:xfrm>
            <a:custGeom>
              <a:avLst/>
              <a:gdLst/>
              <a:ahLst/>
              <a:cxnLst/>
              <a:rect l="l" t="t" r="r" b="b"/>
              <a:pathLst>
                <a:path w="2765" h="2367" extrusionOk="0">
                  <a:moveTo>
                    <a:pt x="2650" y="1"/>
                  </a:moveTo>
                  <a:cubicBezTo>
                    <a:pt x="2631" y="1"/>
                    <a:pt x="2611" y="10"/>
                    <a:pt x="2591" y="30"/>
                  </a:cubicBezTo>
                  <a:cubicBezTo>
                    <a:pt x="1880" y="566"/>
                    <a:pt x="1012" y="867"/>
                    <a:pt x="112" y="882"/>
                  </a:cubicBezTo>
                  <a:lnTo>
                    <a:pt x="96" y="882"/>
                  </a:lnTo>
                  <a:cubicBezTo>
                    <a:pt x="64" y="882"/>
                    <a:pt x="17" y="898"/>
                    <a:pt x="1" y="946"/>
                  </a:cubicBezTo>
                  <a:cubicBezTo>
                    <a:pt x="1" y="993"/>
                    <a:pt x="17" y="1024"/>
                    <a:pt x="48" y="1056"/>
                  </a:cubicBezTo>
                  <a:cubicBezTo>
                    <a:pt x="491" y="1388"/>
                    <a:pt x="838" y="1814"/>
                    <a:pt x="1075" y="2304"/>
                  </a:cubicBezTo>
                  <a:cubicBezTo>
                    <a:pt x="1091" y="2335"/>
                    <a:pt x="1122" y="2367"/>
                    <a:pt x="1170" y="2367"/>
                  </a:cubicBezTo>
                  <a:cubicBezTo>
                    <a:pt x="1185" y="2367"/>
                    <a:pt x="1201" y="2367"/>
                    <a:pt x="1217" y="2351"/>
                  </a:cubicBezTo>
                  <a:cubicBezTo>
                    <a:pt x="1264" y="2335"/>
                    <a:pt x="1280" y="2272"/>
                    <a:pt x="1264" y="2225"/>
                  </a:cubicBezTo>
                  <a:cubicBezTo>
                    <a:pt x="1043" y="1783"/>
                    <a:pt x="759" y="1388"/>
                    <a:pt x="396" y="1056"/>
                  </a:cubicBezTo>
                  <a:cubicBezTo>
                    <a:pt x="1233" y="1009"/>
                    <a:pt x="2038" y="693"/>
                    <a:pt x="2717" y="172"/>
                  </a:cubicBezTo>
                  <a:cubicBezTo>
                    <a:pt x="2749" y="140"/>
                    <a:pt x="2765" y="77"/>
                    <a:pt x="2733" y="45"/>
                  </a:cubicBezTo>
                  <a:cubicBezTo>
                    <a:pt x="2706" y="18"/>
                    <a:pt x="2678" y="1"/>
                    <a:pt x="2650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7" name="Google Shape;2127;p46">
              <a:extLst>
                <a:ext uri="{FF2B5EF4-FFF2-40B4-BE49-F238E27FC236}">
                  <a16:creationId xmlns:a16="http://schemas.microsoft.com/office/drawing/2014/main" xmlns="" id="{0AA08F16-569A-728E-CACE-02FDD43F7BBD}"/>
                </a:ext>
              </a:extLst>
            </p:cNvPr>
            <p:cNvSpPr/>
            <p:nvPr/>
          </p:nvSpPr>
          <p:spPr>
            <a:xfrm>
              <a:off x="5942926" y="3220130"/>
              <a:ext cx="92006" cy="77830"/>
            </a:xfrm>
            <a:custGeom>
              <a:avLst/>
              <a:gdLst/>
              <a:ahLst/>
              <a:cxnLst/>
              <a:rect l="l" t="t" r="r" b="b"/>
              <a:pathLst>
                <a:path w="2369" h="2004" extrusionOk="0">
                  <a:moveTo>
                    <a:pt x="2263" y="1"/>
                  </a:moveTo>
                  <a:cubicBezTo>
                    <a:pt x="2243" y="1"/>
                    <a:pt x="2224" y="10"/>
                    <a:pt x="2211" y="30"/>
                  </a:cubicBezTo>
                  <a:cubicBezTo>
                    <a:pt x="1579" y="456"/>
                    <a:pt x="853" y="693"/>
                    <a:pt x="95" y="709"/>
                  </a:cubicBezTo>
                  <a:cubicBezTo>
                    <a:pt x="63" y="709"/>
                    <a:pt x="16" y="740"/>
                    <a:pt x="0" y="772"/>
                  </a:cubicBezTo>
                  <a:cubicBezTo>
                    <a:pt x="0" y="819"/>
                    <a:pt x="0" y="851"/>
                    <a:pt x="32" y="882"/>
                  </a:cubicBezTo>
                  <a:cubicBezTo>
                    <a:pt x="363" y="1198"/>
                    <a:pt x="663" y="1546"/>
                    <a:pt x="916" y="1925"/>
                  </a:cubicBezTo>
                  <a:lnTo>
                    <a:pt x="932" y="1956"/>
                  </a:lnTo>
                  <a:cubicBezTo>
                    <a:pt x="948" y="1988"/>
                    <a:pt x="979" y="2004"/>
                    <a:pt x="1011" y="2004"/>
                  </a:cubicBezTo>
                  <a:cubicBezTo>
                    <a:pt x="1042" y="1988"/>
                    <a:pt x="1058" y="1988"/>
                    <a:pt x="1074" y="1972"/>
                  </a:cubicBezTo>
                  <a:cubicBezTo>
                    <a:pt x="1121" y="1940"/>
                    <a:pt x="1137" y="1877"/>
                    <a:pt x="1105" y="1830"/>
                  </a:cubicBezTo>
                  <a:lnTo>
                    <a:pt x="1074" y="1798"/>
                  </a:lnTo>
                  <a:cubicBezTo>
                    <a:pt x="853" y="1467"/>
                    <a:pt x="616" y="1167"/>
                    <a:pt x="347" y="882"/>
                  </a:cubicBezTo>
                  <a:cubicBezTo>
                    <a:pt x="1058" y="835"/>
                    <a:pt x="1737" y="598"/>
                    <a:pt x="2322" y="187"/>
                  </a:cubicBezTo>
                  <a:cubicBezTo>
                    <a:pt x="2369" y="156"/>
                    <a:pt x="2369" y="93"/>
                    <a:pt x="2337" y="45"/>
                  </a:cubicBezTo>
                  <a:cubicBezTo>
                    <a:pt x="2319" y="18"/>
                    <a:pt x="2290" y="1"/>
                    <a:pt x="2263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8" name="Google Shape;2128;p46">
              <a:extLst>
                <a:ext uri="{FF2B5EF4-FFF2-40B4-BE49-F238E27FC236}">
                  <a16:creationId xmlns:a16="http://schemas.microsoft.com/office/drawing/2014/main" xmlns="" id="{5DC9CE42-4F0F-117F-5E72-46B46E0BF9F9}"/>
                </a:ext>
              </a:extLst>
            </p:cNvPr>
            <p:cNvSpPr/>
            <p:nvPr/>
          </p:nvSpPr>
          <p:spPr>
            <a:xfrm>
              <a:off x="5701236" y="3194419"/>
              <a:ext cx="675967" cy="120086"/>
            </a:xfrm>
            <a:custGeom>
              <a:avLst/>
              <a:gdLst/>
              <a:ahLst/>
              <a:cxnLst/>
              <a:rect l="l" t="t" r="r" b="b"/>
              <a:pathLst>
                <a:path w="17405" h="3092" extrusionOk="0">
                  <a:moveTo>
                    <a:pt x="8535" y="1"/>
                  </a:moveTo>
                  <a:cubicBezTo>
                    <a:pt x="7327" y="1"/>
                    <a:pt x="6112" y="101"/>
                    <a:pt x="4928" y="202"/>
                  </a:cubicBezTo>
                  <a:cubicBezTo>
                    <a:pt x="3380" y="313"/>
                    <a:pt x="1627" y="455"/>
                    <a:pt x="80" y="1039"/>
                  </a:cubicBezTo>
                  <a:cubicBezTo>
                    <a:pt x="32" y="1055"/>
                    <a:pt x="1" y="1118"/>
                    <a:pt x="17" y="1165"/>
                  </a:cubicBezTo>
                  <a:cubicBezTo>
                    <a:pt x="29" y="1214"/>
                    <a:pt x="68" y="1234"/>
                    <a:pt x="108" y="1234"/>
                  </a:cubicBezTo>
                  <a:cubicBezTo>
                    <a:pt x="120" y="1234"/>
                    <a:pt x="132" y="1232"/>
                    <a:pt x="143" y="1228"/>
                  </a:cubicBezTo>
                  <a:cubicBezTo>
                    <a:pt x="1675" y="644"/>
                    <a:pt x="3333" y="518"/>
                    <a:pt x="4944" y="391"/>
                  </a:cubicBezTo>
                  <a:cubicBezTo>
                    <a:pt x="6122" y="303"/>
                    <a:pt x="7323" y="206"/>
                    <a:pt x="8515" y="206"/>
                  </a:cubicBezTo>
                  <a:cubicBezTo>
                    <a:pt x="9017" y="206"/>
                    <a:pt x="9517" y="223"/>
                    <a:pt x="10013" y="265"/>
                  </a:cubicBezTo>
                  <a:cubicBezTo>
                    <a:pt x="12761" y="502"/>
                    <a:pt x="15319" y="1481"/>
                    <a:pt x="17199" y="3060"/>
                  </a:cubicBezTo>
                  <a:cubicBezTo>
                    <a:pt x="17215" y="3076"/>
                    <a:pt x="17230" y="3092"/>
                    <a:pt x="17262" y="3092"/>
                  </a:cubicBezTo>
                  <a:cubicBezTo>
                    <a:pt x="17357" y="3092"/>
                    <a:pt x="17404" y="2981"/>
                    <a:pt x="17325" y="2918"/>
                  </a:cubicBezTo>
                  <a:cubicBezTo>
                    <a:pt x="15414" y="1307"/>
                    <a:pt x="12824" y="297"/>
                    <a:pt x="10029" y="60"/>
                  </a:cubicBezTo>
                  <a:cubicBezTo>
                    <a:pt x="9534" y="18"/>
                    <a:pt x="9035" y="1"/>
                    <a:pt x="8535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9" name="Google Shape;2129;p46">
              <a:extLst>
                <a:ext uri="{FF2B5EF4-FFF2-40B4-BE49-F238E27FC236}">
                  <a16:creationId xmlns:a16="http://schemas.microsoft.com/office/drawing/2014/main" xmlns="" id="{4C2BF802-07BC-C4F2-D836-58074FA9906D}"/>
                </a:ext>
              </a:extLst>
            </p:cNvPr>
            <p:cNvSpPr/>
            <p:nvPr/>
          </p:nvSpPr>
          <p:spPr>
            <a:xfrm>
              <a:off x="6320123" y="3270930"/>
              <a:ext cx="75461" cy="90220"/>
            </a:xfrm>
            <a:custGeom>
              <a:avLst/>
              <a:gdLst/>
              <a:ahLst/>
              <a:cxnLst/>
              <a:rect l="l" t="t" r="r" b="b"/>
              <a:pathLst>
                <a:path w="1943" h="2323" extrusionOk="0">
                  <a:moveTo>
                    <a:pt x="111" y="1"/>
                  </a:moveTo>
                  <a:cubicBezTo>
                    <a:pt x="79" y="1"/>
                    <a:pt x="32" y="17"/>
                    <a:pt x="16" y="48"/>
                  </a:cubicBezTo>
                  <a:cubicBezTo>
                    <a:pt x="0" y="80"/>
                    <a:pt x="0" y="127"/>
                    <a:pt x="16" y="159"/>
                  </a:cubicBezTo>
                  <a:cubicBezTo>
                    <a:pt x="427" y="822"/>
                    <a:pt x="743" y="1517"/>
                    <a:pt x="995" y="2259"/>
                  </a:cubicBezTo>
                  <a:cubicBezTo>
                    <a:pt x="1011" y="2291"/>
                    <a:pt x="1043" y="2322"/>
                    <a:pt x="1090" y="2322"/>
                  </a:cubicBezTo>
                  <a:cubicBezTo>
                    <a:pt x="1106" y="2322"/>
                    <a:pt x="1106" y="2322"/>
                    <a:pt x="1122" y="2306"/>
                  </a:cubicBezTo>
                  <a:cubicBezTo>
                    <a:pt x="1169" y="2291"/>
                    <a:pt x="1201" y="2243"/>
                    <a:pt x="1185" y="2180"/>
                  </a:cubicBezTo>
                  <a:cubicBezTo>
                    <a:pt x="948" y="1501"/>
                    <a:pt x="648" y="838"/>
                    <a:pt x="285" y="206"/>
                  </a:cubicBezTo>
                  <a:lnTo>
                    <a:pt x="285" y="206"/>
                  </a:lnTo>
                  <a:lnTo>
                    <a:pt x="964" y="253"/>
                  </a:lnTo>
                  <a:cubicBezTo>
                    <a:pt x="1248" y="269"/>
                    <a:pt x="1548" y="285"/>
                    <a:pt x="1832" y="301"/>
                  </a:cubicBezTo>
                  <a:cubicBezTo>
                    <a:pt x="1880" y="301"/>
                    <a:pt x="1927" y="269"/>
                    <a:pt x="1927" y="206"/>
                  </a:cubicBezTo>
                  <a:cubicBezTo>
                    <a:pt x="1943" y="159"/>
                    <a:pt x="1896" y="111"/>
                    <a:pt x="1832" y="111"/>
                  </a:cubicBezTo>
                  <a:cubicBezTo>
                    <a:pt x="1564" y="95"/>
                    <a:pt x="1264" y="80"/>
                    <a:pt x="980" y="64"/>
                  </a:cubicBezTo>
                  <a:cubicBezTo>
                    <a:pt x="679" y="32"/>
                    <a:pt x="395" y="17"/>
                    <a:pt x="111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0" name="Google Shape;2130;p46">
              <a:extLst>
                <a:ext uri="{FF2B5EF4-FFF2-40B4-BE49-F238E27FC236}">
                  <a16:creationId xmlns:a16="http://schemas.microsoft.com/office/drawing/2014/main" xmlns="" id="{24A01197-5CD4-59AD-1F2A-36D7C3987DF6}"/>
                </a:ext>
              </a:extLst>
            </p:cNvPr>
            <p:cNvSpPr/>
            <p:nvPr/>
          </p:nvSpPr>
          <p:spPr>
            <a:xfrm>
              <a:off x="6280857" y="3243200"/>
              <a:ext cx="84938" cy="92161"/>
            </a:xfrm>
            <a:custGeom>
              <a:avLst/>
              <a:gdLst/>
              <a:ahLst/>
              <a:cxnLst/>
              <a:rect l="l" t="t" r="r" b="b"/>
              <a:pathLst>
                <a:path w="2187" h="2373" extrusionOk="0">
                  <a:moveTo>
                    <a:pt x="2048" y="1"/>
                  </a:moveTo>
                  <a:cubicBezTo>
                    <a:pt x="2040" y="1"/>
                    <a:pt x="2031" y="2"/>
                    <a:pt x="2022" y="4"/>
                  </a:cubicBezTo>
                  <a:cubicBezTo>
                    <a:pt x="1499" y="109"/>
                    <a:pt x="975" y="170"/>
                    <a:pt x="443" y="170"/>
                  </a:cubicBezTo>
                  <a:cubicBezTo>
                    <a:pt x="333" y="170"/>
                    <a:pt x="222" y="167"/>
                    <a:pt x="111" y="162"/>
                  </a:cubicBezTo>
                  <a:cubicBezTo>
                    <a:pt x="80" y="162"/>
                    <a:pt x="48" y="178"/>
                    <a:pt x="32" y="209"/>
                  </a:cubicBezTo>
                  <a:cubicBezTo>
                    <a:pt x="1" y="225"/>
                    <a:pt x="1" y="273"/>
                    <a:pt x="32" y="304"/>
                  </a:cubicBezTo>
                  <a:cubicBezTo>
                    <a:pt x="317" y="936"/>
                    <a:pt x="522" y="1599"/>
                    <a:pt x="648" y="2294"/>
                  </a:cubicBezTo>
                  <a:cubicBezTo>
                    <a:pt x="664" y="2341"/>
                    <a:pt x="711" y="2373"/>
                    <a:pt x="759" y="2373"/>
                  </a:cubicBezTo>
                  <a:cubicBezTo>
                    <a:pt x="822" y="2373"/>
                    <a:pt x="853" y="2310"/>
                    <a:pt x="838" y="2262"/>
                  </a:cubicBezTo>
                  <a:cubicBezTo>
                    <a:pt x="711" y="1615"/>
                    <a:pt x="522" y="967"/>
                    <a:pt x="253" y="367"/>
                  </a:cubicBezTo>
                  <a:lnTo>
                    <a:pt x="253" y="367"/>
                  </a:lnTo>
                  <a:cubicBezTo>
                    <a:pt x="329" y="369"/>
                    <a:pt x="405" y="370"/>
                    <a:pt x="480" y="370"/>
                  </a:cubicBezTo>
                  <a:cubicBezTo>
                    <a:pt x="1017" y="370"/>
                    <a:pt x="1543" y="320"/>
                    <a:pt x="2070" y="209"/>
                  </a:cubicBezTo>
                  <a:cubicBezTo>
                    <a:pt x="2187" y="180"/>
                    <a:pt x="2154" y="1"/>
                    <a:pt x="204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1" name="Google Shape;2131;p46">
              <a:extLst>
                <a:ext uri="{FF2B5EF4-FFF2-40B4-BE49-F238E27FC236}">
                  <a16:creationId xmlns:a16="http://schemas.microsoft.com/office/drawing/2014/main" xmlns="" id="{2078F0A0-D435-1D98-77F9-015E26983639}"/>
                </a:ext>
              </a:extLst>
            </p:cNvPr>
            <p:cNvSpPr/>
            <p:nvPr/>
          </p:nvSpPr>
          <p:spPr>
            <a:xfrm>
              <a:off x="6241009" y="3221606"/>
              <a:ext cx="99502" cy="95385"/>
            </a:xfrm>
            <a:custGeom>
              <a:avLst/>
              <a:gdLst/>
              <a:ahLst/>
              <a:cxnLst/>
              <a:rect l="l" t="t" r="r" b="b"/>
              <a:pathLst>
                <a:path w="2562" h="2456" extrusionOk="0">
                  <a:moveTo>
                    <a:pt x="2422" y="0"/>
                  </a:moveTo>
                  <a:cubicBezTo>
                    <a:pt x="2410" y="0"/>
                    <a:pt x="2398" y="2"/>
                    <a:pt x="2385" y="7"/>
                  </a:cubicBezTo>
                  <a:cubicBezTo>
                    <a:pt x="1735" y="201"/>
                    <a:pt x="1074" y="298"/>
                    <a:pt x="400" y="298"/>
                  </a:cubicBezTo>
                  <a:cubicBezTo>
                    <a:pt x="304" y="298"/>
                    <a:pt x="207" y="296"/>
                    <a:pt x="111" y="292"/>
                  </a:cubicBezTo>
                  <a:cubicBezTo>
                    <a:pt x="63" y="292"/>
                    <a:pt x="32" y="323"/>
                    <a:pt x="16" y="355"/>
                  </a:cubicBezTo>
                  <a:cubicBezTo>
                    <a:pt x="0" y="386"/>
                    <a:pt x="0" y="418"/>
                    <a:pt x="16" y="450"/>
                  </a:cubicBezTo>
                  <a:cubicBezTo>
                    <a:pt x="427" y="1050"/>
                    <a:pt x="569" y="1729"/>
                    <a:pt x="663" y="2360"/>
                  </a:cubicBezTo>
                  <a:cubicBezTo>
                    <a:pt x="679" y="2408"/>
                    <a:pt x="711" y="2455"/>
                    <a:pt x="774" y="2455"/>
                  </a:cubicBezTo>
                  <a:lnTo>
                    <a:pt x="790" y="2455"/>
                  </a:lnTo>
                  <a:cubicBezTo>
                    <a:pt x="837" y="2455"/>
                    <a:pt x="869" y="2392"/>
                    <a:pt x="869" y="2345"/>
                  </a:cubicBezTo>
                  <a:cubicBezTo>
                    <a:pt x="806" y="1697"/>
                    <a:pt x="600" y="1081"/>
                    <a:pt x="284" y="513"/>
                  </a:cubicBezTo>
                  <a:cubicBezTo>
                    <a:pt x="1027" y="513"/>
                    <a:pt x="1753" y="418"/>
                    <a:pt x="2448" y="197"/>
                  </a:cubicBezTo>
                  <a:cubicBezTo>
                    <a:pt x="2561" y="169"/>
                    <a:pt x="2522" y="0"/>
                    <a:pt x="2422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2" name="Google Shape;2132;p46">
              <a:extLst>
                <a:ext uri="{FF2B5EF4-FFF2-40B4-BE49-F238E27FC236}">
                  <a16:creationId xmlns:a16="http://schemas.microsoft.com/office/drawing/2014/main" xmlns="" id="{098C3CCB-F4D8-A3AD-35DA-D6CB1E25236D}"/>
                </a:ext>
              </a:extLst>
            </p:cNvPr>
            <p:cNvSpPr/>
            <p:nvPr/>
          </p:nvSpPr>
          <p:spPr>
            <a:xfrm>
              <a:off x="6206016" y="3212517"/>
              <a:ext cx="94142" cy="79928"/>
            </a:xfrm>
            <a:custGeom>
              <a:avLst/>
              <a:gdLst/>
              <a:ahLst/>
              <a:cxnLst/>
              <a:rect l="l" t="t" r="r" b="b"/>
              <a:pathLst>
                <a:path w="2424" h="2058" extrusionOk="0">
                  <a:moveTo>
                    <a:pt x="2271" y="1"/>
                  </a:moveTo>
                  <a:cubicBezTo>
                    <a:pt x="2262" y="1"/>
                    <a:pt x="2253" y="2"/>
                    <a:pt x="2244" y="4"/>
                  </a:cubicBezTo>
                  <a:cubicBezTo>
                    <a:pt x="1695" y="154"/>
                    <a:pt x="1128" y="225"/>
                    <a:pt x="563" y="225"/>
                  </a:cubicBezTo>
                  <a:cubicBezTo>
                    <a:pt x="412" y="225"/>
                    <a:pt x="262" y="220"/>
                    <a:pt x="112" y="210"/>
                  </a:cubicBezTo>
                  <a:cubicBezTo>
                    <a:pt x="103" y="206"/>
                    <a:pt x="95" y="204"/>
                    <a:pt x="86" y="204"/>
                  </a:cubicBezTo>
                  <a:cubicBezTo>
                    <a:pt x="63" y="204"/>
                    <a:pt x="40" y="218"/>
                    <a:pt x="17" y="241"/>
                  </a:cubicBezTo>
                  <a:cubicBezTo>
                    <a:pt x="1" y="273"/>
                    <a:pt x="1" y="320"/>
                    <a:pt x="17" y="352"/>
                  </a:cubicBezTo>
                  <a:cubicBezTo>
                    <a:pt x="301" y="857"/>
                    <a:pt x="522" y="1394"/>
                    <a:pt x="648" y="1963"/>
                  </a:cubicBezTo>
                  <a:cubicBezTo>
                    <a:pt x="664" y="2010"/>
                    <a:pt x="696" y="2042"/>
                    <a:pt x="743" y="2042"/>
                  </a:cubicBezTo>
                  <a:lnTo>
                    <a:pt x="759" y="2057"/>
                  </a:lnTo>
                  <a:cubicBezTo>
                    <a:pt x="822" y="2042"/>
                    <a:pt x="854" y="1979"/>
                    <a:pt x="838" y="1931"/>
                  </a:cubicBezTo>
                  <a:cubicBezTo>
                    <a:pt x="712" y="1410"/>
                    <a:pt x="522" y="889"/>
                    <a:pt x="285" y="415"/>
                  </a:cubicBezTo>
                  <a:lnTo>
                    <a:pt x="285" y="415"/>
                  </a:lnTo>
                  <a:cubicBezTo>
                    <a:pt x="416" y="424"/>
                    <a:pt x="546" y="429"/>
                    <a:pt x="677" y="429"/>
                  </a:cubicBezTo>
                  <a:cubicBezTo>
                    <a:pt x="1225" y="429"/>
                    <a:pt x="1771" y="350"/>
                    <a:pt x="2307" y="210"/>
                  </a:cubicBezTo>
                  <a:cubicBezTo>
                    <a:pt x="2423" y="166"/>
                    <a:pt x="2378" y="1"/>
                    <a:pt x="2271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3" name="Google Shape;2133;p46">
              <a:extLst>
                <a:ext uri="{FF2B5EF4-FFF2-40B4-BE49-F238E27FC236}">
                  <a16:creationId xmlns:a16="http://schemas.microsoft.com/office/drawing/2014/main" xmlns="" id="{6DD05787-3A7F-6A66-F038-6640AE82B279}"/>
                </a:ext>
              </a:extLst>
            </p:cNvPr>
            <p:cNvSpPr/>
            <p:nvPr/>
          </p:nvSpPr>
          <p:spPr>
            <a:xfrm>
              <a:off x="6163411" y="3192283"/>
              <a:ext cx="94802" cy="91579"/>
            </a:xfrm>
            <a:custGeom>
              <a:avLst/>
              <a:gdLst/>
              <a:ahLst/>
              <a:cxnLst/>
              <a:rect l="l" t="t" r="r" b="b"/>
              <a:pathLst>
                <a:path w="2441" h="2358" extrusionOk="0">
                  <a:moveTo>
                    <a:pt x="2309" y="0"/>
                  </a:moveTo>
                  <a:cubicBezTo>
                    <a:pt x="2300" y="0"/>
                    <a:pt x="2291" y="2"/>
                    <a:pt x="2282" y="4"/>
                  </a:cubicBezTo>
                  <a:cubicBezTo>
                    <a:pt x="1714" y="210"/>
                    <a:pt x="1114" y="368"/>
                    <a:pt x="514" y="446"/>
                  </a:cubicBezTo>
                  <a:cubicBezTo>
                    <a:pt x="473" y="452"/>
                    <a:pt x="433" y="456"/>
                    <a:pt x="392" y="456"/>
                  </a:cubicBezTo>
                  <a:cubicBezTo>
                    <a:pt x="322" y="456"/>
                    <a:pt x="252" y="445"/>
                    <a:pt x="182" y="415"/>
                  </a:cubicBezTo>
                  <a:cubicBezTo>
                    <a:pt x="169" y="411"/>
                    <a:pt x="157" y="409"/>
                    <a:pt x="144" y="409"/>
                  </a:cubicBezTo>
                  <a:cubicBezTo>
                    <a:pt x="65" y="409"/>
                    <a:pt x="1" y="491"/>
                    <a:pt x="56" y="573"/>
                  </a:cubicBezTo>
                  <a:cubicBezTo>
                    <a:pt x="403" y="1110"/>
                    <a:pt x="672" y="1678"/>
                    <a:pt x="845" y="2294"/>
                  </a:cubicBezTo>
                  <a:cubicBezTo>
                    <a:pt x="861" y="2342"/>
                    <a:pt x="893" y="2357"/>
                    <a:pt x="940" y="2357"/>
                  </a:cubicBezTo>
                  <a:lnTo>
                    <a:pt x="972" y="2357"/>
                  </a:lnTo>
                  <a:cubicBezTo>
                    <a:pt x="1019" y="2342"/>
                    <a:pt x="1051" y="2278"/>
                    <a:pt x="1035" y="2231"/>
                  </a:cubicBezTo>
                  <a:cubicBezTo>
                    <a:pt x="861" y="1678"/>
                    <a:pt x="624" y="1141"/>
                    <a:pt x="340" y="652"/>
                  </a:cubicBezTo>
                  <a:cubicBezTo>
                    <a:pt x="403" y="652"/>
                    <a:pt x="466" y="636"/>
                    <a:pt x="529" y="636"/>
                  </a:cubicBezTo>
                  <a:cubicBezTo>
                    <a:pt x="1161" y="557"/>
                    <a:pt x="1761" y="415"/>
                    <a:pt x="2361" y="194"/>
                  </a:cubicBezTo>
                  <a:cubicBezTo>
                    <a:pt x="2409" y="178"/>
                    <a:pt x="2440" y="115"/>
                    <a:pt x="2409" y="67"/>
                  </a:cubicBezTo>
                  <a:cubicBezTo>
                    <a:pt x="2396" y="28"/>
                    <a:pt x="2351" y="0"/>
                    <a:pt x="2309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4" name="Google Shape;2134;p46">
              <a:extLst>
                <a:ext uri="{FF2B5EF4-FFF2-40B4-BE49-F238E27FC236}">
                  <a16:creationId xmlns:a16="http://schemas.microsoft.com/office/drawing/2014/main" xmlns="" id="{A66FD958-22F4-0EEB-CC4F-7B7B443B24F5}"/>
                </a:ext>
              </a:extLst>
            </p:cNvPr>
            <p:cNvSpPr/>
            <p:nvPr/>
          </p:nvSpPr>
          <p:spPr>
            <a:xfrm>
              <a:off x="6117698" y="3181641"/>
              <a:ext cx="85520" cy="105910"/>
            </a:xfrm>
            <a:custGeom>
              <a:avLst/>
              <a:gdLst/>
              <a:ahLst/>
              <a:cxnLst/>
              <a:rect l="l" t="t" r="r" b="b"/>
              <a:pathLst>
                <a:path w="2202" h="2727" extrusionOk="0">
                  <a:moveTo>
                    <a:pt x="2057" y="1"/>
                  </a:moveTo>
                  <a:cubicBezTo>
                    <a:pt x="2037" y="1"/>
                    <a:pt x="2014" y="8"/>
                    <a:pt x="1991" y="26"/>
                  </a:cubicBezTo>
                  <a:cubicBezTo>
                    <a:pt x="1484" y="344"/>
                    <a:pt x="884" y="503"/>
                    <a:pt x="277" y="503"/>
                  </a:cubicBezTo>
                  <a:cubicBezTo>
                    <a:pt x="222" y="503"/>
                    <a:pt x="167" y="502"/>
                    <a:pt x="111" y="499"/>
                  </a:cubicBezTo>
                  <a:cubicBezTo>
                    <a:pt x="64" y="499"/>
                    <a:pt x="17" y="515"/>
                    <a:pt x="17" y="563"/>
                  </a:cubicBezTo>
                  <a:cubicBezTo>
                    <a:pt x="1" y="610"/>
                    <a:pt x="17" y="657"/>
                    <a:pt x="48" y="689"/>
                  </a:cubicBezTo>
                  <a:cubicBezTo>
                    <a:pt x="712" y="1084"/>
                    <a:pt x="1059" y="1826"/>
                    <a:pt x="1391" y="2663"/>
                  </a:cubicBezTo>
                  <a:cubicBezTo>
                    <a:pt x="1406" y="2710"/>
                    <a:pt x="1454" y="2726"/>
                    <a:pt x="1485" y="2726"/>
                  </a:cubicBezTo>
                  <a:lnTo>
                    <a:pt x="1533" y="2726"/>
                  </a:lnTo>
                  <a:cubicBezTo>
                    <a:pt x="1580" y="2710"/>
                    <a:pt x="1596" y="2647"/>
                    <a:pt x="1580" y="2600"/>
                  </a:cubicBezTo>
                  <a:cubicBezTo>
                    <a:pt x="1343" y="2000"/>
                    <a:pt x="1012" y="1194"/>
                    <a:pt x="427" y="705"/>
                  </a:cubicBezTo>
                  <a:cubicBezTo>
                    <a:pt x="1012" y="673"/>
                    <a:pt x="1580" y="499"/>
                    <a:pt x="2085" y="184"/>
                  </a:cubicBezTo>
                  <a:cubicBezTo>
                    <a:pt x="2202" y="145"/>
                    <a:pt x="2149" y="1"/>
                    <a:pt x="2057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5" name="Google Shape;2135;p46">
              <a:extLst>
                <a:ext uri="{FF2B5EF4-FFF2-40B4-BE49-F238E27FC236}">
                  <a16:creationId xmlns:a16="http://schemas.microsoft.com/office/drawing/2014/main" xmlns="" id="{25888FE3-B637-EC90-466E-236FCB4F18E7}"/>
                </a:ext>
              </a:extLst>
            </p:cNvPr>
            <p:cNvSpPr/>
            <p:nvPr/>
          </p:nvSpPr>
          <p:spPr>
            <a:xfrm>
              <a:off x="6046546" y="3149949"/>
              <a:ext cx="111075" cy="118571"/>
            </a:xfrm>
            <a:custGeom>
              <a:avLst/>
              <a:gdLst/>
              <a:ahLst/>
              <a:cxnLst/>
              <a:rect l="l" t="t" r="r" b="b"/>
              <a:pathLst>
                <a:path w="2860" h="3053" extrusionOk="0">
                  <a:moveTo>
                    <a:pt x="2747" y="1"/>
                  </a:moveTo>
                  <a:cubicBezTo>
                    <a:pt x="2721" y="1"/>
                    <a:pt x="2694" y="13"/>
                    <a:pt x="2670" y="36"/>
                  </a:cubicBezTo>
                  <a:cubicBezTo>
                    <a:pt x="2007" y="747"/>
                    <a:pt x="1075" y="1157"/>
                    <a:pt x="111" y="1173"/>
                  </a:cubicBezTo>
                  <a:cubicBezTo>
                    <a:pt x="48" y="1173"/>
                    <a:pt x="17" y="1221"/>
                    <a:pt x="1" y="1268"/>
                  </a:cubicBezTo>
                  <a:cubicBezTo>
                    <a:pt x="1" y="1315"/>
                    <a:pt x="48" y="1363"/>
                    <a:pt x="96" y="1379"/>
                  </a:cubicBezTo>
                  <a:cubicBezTo>
                    <a:pt x="348" y="1394"/>
                    <a:pt x="601" y="1489"/>
                    <a:pt x="806" y="1663"/>
                  </a:cubicBezTo>
                  <a:cubicBezTo>
                    <a:pt x="1059" y="1884"/>
                    <a:pt x="1280" y="2152"/>
                    <a:pt x="1438" y="2452"/>
                  </a:cubicBezTo>
                  <a:cubicBezTo>
                    <a:pt x="1549" y="2642"/>
                    <a:pt x="1675" y="2831"/>
                    <a:pt x="1833" y="3021"/>
                  </a:cubicBezTo>
                  <a:cubicBezTo>
                    <a:pt x="1849" y="3037"/>
                    <a:pt x="1880" y="3053"/>
                    <a:pt x="1912" y="3053"/>
                  </a:cubicBezTo>
                  <a:cubicBezTo>
                    <a:pt x="1928" y="3053"/>
                    <a:pt x="1943" y="3037"/>
                    <a:pt x="1959" y="3021"/>
                  </a:cubicBezTo>
                  <a:cubicBezTo>
                    <a:pt x="2007" y="2989"/>
                    <a:pt x="2007" y="2926"/>
                    <a:pt x="1975" y="2879"/>
                  </a:cubicBezTo>
                  <a:cubicBezTo>
                    <a:pt x="1833" y="2705"/>
                    <a:pt x="1707" y="2531"/>
                    <a:pt x="1596" y="2342"/>
                  </a:cubicBezTo>
                  <a:cubicBezTo>
                    <a:pt x="1422" y="2026"/>
                    <a:pt x="1201" y="1742"/>
                    <a:pt x="933" y="1505"/>
                  </a:cubicBezTo>
                  <a:cubicBezTo>
                    <a:pt x="838" y="1442"/>
                    <a:pt x="759" y="1379"/>
                    <a:pt x="664" y="1331"/>
                  </a:cubicBezTo>
                  <a:cubicBezTo>
                    <a:pt x="1485" y="1173"/>
                    <a:pt x="2228" y="778"/>
                    <a:pt x="2812" y="163"/>
                  </a:cubicBezTo>
                  <a:cubicBezTo>
                    <a:pt x="2859" y="131"/>
                    <a:pt x="2859" y="68"/>
                    <a:pt x="2812" y="36"/>
                  </a:cubicBezTo>
                  <a:cubicBezTo>
                    <a:pt x="2796" y="13"/>
                    <a:pt x="2773" y="1"/>
                    <a:pt x="2747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6" name="Google Shape;2136;p46">
              <a:extLst>
                <a:ext uri="{FF2B5EF4-FFF2-40B4-BE49-F238E27FC236}">
                  <a16:creationId xmlns:a16="http://schemas.microsoft.com/office/drawing/2014/main" xmlns="" id="{36E7811C-F4E2-3B75-DA9D-69379B5814F1}"/>
                </a:ext>
              </a:extLst>
            </p:cNvPr>
            <p:cNvSpPr/>
            <p:nvPr/>
          </p:nvSpPr>
          <p:spPr>
            <a:xfrm>
              <a:off x="6094395" y="3166377"/>
              <a:ext cx="66296" cy="87423"/>
            </a:xfrm>
            <a:custGeom>
              <a:avLst/>
              <a:gdLst/>
              <a:ahLst/>
              <a:cxnLst/>
              <a:rect l="l" t="t" r="r" b="b"/>
              <a:pathLst>
                <a:path w="1707" h="2251" extrusionOk="0">
                  <a:moveTo>
                    <a:pt x="1598" y="0"/>
                  </a:moveTo>
                  <a:cubicBezTo>
                    <a:pt x="1572" y="0"/>
                    <a:pt x="1548" y="8"/>
                    <a:pt x="1533" y="24"/>
                  </a:cubicBezTo>
                  <a:cubicBezTo>
                    <a:pt x="1138" y="419"/>
                    <a:pt x="648" y="703"/>
                    <a:pt x="111" y="845"/>
                  </a:cubicBezTo>
                  <a:cubicBezTo>
                    <a:pt x="32" y="861"/>
                    <a:pt x="1" y="956"/>
                    <a:pt x="64" y="1019"/>
                  </a:cubicBezTo>
                  <a:cubicBezTo>
                    <a:pt x="411" y="1319"/>
                    <a:pt x="664" y="1729"/>
                    <a:pt x="790" y="2172"/>
                  </a:cubicBezTo>
                  <a:cubicBezTo>
                    <a:pt x="790" y="2219"/>
                    <a:pt x="838" y="2251"/>
                    <a:pt x="885" y="2251"/>
                  </a:cubicBezTo>
                  <a:lnTo>
                    <a:pt x="917" y="2251"/>
                  </a:lnTo>
                  <a:cubicBezTo>
                    <a:pt x="964" y="2235"/>
                    <a:pt x="996" y="2187"/>
                    <a:pt x="980" y="2124"/>
                  </a:cubicBezTo>
                  <a:cubicBezTo>
                    <a:pt x="869" y="1698"/>
                    <a:pt x="648" y="1303"/>
                    <a:pt x="332" y="987"/>
                  </a:cubicBezTo>
                  <a:cubicBezTo>
                    <a:pt x="838" y="829"/>
                    <a:pt x="1296" y="545"/>
                    <a:pt x="1675" y="166"/>
                  </a:cubicBezTo>
                  <a:cubicBezTo>
                    <a:pt x="1706" y="119"/>
                    <a:pt x="1706" y="55"/>
                    <a:pt x="1675" y="24"/>
                  </a:cubicBezTo>
                  <a:cubicBezTo>
                    <a:pt x="1651" y="8"/>
                    <a:pt x="1623" y="0"/>
                    <a:pt x="159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7" name="Google Shape;2137;p46">
              <a:extLst>
                <a:ext uri="{FF2B5EF4-FFF2-40B4-BE49-F238E27FC236}">
                  <a16:creationId xmlns:a16="http://schemas.microsoft.com/office/drawing/2014/main" xmlns="" id="{6683E17F-B942-1F34-565C-5C45E8CDD22B}"/>
                </a:ext>
              </a:extLst>
            </p:cNvPr>
            <p:cNvSpPr/>
            <p:nvPr/>
          </p:nvSpPr>
          <p:spPr>
            <a:xfrm>
              <a:off x="6021418" y="3149949"/>
              <a:ext cx="99851" cy="108162"/>
            </a:xfrm>
            <a:custGeom>
              <a:avLst/>
              <a:gdLst/>
              <a:ahLst/>
              <a:cxnLst/>
              <a:rect l="l" t="t" r="r" b="b"/>
              <a:pathLst>
                <a:path w="2571" h="2785" extrusionOk="0">
                  <a:moveTo>
                    <a:pt x="2428" y="0"/>
                  </a:moveTo>
                  <a:cubicBezTo>
                    <a:pt x="2409" y="0"/>
                    <a:pt x="2389" y="6"/>
                    <a:pt x="2369" y="20"/>
                  </a:cubicBezTo>
                  <a:cubicBezTo>
                    <a:pt x="1674" y="510"/>
                    <a:pt x="901" y="873"/>
                    <a:pt x="79" y="1126"/>
                  </a:cubicBezTo>
                  <a:cubicBezTo>
                    <a:pt x="32" y="1142"/>
                    <a:pt x="16" y="1173"/>
                    <a:pt x="0" y="1205"/>
                  </a:cubicBezTo>
                  <a:cubicBezTo>
                    <a:pt x="0" y="1252"/>
                    <a:pt x="16" y="1284"/>
                    <a:pt x="64" y="1315"/>
                  </a:cubicBezTo>
                  <a:cubicBezTo>
                    <a:pt x="711" y="1631"/>
                    <a:pt x="1248" y="2121"/>
                    <a:pt x="1643" y="2737"/>
                  </a:cubicBezTo>
                  <a:cubicBezTo>
                    <a:pt x="1659" y="2768"/>
                    <a:pt x="1690" y="2784"/>
                    <a:pt x="1722" y="2784"/>
                  </a:cubicBezTo>
                  <a:lnTo>
                    <a:pt x="1738" y="2784"/>
                  </a:lnTo>
                  <a:cubicBezTo>
                    <a:pt x="1817" y="2784"/>
                    <a:pt x="1848" y="2705"/>
                    <a:pt x="1817" y="2642"/>
                  </a:cubicBezTo>
                  <a:cubicBezTo>
                    <a:pt x="1453" y="2058"/>
                    <a:pt x="948" y="1584"/>
                    <a:pt x="364" y="1252"/>
                  </a:cubicBezTo>
                  <a:cubicBezTo>
                    <a:pt x="1106" y="984"/>
                    <a:pt x="1817" y="636"/>
                    <a:pt x="2480" y="178"/>
                  </a:cubicBezTo>
                  <a:cubicBezTo>
                    <a:pt x="2571" y="126"/>
                    <a:pt x="2512" y="0"/>
                    <a:pt x="242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8" name="Google Shape;2138;p46">
              <a:extLst>
                <a:ext uri="{FF2B5EF4-FFF2-40B4-BE49-F238E27FC236}">
                  <a16:creationId xmlns:a16="http://schemas.microsoft.com/office/drawing/2014/main" xmlns="" id="{87569ACC-1B4D-DAA5-2E72-7774A9B3C6AC}"/>
                </a:ext>
              </a:extLst>
            </p:cNvPr>
            <p:cNvSpPr/>
            <p:nvPr/>
          </p:nvSpPr>
          <p:spPr>
            <a:xfrm>
              <a:off x="5973569" y="3140395"/>
              <a:ext cx="96938" cy="102376"/>
            </a:xfrm>
            <a:custGeom>
              <a:avLst/>
              <a:gdLst/>
              <a:ahLst/>
              <a:cxnLst/>
              <a:rect l="l" t="t" r="r" b="b"/>
              <a:pathLst>
                <a:path w="2496" h="2636" extrusionOk="0">
                  <a:moveTo>
                    <a:pt x="2384" y="1"/>
                  </a:moveTo>
                  <a:cubicBezTo>
                    <a:pt x="2354" y="1"/>
                    <a:pt x="2325" y="18"/>
                    <a:pt x="2306" y="45"/>
                  </a:cubicBezTo>
                  <a:cubicBezTo>
                    <a:pt x="1738" y="740"/>
                    <a:pt x="948" y="1230"/>
                    <a:pt x="80" y="1419"/>
                  </a:cubicBezTo>
                  <a:cubicBezTo>
                    <a:pt x="32" y="1435"/>
                    <a:pt x="1" y="1467"/>
                    <a:pt x="1" y="1514"/>
                  </a:cubicBezTo>
                  <a:cubicBezTo>
                    <a:pt x="1" y="1546"/>
                    <a:pt x="16" y="1593"/>
                    <a:pt x="64" y="1609"/>
                  </a:cubicBezTo>
                  <a:cubicBezTo>
                    <a:pt x="569" y="1830"/>
                    <a:pt x="996" y="2162"/>
                    <a:pt x="1343" y="2604"/>
                  </a:cubicBezTo>
                  <a:cubicBezTo>
                    <a:pt x="1359" y="2619"/>
                    <a:pt x="1390" y="2635"/>
                    <a:pt x="1422" y="2635"/>
                  </a:cubicBezTo>
                  <a:cubicBezTo>
                    <a:pt x="1438" y="2635"/>
                    <a:pt x="1454" y="2635"/>
                    <a:pt x="1485" y="2619"/>
                  </a:cubicBezTo>
                  <a:cubicBezTo>
                    <a:pt x="1517" y="2588"/>
                    <a:pt x="1533" y="2525"/>
                    <a:pt x="1501" y="2477"/>
                  </a:cubicBezTo>
                  <a:cubicBezTo>
                    <a:pt x="1185" y="2098"/>
                    <a:pt x="822" y="1782"/>
                    <a:pt x="395" y="1546"/>
                  </a:cubicBezTo>
                  <a:cubicBezTo>
                    <a:pt x="1201" y="1309"/>
                    <a:pt x="1927" y="819"/>
                    <a:pt x="2464" y="172"/>
                  </a:cubicBezTo>
                  <a:cubicBezTo>
                    <a:pt x="2496" y="124"/>
                    <a:pt x="2480" y="61"/>
                    <a:pt x="2448" y="30"/>
                  </a:cubicBezTo>
                  <a:cubicBezTo>
                    <a:pt x="2429" y="10"/>
                    <a:pt x="2406" y="1"/>
                    <a:pt x="238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9" name="Google Shape;2139;p46">
              <a:extLst>
                <a:ext uri="{FF2B5EF4-FFF2-40B4-BE49-F238E27FC236}">
                  <a16:creationId xmlns:a16="http://schemas.microsoft.com/office/drawing/2014/main" xmlns="" id="{FCB5EF0F-1707-7307-5AD0-D4BE96271BDF}"/>
                </a:ext>
              </a:extLst>
            </p:cNvPr>
            <p:cNvSpPr/>
            <p:nvPr/>
          </p:nvSpPr>
          <p:spPr>
            <a:xfrm>
              <a:off x="5936790" y="3151619"/>
              <a:ext cx="86025" cy="86219"/>
            </a:xfrm>
            <a:custGeom>
              <a:avLst/>
              <a:gdLst/>
              <a:ahLst/>
              <a:cxnLst/>
              <a:rect l="l" t="t" r="r" b="b"/>
              <a:pathLst>
                <a:path w="2215" h="2220" extrusionOk="0">
                  <a:moveTo>
                    <a:pt x="2070" y="0"/>
                  </a:moveTo>
                  <a:cubicBezTo>
                    <a:pt x="2043" y="0"/>
                    <a:pt x="2014" y="12"/>
                    <a:pt x="1990" y="41"/>
                  </a:cubicBezTo>
                  <a:cubicBezTo>
                    <a:pt x="1485" y="593"/>
                    <a:pt x="821" y="988"/>
                    <a:pt x="95" y="1162"/>
                  </a:cubicBezTo>
                  <a:cubicBezTo>
                    <a:pt x="47" y="1178"/>
                    <a:pt x="16" y="1209"/>
                    <a:pt x="16" y="1257"/>
                  </a:cubicBezTo>
                  <a:cubicBezTo>
                    <a:pt x="0" y="1288"/>
                    <a:pt x="32" y="1336"/>
                    <a:pt x="63" y="1351"/>
                  </a:cubicBezTo>
                  <a:cubicBezTo>
                    <a:pt x="458" y="1572"/>
                    <a:pt x="821" y="1857"/>
                    <a:pt x="1153" y="2173"/>
                  </a:cubicBezTo>
                  <a:lnTo>
                    <a:pt x="1185" y="2204"/>
                  </a:lnTo>
                  <a:cubicBezTo>
                    <a:pt x="1199" y="2204"/>
                    <a:pt x="1214" y="2217"/>
                    <a:pt x="1240" y="2220"/>
                  </a:cubicBezTo>
                  <a:lnTo>
                    <a:pt x="1240" y="2220"/>
                  </a:lnTo>
                  <a:cubicBezTo>
                    <a:pt x="1329" y="2213"/>
                    <a:pt x="1372" y="2107"/>
                    <a:pt x="1311" y="2046"/>
                  </a:cubicBezTo>
                  <a:lnTo>
                    <a:pt x="1279" y="2015"/>
                  </a:lnTo>
                  <a:cubicBezTo>
                    <a:pt x="995" y="1746"/>
                    <a:pt x="679" y="1509"/>
                    <a:pt x="363" y="1304"/>
                  </a:cubicBezTo>
                  <a:cubicBezTo>
                    <a:pt x="1042" y="1083"/>
                    <a:pt x="1658" y="704"/>
                    <a:pt x="2132" y="167"/>
                  </a:cubicBezTo>
                  <a:cubicBezTo>
                    <a:pt x="2214" y="97"/>
                    <a:pt x="2148" y="0"/>
                    <a:pt x="2070" y="0"/>
                  </a:cubicBezTo>
                  <a:close/>
                  <a:moveTo>
                    <a:pt x="1240" y="2220"/>
                  </a:moveTo>
                  <a:cubicBezTo>
                    <a:pt x="1238" y="2220"/>
                    <a:pt x="1235" y="2220"/>
                    <a:pt x="1232" y="2220"/>
                  </a:cubicBezTo>
                  <a:lnTo>
                    <a:pt x="1248" y="2220"/>
                  </a:lnTo>
                  <a:cubicBezTo>
                    <a:pt x="1245" y="2220"/>
                    <a:pt x="1243" y="2220"/>
                    <a:pt x="1240" y="222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0" name="Google Shape;2140;p46">
              <a:extLst>
                <a:ext uri="{FF2B5EF4-FFF2-40B4-BE49-F238E27FC236}">
                  <a16:creationId xmlns:a16="http://schemas.microsoft.com/office/drawing/2014/main" xmlns="" id="{0F220FEF-DBA4-2CE6-2D8A-038DD088F1BB}"/>
                </a:ext>
              </a:extLst>
            </p:cNvPr>
            <p:cNvSpPr/>
            <p:nvPr/>
          </p:nvSpPr>
          <p:spPr>
            <a:xfrm>
              <a:off x="5686516" y="3134957"/>
              <a:ext cx="674724" cy="133562"/>
            </a:xfrm>
            <a:custGeom>
              <a:avLst/>
              <a:gdLst/>
              <a:ahLst/>
              <a:cxnLst/>
              <a:rect l="l" t="t" r="r" b="b"/>
              <a:pathLst>
                <a:path w="17373" h="3439" extrusionOk="0">
                  <a:moveTo>
                    <a:pt x="11558" y="1"/>
                  </a:moveTo>
                  <a:cubicBezTo>
                    <a:pt x="10897" y="1"/>
                    <a:pt x="10227" y="46"/>
                    <a:pt x="9555" y="138"/>
                  </a:cubicBezTo>
                  <a:cubicBezTo>
                    <a:pt x="7881" y="359"/>
                    <a:pt x="6207" y="880"/>
                    <a:pt x="4612" y="1370"/>
                  </a:cubicBezTo>
                  <a:cubicBezTo>
                    <a:pt x="3064" y="1844"/>
                    <a:pt x="1454" y="2333"/>
                    <a:pt x="64" y="3249"/>
                  </a:cubicBezTo>
                  <a:cubicBezTo>
                    <a:pt x="17" y="3281"/>
                    <a:pt x="1" y="3344"/>
                    <a:pt x="32" y="3391"/>
                  </a:cubicBezTo>
                  <a:cubicBezTo>
                    <a:pt x="64" y="3423"/>
                    <a:pt x="95" y="3439"/>
                    <a:pt x="127" y="3439"/>
                  </a:cubicBezTo>
                  <a:cubicBezTo>
                    <a:pt x="143" y="3439"/>
                    <a:pt x="159" y="3423"/>
                    <a:pt x="174" y="3407"/>
                  </a:cubicBezTo>
                  <a:cubicBezTo>
                    <a:pt x="1533" y="2523"/>
                    <a:pt x="3128" y="2033"/>
                    <a:pt x="4660" y="1559"/>
                  </a:cubicBezTo>
                  <a:cubicBezTo>
                    <a:pt x="6270" y="1054"/>
                    <a:pt x="7913" y="549"/>
                    <a:pt x="9587" y="327"/>
                  </a:cubicBezTo>
                  <a:cubicBezTo>
                    <a:pt x="10249" y="236"/>
                    <a:pt x="10910" y="190"/>
                    <a:pt x="11563" y="190"/>
                  </a:cubicBezTo>
                  <a:cubicBezTo>
                    <a:pt x="13604" y="190"/>
                    <a:pt x="15563" y="635"/>
                    <a:pt x="17215" y="1496"/>
                  </a:cubicBezTo>
                  <a:cubicBezTo>
                    <a:pt x="17226" y="1500"/>
                    <a:pt x="17238" y="1502"/>
                    <a:pt x="17250" y="1502"/>
                  </a:cubicBezTo>
                  <a:cubicBezTo>
                    <a:pt x="17285" y="1502"/>
                    <a:pt x="17317" y="1484"/>
                    <a:pt x="17341" y="1449"/>
                  </a:cubicBezTo>
                  <a:cubicBezTo>
                    <a:pt x="17373" y="1401"/>
                    <a:pt x="17341" y="1338"/>
                    <a:pt x="17294" y="1322"/>
                  </a:cubicBezTo>
                  <a:cubicBezTo>
                    <a:pt x="15617" y="448"/>
                    <a:pt x="13632" y="1"/>
                    <a:pt x="1155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1" name="Google Shape;2141;p46">
              <a:extLst>
                <a:ext uri="{FF2B5EF4-FFF2-40B4-BE49-F238E27FC236}">
                  <a16:creationId xmlns:a16="http://schemas.microsoft.com/office/drawing/2014/main" xmlns="" id="{88CD2E45-3316-00D3-C072-9D0497B57EA0}"/>
                </a:ext>
              </a:extLst>
            </p:cNvPr>
            <p:cNvSpPr/>
            <p:nvPr/>
          </p:nvSpPr>
          <p:spPr>
            <a:xfrm>
              <a:off x="6298645" y="3150609"/>
              <a:ext cx="74879" cy="90297"/>
            </a:xfrm>
            <a:custGeom>
              <a:avLst/>
              <a:gdLst/>
              <a:ahLst/>
              <a:cxnLst/>
              <a:rect l="l" t="t" r="r" b="b"/>
              <a:pathLst>
                <a:path w="1928" h="2325" extrusionOk="0">
                  <a:moveTo>
                    <a:pt x="1821" y="0"/>
                  </a:moveTo>
                  <a:cubicBezTo>
                    <a:pt x="1814" y="0"/>
                    <a:pt x="1807" y="1"/>
                    <a:pt x="1801" y="3"/>
                  </a:cubicBezTo>
                  <a:cubicBezTo>
                    <a:pt x="1517" y="51"/>
                    <a:pt x="1232" y="98"/>
                    <a:pt x="948" y="146"/>
                  </a:cubicBezTo>
                  <a:cubicBezTo>
                    <a:pt x="664" y="193"/>
                    <a:pt x="380" y="225"/>
                    <a:pt x="95" y="288"/>
                  </a:cubicBezTo>
                  <a:cubicBezTo>
                    <a:pt x="64" y="288"/>
                    <a:pt x="32" y="303"/>
                    <a:pt x="16" y="351"/>
                  </a:cubicBezTo>
                  <a:cubicBezTo>
                    <a:pt x="1" y="382"/>
                    <a:pt x="16" y="414"/>
                    <a:pt x="32" y="446"/>
                  </a:cubicBezTo>
                  <a:cubicBezTo>
                    <a:pt x="569" y="998"/>
                    <a:pt x="1043" y="1614"/>
                    <a:pt x="1454" y="2278"/>
                  </a:cubicBezTo>
                  <a:cubicBezTo>
                    <a:pt x="1469" y="2309"/>
                    <a:pt x="1501" y="2325"/>
                    <a:pt x="1533" y="2325"/>
                  </a:cubicBezTo>
                  <a:cubicBezTo>
                    <a:pt x="1548" y="2325"/>
                    <a:pt x="1564" y="2325"/>
                    <a:pt x="1580" y="2309"/>
                  </a:cubicBezTo>
                  <a:cubicBezTo>
                    <a:pt x="1627" y="2278"/>
                    <a:pt x="1643" y="2214"/>
                    <a:pt x="1612" y="2183"/>
                  </a:cubicBezTo>
                  <a:cubicBezTo>
                    <a:pt x="1232" y="1551"/>
                    <a:pt x="806" y="983"/>
                    <a:pt x="301" y="446"/>
                  </a:cubicBezTo>
                  <a:lnTo>
                    <a:pt x="980" y="335"/>
                  </a:lnTo>
                  <a:cubicBezTo>
                    <a:pt x="1264" y="288"/>
                    <a:pt x="1548" y="240"/>
                    <a:pt x="1833" y="193"/>
                  </a:cubicBezTo>
                  <a:cubicBezTo>
                    <a:pt x="1896" y="193"/>
                    <a:pt x="1927" y="130"/>
                    <a:pt x="1912" y="82"/>
                  </a:cubicBezTo>
                  <a:cubicBezTo>
                    <a:pt x="1912" y="41"/>
                    <a:pt x="1864" y="0"/>
                    <a:pt x="182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2" name="Google Shape;2142;p46">
              <a:extLst>
                <a:ext uri="{FF2B5EF4-FFF2-40B4-BE49-F238E27FC236}">
                  <a16:creationId xmlns:a16="http://schemas.microsoft.com/office/drawing/2014/main" xmlns="" id="{04CABB69-10F6-3897-65A6-516963480827}"/>
                </a:ext>
              </a:extLst>
            </p:cNvPr>
            <p:cNvSpPr/>
            <p:nvPr/>
          </p:nvSpPr>
          <p:spPr>
            <a:xfrm>
              <a:off x="6255729" y="3126296"/>
              <a:ext cx="80394" cy="101133"/>
            </a:xfrm>
            <a:custGeom>
              <a:avLst/>
              <a:gdLst/>
              <a:ahLst/>
              <a:cxnLst/>
              <a:rect l="l" t="t" r="r" b="b"/>
              <a:pathLst>
                <a:path w="2070" h="2604" extrusionOk="0">
                  <a:moveTo>
                    <a:pt x="1966" y="1"/>
                  </a:moveTo>
                  <a:cubicBezTo>
                    <a:pt x="1953" y="1"/>
                    <a:pt x="1940" y="5"/>
                    <a:pt x="1927" y="14"/>
                  </a:cubicBezTo>
                  <a:cubicBezTo>
                    <a:pt x="1343" y="266"/>
                    <a:pt x="727" y="471"/>
                    <a:pt x="95" y="582"/>
                  </a:cubicBezTo>
                  <a:cubicBezTo>
                    <a:pt x="63" y="582"/>
                    <a:pt x="32" y="598"/>
                    <a:pt x="16" y="645"/>
                  </a:cubicBezTo>
                  <a:cubicBezTo>
                    <a:pt x="0" y="677"/>
                    <a:pt x="16" y="708"/>
                    <a:pt x="32" y="740"/>
                  </a:cubicBezTo>
                  <a:cubicBezTo>
                    <a:pt x="458" y="1293"/>
                    <a:pt x="806" y="1893"/>
                    <a:pt x="1090" y="2540"/>
                  </a:cubicBezTo>
                  <a:cubicBezTo>
                    <a:pt x="1106" y="2572"/>
                    <a:pt x="1137" y="2603"/>
                    <a:pt x="1169" y="2603"/>
                  </a:cubicBezTo>
                  <a:cubicBezTo>
                    <a:pt x="1185" y="2603"/>
                    <a:pt x="1200" y="2603"/>
                    <a:pt x="1216" y="2588"/>
                  </a:cubicBezTo>
                  <a:cubicBezTo>
                    <a:pt x="1264" y="2572"/>
                    <a:pt x="1295" y="2509"/>
                    <a:pt x="1264" y="2461"/>
                  </a:cubicBezTo>
                  <a:cubicBezTo>
                    <a:pt x="995" y="1861"/>
                    <a:pt x="663" y="1277"/>
                    <a:pt x="284" y="740"/>
                  </a:cubicBezTo>
                  <a:cubicBezTo>
                    <a:pt x="869" y="629"/>
                    <a:pt x="1453" y="440"/>
                    <a:pt x="2006" y="187"/>
                  </a:cubicBezTo>
                  <a:cubicBezTo>
                    <a:pt x="2053" y="171"/>
                    <a:pt x="2069" y="108"/>
                    <a:pt x="2053" y="61"/>
                  </a:cubicBezTo>
                  <a:cubicBezTo>
                    <a:pt x="2030" y="27"/>
                    <a:pt x="1999" y="1"/>
                    <a:pt x="196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3" name="Google Shape;2143;p46">
              <a:extLst>
                <a:ext uri="{FF2B5EF4-FFF2-40B4-BE49-F238E27FC236}">
                  <a16:creationId xmlns:a16="http://schemas.microsoft.com/office/drawing/2014/main" xmlns="" id="{01FB8BD1-E6B4-E3DD-11EE-A445BE4C2A56}"/>
                </a:ext>
              </a:extLst>
            </p:cNvPr>
            <p:cNvSpPr/>
            <p:nvPr/>
          </p:nvSpPr>
          <p:spPr>
            <a:xfrm>
              <a:off x="6212152" y="3110606"/>
              <a:ext cx="94492" cy="106997"/>
            </a:xfrm>
            <a:custGeom>
              <a:avLst/>
              <a:gdLst/>
              <a:ahLst/>
              <a:cxnLst/>
              <a:rect l="l" t="t" r="r" b="b"/>
              <a:pathLst>
                <a:path w="2433" h="2755" extrusionOk="0">
                  <a:moveTo>
                    <a:pt x="2304" y="1"/>
                  </a:moveTo>
                  <a:cubicBezTo>
                    <a:pt x="2293" y="1"/>
                    <a:pt x="2283" y="3"/>
                    <a:pt x="2275" y="7"/>
                  </a:cubicBezTo>
                  <a:cubicBezTo>
                    <a:pt x="1596" y="402"/>
                    <a:pt x="870" y="670"/>
                    <a:pt x="111" y="797"/>
                  </a:cubicBezTo>
                  <a:cubicBezTo>
                    <a:pt x="33" y="812"/>
                    <a:pt x="1" y="923"/>
                    <a:pt x="64" y="970"/>
                  </a:cubicBezTo>
                  <a:cubicBezTo>
                    <a:pt x="601" y="1460"/>
                    <a:pt x="885" y="2092"/>
                    <a:pt x="1106" y="2692"/>
                  </a:cubicBezTo>
                  <a:cubicBezTo>
                    <a:pt x="1122" y="2739"/>
                    <a:pt x="1170" y="2755"/>
                    <a:pt x="1201" y="2755"/>
                  </a:cubicBezTo>
                  <a:lnTo>
                    <a:pt x="1233" y="2755"/>
                  </a:lnTo>
                  <a:cubicBezTo>
                    <a:pt x="1296" y="2739"/>
                    <a:pt x="1312" y="2676"/>
                    <a:pt x="1296" y="2628"/>
                  </a:cubicBezTo>
                  <a:cubicBezTo>
                    <a:pt x="1091" y="2013"/>
                    <a:pt x="759" y="1444"/>
                    <a:pt x="333" y="954"/>
                  </a:cubicBezTo>
                  <a:cubicBezTo>
                    <a:pt x="1043" y="812"/>
                    <a:pt x="1738" y="544"/>
                    <a:pt x="2370" y="181"/>
                  </a:cubicBezTo>
                  <a:cubicBezTo>
                    <a:pt x="2417" y="149"/>
                    <a:pt x="2433" y="102"/>
                    <a:pt x="2401" y="54"/>
                  </a:cubicBezTo>
                  <a:cubicBezTo>
                    <a:pt x="2378" y="19"/>
                    <a:pt x="2336" y="1"/>
                    <a:pt x="230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4" name="Google Shape;2144;p46">
              <a:extLst>
                <a:ext uri="{FF2B5EF4-FFF2-40B4-BE49-F238E27FC236}">
                  <a16:creationId xmlns:a16="http://schemas.microsoft.com/office/drawing/2014/main" xmlns="" id="{30E5162F-E73C-8306-9E35-3AFEDA407CB5}"/>
                </a:ext>
              </a:extLst>
            </p:cNvPr>
            <p:cNvSpPr/>
            <p:nvPr/>
          </p:nvSpPr>
          <p:spPr>
            <a:xfrm>
              <a:off x="6175373" y="3110101"/>
              <a:ext cx="91812" cy="91579"/>
            </a:xfrm>
            <a:custGeom>
              <a:avLst/>
              <a:gdLst/>
              <a:ahLst/>
              <a:cxnLst/>
              <a:rect l="l" t="t" r="r" b="b"/>
              <a:pathLst>
                <a:path w="2364" h="2358" extrusionOk="0">
                  <a:moveTo>
                    <a:pt x="2209" y="1"/>
                  </a:moveTo>
                  <a:cubicBezTo>
                    <a:pt x="2190" y="1"/>
                    <a:pt x="2169" y="7"/>
                    <a:pt x="2148" y="20"/>
                  </a:cubicBezTo>
                  <a:cubicBezTo>
                    <a:pt x="1516" y="367"/>
                    <a:pt x="822" y="588"/>
                    <a:pt x="111" y="683"/>
                  </a:cubicBezTo>
                  <a:cubicBezTo>
                    <a:pt x="32" y="699"/>
                    <a:pt x="0" y="794"/>
                    <a:pt x="64" y="857"/>
                  </a:cubicBezTo>
                  <a:cubicBezTo>
                    <a:pt x="443" y="1283"/>
                    <a:pt x="774" y="1773"/>
                    <a:pt x="1027" y="2294"/>
                  </a:cubicBezTo>
                  <a:cubicBezTo>
                    <a:pt x="1043" y="2326"/>
                    <a:pt x="1074" y="2357"/>
                    <a:pt x="1106" y="2357"/>
                  </a:cubicBezTo>
                  <a:cubicBezTo>
                    <a:pt x="1122" y="2357"/>
                    <a:pt x="1137" y="2341"/>
                    <a:pt x="1153" y="2341"/>
                  </a:cubicBezTo>
                  <a:cubicBezTo>
                    <a:pt x="1201" y="2326"/>
                    <a:pt x="1232" y="2262"/>
                    <a:pt x="1201" y="2215"/>
                  </a:cubicBezTo>
                  <a:cubicBezTo>
                    <a:pt x="964" y="1725"/>
                    <a:pt x="664" y="1268"/>
                    <a:pt x="316" y="857"/>
                  </a:cubicBezTo>
                  <a:cubicBezTo>
                    <a:pt x="995" y="746"/>
                    <a:pt x="1643" y="525"/>
                    <a:pt x="2259" y="194"/>
                  </a:cubicBezTo>
                  <a:cubicBezTo>
                    <a:pt x="2364" y="141"/>
                    <a:pt x="2305" y="1"/>
                    <a:pt x="220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5" name="Google Shape;2145;p46">
              <a:extLst>
                <a:ext uri="{FF2B5EF4-FFF2-40B4-BE49-F238E27FC236}">
                  <a16:creationId xmlns:a16="http://schemas.microsoft.com/office/drawing/2014/main" xmlns="" id="{233BF594-1F0C-7F9B-AB38-154C9E309082}"/>
                </a:ext>
              </a:extLst>
            </p:cNvPr>
            <p:cNvSpPr/>
            <p:nvPr/>
          </p:nvSpPr>
          <p:spPr>
            <a:xfrm>
              <a:off x="6133039" y="3099653"/>
              <a:ext cx="89326" cy="102026"/>
            </a:xfrm>
            <a:custGeom>
              <a:avLst/>
              <a:gdLst/>
              <a:ahLst/>
              <a:cxnLst/>
              <a:rect l="l" t="t" r="r" b="b"/>
              <a:pathLst>
                <a:path w="2300" h="2627" extrusionOk="0">
                  <a:moveTo>
                    <a:pt x="2150" y="0"/>
                  </a:moveTo>
                  <a:cubicBezTo>
                    <a:pt x="2130" y="0"/>
                    <a:pt x="2108" y="6"/>
                    <a:pt x="2085" y="20"/>
                  </a:cubicBezTo>
                  <a:cubicBezTo>
                    <a:pt x="1580" y="352"/>
                    <a:pt x="1027" y="621"/>
                    <a:pt x="443" y="826"/>
                  </a:cubicBezTo>
                  <a:cubicBezTo>
                    <a:pt x="365" y="865"/>
                    <a:pt x="276" y="893"/>
                    <a:pt x="186" y="893"/>
                  </a:cubicBezTo>
                  <a:cubicBezTo>
                    <a:pt x="166" y="893"/>
                    <a:pt x="147" y="892"/>
                    <a:pt x="127" y="889"/>
                  </a:cubicBezTo>
                  <a:cubicBezTo>
                    <a:pt x="118" y="886"/>
                    <a:pt x="110" y="885"/>
                    <a:pt x="101" y="885"/>
                  </a:cubicBezTo>
                  <a:cubicBezTo>
                    <a:pt x="63" y="885"/>
                    <a:pt x="29" y="911"/>
                    <a:pt x="16" y="936"/>
                  </a:cubicBezTo>
                  <a:cubicBezTo>
                    <a:pt x="1" y="984"/>
                    <a:pt x="1" y="1031"/>
                    <a:pt x="32" y="1063"/>
                  </a:cubicBezTo>
                  <a:cubicBezTo>
                    <a:pt x="490" y="1505"/>
                    <a:pt x="869" y="2010"/>
                    <a:pt x="1185" y="2579"/>
                  </a:cubicBezTo>
                  <a:cubicBezTo>
                    <a:pt x="1201" y="2595"/>
                    <a:pt x="1233" y="2610"/>
                    <a:pt x="1280" y="2626"/>
                  </a:cubicBezTo>
                  <a:cubicBezTo>
                    <a:pt x="1296" y="2610"/>
                    <a:pt x="1311" y="2610"/>
                    <a:pt x="1327" y="2595"/>
                  </a:cubicBezTo>
                  <a:cubicBezTo>
                    <a:pt x="1375" y="2579"/>
                    <a:pt x="1390" y="2516"/>
                    <a:pt x="1359" y="2468"/>
                  </a:cubicBezTo>
                  <a:cubicBezTo>
                    <a:pt x="1075" y="1963"/>
                    <a:pt x="727" y="1505"/>
                    <a:pt x="332" y="1079"/>
                  </a:cubicBezTo>
                  <a:cubicBezTo>
                    <a:pt x="395" y="1063"/>
                    <a:pt x="459" y="1031"/>
                    <a:pt x="522" y="1015"/>
                  </a:cubicBezTo>
                  <a:cubicBezTo>
                    <a:pt x="1106" y="810"/>
                    <a:pt x="1675" y="526"/>
                    <a:pt x="2196" y="194"/>
                  </a:cubicBezTo>
                  <a:cubicBezTo>
                    <a:pt x="2300" y="129"/>
                    <a:pt x="2243" y="0"/>
                    <a:pt x="2150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6" name="Google Shape;2146;p46">
              <a:extLst>
                <a:ext uri="{FF2B5EF4-FFF2-40B4-BE49-F238E27FC236}">
                  <a16:creationId xmlns:a16="http://schemas.microsoft.com/office/drawing/2014/main" xmlns="" id="{0ED59A73-565A-254E-A629-6D3613A6C7FA}"/>
                </a:ext>
              </a:extLst>
            </p:cNvPr>
            <p:cNvSpPr/>
            <p:nvPr/>
          </p:nvSpPr>
          <p:spPr>
            <a:xfrm>
              <a:off x="6085812" y="3102022"/>
              <a:ext cx="78568" cy="108240"/>
            </a:xfrm>
            <a:custGeom>
              <a:avLst/>
              <a:gdLst/>
              <a:ahLst/>
              <a:cxnLst/>
              <a:rect l="l" t="t" r="r" b="b"/>
              <a:pathLst>
                <a:path w="2023" h="2787" extrusionOk="0">
                  <a:moveTo>
                    <a:pt x="1890" y="1"/>
                  </a:moveTo>
                  <a:cubicBezTo>
                    <a:pt x="1867" y="1"/>
                    <a:pt x="1847" y="8"/>
                    <a:pt x="1833" y="23"/>
                  </a:cubicBezTo>
                  <a:cubicBezTo>
                    <a:pt x="1359" y="481"/>
                    <a:pt x="743" y="796"/>
                    <a:pt x="95" y="907"/>
                  </a:cubicBezTo>
                  <a:cubicBezTo>
                    <a:pt x="48" y="907"/>
                    <a:pt x="16" y="939"/>
                    <a:pt x="1" y="986"/>
                  </a:cubicBezTo>
                  <a:cubicBezTo>
                    <a:pt x="1" y="1033"/>
                    <a:pt x="32" y="1081"/>
                    <a:pt x="80" y="1096"/>
                  </a:cubicBezTo>
                  <a:cubicBezTo>
                    <a:pt x="806" y="1333"/>
                    <a:pt x="1296" y="1981"/>
                    <a:pt x="1817" y="2739"/>
                  </a:cubicBezTo>
                  <a:cubicBezTo>
                    <a:pt x="1833" y="2770"/>
                    <a:pt x="1864" y="2786"/>
                    <a:pt x="1896" y="2786"/>
                  </a:cubicBezTo>
                  <a:cubicBezTo>
                    <a:pt x="1927" y="2786"/>
                    <a:pt x="1943" y="2786"/>
                    <a:pt x="1975" y="2770"/>
                  </a:cubicBezTo>
                  <a:cubicBezTo>
                    <a:pt x="2006" y="2739"/>
                    <a:pt x="2022" y="2676"/>
                    <a:pt x="1991" y="2628"/>
                  </a:cubicBezTo>
                  <a:cubicBezTo>
                    <a:pt x="1627" y="2107"/>
                    <a:pt x="1138" y="1397"/>
                    <a:pt x="443" y="1033"/>
                  </a:cubicBezTo>
                  <a:cubicBezTo>
                    <a:pt x="1011" y="875"/>
                    <a:pt x="1533" y="575"/>
                    <a:pt x="1975" y="181"/>
                  </a:cubicBezTo>
                  <a:cubicBezTo>
                    <a:pt x="2006" y="133"/>
                    <a:pt x="2006" y="70"/>
                    <a:pt x="1975" y="38"/>
                  </a:cubicBezTo>
                  <a:cubicBezTo>
                    <a:pt x="1949" y="12"/>
                    <a:pt x="1918" y="1"/>
                    <a:pt x="1890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7" name="Google Shape;2147;p46">
              <a:extLst>
                <a:ext uri="{FF2B5EF4-FFF2-40B4-BE49-F238E27FC236}">
                  <a16:creationId xmlns:a16="http://schemas.microsoft.com/office/drawing/2014/main" xmlns="" id="{5FAED93B-4226-AEC3-7280-4128C42EBEDF}"/>
                </a:ext>
              </a:extLst>
            </p:cNvPr>
            <p:cNvSpPr/>
            <p:nvPr/>
          </p:nvSpPr>
          <p:spPr>
            <a:xfrm>
              <a:off x="6015903" y="3080778"/>
              <a:ext cx="98181" cy="122726"/>
            </a:xfrm>
            <a:custGeom>
              <a:avLst/>
              <a:gdLst/>
              <a:ahLst/>
              <a:cxnLst/>
              <a:rect l="l" t="t" r="r" b="b"/>
              <a:pathLst>
                <a:path w="2528" h="3160" extrusionOk="0">
                  <a:moveTo>
                    <a:pt x="2426" y="0"/>
                  </a:moveTo>
                  <a:cubicBezTo>
                    <a:pt x="2392" y="0"/>
                    <a:pt x="2358" y="18"/>
                    <a:pt x="2338" y="48"/>
                  </a:cubicBezTo>
                  <a:cubicBezTo>
                    <a:pt x="1848" y="885"/>
                    <a:pt x="1027" y="1486"/>
                    <a:pt x="79" y="1722"/>
                  </a:cubicBezTo>
                  <a:cubicBezTo>
                    <a:pt x="32" y="1738"/>
                    <a:pt x="0" y="1786"/>
                    <a:pt x="0" y="1833"/>
                  </a:cubicBezTo>
                  <a:cubicBezTo>
                    <a:pt x="16" y="1880"/>
                    <a:pt x="63" y="1912"/>
                    <a:pt x="111" y="1912"/>
                  </a:cubicBezTo>
                  <a:cubicBezTo>
                    <a:pt x="171" y="1905"/>
                    <a:pt x="231" y="1901"/>
                    <a:pt x="292" y="1901"/>
                  </a:cubicBezTo>
                  <a:cubicBezTo>
                    <a:pt x="489" y="1901"/>
                    <a:pt x="688" y="1942"/>
                    <a:pt x="869" y="2038"/>
                  </a:cubicBezTo>
                  <a:cubicBezTo>
                    <a:pt x="1169" y="2196"/>
                    <a:pt x="1422" y="2417"/>
                    <a:pt x="1643" y="2670"/>
                  </a:cubicBezTo>
                  <a:cubicBezTo>
                    <a:pt x="1801" y="2828"/>
                    <a:pt x="1974" y="2986"/>
                    <a:pt x="2148" y="3128"/>
                  </a:cubicBezTo>
                  <a:cubicBezTo>
                    <a:pt x="2164" y="3144"/>
                    <a:pt x="2195" y="3160"/>
                    <a:pt x="2211" y="3160"/>
                  </a:cubicBezTo>
                  <a:cubicBezTo>
                    <a:pt x="2243" y="3160"/>
                    <a:pt x="2274" y="3144"/>
                    <a:pt x="2290" y="3112"/>
                  </a:cubicBezTo>
                  <a:cubicBezTo>
                    <a:pt x="2322" y="3081"/>
                    <a:pt x="2322" y="3017"/>
                    <a:pt x="2274" y="2986"/>
                  </a:cubicBezTo>
                  <a:cubicBezTo>
                    <a:pt x="2101" y="2844"/>
                    <a:pt x="1943" y="2686"/>
                    <a:pt x="1785" y="2528"/>
                  </a:cubicBezTo>
                  <a:cubicBezTo>
                    <a:pt x="1548" y="2259"/>
                    <a:pt x="1264" y="2038"/>
                    <a:pt x="964" y="1865"/>
                  </a:cubicBezTo>
                  <a:cubicBezTo>
                    <a:pt x="853" y="1817"/>
                    <a:pt x="758" y="1786"/>
                    <a:pt x="648" y="1754"/>
                  </a:cubicBezTo>
                  <a:cubicBezTo>
                    <a:pt x="1422" y="1422"/>
                    <a:pt x="2069" y="870"/>
                    <a:pt x="2496" y="143"/>
                  </a:cubicBezTo>
                  <a:cubicBezTo>
                    <a:pt x="2527" y="96"/>
                    <a:pt x="2527" y="48"/>
                    <a:pt x="2480" y="17"/>
                  </a:cubicBezTo>
                  <a:cubicBezTo>
                    <a:pt x="2463" y="6"/>
                    <a:pt x="2444" y="0"/>
                    <a:pt x="2426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8" name="Google Shape;2148;p46">
              <a:extLst>
                <a:ext uri="{FF2B5EF4-FFF2-40B4-BE49-F238E27FC236}">
                  <a16:creationId xmlns:a16="http://schemas.microsoft.com/office/drawing/2014/main" xmlns="" id="{E962436D-9F1D-00A9-0315-F6C65BD3B09A}"/>
                </a:ext>
              </a:extLst>
            </p:cNvPr>
            <p:cNvSpPr/>
            <p:nvPr/>
          </p:nvSpPr>
          <p:spPr>
            <a:xfrm>
              <a:off x="6063752" y="3094954"/>
              <a:ext cx="58023" cy="92589"/>
            </a:xfrm>
            <a:custGeom>
              <a:avLst/>
              <a:gdLst/>
              <a:ahLst/>
              <a:cxnLst/>
              <a:rect l="l" t="t" r="r" b="b"/>
              <a:pathLst>
                <a:path w="1494" h="2384" extrusionOk="0">
                  <a:moveTo>
                    <a:pt x="1354" y="1"/>
                  </a:moveTo>
                  <a:cubicBezTo>
                    <a:pt x="1326" y="1"/>
                    <a:pt x="1298" y="14"/>
                    <a:pt x="1279" y="47"/>
                  </a:cubicBezTo>
                  <a:cubicBezTo>
                    <a:pt x="979" y="520"/>
                    <a:pt x="569" y="915"/>
                    <a:pt x="63" y="1168"/>
                  </a:cubicBezTo>
                  <a:cubicBezTo>
                    <a:pt x="32" y="1184"/>
                    <a:pt x="16" y="1215"/>
                    <a:pt x="16" y="1247"/>
                  </a:cubicBezTo>
                  <a:cubicBezTo>
                    <a:pt x="0" y="1278"/>
                    <a:pt x="32" y="1326"/>
                    <a:pt x="63" y="1342"/>
                  </a:cubicBezTo>
                  <a:cubicBezTo>
                    <a:pt x="474" y="1563"/>
                    <a:pt x="806" y="1910"/>
                    <a:pt x="1011" y="2321"/>
                  </a:cubicBezTo>
                  <a:cubicBezTo>
                    <a:pt x="1027" y="2352"/>
                    <a:pt x="1058" y="2384"/>
                    <a:pt x="1106" y="2384"/>
                  </a:cubicBezTo>
                  <a:lnTo>
                    <a:pt x="1153" y="2384"/>
                  </a:lnTo>
                  <a:cubicBezTo>
                    <a:pt x="1200" y="2352"/>
                    <a:pt x="1216" y="2289"/>
                    <a:pt x="1185" y="2242"/>
                  </a:cubicBezTo>
                  <a:cubicBezTo>
                    <a:pt x="979" y="1847"/>
                    <a:pt x="679" y="1515"/>
                    <a:pt x="316" y="1278"/>
                  </a:cubicBezTo>
                  <a:cubicBezTo>
                    <a:pt x="774" y="994"/>
                    <a:pt x="1153" y="615"/>
                    <a:pt x="1437" y="157"/>
                  </a:cubicBezTo>
                  <a:cubicBezTo>
                    <a:pt x="1493" y="79"/>
                    <a:pt x="1423" y="1"/>
                    <a:pt x="135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9" name="Google Shape;2149;p46">
              <a:extLst>
                <a:ext uri="{FF2B5EF4-FFF2-40B4-BE49-F238E27FC236}">
                  <a16:creationId xmlns:a16="http://schemas.microsoft.com/office/drawing/2014/main" xmlns="" id="{EA3971BD-033F-D815-DAD6-89194A32B5DA}"/>
                </a:ext>
              </a:extLst>
            </p:cNvPr>
            <p:cNvSpPr/>
            <p:nvPr/>
          </p:nvSpPr>
          <p:spPr>
            <a:xfrm>
              <a:off x="5990153" y="3088623"/>
              <a:ext cx="86491" cy="111813"/>
            </a:xfrm>
            <a:custGeom>
              <a:avLst/>
              <a:gdLst/>
              <a:ahLst/>
              <a:cxnLst/>
              <a:rect l="l" t="t" r="r" b="b"/>
              <a:pathLst>
                <a:path w="2227" h="2879" extrusionOk="0">
                  <a:moveTo>
                    <a:pt x="2114" y="0"/>
                  </a:moveTo>
                  <a:cubicBezTo>
                    <a:pt x="2089" y="0"/>
                    <a:pt x="2061" y="12"/>
                    <a:pt x="2037" y="36"/>
                  </a:cubicBezTo>
                  <a:cubicBezTo>
                    <a:pt x="1469" y="668"/>
                    <a:pt x="790" y="1189"/>
                    <a:pt x="47" y="1615"/>
                  </a:cubicBezTo>
                  <a:cubicBezTo>
                    <a:pt x="16" y="1631"/>
                    <a:pt x="0" y="1678"/>
                    <a:pt x="0" y="1710"/>
                  </a:cubicBezTo>
                  <a:cubicBezTo>
                    <a:pt x="0" y="1757"/>
                    <a:pt x="32" y="1789"/>
                    <a:pt x="79" y="1805"/>
                  </a:cubicBezTo>
                  <a:cubicBezTo>
                    <a:pt x="790" y="1963"/>
                    <a:pt x="1421" y="2326"/>
                    <a:pt x="1943" y="2847"/>
                  </a:cubicBezTo>
                  <a:cubicBezTo>
                    <a:pt x="1958" y="2863"/>
                    <a:pt x="1990" y="2879"/>
                    <a:pt x="2006" y="2879"/>
                  </a:cubicBezTo>
                  <a:cubicBezTo>
                    <a:pt x="2100" y="2879"/>
                    <a:pt x="2132" y="2784"/>
                    <a:pt x="2069" y="2721"/>
                  </a:cubicBezTo>
                  <a:cubicBezTo>
                    <a:pt x="1595" y="2231"/>
                    <a:pt x="1011" y="1868"/>
                    <a:pt x="363" y="1678"/>
                  </a:cubicBezTo>
                  <a:cubicBezTo>
                    <a:pt x="1027" y="1252"/>
                    <a:pt x="1642" y="747"/>
                    <a:pt x="2179" y="178"/>
                  </a:cubicBezTo>
                  <a:cubicBezTo>
                    <a:pt x="2227" y="131"/>
                    <a:pt x="2227" y="68"/>
                    <a:pt x="2179" y="36"/>
                  </a:cubicBezTo>
                  <a:cubicBezTo>
                    <a:pt x="2164" y="12"/>
                    <a:pt x="2140" y="0"/>
                    <a:pt x="211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0" name="Google Shape;2150;p46">
              <a:extLst>
                <a:ext uri="{FF2B5EF4-FFF2-40B4-BE49-F238E27FC236}">
                  <a16:creationId xmlns:a16="http://schemas.microsoft.com/office/drawing/2014/main" xmlns="" id="{73F6FBC3-8B61-56F0-0FD0-C70282D7ED17}"/>
                </a:ext>
              </a:extLst>
            </p:cNvPr>
            <p:cNvSpPr/>
            <p:nvPr/>
          </p:nvSpPr>
          <p:spPr>
            <a:xfrm>
              <a:off x="5942926" y="3089788"/>
              <a:ext cx="84044" cy="108201"/>
            </a:xfrm>
            <a:custGeom>
              <a:avLst/>
              <a:gdLst/>
              <a:ahLst/>
              <a:cxnLst/>
              <a:rect l="l" t="t" r="r" b="b"/>
              <a:pathLst>
                <a:path w="2164" h="2786" extrusionOk="0">
                  <a:moveTo>
                    <a:pt x="2049" y="0"/>
                  </a:moveTo>
                  <a:cubicBezTo>
                    <a:pt x="2015" y="0"/>
                    <a:pt x="1982" y="18"/>
                    <a:pt x="1958" y="53"/>
                  </a:cubicBezTo>
                  <a:cubicBezTo>
                    <a:pt x="1548" y="859"/>
                    <a:pt x="900" y="1506"/>
                    <a:pt x="79" y="1885"/>
                  </a:cubicBezTo>
                  <a:cubicBezTo>
                    <a:pt x="0" y="1933"/>
                    <a:pt x="16" y="2059"/>
                    <a:pt x="111" y="2075"/>
                  </a:cubicBezTo>
                  <a:cubicBezTo>
                    <a:pt x="647" y="2185"/>
                    <a:pt x="1153" y="2422"/>
                    <a:pt x="1579" y="2770"/>
                  </a:cubicBezTo>
                  <a:cubicBezTo>
                    <a:pt x="1595" y="2785"/>
                    <a:pt x="1611" y="2785"/>
                    <a:pt x="1642" y="2785"/>
                  </a:cubicBezTo>
                  <a:cubicBezTo>
                    <a:pt x="1674" y="2785"/>
                    <a:pt x="1690" y="2770"/>
                    <a:pt x="1721" y="2754"/>
                  </a:cubicBezTo>
                  <a:cubicBezTo>
                    <a:pt x="1753" y="2706"/>
                    <a:pt x="1737" y="2643"/>
                    <a:pt x="1706" y="2612"/>
                  </a:cubicBezTo>
                  <a:cubicBezTo>
                    <a:pt x="1311" y="2312"/>
                    <a:pt x="884" y="2075"/>
                    <a:pt x="411" y="1933"/>
                  </a:cubicBezTo>
                  <a:cubicBezTo>
                    <a:pt x="1153" y="1522"/>
                    <a:pt x="1753" y="906"/>
                    <a:pt x="2132" y="148"/>
                  </a:cubicBezTo>
                  <a:cubicBezTo>
                    <a:pt x="2164" y="101"/>
                    <a:pt x="2132" y="38"/>
                    <a:pt x="2085" y="6"/>
                  </a:cubicBezTo>
                  <a:cubicBezTo>
                    <a:pt x="2073" y="2"/>
                    <a:pt x="2061" y="0"/>
                    <a:pt x="2049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1" name="Google Shape;2151;p46">
              <a:extLst>
                <a:ext uri="{FF2B5EF4-FFF2-40B4-BE49-F238E27FC236}">
                  <a16:creationId xmlns:a16="http://schemas.microsoft.com/office/drawing/2014/main" xmlns="" id="{FBD16E93-DAAC-BE72-BBB3-5CD1C28EF8A9}"/>
                </a:ext>
              </a:extLst>
            </p:cNvPr>
            <p:cNvSpPr/>
            <p:nvPr/>
          </p:nvSpPr>
          <p:spPr>
            <a:xfrm>
              <a:off x="5908554" y="3112043"/>
              <a:ext cx="72432" cy="90841"/>
            </a:xfrm>
            <a:custGeom>
              <a:avLst/>
              <a:gdLst/>
              <a:ahLst/>
              <a:cxnLst/>
              <a:rect l="l" t="t" r="r" b="b"/>
              <a:pathLst>
                <a:path w="1865" h="2339" extrusionOk="0">
                  <a:moveTo>
                    <a:pt x="1751" y="1"/>
                  </a:moveTo>
                  <a:cubicBezTo>
                    <a:pt x="1722" y="1"/>
                    <a:pt x="1695" y="18"/>
                    <a:pt x="1675" y="49"/>
                  </a:cubicBezTo>
                  <a:cubicBezTo>
                    <a:pt x="1296" y="712"/>
                    <a:pt x="743" y="1233"/>
                    <a:pt x="64" y="1565"/>
                  </a:cubicBezTo>
                  <a:cubicBezTo>
                    <a:pt x="16" y="1581"/>
                    <a:pt x="1" y="1628"/>
                    <a:pt x="1" y="1660"/>
                  </a:cubicBezTo>
                  <a:cubicBezTo>
                    <a:pt x="16" y="1707"/>
                    <a:pt x="32" y="1739"/>
                    <a:pt x="80" y="1754"/>
                  </a:cubicBezTo>
                  <a:cubicBezTo>
                    <a:pt x="506" y="1881"/>
                    <a:pt x="932" y="2070"/>
                    <a:pt x="1311" y="2307"/>
                  </a:cubicBezTo>
                  <a:lnTo>
                    <a:pt x="1359" y="2339"/>
                  </a:lnTo>
                  <a:lnTo>
                    <a:pt x="1406" y="2339"/>
                  </a:lnTo>
                  <a:cubicBezTo>
                    <a:pt x="1438" y="2339"/>
                    <a:pt x="1469" y="2323"/>
                    <a:pt x="1485" y="2291"/>
                  </a:cubicBezTo>
                  <a:cubicBezTo>
                    <a:pt x="1517" y="2244"/>
                    <a:pt x="1501" y="2181"/>
                    <a:pt x="1454" y="2165"/>
                  </a:cubicBezTo>
                  <a:lnTo>
                    <a:pt x="1406" y="2133"/>
                  </a:lnTo>
                  <a:cubicBezTo>
                    <a:pt x="1075" y="1944"/>
                    <a:pt x="727" y="1770"/>
                    <a:pt x="364" y="1628"/>
                  </a:cubicBezTo>
                  <a:cubicBezTo>
                    <a:pt x="980" y="1281"/>
                    <a:pt x="1485" y="760"/>
                    <a:pt x="1848" y="144"/>
                  </a:cubicBezTo>
                  <a:cubicBezTo>
                    <a:pt x="1864" y="96"/>
                    <a:pt x="1848" y="33"/>
                    <a:pt x="1801" y="17"/>
                  </a:cubicBezTo>
                  <a:cubicBezTo>
                    <a:pt x="1784" y="6"/>
                    <a:pt x="1767" y="1"/>
                    <a:pt x="1751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2" name="Google Shape;2152;p46">
              <a:extLst>
                <a:ext uri="{FF2B5EF4-FFF2-40B4-BE49-F238E27FC236}">
                  <a16:creationId xmlns:a16="http://schemas.microsoft.com/office/drawing/2014/main" xmlns="" id="{FBE1F301-A028-8C60-4B95-67F83BD15A2E}"/>
                </a:ext>
              </a:extLst>
            </p:cNvPr>
            <p:cNvSpPr/>
            <p:nvPr/>
          </p:nvSpPr>
          <p:spPr>
            <a:xfrm>
              <a:off x="5669350" y="3050251"/>
              <a:ext cx="637285" cy="251395"/>
            </a:xfrm>
            <a:custGeom>
              <a:avLst/>
              <a:gdLst/>
              <a:ahLst/>
              <a:cxnLst/>
              <a:rect l="l" t="t" r="r" b="b"/>
              <a:pathLst>
                <a:path w="16409" h="6473" extrusionOk="0">
                  <a:moveTo>
                    <a:pt x="13612" y="1"/>
                  </a:moveTo>
                  <a:cubicBezTo>
                    <a:pt x="11936" y="1"/>
                    <a:pt x="10188" y="338"/>
                    <a:pt x="8513" y="1008"/>
                  </a:cubicBezTo>
                  <a:cubicBezTo>
                    <a:pt x="6949" y="1624"/>
                    <a:pt x="5449" y="2524"/>
                    <a:pt x="4012" y="3393"/>
                  </a:cubicBezTo>
                  <a:cubicBezTo>
                    <a:pt x="2606" y="4230"/>
                    <a:pt x="1169" y="5083"/>
                    <a:pt x="48" y="6299"/>
                  </a:cubicBezTo>
                  <a:cubicBezTo>
                    <a:pt x="1" y="6346"/>
                    <a:pt x="1" y="6409"/>
                    <a:pt x="48" y="6441"/>
                  </a:cubicBezTo>
                  <a:cubicBezTo>
                    <a:pt x="64" y="6457"/>
                    <a:pt x="79" y="6472"/>
                    <a:pt x="111" y="6472"/>
                  </a:cubicBezTo>
                  <a:cubicBezTo>
                    <a:pt x="143" y="6472"/>
                    <a:pt x="158" y="6457"/>
                    <a:pt x="190" y="6441"/>
                  </a:cubicBezTo>
                  <a:cubicBezTo>
                    <a:pt x="1296" y="5241"/>
                    <a:pt x="2717" y="4388"/>
                    <a:pt x="4107" y="3551"/>
                  </a:cubicBezTo>
                  <a:cubicBezTo>
                    <a:pt x="5544" y="2698"/>
                    <a:pt x="7028" y="1798"/>
                    <a:pt x="8592" y="1182"/>
                  </a:cubicBezTo>
                  <a:cubicBezTo>
                    <a:pt x="10242" y="530"/>
                    <a:pt x="11964" y="193"/>
                    <a:pt x="13619" y="193"/>
                  </a:cubicBezTo>
                  <a:cubicBezTo>
                    <a:pt x="14530" y="193"/>
                    <a:pt x="15420" y="295"/>
                    <a:pt x="16267" y="503"/>
                  </a:cubicBezTo>
                  <a:cubicBezTo>
                    <a:pt x="16330" y="503"/>
                    <a:pt x="16377" y="471"/>
                    <a:pt x="16393" y="424"/>
                  </a:cubicBezTo>
                  <a:cubicBezTo>
                    <a:pt x="16409" y="376"/>
                    <a:pt x="16377" y="313"/>
                    <a:pt x="16314" y="313"/>
                  </a:cubicBezTo>
                  <a:cubicBezTo>
                    <a:pt x="15452" y="105"/>
                    <a:pt x="14543" y="1"/>
                    <a:pt x="13612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3" name="Google Shape;2153;p46">
              <a:extLst>
                <a:ext uri="{FF2B5EF4-FFF2-40B4-BE49-F238E27FC236}">
                  <a16:creationId xmlns:a16="http://schemas.microsoft.com/office/drawing/2014/main" xmlns="" id="{8BF8B443-465A-188A-111D-F9BF0BF9A734}"/>
                </a:ext>
              </a:extLst>
            </p:cNvPr>
            <p:cNvSpPr/>
            <p:nvPr/>
          </p:nvSpPr>
          <p:spPr>
            <a:xfrm>
              <a:off x="6239766" y="3024540"/>
              <a:ext cx="79151" cy="90647"/>
            </a:xfrm>
            <a:custGeom>
              <a:avLst/>
              <a:gdLst/>
              <a:ahLst/>
              <a:cxnLst/>
              <a:rect l="l" t="t" r="r" b="b"/>
              <a:pathLst>
                <a:path w="2038" h="2334" extrusionOk="0">
                  <a:moveTo>
                    <a:pt x="1706" y="0"/>
                  </a:moveTo>
                  <a:cubicBezTo>
                    <a:pt x="1691" y="0"/>
                    <a:pt x="1675" y="4"/>
                    <a:pt x="1659" y="12"/>
                  </a:cubicBezTo>
                  <a:cubicBezTo>
                    <a:pt x="1406" y="138"/>
                    <a:pt x="1138" y="233"/>
                    <a:pt x="869" y="359"/>
                  </a:cubicBezTo>
                  <a:cubicBezTo>
                    <a:pt x="601" y="470"/>
                    <a:pt x="316" y="580"/>
                    <a:pt x="64" y="691"/>
                  </a:cubicBezTo>
                  <a:cubicBezTo>
                    <a:pt x="32" y="707"/>
                    <a:pt x="1" y="738"/>
                    <a:pt x="1" y="786"/>
                  </a:cubicBezTo>
                  <a:cubicBezTo>
                    <a:pt x="1" y="817"/>
                    <a:pt x="16" y="849"/>
                    <a:pt x="48" y="865"/>
                  </a:cubicBezTo>
                  <a:cubicBezTo>
                    <a:pt x="695" y="1275"/>
                    <a:pt x="1311" y="1765"/>
                    <a:pt x="1848" y="2318"/>
                  </a:cubicBezTo>
                  <a:cubicBezTo>
                    <a:pt x="1880" y="2333"/>
                    <a:pt x="1896" y="2333"/>
                    <a:pt x="1927" y="2333"/>
                  </a:cubicBezTo>
                  <a:cubicBezTo>
                    <a:pt x="1943" y="2333"/>
                    <a:pt x="1975" y="2333"/>
                    <a:pt x="1990" y="2318"/>
                  </a:cubicBezTo>
                  <a:cubicBezTo>
                    <a:pt x="2038" y="2270"/>
                    <a:pt x="2038" y="2207"/>
                    <a:pt x="1990" y="2176"/>
                  </a:cubicBezTo>
                  <a:cubicBezTo>
                    <a:pt x="1485" y="1654"/>
                    <a:pt x="917" y="1196"/>
                    <a:pt x="316" y="802"/>
                  </a:cubicBezTo>
                  <a:cubicBezTo>
                    <a:pt x="522" y="707"/>
                    <a:pt x="727" y="628"/>
                    <a:pt x="948" y="533"/>
                  </a:cubicBezTo>
                  <a:cubicBezTo>
                    <a:pt x="1201" y="423"/>
                    <a:pt x="1469" y="312"/>
                    <a:pt x="1738" y="201"/>
                  </a:cubicBezTo>
                  <a:cubicBezTo>
                    <a:pt x="1848" y="160"/>
                    <a:pt x="1802" y="0"/>
                    <a:pt x="1706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4" name="Google Shape;2154;p46">
              <a:extLst>
                <a:ext uri="{FF2B5EF4-FFF2-40B4-BE49-F238E27FC236}">
                  <a16:creationId xmlns:a16="http://schemas.microsoft.com/office/drawing/2014/main" xmlns="" id="{D8F45ED8-DC7F-30D3-2484-DD876D0D6ED0}"/>
                </a:ext>
              </a:extLst>
            </p:cNvPr>
            <p:cNvSpPr/>
            <p:nvPr/>
          </p:nvSpPr>
          <p:spPr>
            <a:xfrm>
              <a:off x="6194365" y="3010286"/>
              <a:ext cx="74840" cy="105521"/>
            </a:xfrm>
            <a:custGeom>
              <a:avLst/>
              <a:gdLst/>
              <a:ahLst/>
              <a:cxnLst/>
              <a:rect l="l" t="t" r="r" b="b"/>
              <a:pathLst>
                <a:path w="1927" h="2717" extrusionOk="0">
                  <a:moveTo>
                    <a:pt x="1779" y="0"/>
                  </a:moveTo>
                  <a:cubicBezTo>
                    <a:pt x="1761" y="0"/>
                    <a:pt x="1742" y="5"/>
                    <a:pt x="1722" y="16"/>
                  </a:cubicBezTo>
                  <a:cubicBezTo>
                    <a:pt x="1217" y="411"/>
                    <a:pt x="664" y="742"/>
                    <a:pt x="80" y="1011"/>
                  </a:cubicBezTo>
                  <a:cubicBezTo>
                    <a:pt x="17" y="1042"/>
                    <a:pt x="1" y="1121"/>
                    <a:pt x="64" y="1169"/>
                  </a:cubicBezTo>
                  <a:cubicBezTo>
                    <a:pt x="601" y="1611"/>
                    <a:pt x="1091" y="2116"/>
                    <a:pt x="1517" y="2685"/>
                  </a:cubicBezTo>
                  <a:cubicBezTo>
                    <a:pt x="1533" y="2700"/>
                    <a:pt x="1564" y="2716"/>
                    <a:pt x="1596" y="2716"/>
                  </a:cubicBezTo>
                  <a:cubicBezTo>
                    <a:pt x="1612" y="2716"/>
                    <a:pt x="1628" y="2716"/>
                    <a:pt x="1643" y="2700"/>
                  </a:cubicBezTo>
                  <a:cubicBezTo>
                    <a:pt x="1691" y="2669"/>
                    <a:pt x="1707" y="2606"/>
                    <a:pt x="1675" y="2558"/>
                  </a:cubicBezTo>
                  <a:cubicBezTo>
                    <a:pt x="1264" y="2037"/>
                    <a:pt x="806" y="1548"/>
                    <a:pt x="301" y="1121"/>
                  </a:cubicBezTo>
                  <a:cubicBezTo>
                    <a:pt x="854" y="869"/>
                    <a:pt x="1375" y="553"/>
                    <a:pt x="1849" y="174"/>
                  </a:cubicBezTo>
                  <a:cubicBezTo>
                    <a:pt x="1927" y="108"/>
                    <a:pt x="1865" y="0"/>
                    <a:pt x="1779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5" name="Google Shape;2155;p46">
              <a:extLst>
                <a:ext uri="{FF2B5EF4-FFF2-40B4-BE49-F238E27FC236}">
                  <a16:creationId xmlns:a16="http://schemas.microsoft.com/office/drawing/2014/main" xmlns="" id="{35AB9107-D09B-DC4A-697B-C6ED95779A3D}"/>
                </a:ext>
              </a:extLst>
            </p:cNvPr>
            <p:cNvSpPr/>
            <p:nvPr/>
          </p:nvSpPr>
          <p:spPr>
            <a:xfrm>
              <a:off x="6151448" y="3001975"/>
              <a:ext cx="83462" cy="114454"/>
            </a:xfrm>
            <a:custGeom>
              <a:avLst/>
              <a:gdLst/>
              <a:ahLst/>
              <a:cxnLst/>
              <a:rect l="l" t="t" r="r" b="b"/>
              <a:pathLst>
                <a:path w="2149" h="2947" extrusionOk="0">
                  <a:moveTo>
                    <a:pt x="2046" y="1"/>
                  </a:moveTo>
                  <a:cubicBezTo>
                    <a:pt x="2022" y="1"/>
                    <a:pt x="1998" y="9"/>
                    <a:pt x="1975" y="24"/>
                  </a:cubicBezTo>
                  <a:cubicBezTo>
                    <a:pt x="1422" y="561"/>
                    <a:pt x="774" y="1004"/>
                    <a:pt x="64" y="1319"/>
                  </a:cubicBezTo>
                  <a:cubicBezTo>
                    <a:pt x="32" y="1335"/>
                    <a:pt x="16" y="1367"/>
                    <a:pt x="16" y="1398"/>
                  </a:cubicBezTo>
                  <a:cubicBezTo>
                    <a:pt x="0" y="1430"/>
                    <a:pt x="32" y="1477"/>
                    <a:pt x="64" y="1493"/>
                  </a:cubicBezTo>
                  <a:cubicBezTo>
                    <a:pt x="695" y="1825"/>
                    <a:pt x="1122" y="2378"/>
                    <a:pt x="1501" y="2914"/>
                  </a:cubicBezTo>
                  <a:cubicBezTo>
                    <a:pt x="1517" y="2930"/>
                    <a:pt x="1548" y="2946"/>
                    <a:pt x="1580" y="2946"/>
                  </a:cubicBezTo>
                  <a:cubicBezTo>
                    <a:pt x="1596" y="2946"/>
                    <a:pt x="1627" y="2946"/>
                    <a:pt x="1643" y="2930"/>
                  </a:cubicBezTo>
                  <a:cubicBezTo>
                    <a:pt x="1674" y="2899"/>
                    <a:pt x="1690" y="2835"/>
                    <a:pt x="1659" y="2788"/>
                  </a:cubicBezTo>
                  <a:cubicBezTo>
                    <a:pt x="1311" y="2235"/>
                    <a:pt x="853" y="1777"/>
                    <a:pt x="332" y="1414"/>
                  </a:cubicBezTo>
                  <a:cubicBezTo>
                    <a:pt x="980" y="1098"/>
                    <a:pt x="1580" y="672"/>
                    <a:pt x="2117" y="167"/>
                  </a:cubicBezTo>
                  <a:cubicBezTo>
                    <a:pt x="2148" y="135"/>
                    <a:pt x="2148" y="72"/>
                    <a:pt x="2117" y="24"/>
                  </a:cubicBezTo>
                  <a:cubicBezTo>
                    <a:pt x="2093" y="9"/>
                    <a:pt x="2069" y="1"/>
                    <a:pt x="204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6" name="Google Shape;2156;p46">
              <a:extLst>
                <a:ext uri="{FF2B5EF4-FFF2-40B4-BE49-F238E27FC236}">
                  <a16:creationId xmlns:a16="http://schemas.microsoft.com/office/drawing/2014/main" xmlns="" id="{946848A7-7E27-4C8B-B022-E27B5BE47536}"/>
                </a:ext>
              </a:extLst>
            </p:cNvPr>
            <p:cNvSpPr/>
            <p:nvPr/>
          </p:nvSpPr>
          <p:spPr>
            <a:xfrm>
              <a:off x="6114047" y="3011801"/>
              <a:ext cx="80976" cy="98492"/>
            </a:xfrm>
            <a:custGeom>
              <a:avLst/>
              <a:gdLst/>
              <a:ahLst/>
              <a:cxnLst/>
              <a:rect l="l" t="t" r="r" b="b"/>
              <a:pathLst>
                <a:path w="2085" h="2536" extrusionOk="0">
                  <a:moveTo>
                    <a:pt x="1974" y="0"/>
                  </a:moveTo>
                  <a:cubicBezTo>
                    <a:pt x="1950" y="0"/>
                    <a:pt x="1927" y="8"/>
                    <a:pt x="1911" y="24"/>
                  </a:cubicBezTo>
                  <a:cubicBezTo>
                    <a:pt x="1374" y="514"/>
                    <a:pt x="758" y="893"/>
                    <a:pt x="79" y="1161"/>
                  </a:cubicBezTo>
                  <a:cubicBezTo>
                    <a:pt x="16" y="1193"/>
                    <a:pt x="0" y="1288"/>
                    <a:pt x="63" y="1335"/>
                  </a:cubicBezTo>
                  <a:cubicBezTo>
                    <a:pt x="553" y="1667"/>
                    <a:pt x="979" y="2061"/>
                    <a:pt x="1342" y="2504"/>
                  </a:cubicBezTo>
                  <a:cubicBezTo>
                    <a:pt x="1358" y="2519"/>
                    <a:pt x="1390" y="2535"/>
                    <a:pt x="1421" y="2535"/>
                  </a:cubicBezTo>
                  <a:cubicBezTo>
                    <a:pt x="1453" y="2535"/>
                    <a:pt x="1469" y="2535"/>
                    <a:pt x="1500" y="2519"/>
                  </a:cubicBezTo>
                  <a:cubicBezTo>
                    <a:pt x="1532" y="2488"/>
                    <a:pt x="1548" y="2425"/>
                    <a:pt x="1516" y="2377"/>
                  </a:cubicBezTo>
                  <a:cubicBezTo>
                    <a:pt x="1169" y="1951"/>
                    <a:pt x="758" y="1588"/>
                    <a:pt x="332" y="1272"/>
                  </a:cubicBezTo>
                  <a:cubicBezTo>
                    <a:pt x="948" y="1003"/>
                    <a:pt x="1532" y="624"/>
                    <a:pt x="2037" y="166"/>
                  </a:cubicBezTo>
                  <a:cubicBezTo>
                    <a:pt x="2085" y="135"/>
                    <a:pt x="2085" y="71"/>
                    <a:pt x="2037" y="24"/>
                  </a:cubicBezTo>
                  <a:cubicBezTo>
                    <a:pt x="2022" y="8"/>
                    <a:pt x="1998" y="0"/>
                    <a:pt x="197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7" name="Google Shape;2157;p46">
              <a:extLst>
                <a:ext uri="{FF2B5EF4-FFF2-40B4-BE49-F238E27FC236}">
                  <a16:creationId xmlns:a16="http://schemas.microsoft.com/office/drawing/2014/main" xmlns="" id="{8FDE54AE-F9AA-D915-2A39-F382DC6539B9}"/>
                </a:ext>
              </a:extLst>
            </p:cNvPr>
            <p:cNvSpPr/>
            <p:nvPr/>
          </p:nvSpPr>
          <p:spPr>
            <a:xfrm>
              <a:off x="6070471" y="3011956"/>
              <a:ext cx="78568" cy="106920"/>
            </a:xfrm>
            <a:custGeom>
              <a:avLst/>
              <a:gdLst/>
              <a:ahLst/>
              <a:cxnLst/>
              <a:rect l="l" t="t" r="r" b="b"/>
              <a:pathLst>
                <a:path w="2023" h="2753" extrusionOk="0">
                  <a:moveTo>
                    <a:pt x="1914" y="0"/>
                  </a:moveTo>
                  <a:cubicBezTo>
                    <a:pt x="1888" y="0"/>
                    <a:pt x="1864" y="12"/>
                    <a:pt x="1849" y="36"/>
                  </a:cubicBezTo>
                  <a:cubicBezTo>
                    <a:pt x="1422" y="478"/>
                    <a:pt x="964" y="873"/>
                    <a:pt x="443" y="1220"/>
                  </a:cubicBezTo>
                  <a:cubicBezTo>
                    <a:pt x="364" y="1284"/>
                    <a:pt x="254" y="1331"/>
                    <a:pt x="143" y="1347"/>
                  </a:cubicBezTo>
                  <a:cubicBezTo>
                    <a:pt x="48" y="1347"/>
                    <a:pt x="1" y="1489"/>
                    <a:pt x="96" y="1536"/>
                  </a:cubicBezTo>
                  <a:cubicBezTo>
                    <a:pt x="648" y="1868"/>
                    <a:pt x="1138" y="2263"/>
                    <a:pt x="1580" y="2721"/>
                  </a:cubicBezTo>
                  <a:cubicBezTo>
                    <a:pt x="1596" y="2752"/>
                    <a:pt x="1627" y="2752"/>
                    <a:pt x="1643" y="2752"/>
                  </a:cubicBezTo>
                  <a:cubicBezTo>
                    <a:pt x="1738" y="2752"/>
                    <a:pt x="1770" y="2642"/>
                    <a:pt x="1706" y="2578"/>
                  </a:cubicBezTo>
                  <a:cubicBezTo>
                    <a:pt x="1312" y="2168"/>
                    <a:pt x="869" y="1789"/>
                    <a:pt x="396" y="1473"/>
                  </a:cubicBezTo>
                  <a:cubicBezTo>
                    <a:pt x="443" y="1441"/>
                    <a:pt x="506" y="1410"/>
                    <a:pt x="554" y="1378"/>
                  </a:cubicBezTo>
                  <a:cubicBezTo>
                    <a:pt x="1075" y="1031"/>
                    <a:pt x="1549" y="620"/>
                    <a:pt x="1991" y="162"/>
                  </a:cubicBezTo>
                  <a:cubicBezTo>
                    <a:pt x="2022" y="131"/>
                    <a:pt x="2022" y="67"/>
                    <a:pt x="1991" y="36"/>
                  </a:cubicBezTo>
                  <a:cubicBezTo>
                    <a:pt x="1967" y="12"/>
                    <a:pt x="1939" y="0"/>
                    <a:pt x="191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8" name="Google Shape;2158;p46">
              <a:extLst>
                <a:ext uri="{FF2B5EF4-FFF2-40B4-BE49-F238E27FC236}">
                  <a16:creationId xmlns:a16="http://schemas.microsoft.com/office/drawing/2014/main" xmlns="" id="{924CB97B-48F6-8641-B471-7007234D52A7}"/>
                </a:ext>
              </a:extLst>
            </p:cNvPr>
            <p:cNvSpPr/>
            <p:nvPr/>
          </p:nvSpPr>
          <p:spPr>
            <a:xfrm>
              <a:off x="6026933" y="3027802"/>
              <a:ext cx="91423" cy="105172"/>
            </a:xfrm>
            <a:custGeom>
              <a:avLst/>
              <a:gdLst/>
              <a:ahLst/>
              <a:cxnLst/>
              <a:rect l="l" t="t" r="r" b="b"/>
              <a:pathLst>
                <a:path w="2354" h="2708" extrusionOk="0">
                  <a:moveTo>
                    <a:pt x="1621" y="1"/>
                  </a:moveTo>
                  <a:cubicBezTo>
                    <a:pt x="1593" y="1"/>
                    <a:pt x="1566" y="12"/>
                    <a:pt x="1548" y="39"/>
                  </a:cubicBezTo>
                  <a:cubicBezTo>
                    <a:pt x="1201" y="607"/>
                    <a:pt x="680" y="1049"/>
                    <a:pt x="64" y="1318"/>
                  </a:cubicBezTo>
                  <a:cubicBezTo>
                    <a:pt x="32" y="1333"/>
                    <a:pt x="1" y="1365"/>
                    <a:pt x="16" y="1412"/>
                  </a:cubicBezTo>
                  <a:cubicBezTo>
                    <a:pt x="16" y="1460"/>
                    <a:pt x="48" y="1491"/>
                    <a:pt x="95" y="1507"/>
                  </a:cubicBezTo>
                  <a:cubicBezTo>
                    <a:pt x="869" y="1570"/>
                    <a:pt x="1501" y="2076"/>
                    <a:pt x="2196" y="2692"/>
                  </a:cubicBezTo>
                  <a:cubicBezTo>
                    <a:pt x="2212" y="2707"/>
                    <a:pt x="2227" y="2707"/>
                    <a:pt x="2259" y="2707"/>
                  </a:cubicBezTo>
                  <a:cubicBezTo>
                    <a:pt x="2275" y="2707"/>
                    <a:pt x="2306" y="2692"/>
                    <a:pt x="2322" y="2676"/>
                  </a:cubicBezTo>
                  <a:cubicBezTo>
                    <a:pt x="2354" y="2644"/>
                    <a:pt x="2354" y="2581"/>
                    <a:pt x="2322" y="2534"/>
                  </a:cubicBezTo>
                  <a:cubicBezTo>
                    <a:pt x="1833" y="2107"/>
                    <a:pt x="1201" y="1539"/>
                    <a:pt x="443" y="1349"/>
                  </a:cubicBezTo>
                  <a:cubicBezTo>
                    <a:pt x="948" y="1065"/>
                    <a:pt x="1390" y="654"/>
                    <a:pt x="1706" y="149"/>
                  </a:cubicBezTo>
                  <a:cubicBezTo>
                    <a:pt x="1738" y="117"/>
                    <a:pt x="1722" y="54"/>
                    <a:pt x="1690" y="23"/>
                  </a:cubicBezTo>
                  <a:cubicBezTo>
                    <a:pt x="1669" y="9"/>
                    <a:pt x="1645" y="1"/>
                    <a:pt x="1621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9" name="Google Shape;2159;p46">
              <a:extLst>
                <a:ext uri="{FF2B5EF4-FFF2-40B4-BE49-F238E27FC236}">
                  <a16:creationId xmlns:a16="http://schemas.microsoft.com/office/drawing/2014/main" xmlns="" id="{92D0414B-5724-B7FC-0903-6C96833DD3F4}"/>
                </a:ext>
              </a:extLst>
            </p:cNvPr>
            <p:cNvSpPr/>
            <p:nvPr/>
          </p:nvSpPr>
          <p:spPr>
            <a:xfrm>
              <a:off x="5959976" y="3018675"/>
              <a:ext cx="100744" cy="121639"/>
            </a:xfrm>
            <a:custGeom>
              <a:avLst/>
              <a:gdLst/>
              <a:ahLst/>
              <a:cxnLst/>
              <a:rect l="l" t="t" r="r" b="b"/>
              <a:pathLst>
                <a:path w="2594" h="3132" extrusionOk="0">
                  <a:moveTo>
                    <a:pt x="1993" y="1"/>
                  </a:moveTo>
                  <a:cubicBezTo>
                    <a:pt x="1946" y="1"/>
                    <a:pt x="1911" y="29"/>
                    <a:pt x="1898" y="68"/>
                  </a:cubicBezTo>
                  <a:cubicBezTo>
                    <a:pt x="1614" y="1000"/>
                    <a:pt x="967" y="1790"/>
                    <a:pt x="98" y="2248"/>
                  </a:cubicBezTo>
                  <a:cubicBezTo>
                    <a:pt x="0" y="2289"/>
                    <a:pt x="50" y="2429"/>
                    <a:pt x="139" y="2429"/>
                  </a:cubicBezTo>
                  <a:cubicBezTo>
                    <a:pt x="151" y="2429"/>
                    <a:pt x="164" y="2427"/>
                    <a:pt x="177" y="2421"/>
                  </a:cubicBezTo>
                  <a:cubicBezTo>
                    <a:pt x="339" y="2361"/>
                    <a:pt x="507" y="2332"/>
                    <a:pt x="674" y="2332"/>
                  </a:cubicBezTo>
                  <a:cubicBezTo>
                    <a:pt x="767" y="2332"/>
                    <a:pt x="860" y="2341"/>
                    <a:pt x="951" y="2358"/>
                  </a:cubicBezTo>
                  <a:cubicBezTo>
                    <a:pt x="1267" y="2453"/>
                    <a:pt x="1582" y="2595"/>
                    <a:pt x="1851" y="2785"/>
                  </a:cubicBezTo>
                  <a:cubicBezTo>
                    <a:pt x="2040" y="2911"/>
                    <a:pt x="2246" y="3021"/>
                    <a:pt x="2451" y="3116"/>
                  </a:cubicBezTo>
                  <a:cubicBezTo>
                    <a:pt x="2467" y="3132"/>
                    <a:pt x="2467" y="3132"/>
                    <a:pt x="2483" y="3132"/>
                  </a:cubicBezTo>
                  <a:cubicBezTo>
                    <a:pt x="2530" y="3132"/>
                    <a:pt x="2562" y="3100"/>
                    <a:pt x="2577" y="3069"/>
                  </a:cubicBezTo>
                  <a:cubicBezTo>
                    <a:pt x="2593" y="3021"/>
                    <a:pt x="2562" y="2958"/>
                    <a:pt x="2514" y="2942"/>
                  </a:cubicBezTo>
                  <a:cubicBezTo>
                    <a:pt x="2325" y="2848"/>
                    <a:pt x="2119" y="2737"/>
                    <a:pt x="1946" y="2627"/>
                  </a:cubicBezTo>
                  <a:cubicBezTo>
                    <a:pt x="1646" y="2405"/>
                    <a:pt x="1314" y="2263"/>
                    <a:pt x="982" y="2169"/>
                  </a:cubicBezTo>
                  <a:cubicBezTo>
                    <a:pt x="872" y="2153"/>
                    <a:pt x="761" y="2137"/>
                    <a:pt x="651" y="2137"/>
                  </a:cubicBezTo>
                  <a:cubicBezTo>
                    <a:pt x="1330" y="1632"/>
                    <a:pt x="1835" y="937"/>
                    <a:pt x="2088" y="131"/>
                  </a:cubicBezTo>
                  <a:cubicBezTo>
                    <a:pt x="2104" y="84"/>
                    <a:pt x="2072" y="21"/>
                    <a:pt x="2025" y="5"/>
                  </a:cubicBezTo>
                  <a:cubicBezTo>
                    <a:pt x="2013" y="2"/>
                    <a:pt x="2003" y="1"/>
                    <a:pt x="1993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0" name="Google Shape;2160;p46">
              <a:extLst>
                <a:ext uri="{FF2B5EF4-FFF2-40B4-BE49-F238E27FC236}">
                  <a16:creationId xmlns:a16="http://schemas.microsoft.com/office/drawing/2014/main" xmlns="" id="{858262B1-EAAB-9C29-6462-EF3F58EF67C5}"/>
                </a:ext>
              </a:extLst>
            </p:cNvPr>
            <p:cNvSpPr/>
            <p:nvPr/>
          </p:nvSpPr>
          <p:spPr>
            <a:xfrm>
              <a:off x="6006077" y="3031958"/>
              <a:ext cx="55848" cy="91812"/>
            </a:xfrm>
            <a:custGeom>
              <a:avLst/>
              <a:gdLst/>
              <a:ahLst/>
              <a:cxnLst/>
              <a:rect l="l" t="t" r="r" b="b"/>
              <a:pathLst>
                <a:path w="1438" h="2364" extrusionOk="0">
                  <a:moveTo>
                    <a:pt x="1043" y="0"/>
                  </a:moveTo>
                  <a:cubicBezTo>
                    <a:pt x="1008" y="0"/>
                    <a:pt x="976" y="17"/>
                    <a:pt x="964" y="58"/>
                  </a:cubicBezTo>
                  <a:cubicBezTo>
                    <a:pt x="790" y="595"/>
                    <a:pt x="474" y="1069"/>
                    <a:pt x="48" y="1432"/>
                  </a:cubicBezTo>
                  <a:cubicBezTo>
                    <a:pt x="16" y="1448"/>
                    <a:pt x="1" y="1495"/>
                    <a:pt x="16" y="1527"/>
                  </a:cubicBezTo>
                  <a:cubicBezTo>
                    <a:pt x="16" y="1558"/>
                    <a:pt x="48" y="1590"/>
                    <a:pt x="80" y="1606"/>
                  </a:cubicBezTo>
                  <a:cubicBezTo>
                    <a:pt x="538" y="1732"/>
                    <a:pt x="932" y="1969"/>
                    <a:pt x="1248" y="2332"/>
                  </a:cubicBezTo>
                  <a:cubicBezTo>
                    <a:pt x="1264" y="2348"/>
                    <a:pt x="1296" y="2364"/>
                    <a:pt x="1327" y="2364"/>
                  </a:cubicBezTo>
                  <a:cubicBezTo>
                    <a:pt x="1343" y="2364"/>
                    <a:pt x="1375" y="2348"/>
                    <a:pt x="1390" y="2332"/>
                  </a:cubicBezTo>
                  <a:cubicBezTo>
                    <a:pt x="1438" y="2300"/>
                    <a:pt x="1438" y="2237"/>
                    <a:pt x="1390" y="2190"/>
                  </a:cubicBezTo>
                  <a:cubicBezTo>
                    <a:pt x="1106" y="1858"/>
                    <a:pt x="727" y="1606"/>
                    <a:pt x="316" y="1463"/>
                  </a:cubicBezTo>
                  <a:cubicBezTo>
                    <a:pt x="696" y="1084"/>
                    <a:pt x="980" y="626"/>
                    <a:pt x="1138" y="121"/>
                  </a:cubicBezTo>
                  <a:cubicBezTo>
                    <a:pt x="1168" y="51"/>
                    <a:pt x="1103" y="0"/>
                    <a:pt x="104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1" name="Google Shape;2161;p46">
              <a:extLst>
                <a:ext uri="{FF2B5EF4-FFF2-40B4-BE49-F238E27FC236}">
                  <a16:creationId xmlns:a16="http://schemas.microsoft.com/office/drawing/2014/main" xmlns="" id="{9507DB1D-0E52-9212-8AA9-9A24AC6B5EAC}"/>
                </a:ext>
              </a:extLst>
            </p:cNvPr>
            <p:cNvSpPr/>
            <p:nvPr/>
          </p:nvSpPr>
          <p:spPr>
            <a:xfrm>
              <a:off x="5936168" y="3035803"/>
              <a:ext cx="92045" cy="110065"/>
            </a:xfrm>
            <a:custGeom>
              <a:avLst/>
              <a:gdLst/>
              <a:ahLst/>
              <a:cxnLst/>
              <a:rect l="l" t="t" r="r" b="b"/>
              <a:pathLst>
                <a:path w="2370" h="2834" extrusionOk="0">
                  <a:moveTo>
                    <a:pt x="1732" y="0"/>
                  </a:moveTo>
                  <a:cubicBezTo>
                    <a:pt x="1693" y="0"/>
                    <a:pt x="1655" y="18"/>
                    <a:pt x="1643" y="54"/>
                  </a:cubicBezTo>
                  <a:cubicBezTo>
                    <a:pt x="1232" y="796"/>
                    <a:pt x="695" y="1475"/>
                    <a:pt x="79" y="2059"/>
                  </a:cubicBezTo>
                  <a:cubicBezTo>
                    <a:pt x="0" y="2122"/>
                    <a:pt x="48" y="2233"/>
                    <a:pt x="142" y="2233"/>
                  </a:cubicBezTo>
                  <a:cubicBezTo>
                    <a:pt x="869" y="2233"/>
                    <a:pt x="1580" y="2438"/>
                    <a:pt x="2195" y="2817"/>
                  </a:cubicBezTo>
                  <a:cubicBezTo>
                    <a:pt x="2211" y="2817"/>
                    <a:pt x="2227" y="2817"/>
                    <a:pt x="2259" y="2833"/>
                  </a:cubicBezTo>
                  <a:cubicBezTo>
                    <a:pt x="2290" y="2833"/>
                    <a:pt x="2322" y="2801"/>
                    <a:pt x="2338" y="2770"/>
                  </a:cubicBezTo>
                  <a:cubicBezTo>
                    <a:pt x="2369" y="2723"/>
                    <a:pt x="2353" y="2659"/>
                    <a:pt x="2306" y="2628"/>
                  </a:cubicBezTo>
                  <a:cubicBezTo>
                    <a:pt x="1722" y="2280"/>
                    <a:pt x="1074" y="2075"/>
                    <a:pt x="395" y="2043"/>
                  </a:cubicBezTo>
                  <a:cubicBezTo>
                    <a:pt x="948" y="1475"/>
                    <a:pt x="1422" y="843"/>
                    <a:pt x="1801" y="148"/>
                  </a:cubicBezTo>
                  <a:cubicBezTo>
                    <a:pt x="1832" y="101"/>
                    <a:pt x="1816" y="38"/>
                    <a:pt x="1769" y="6"/>
                  </a:cubicBezTo>
                  <a:cubicBezTo>
                    <a:pt x="1757" y="2"/>
                    <a:pt x="1744" y="0"/>
                    <a:pt x="1732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2" name="Google Shape;2162;p46">
              <a:extLst>
                <a:ext uri="{FF2B5EF4-FFF2-40B4-BE49-F238E27FC236}">
                  <a16:creationId xmlns:a16="http://schemas.microsoft.com/office/drawing/2014/main" xmlns="" id="{923995FD-4886-E90C-227B-D9C9CD5E7740}"/>
                </a:ext>
              </a:extLst>
            </p:cNvPr>
            <p:cNvSpPr/>
            <p:nvPr/>
          </p:nvSpPr>
          <p:spPr>
            <a:xfrm>
              <a:off x="5895077" y="3048775"/>
              <a:ext cx="74646" cy="109988"/>
            </a:xfrm>
            <a:custGeom>
              <a:avLst/>
              <a:gdLst/>
              <a:ahLst/>
              <a:cxnLst/>
              <a:rect l="l" t="t" r="r" b="b"/>
              <a:pathLst>
                <a:path w="1922" h="2832" extrusionOk="0">
                  <a:moveTo>
                    <a:pt x="1529" y="1"/>
                  </a:moveTo>
                  <a:cubicBezTo>
                    <a:pt x="1488" y="1"/>
                    <a:pt x="1451" y="42"/>
                    <a:pt x="1437" y="83"/>
                  </a:cubicBezTo>
                  <a:cubicBezTo>
                    <a:pt x="1232" y="951"/>
                    <a:pt x="742" y="1741"/>
                    <a:pt x="48" y="2310"/>
                  </a:cubicBezTo>
                  <a:cubicBezTo>
                    <a:pt x="16" y="2341"/>
                    <a:pt x="0" y="2389"/>
                    <a:pt x="32" y="2420"/>
                  </a:cubicBezTo>
                  <a:cubicBezTo>
                    <a:pt x="48" y="2467"/>
                    <a:pt x="79" y="2483"/>
                    <a:pt x="127" y="2483"/>
                  </a:cubicBezTo>
                  <a:cubicBezTo>
                    <a:pt x="187" y="2480"/>
                    <a:pt x="247" y="2478"/>
                    <a:pt x="307" y="2478"/>
                  </a:cubicBezTo>
                  <a:cubicBezTo>
                    <a:pt x="786" y="2478"/>
                    <a:pt x="1271" y="2589"/>
                    <a:pt x="1706" y="2799"/>
                  </a:cubicBezTo>
                  <a:cubicBezTo>
                    <a:pt x="1722" y="2815"/>
                    <a:pt x="1737" y="2815"/>
                    <a:pt x="1753" y="2815"/>
                  </a:cubicBezTo>
                  <a:lnTo>
                    <a:pt x="1753" y="2831"/>
                  </a:lnTo>
                  <a:cubicBezTo>
                    <a:pt x="1758" y="2831"/>
                    <a:pt x="1763" y="2832"/>
                    <a:pt x="1768" y="2832"/>
                  </a:cubicBezTo>
                  <a:cubicBezTo>
                    <a:pt x="1883" y="2832"/>
                    <a:pt x="1922" y="2656"/>
                    <a:pt x="1801" y="2625"/>
                  </a:cubicBezTo>
                  <a:cubicBezTo>
                    <a:pt x="1358" y="2420"/>
                    <a:pt x="869" y="2310"/>
                    <a:pt x="395" y="2278"/>
                  </a:cubicBezTo>
                  <a:cubicBezTo>
                    <a:pt x="1011" y="1694"/>
                    <a:pt x="1437" y="951"/>
                    <a:pt x="1627" y="130"/>
                  </a:cubicBezTo>
                  <a:cubicBezTo>
                    <a:pt x="1643" y="67"/>
                    <a:pt x="1611" y="20"/>
                    <a:pt x="1548" y="4"/>
                  </a:cubicBezTo>
                  <a:cubicBezTo>
                    <a:pt x="1542" y="2"/>
                    <a:pt x="1535" y="1"/>
                    <a:pt x="152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3" name="Google Shape;2163;p46">
              <a:extLst>
                <a:ext uri="{FF2B5EF4-FFF2-40B4-BE49-F238E27FC236}">
                  <a16:creationId xmlns:a16="http://schemas.microsoft.com/office/drawing/2014/main" xmlns="" id="{89591AAC-872D-5EFD-F8A0-95F62585FE87}"/>
                </a:ext>
              </a:extLst>
            </p:cNvPr>
            <p:cNvSpPr/>
            <p:nvPr/>
          </p:nvSpPr>
          <p:spPr>
            <a:xfrm>
              <a:off x="5862570" y="3081011"/>
              <a:ext cx="63810" cy="92433"/>
            </a:xfrm>
            <a:custGeom>
              <a:avLst/>
              <a:gdLst/>
              <a:ahLst/>
              <a:cxnLst/>
              <a:rect l="l" t="t" r="r" b="b"/>
              <a:pathLst>
                <a:path w="1643" h="2380" extrusionOk="0">
                  <a:moveTo>
                    <a:pt x="1358" y="1"/>
                  </a:moveTo>
                  <a:cubicBezTo>
                    <a:pt x="1317" y="1"/>
                    <a:pt x="1276" y="24"/>
                    <a:pt x="1264" y="74"/>
                  </a:cubicBezTo>
                  <a:cubicBezTo>
                    <a:pt x="1058" y="800"/>
                    <a:pt x="632" y="1448"/>
                    <a:pt x="63" y="1938"/>
                  </a:cubicBezTo>
                  <a:cubicBezTo>
                    <a:pt x="0" y="2001"/>
                    <a:pt x="32" y="2111"/>
                    <a:pt x="127" y="2111"/>
                  </a:cubicBezTo>
                  <a:cubicBezTo>
                    <a:pt x="569" y="2143"/>
                    <a:pt x="1027" y="2222"/>
                    <a:pt x="1453" y="2364"/>
                  </a:cubicBezTo>
                  <a:lnTo>
                    <a:pt x="1500" y="2380"/>
                  </a:lnTo>
                  <a:lnTo>
                    <a:pt x="1516" y="2380"/>
                  </a:lnTo>
                  <a:cubicBezTo>
                    <a:pt x="1564" y="2380"/>
                    <a:pt x="1611" y="2348"/>
                    <a:pt x="1627" y="2301"/>
                  </a:cubicBezTo>
                  <a:cubicBezTo>
                    <a:pt x="1643" y="2253"/>
                    <a:pt x="1611" y="2190"/>
                    <a:pt x="1548" y="2190"/>
                  </a:cubicBezTo>
                  <a:lnTo>
                    <a:pt x="1516" y="2174"/>
                  </a:lnTo>
                  <a:cubicBezTo>
                    <a:pt x="1137" y="2064"/>
                    <a:pt x="758" y="1969"/>
                    <a:pt x="379" y="1938"/>
                  </a:cubicBezTo>
                  <a:cubicBezTo>
                    <a:pt x="885" y="1432"/>
                    <a:pt x="1264" y="816"/>
                    <a:pt x="1453" y="137"/>
                  </a:cubicBezTo>
                  <a:cubicBezTo>
                    <a:pt x="1482" y="52"/>
                    <a:pt x="1419" y="1"/>
                    <a:pt x="1358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14" name="Google Shape;2398;p68">
            <a:extLst>
              <a:ext uri="{FF2B5EF4-FFF2-40B4-BE49-F238E27FC236}">
                <a16:creationId xmlns:a16="http://schemas.microsoft.com/office/drawing/2014/main" xmlns="" id="{1DB43D4F-152F-9E58-B5E6-CAA04729BCB1}"/>
              </a:ext>
            </a:extLst>
          </p:cNvPr>
          <p:cNvGrpSpPr/>
          <p:nvPr/>
        </p:nvGrpSpPr>
        <p:grpSpPr>
          <a:xfrm>
            <a:off x="2616683" y="1081836"/>
            <a:ext cx="5963902" cy="3405586"/>
            <a:chOff x="2516483" y="702500"/>
            <a:chExt cx="7022565" cy="3594300"/>
          </a:xfrm>
          <a:solidFill>
            <a:srgbClr val="FFFFFF"/>
          </a:solidFill>
        </p:grpSpPr>
        <p:sp>
          <p:nvSpPr>
            <p:cNvPr id="715" name="Google Shape;2399;p68">
              <a:extLst>
                <a:ext uri="{FF2B5EF4-FFF2-40B4-BE49-F238E27FC236}">
                  <a16:creationId xmlns:a16="http://schemas.microsoft.com/office/drawing/2014/main" xmlns="" id="{812632EA-D045-48DA-4353-6E4A7A359E0C}"/>
                </a:ext>
              </a:extLst>
            </p:cNvPr>
            <p:cNvSpPr/>
            <p:nvPr/>
          </p:nvSpPr>
          <p:spPr>
            <a:xfrm>
              <a:off x="2894775" y="702500"/>
              <a:ext cx="6176400" cy="3594300"/>
            </a:xfrm>
            <a:prstGeom prst="wedgeEllipseCallout">
              <a:avLst>
                <a:gd name="adj1" fmla="val -53415"/>
                <a:gd name="adj2" fmla="val 3291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716" name="Google Shape;2400;p68">
              <a:extLst>
                <a:ext uri="{FF2B5EF4-FFF2-40B4-BE49-F238E27FC236}">
                  <a16:creationId xmlns:a16="http://schemas.microsoft.com/office/drawing/2014/main" xmlns="" id="{012C8EED-B3D2-5376-E595-A39A8F58112A}"/>
                </a:ext>
              </a:extLst>
            </p:cNvPr>
            <p:cNvGrpSpPr/>
            <p:nvPr/>
          </p:nvGrpSpPr>
          <p:grpSpPr>
            <a:xfrm>
              <a:off x="2516483" y="1938572"/>
              <a:ext cx="7022565" cy="633170"/>
              <a:chOff x="2977600" y="2841597"/>
              <a:chExt cx="4043859" cy="364603"/>
            </a:xfrm>
            <a:grpFill/>
          </p:grpSpPr>
          <p:sp>
            <p:nvSpPr>
              <p:cNvPr id="717" name="Google Shape;2401;p68">
                <a:extLst>
                  <a:ext uri="{FF2B5EF4-FFF2-40B4-BE49-F238E27FC236}">
                    <a16:creationId xmlns:a16="http://schemas.microsoft.com/office/drawing/2014/main" xmlns="" id="{BDB0ED28-9EB9-AABD-4B9D-274BE9A63A53}"/>
                  </a:ext>
                </a:extLst>
              </p:cNvPr>
              <p:cNvSpPr/>
              <p:nvPr/>
            </p:nvSpPr>
            <p:spPr>
              <a:xfrm>
                <a:off x="2977600" y="2892900"/>
                <a:ext cx="97125" cy="3133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12532" extrusionOk="0">
                    <a:moveTo>
                      <a:pt x="3885" y="12356"/>
                    </a:moveTo>
                    <a:cubicBezTo>
                      <a:pt x="3083" y="12531"/>
                      <a:pt x="2556" y="12356"/>
                      <a:pt x="2130" y="11855"/>
                    </a:cubicBezTo>
                    <a:cubicBezTo>
                      <a:pt x="1905" y="11579"/>
                      <a:pt x="1679" y="11328"/>
                      <a:pt x="1479" y="11028"/>
                    </a:cubicBezTo>
                    <a:cubicBezTo>
                      <a:pt x="1253" y="10702"/>
                      <a:pt x="1103" y="10301"/>
                      <a:pt x="852" y="9950"/>
                    </a:cubicBezTo>
                    <a:cubicBezTo>
                      <a:pt x="251" y="9098"/>
                      <a:pt x="75" y="8120"/>
                      <a:pt x="25" y="7093"/>
                    </a:cubicBezTo>
                    <a:cubicBezTo>
                      <a:pt x="0" y="5514"/>
                      <a:pt x="50" y="3960"/>
                      <a:pt x="451" y="2431"/>
                    </a:cubicBezTo>
                    <a:cubicBezTo>
                      <a:pt x="677" y="1554"/>
                      <a:pt x="1178" y="877"/>
                      <a:pt x="1679" y="150"/>
                    </a:cubicBezTo>
                    <a:cubicBezTo>
                      <a:pt x="1754" y="50"/>
                      <a:pt x="2005" y="0"/>
                      <a:pt x="2130" y="50"/>
                    </a:cubicBezTo>
                    <a:cubicBezTo>
                      <a:pt x="2256" y="125"/>
                      <a:pt x="2381" y="326"/>
                      <a:pt x="2356" y="476"/>
                    </a:cubicBezTo>
                    <a:cubicBezTo>
                      <a:pt x="2331" y="752"/>
                      <a:pt x="2231" y="1003"/>
                      <a:pt x="2105" y="1253"/>
                    </a:cubicBezTo>
                    <a:cubicBezTo>
                      <a:pt x="1554" y="2556"/>
                      <a:pt x="1379" y="3935"/>
                      <a:pt x="1429" y="5338"/>
                    </a:cubicBezTo>
                    <a:cubicBezTo>
                      <a:pt x="1454" y="6090"/>
                      <a:pt x="1479" y="6867"/>
                      <a:pt x="1504" y="7644"/>
                    </a:cubicBezTo>
                    <a:cubicBezTo>
                      <a:pt x="1529" y="8120"/>
                      <a:pt x="1679" y="8572"/>
                      <a:pt x="1930" y="9023"/>
                    </a:cubicBezTo>
                    <a:cubicBezTo>
                      <a:pt x="2506" y="10125"/>
                      <a:pt x="3008" y="11278"/>
                      <a:pt x="3885" y="1235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18" name="Google Shape;2402;p68">
                <a:extLst>
                  <a:ext uri="{FF2B5EF4-FFF2-40B4-BE49-F238E27FC236}">
                    <a16:creationId xmlns:a16="http://schemas.microsoft.com/office/drawing/2014/main" xmlns="" id="{2FBFFF35-C215-EFB2-AB71-EA20A8A722BF}"/>
                  </a:ext>
                </a:extLst>
              </p:cNvPr>
              <p:cNvSpPr/>
              <p:nvPr/>
            </p:nvSpPr>
            <p:spPr>
              <a:xfrm rot="2104647">
                <a:off x="6764591" y="2886614"/>
                <a:ext cx="213706" cy="18048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7219" extrusionOk="0">
                    <a:moveTo>
                      <a:pt x="1" y="527"/>
                    </a:moveTo>
                    <a:cubicBezTo>
                      <a:pt x="377" y="51"/>
                      <a:pt x="778" y="0"/>
                      <a:pt x="1204" y="126"/>
                    </a:cubicBezTo>
                    <a:cubicBezTo>
                      <a:pt x="2156" y="401"/>
                      <a:pt x="3159" y="627"/>
                      <a:pt x="4036" y="1128"/>
                    </a:cubicBezTo>
                    <a:cubicBezTo>
                      <a:pt x="4161" y="1203"/>
                      <a:pt x="4262" y="1304"/>
                      <a:pt x="4412" y="1329"/>
                    </a:cubicBezTo>
                    <a:cubicBezTo>
                      <a:pt x="5565" y="1780"/>
                      <a:pt x="6317" y="2682"/>
                      <a:pt x="7018" y="3660"/>
                    </a:cubicBezTo>
                    <a:cubicBezTo>
                      <a:pt x="7570" y="4437"/>
                      <a:pt x="8146" y="5239"/>
                      <a:pt x="8397" y="6191"/>
                    </a:cubicBezTo>
                    <a:cubicBezTo>
                      <a:pt x="8447" y="6366"/>
                      <a:pt x="8547" y="6517"/>
                      <a:pt x="8547" y="6692"/>
                    </a:cubicBezTo>
                    <a:cubicBezTo>
                      <a:pt x="8547" y="6843"/>
                      <a:pt x="8497" y="7068"/>
                      <a:pt x="8397" y="7143"/>
                    </a:cubicBezTo>
                    <a:cubicBezTo>
                      <a:pt x="8272" y="7219"/>
                      <a:pt x="8021" y="7168"/>
                      <a:pt x="7921" y="7093"/>
                    </a:cubicBezTo>
                    <a:cubicBezTo>
                      <a:pt x="7620" y="6792"/>
                      <a:pt x="7319" y="6492"/>
                      <a:pt x="7119" y="6141"/>
                    </a:cubicBezTo>
                    <a:cubicBezTo>
                      <a:pt x="6617" y="5188"/>
                      <a:pt x="5916" y="4361"/>
                      <a:pt x="5264" y="3484"/>
                    </a:cubicBezTo>
                    <a:cubicBezTo>
                      <a:pt x="5139" y="3309"/>
                      <a:pt x="4963" y="3108"/>
                      <a:pt x="4763" y="2983"/>
                    </a:cubicBezTo>
                    <a:cubicBezTo>
                      <a:pt x="3710" y="2381"/>
                      <a:pt x="2758" y="1579"/>
                      <a:pt x="1580" y="1229"/>
                    </a:cubicBezTo>
                    <a:cubicBezTo>
                      <a:pt x="1179" y="1128"/>
                      <a:pt x="778" y="953"/>
                      <a:pt x="402" y="802"/>
                    </a:cubicBezTo>
                    <a:cubicBezTo>
                      <a:pt x="277" y="752"/>
                      <a:pt x="176" y="652"/>
                      <a:pt x="1" y="5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19" name="Google Shape;2403;p68">
                <a:extLst>
                  <a:ext uri="{FF2B5EF4-FFF2-40B4-BE49-F238E27FC236}">
                    <a16:creationId xmlns:a16="http://schemas.microsoft.com/office/drawing/2014/main" xmlns="" id="{1D4DEDCB-F29F-D458-1CBE-9FD78781CBEF}"/>
                  </a:ext>
                </a:extLst>
              </p:cNvPr>
              <p:cNvSpPr/>
              <p:nvPr/>
            </p:nvSpPr>
            <p:spPr>
              <a:xfrm>
                <a:off x="3070325" y="2921075"/>
                <a:ext cx="44500" cy="2018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8072" extrusionOk="0">
                    <a:moveTo>
                      <a:pt x="1755" y="7946"/>
                    </a:moveTo>
                    <a:cubicBezTo>
                      <a:pt x="1329" y="8071"/>
                      <a:pt x="1053" y="7971"/>
                      <a:pt x="853" y="7670"/>
                    </a:cubicBezTo>
                    <a:cubicBezTo>
                      <a:pt x="401" y="7018"/>
                      <a:pt x="0" y="6342"/>
                      <a:pt x="51" y="5465"/>
                    </a:cubicBezTo>
                    <a:cubicBezTo>
                      <a:pt x="126" y="4637"/>
                      <a:pt x="101" y="3810"/>
                      <a:pt x="101" y="2958"/>
                    </a:cubicBezTo>
                    <a:cubicBezTo>
                      <a:pt x="101" y="2106"/>
                      <a:pt x="376" y="1329"/>
                      <a:pt x="727" y="552"/>
                    </a:cubicBezTo>
                    <a:cubicBezTo>
                      <a:pt x="777" y="402"/>
                      <a:pt x="878" y="226"/>
                      <a:pt x="1003" y="126"/>
                    </a:cubicBezTo>
                    <a:cubicBezTo>
                      <a:pt x="1078" y="51"/>
                      <a:pt x="1254" y="1"/>
                      <a:pt x="1379" y="26"/>
                    </a:cubicBezTo>
                    <a:cubicBezTo>
                      <a:pt x="1479" y="76"/>
                      <a:pt x="1629" y="226"/>
                      <a:pt x="1604" y="327"/>
                    </a:cubicBezTo>
                    <a:cubicBezTo>
                      <a:pt x="1604" y="653"/>
                      <a:pt x="1579" y="1028"/>
                      <a:pt x="1479" y="1329"/>
                    </a:cubicBezTo>
                    <a:cubicBezTo>
                      <a:pt x="1228" y="2081"/>
                      <a:pt x="1153" y="2833"/>
                      <a:pt x="1228" y="3610"/>
                    </a:cubicBezTo>
                    <a:cubicBezTo>
                      <a:pt x="1228" y="3835"/>
                      <a:pt x="1254" y="4086"/>
                      <a:pt x="1254" y="4337"/>
                    </a:cubicBezTo>
                    <a:cubicBezTo>
                      <a:pt x="1203" y="5414"/>
                      <a:pt x="1178" y="6492"/>
                      <a:pt x="1730" y="7495"/>
                    </a:cubicBezTo>
                    <a:cubicBezTo>
                      <a:pt x="1780" y="7595"/>
                      <a:pt x="1755" y="7745"/>
                      <a:pt x="1755" y="7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20" name="Google Shape;2404;p68">
                <a:extLst>
                  <a:ext uri="{FF2B5EF4-FFF2-40B4-BE49-F238E27FC236}">
                    <a16:creationId xmlns:a16="http://schemas.microsoft.com/office/drawing/2014/main" xmlns="" id="{953D7EE5-82E1-CC3B-FD34-1C6EB837DAF7}"/>
                  </a:ext>
                </a:extLst>
              </p:cNvPr>
              <p:cNvSpPr/>
              <p:nvPr/>
            </p:nvSpPr>
            <p:spPr>
              <a:xfrm rot="2104647">
                <a:off x="6907153" y="2873784"/>
                <a:ext cx="101553" cy="76477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3059" extrusionOk="0">
                    <a:moveTo>
                      <a:pt x="1" y="351"/>
                    </a:moveTo>
                    <a:cubicBezTo>
                      <a:pt x="277" y="0"/>
                      <a:pt x="653" y="0"/>
                      <a:pt x="1003" y="151"/>
                    </a:cubicBezTo>
                    <a:cubicBezTo>
                      <a:pt x="1505" y="376"/>
                      <a:pt x="2006" y="652"/>
                      <a:pt x="2457" y="953"/>
                    </a:cubicBezTo>
                    <a:cubicBezTo>
                      <a:pt x="2858" y="1228"/>
                      <a:pt x="3184" y="1579"/>
                      <a:pt x="3560" y="1905"/>
                    </a:cubicBezTo>
                    <a:cubicBezTo>
                      <a:pt x="3836" y="2131"/>
                      <a:pt x="3961" y="2457"/>
                      <a:pt x="4036" y="2807"/>
                    </a:cubicBezTo>
                    <a:cubicBezTo>
                      <a:pt x="4061" y="2883"/>
                      <a:pt x="3961" y="2958"/>
                      <a:pt x="3936" y="3033"/>
                    </a:cubicBezTo>
                    <a:cubicBezTo>
                      <a:pt x="3836" y="3033"/>
                      <a:pt x="3760" y="3058"/>
                      <a:pt x="3710" y="3033"/>
                    </a:cubicBezTo>
                    <a:cubicBezTo>
                      <a:pt x="3284" y="2732"/>
                      <a:pt x="2833" y="2457"/>
                      <a:pt x="2482" y="2081"/>
                    </a:cubicBezTo>
                    <a:cubicBezTo>
                      <a:pt x="1780" y="1429"/>
                      <a:pt x="1003" y="928"/>
                      <a:pt x="151" y="552"/>
                    </a:cubicBezTo>
                    <a:cubicBezTo>
                      <a:pt x="101" y="527"/>
                      <a:pt x="51" y="451"/>
                      <a:pt x="1" y="35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</p:grpSp>
      <p:sp>
        <p:nvSpPr>
          <p:cNvPr id="721" name="TextBox 720">
            <a:extLst>
              <a:ext uri="{FF2B5EF4-FFF2-40B4-BE49-F238E27FC236}">
                <a16:creationId xmlns:a16="http://schemas.microsoft.com/office/drawing/2014/main" xmlns="" id="{210E9F54-956B-4240-A03E-625C97A4CEA9}"/>
              </a:ext>
            </a:extLst>
          </p:cNvPr>
          <p:cNvSpPr txBox="1"/>
          <p:nvPr/>
        </p:nvSpPr>
        <p:spPr>
          <a:xfrm>
            <a:off x="3787104" y="1418910"/>
            <a:ext cx="34178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128176"/>
            <a:ext cx="5747657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98" name="图片 19">
            <a:extLst>
              <a:ext uri="{FF2B5EF4-FFF2-40B4-BE49-F238E27FC236}">
                <a16:creationId xmlns:a16="http://schemas.microsoft.com/office/drawing/2014/main" xmlns="" id="{351A4DEA-9439-5924-5900-9A73001DC686}"/>
              </a:ext>
            </a:extLst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54761" y="2138037"/>
            <a:ext cx="3897751" cy="3897751"/>
          </a:xfrm>
          <a:prstGeom prst="rect">
            <a:avLst/>
          </a:prstGeom>
        </p:spPr>
      </p:pic>
      <p:pic>
        <p:nvPicPr>
          <p:cNvPr id="499" name="图片 16">
            <a:extLst>
              <a:ext uri="{FF2B5EF4-FFF2-40B4-BE49-F238E27FC236}">
                <a16:creationId xmlns:a16="http://schemas.microsoft.com/office/drawing/2014/main" xmlns="" id="{D6D6EDC4-D06B-FB45-2EA3-9F6FFECD6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71" y="1278270"/>
            <a:ext cx="5427585" cy="34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0" name="文本框 13">
            <a:extLst>
              <a:ext uri="{FF2B5EF4-FFF2-40B4-BE49-F238E27FC236}">
                <a16:creationId xmlns:a16="http://schemas.microsoft.com/office/drawing/2014/main" xmlns="" id="{51F54F18-AB76-74B1-78A7-2AFF8EA13F9F}"/>
              </a:ext>
            </a:extLst>
          </p:cNvPr>
          <p:cNvSpPr txBox="1"/>
          <p:nvPr/>
        </p:nvSpPr>
        <p:spPr>
          <a:xfrm>
            <a:off x="4991490" y="2266926"/>
            <a:ext cx="2884756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352;p32"/>
          <p:cNvSpPr txBox="1">
            <a:spLocks/>
          </p:cNvSpPr>
          <p:nvPr/>
        </p:nvSpPr>
        <p:spPr>
          <a:xfrm>
            <a:off x="1814015" y="87780"/>
            <a:ext cx="563181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ioRhyme"/>
              <a:buNone/>
              <a:defRPr sz="34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pPr algn="ctr"/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Tìm hiểu về thể thơ, vần, nhịp, bố cục, mạch cảm xúc, từ ngữ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Google Shape;798;p26">
            <a:extLst>
              <a:ext uri="{FF2B5EF4-FFF2-40B4-BE49-F238E27FC236}">
                <a16:creationId xmlns:a16="http://schemas.microsoft.com/office/drawing/2014/main" xmlns="" id="{5FE67E9A-F105-265B-1579-C07BFA49C434}"/>
              </a:ext>
            </a:extLst>
          </p:cNvPr>
          <p:cNvSpPr/>
          <p:nvPr/>
        </p:nvSpPr>
        <p:spPr>
          <a:xfrm>
            <a:off x="1932558" y="1808059"/>
            <a:ext cx="2382473" cy="456750"/>
          </a:xfrm>
          <a:prstGeom prst="roundRect">
            <a:avLst>
              <a:gd name="adj" fmla="val 16667"/>
            </a:avLst>
          </a:prstGeom>
          <a:solidFill>
            <a:srgbClr val="ED73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  <a:defRPr/>
            </a:pPr>
            <a:r>
              <a:rPr lang="en-US" sz="2800" b="1">
                <a:latin typeface="Times New Roman" panose="02020603050405020304" pitchFamily="18" charset="0"/>
                <a:ea typeface="Fira Sans Extra Condensed"/>
              </a:rPr>
              <a:t>Cách gieo vần</a:t>
            </a:r>
            <a:endParaRPr sz="28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799;p26">
            <a:extLst>
              <a:ext uri="{FF2B5EF4-FFF2-40B4-BE49-F238E27FC236}">
                <a16:creationId xmlns:a16="http://schemas.microsoft.com/office/drawing/2014/main" xmlns="" id="{2D7BECEF-9326-DC62-B164-9BB879345ED4}"/>
              </a:ext>
            </a:extLst>
          </p:cNvPr>
          <p:cNvSpPr/>
          <p:nvPr/>
        </p:nvSpPr>
        <p:spPr>
          <a:xfrm>
            <a:off x="2035405" y="3835290"/>
            <a:ext cx="2142811" cy="456750"/>
          </a:xfrm>
          <a:prstGeom prst="roundRect">
            <a:avLst>
              <a:gd name="adj" fmla="val 16667"/>
            </a:avLst>
          </a:prstGeom>
          <a:solidFill>
            <a:srgbClr val="F3D67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  <a:defRPr/>
            </a:pPr>
            <a:r>
              <a:rPr lang="en-US" sz="2800" b="1">
                <a:latin typeface="Times New Roman" panose="02020603050405020304" pitchFamily="18" charset="0"/>
                <a:ea typeface="Fira Sans Extra Condensed"/>
              </a:rPr>
              <a:t>Ngắt nhịp</a:t>
            </a:r>
            <a:endParaRPr sz="28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853;p26">
            <a:extLst>
              <a:ext uri="{FF2B5EF4-FFF2-40B4-BE49-F238E27FC236}">
                <a16:creationId xmlns:a16="http://schemas.microsoft.com/office/drawing/2014/main" xmlns="" id="{0DA5A963-832F-D6CD-ADFC-EDAFEEE689C0}"/>
              </a:ext>
            </a:extLst>
          </p:cNvPr>
          <p:cNvSpPr txBox="1"/>
          <p:nvPr/>
        </p:nvSpPr>
        <p:spPr>
          <a:xfrm>
            <a:off x="5113860" y="1151529"/>
            <a:ext cx="4030139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>
              <a:buClrTx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buClrTx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854;p26">
            <a:extLst>
              <a:ext uri="{FF2B5EF4-FFF2-40B4-BE49-F238E27FC236}">
                <a16:creationId xmlns:a16="http://schemas.microsoft.com/office/drawing/2014/main" xmlns="" id="{C0EE160B-ADAC-46CB-C4AA-62844F296D9D}"/>
              </a:ext>
            </a:extLst>
          </p:cNvPr>
          <p:cNvSpPr txBox="1"/>
          <p:nvPr/>
        </p:nvSpPr>
        <p:spPr>
          <a:xfrm>
            <a:off x="5200383" y="3785203"/>
            <a:ext cx="3573668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</p:txBody>
      </p:sp>
      <p:cxnSp>
        <p:nvCxnSpPr>
          <p:cNvPr id="15" name="Google Shape;855;p26">
            <a:extLst>
              <a:ext uri="{FF2B5EF4-FFF2-40B4-BE49-F238E27FC236}">
                <a16:creationId xmlns:a16="http://schemas.microsoft.com/office/drawing/2014/main" xmlns="" id="{6E6799C2-8A38-F701-5798-8DA9FEB3D155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>
          <a:xfrm flipV="1">
            <a:off x="4315031" y="1379904"/>
            <a:ext cx="798829" cy="65653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" name="Google Shape;856;p26">
            <a:extLst>
              <a:ext uri="{FF2B5EF4-FFF2-40B4-BE49-F238E27FC236}">
                <a16:creationId xmlns:a16="http://schemas.microsoft.com/office/drawing/2014/main" xmlns="" id="{F67390FD-9277-698D-D7AF-37E1F85649AB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4178216" y="4013578"/>
            <a:ext cx="1022167" cy="50087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7" name="Google Shape;857;p26">
            <a:extLst>
              <a:ext uri="{FF2B5EF4-FFF2-40B4-BE49-F238E27FC236}">
                <a16:creationId xmlns:a16="http://schemas.microsoft.com/office/drawing/2014/main" xmlns="" id="{0353767F-0ADB-6626-BED1-40963E378A86}"/>
              </a:ext>
            </a:extLst>
          </p:cNvPr>
          <p:cNvGrpSpPr/>
          <p:nvPr/>
        </p:nvGrpSpPr>
        <p:grpSpPr>
          <a:xfrm>
            <a:off x="3106810" y="2384446"/>
            <a:ext cx="279466" cy="247039"/>
            <a:chOff x="3199454" y="2306991"/>
            <a:chExt cx="372621" cy="329385"/>
          </a:xfrm>
        </p:grpSpPr>
        <p:sp>
          <p:nvSpPr>
            <p:cNvPr id="18" name="Google Shape;858;p26">
              <a:extLst>
                <a:ext uri="{FF2B5EF4-FFF2-40B4-BE49-F238E27FC236}">
                  <a16:creationId xmlns:a16="http://schemas.microsoft.com/office/drawing/2014/main" xmlns="" id="{CA113907-E21E-3590-2151-EB9302DC7E39}"/>
                </a:ext>
              </a:extLst>
            </p:cNvPr>
            <p:cNvSpPr/>
            <p:nvPr/>
          </p:nvSpPr>
          <p:spPr>
            <a:xfrm>
              <a:off x="3199454" y="2306991"/>
              <a:ext cx="265815" cy="329385"/>
            </a:xfrm>
            <a:custGeom>
              <a:avLst/>
              <a:gdLst/>
              <a:ahLst/>
              <a:cxnLst/>
              <a:rect l="l" t="t" r="r" b="b"/>
              <a:pathLst>
                <a:path w="7765" h="9622" extrusionOk="0">
                  <a:moveTo>
                    <a:pt x="5097" y="0"/>
                  </a:moveTo>
                  <a:cubicBezTo>
                    <a:pt x="4097" y="0"/>
                    <a:pt x="2835" y="358"/>
                    <a:pt x="2120" y="1072"/>
                  </a:cubicBezTo>
                  <a:cubicBezTo>
                    <a:pt x="1430" y="1763"/>
                    <a:pt x="1025" y="2715"/>
                    <a:pt x="1025" y="3692"/>
                  </a:cubicBezTo>
                  <a:cubicBezTo>
                    <a:pt x="1025" y="3954"/>
                    <a:pt x="977" y="4192"/>
                    <a:pt x="858" y="4406"/>
                  </a:cubicBezTo>
                  <a:lnTo>
                    <a:pt x="239" y="5597"/>
                  </a:lnTo>
                  <a:cubicBezTo>
                    <a:pt x="1" y="6002"/>
                    <a:pt x="310" y="6502"/>
                    <a:pt x="763" y="6502"/>
                  </a:cubicBezTo>
                  <a:lnTo>
                    <a:pt x="1025" y="6502"/>
                  </a:lnTo>
                  <a:lnTo>
                    <a:pt x="1025" y="7454"/>
                  </a:lnTo>
                  <a:cubicBezTo>
                    <a:pt x="1025" y="8026"/>
                    <a:pt x="1501" y="8502"/>
                    <a:pt x="2049" y="8502"/>
                  </a:cubicBezTo>
                  <a:lnTo>
                    <a:pt x="2716" y="8502"/>
                  </a:lnTo>
                  <a:lnTo>
                    <a:pt x="2716" y="8764"/>
                  </a:lnTo>
                  <a:cubicBezTo>
                    <a:pt x="2739" y="9240"/>
                    <a:pt x="3121" y="9621"/>
                    <a:pt x="3573" y="9621"/>
                  </a:cubicBezTo>
                  <a:lnTo>
                    <a:pt x="6836" y="9621"/>
                  </a:lnTo>
                  <a:cubicBezTo>
                    <a:pt x="7312" y="9621"/>
                    <a:pt x="7693" y="9240"/>
                    <a:pt x="7693" y="8764"/>
                  </a:cubicBezTo>
                  <a:lnTo>
                    <a:pt x="7693" y="8145"/>
                  </a:lnTo>
                  <a:cubicBezTo>
                    <a:pt x="7693" y="7835"/>
                    <a:pt x="7717" y="7550"/>
                    <a:pt x="7764" y="7240"/>
                  </a:cubicBezTo>
                  <a:cubicBezTo>
                    <a:pt x="6002" y="7073"/>
                    <a:pt x="4668" y="5573"/>
                    <a:pt x="4668" y="3811"/>
                  </a:cubicBezTo>
                  <a:cubicBezTo>
                    <a:pt x="4668" y="2334"/>
                    <a:pt x="5597" y="1024"/>
                    <a:pt x="7002" y="548"/>
                  </a:cubicBezTo>
                  <a:cubicBezTo>
                    <a:pt x="6431" y="191"/>
                    <a:pt x="5764" y="0"/>
                    <a:pt x="5097" y="0"/>
                  </a:cubicBez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" name="Google Shape;859;p26">
              <a:extLst>
                <a:ext uri="{FF2B5EF4-FFF2-40B4-BE49-F238E27FC236}">
                  <a16:creationId xmlns:a16="http://schemas.microsoft.com/office/drawing/2014/main" xmlns="" id="{455EB27A-0915-20E7-EC3D-F72B1B6F141F}"/>
                </a:ext>
              </a:extLst>
            </p:cNvPr>
            <p:cNvSpPr/>
            <p:nvPr/>
          </p:nvSpPr>
          <p:spPr>
            <a:xfrm>
              <a:off x="3346208" y="2341223"/>
              <a:ext cx="225866" cy="193003"/>
            </a:xfrm>
            <a:custGeom>
              <a:avLst/>
              <a:gdLst/>
              <a:ahLst/>
              <a:cxnLst/>
              <a:rect l="l" t="t" r="r" b="b"/>
              <a:pathLst>
                <a:path w="6598" h="5638" extrusionOk="0">
                  <a:moveTo>
                    <a:pt x="3767" y="851"/>
                  </a:moveTo>
                  <a:cubicBezTo>
                    <a:pt x="4141" y="851"/>
                    <a:pt x="4512" y="1034"/>
                    <a:pt x="4740" y="1382"/>
                  </a:cubicBezTo>
                  <a:cubicBezTo>
                    <a:pt x="5144" y="2001"/>
                    <a:pt x="4859" y="2811"/>
                    <a:pt x="4192" y="3073"/>
                  </a:cubicBezTo>
                  <a:cubicBezTo>
                    <a:pt x="4120" y="3096"/>
                    <a:pt x="4097" y="3168"/>
                    <a:pt x="4097" y="3239"/>
                  </a:cubicBezTo>
                  <a:cubicBezTo>
                    <a:pt x="4120" y="3466"/>
                    <a:pt x="3948" y="3579"/>
                    <a:pt x="3775" y="3579"/>
                  </a:cubicBezTo>
                  <a:cubicBezTo>
                    <a:pt x="3602" y="3579"/>
                    <a:pt x="3430" y="3466"/>
                    <a:pt x="3454" y="3239"/>
                  </a:cubicBezTo>
                  <a:cubicBezTo>
                    <a:pt x="3454" y="2906"/>
                    <a:pt x="3668" y="2620"/>
                    <a:pt x="3954" y="2501"/>
                  </a:cubicBezTo>
                  <a:cubicBezTo>
                    <a:pt x="4168" y="2406"/>
                    <a:pt x="4311" y="2191"/>
                    <a:pt x="4311" y="1977"/>
                  </a:cubicBezTo>
                  <a:cubicBezTo>
                    <a:pt x="4287" y="1691"/>
                    <a:pt x="4073" y="1501"/>
                    <a:pt x="3811" y="1477"/>
                  </a:cubicBezTo>
                  <a:cubicBezTo>
                    <a:pt x="3644" y="1477"/>
                    <a:pt x="3501" y="1525"/>
                    <a:pt x="3406" y="1644"/>
                  </a:cubicBezTo>
                  <a:cubicBezTo>
                    <a:pt x="3346" y="1703"/>
                    <a:pt x="3263" y="1733"/>
                    <a:pt x="3180" y="1733"/>
                  </a:cubicBezTo>
                  <a:cubicBezTo>
                    <a:pt x="3096" y="1733"/>
                    <a:pt x="3013" y="1703"/>
                    <a:pt x="2953" y="1644"/>
                  </a:cubicBezTo>
                  <a:cubicBezTo>
                    <a:pt x="2834" y="1501"/>
                    <a:pt x="2834" y="1310"/>
                    <a:pt x="2953" y="1191"/>
                  </a:cubicBezTo>
                  <a:cubicBezTo>
                    <a:pt x="3183" y="962"/>
                    <a:pt x="3476" y="851"/>
                    <a:pt x="3767" y="851"/>
                  </a:cubicBezTo>
                  <a:close/>
                  <a:moveTo>
                    <a:pt x="3775" y="3858"/>
                  </a:moveTo>
                  <a:cubicBezTo>
                    <a:pt x="3924" y="3858"/>
                    <a:pt x="4073" y="3954"/>
                    <a:pt x="4097" y="4144"/>
                  </a:cubicBezTo>
                  <a:lnTo>
                    <a:pt x="4097" y="4478"/>
                  </a:lnTo>
                  <a:cubicBezTo>
                    <a:pt x="4073" y="4668"/>
                    <a:pt x="3924" y="4763"/>
                    <a:pt x="3775" y="4763"/>
                  </a:cubicBezTo>
                  <a:cubicBezTo>
                    <a:pt x="3626" y="4763"/>
                    <a:pt x="3477" y="4668"/>
                    <a:pt x="3454" y="4478"/>
                  </a:cubicBezTo>
                  <a:lnTo>
                    <a:pt x="3454" y="4144"/>
                  </a:lnTo>
                  <a:cubicBezTo>
                    <a:pt x="3477" y="3954"/>
                    <a:pt x="3626" y="3858"/>
                    <a:pt x="3775" y="3858"/>
                  </a:cubicBezTo>
                  <a:close/>
                  <a:moveTo>
                    <a:pt x="3763" y="1"/>
                  </a:moveTo>
                  <a:cubicBezTo>
                    <a:pt x="1263" y="1"/>
                    <a:pt x="0" y="3025"/>
                    <a:pt x="1787" y="4811"/>
                  </a:cubicBezTo>
                  <a:cubicBezTo>
                    <a:pt x="2357" y="5381"/>
                    <a:pt x="3059" y="5637"/>
                    <a:pt x="3749" y="5637"/>
                  </a:cubicBezTo>
                  <a:cubicBezTo>
                    <a:pt x="5192" y="5637"/>
                    <a:pt x="6581" y="4518"/>
                    <a:pt x="6597" y="2811"/>
                  </a:cubicBezTo>
                  <a:cubicBezTo>
                    <a:pt x="6597" y="1263"/>
                    <a:pt x="5335" y="1"/>
                    <a:pt x="3763" y="1"/>
                  </a:cubicBez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20" name="Google Shape;860;p26">
            <a:extLst>
              <a:ext uri="{FF2B5EF4-FFF2-40B4-BE49-F238E27FC236}">
                <a16:creationId xmlns:a16="http://schemas.microsoft.com/office/drawing/2014/main" xmlns="" id="{223ED466-A097-8401-F6C5-414266099585}"/>
              </a:ext>
            </a:extLst>
          </p:cNvPr>
          <p:cNvGrpSpPr/>
          <p:nvPr/>
        </p:nvGrpSpPr>
        <p:grpSpPr>
          <a:xfrm>
            <a:off x="3067373" y="3524882"/>
            <a:ext cx="278234" cy="270890"/>
            <a:chOff x="3204349" y="4054012"/>
            <a:chExt cx="370978" cy="361187"/>
          </a:xfrm>
        </p:grpSpPr>
        <p:sp>
          <p:nvSpPr>
            <p:cNvPr id="21" name="Google Shape;861;p26">
              <a:extLst>
                <a:ext uri="{FF2B5EF4-FFF2-40B4-BE49-F238E27FC236}">
                  <a16:creationId xmlns:a16="http://schemas.microsoft.com/office/drawing/2014/main" xmlns="" id="{A9F743BE-6B39-9738-0EB3-E0AD1B61A823}"/>
                </a:ext>
              </a:extLst>
            </p:cNvPr>
            <p:cNvSpPr/>
            <p:nvPr/>
          </p:nvSpPr>
          <p:spPr>
            <a:xfrm>
              <a:off x="3204349" y="4054012"/>
              <a:ext cx="118239" cy="279645"/>
            </a:xfrm>
            <a:custGeom>
              <a:avLst/>
              <a:gdLst/>
              <a:ahLst/>
              <a:cxnLst/>
              <a:rect l="l" t="t" r="r" b="b"/>
              <a:pathLst>
                <a:path w="3454" h="8169" extrusionOk="0">
                  <a:moveTo>
                    <a:pt x="2359" y="1948"/>
                  </a:moveTo>
                  <a:cubicBezTo>
                    <a:pt x="2523" y="1948"/>
                    <a:pt x="2689" y="1996"/>
                    <a:pt x="2835" y="2096"/>
                  </a:cubicBezTo>
                  <a:cubicBezTo>
                    <a:pt x="2978" y="2191"/>
                    <a:pt x="3001" y="2382"/>
                    <a:pt x="2906" y="2525"/>
                  </a:cubicBezTo>
                  <a:cubicBezTo>
                    <a:pt x="2845" y="2617"/>
                    <a:pt x="2743" y="2670"/>
                    <a:pt x="2641" y="2670"/>
                  </a:cubicBezTo>
                  <a:cubicBezTo>
                    <a:pt x="2585" y="2670"/>
                    <a:pt x="2528" y="2654"/>
                    <a:pt x="2477" y="2620"/>
                  </a:cubicBezTo>
                  <a:cubicBezTo>
                    <a:pt x="2430" y="2572"/>
                    <a:pt x="2358" y="2572"/>
                    <a:pt x="2311" y="2572"/>
                  </a:cubicBezTo>
                  <a:cubicBezTo>
                    <a:pt x="2263" y="2572"/>
                    <a:pt x="2192" y="2620"/>
                    <a:pt x="2168" y="2668"/>
                  </a:cubicBezTo>
                  <a:cubicBezTo>
                    <a:pt x="2120" y="2739"/>
                    <a:pt x="2025" y="2787"/>
                    <a:pt x="1906" y="2787"/>
                  </a:cubicBezTo>
                  <a:cubicBezTo>
                    <a:pt x="1858" y="2787"/>
                    <a:pt x="1787" y="2787"/>
                    <a:pt x="1739" y="2739"/>
                  </a:cubicBezTo>
                  <a:cubicBezTo>
                    <a:pt x="1596" y="2644"/>
                    <a:pt x="1549" y="2453"/>
                    <a:pt x="1668" y="2311"/>
                  </a:cubicBezTo>
                  <a:cubicBezTo>
                    <a:pt x="1830" y="2075"/>
                    <a:pt x="2092" y="1948"/>
                    <a:pt x="2359" y="1948"/>
                  </a:cubicBezTo>
                  <a:close/>
                  <a:moveTo>
                    <a:pt x="1781" y="3570"/>
                  </a:moveTo>
                  <a:cubicBezTo>
                    <a:pt x="1929" y="3570"/>
                    <a:pt x="2051" y="3682"/>
                    <a:pt x="2073" y="3835"/>
                  </a:cubicBezTo>
                  <a:cubicBezTo>
                    <a:pt x="2073" y="3978"/>
                    <a:pt x="2144" y="4073"/>
                    <a:pt x="2239" y="4168"/>
                  </a:cubicBezTo>
                  <a:cubicBezTo>
                    <a:pt x="2318" y="4227"/>
                    <a:pt x="2412" y="4269"/>
                    <a:pt x="2510" y="4269"/>
                  </a:cubicBezTo>
                  <a:cubicBezTo>
                    <a:pt x="2530" y="4269"/>
                    <a:pt x="2552" y="4268"/>
                    <a:pt x="2573" y="4263"/>
                  </a:cubicBezTo>
                  <a:cubicBezTo>
                    <a:pt x="2588" y="4262"/>
                    <a:pt x="2602" y="4261"/>
                    <a:pt x="2616" y="4261"/>
                  </a:cubicBezTo>
                  <a:cubicBezTo>
                    <a:pt x="2982" y="4261"/>
                    <a:pt x="3034" y="4837"/>
                    <a:pt x="2644" y="4882"/>
                  </a:cubicBezTo>
                  <a:lnTo>
                    <a:pt x="2525" y="4882"/>
                  </a:lnTo>
                  <a:cubicBezTo>
                    <a:pt x="1977" y="4882"/>
                    <a:pt x="1501" y="4454"/>
                    <a:pt x="1453" y="3906"/>
                  </a:cubicBezTo>
                  <a:cubicBezTo>
                    <a:pt x="1430" y="3739"/>
                    <a:pt x="1549" y="3573"/>
                    <a:pt x="1739" y="3573"/>
                  </a:cubicBezTo>
                  <a:cubicBezTo>
                    <a:pt x="1753" y="3571"/>
                    <a:pt x="1768" y="3570"/>
                    <a:pt x="1781" y="3570"/>
                  </a:cubicBezTo>
                  <a:close/>
                  <a:moveTo>
                    <a:pt x="1739" y="5317"/>
                  </a:moveTo>
                  <a:cubicBezTo>
                    <a:pt x="1894" y="5317"/>
                    <a:pt x="2049" y="5418"/>
                    <a:pt x="2049" y="5621"/>
                  </a:cubicBezTo>
                  <a:cubicBezTo>
                    <a:pt x="2049" y="5740"/>
                    <a:pt x="2144" y="5835"/>
                    <a:pt x="2263" y="5859"/>
                  </a:cubicBezTo>
                  <a:cubicBezTo>
                    <a:pt x="2668" y="5859"/>
                    <a:pt x="2668" y="6478"/>
                    <a:pt x="2263" y="6478"/>
                  </a:cubicBezTo>
                  <a:cubicBezTo>
                    <a:pt x="1787" y="6454"/>
                    <a:pt x="1430" y="6097"/>
                    <a:pt x="1430" y="5621"/>
                  </a:cubicBezTo>
                  <a:cubicBezTo>
                    <a:pt x="1430" y="5418"/>
                    <a:pt x="1584" y="5317"/>
                    <a:pt x="1739" y="5317"/>
                  </a:cubicBezTo>
                  <a:close/>
                  <a:moveTo>
                    <a:pt x="2811" y="1"/>
                  </a:moveTo>
                  <a:cubicBezTo>
                    <a:pt x="2335" y="24"/>
                    <a:pt x="1930" y="310"/>
                    <a:pt x="1739" y="715"/>
                  </a:cubicBezTo>
                  <a:cubicBezTo>
                    <a:pt x="1572" y="786"/>
                    <a:pt x="1406" y="858"/>
                    <a:pt x="1287" y="1001"/>
                  </a:cubicBezTo>
                  <a:cubicBezTo>
                    <a:pt x="1096" y="1191"/>
                    <a:pt x="977" y="1477"/>
                    <a:pt x="1001" y="1787"/>
                  </a:cubicBezTo>
                  <a:cubicBezTo>
                    <a:pt x="620" y="2025"/>
                    <a:pt x="406" y="2430"/>
                    <a:pt x="406" y="2882"/>
                  </a:cubicBezTo>
                  <a:cubicBezTo>
                    <a:pt x="406" y="3001"/>
                    <a:pt x="429" y="3120"/>
                    <a:pt x="453" y="3239"/>
                  </a:cubicBezTo>
                  <a:cubicBezTo>
                    <a:pt x="239" y="3477"/>
                    <a:pt x="96" y="3787"/>
                    <a:pt x="96" y="4097"/>
                  </a:cubicBezTo>
                  <a:cubicBezTo>
                    <a:pt x="120" y="4335"/>
                    <a:pt x="167" y="4549"/>
                    <a:pt x="286" y="4763"/>
                  </a:cubicBezTo>
                  <a:cubicBezTo>
                    <a:pt x="1" y="5216"/>
                    <a:pt x="72" y="5787"/>
                    <a:pt x="429" y="6192"/>
                  </a:cubicBezTo>
                  <a:lnTo>
                    <a:pt x="429" y="6288"/>
                  </a:lnTo>
                  <a:cubicBezTo>
                    <a:pt x="429" y="6621"/>
                    <a:pt x="572" y="6954"/>
                    <a:pt x="787" y="7192"/>
                  </a:cubicBezTo>
                  <a:cubicBezTo>
                    <a:pt x="1001" y="7407"/>
                    <a:pt x="1287" y="7550"/>
                    <a:pt x="1596" y="7573"/>
                  </a:cubicBezTo>
                  <a:cubicBezTo>
                    <a:pt x="1858" y="7955"/>
                    <a:pt x="2287" y="8169"/>
                    <a:pt x="2739" y="8169"/>
                  </a:cubicBezTo>
                  <a:cubicBezTo>
                    <a:pt x="3001" y="8169"/>
                    <a:pt x="3239" y="8074"/>
                    <a:pt x="3454" y="7931"/>
                  </a:cubicBezTo>
                  <a:lnTo>
                    <a:pt x="3454" y="191"/>
                  </a:lnTo>
                  <a:cubicBezTo>
                    <a:pt x="3287" y="72"/>
                    <a:pt x="3049" y="1"/>
                    <a:pt x="2835" y="1"/>
                  </a:cubicBez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" name="Google Shape;862;p26">
              <a:extLst>
                <a:ext uri="{FF2B5EF4-FFF2-40B4-BE49-F238E27FC236}">
                  <a16:creationId xmlns:a16="http://schemas.microsoft.com/office/drawing/2014/main" xmlns="" id="{85948D12-A9B0-5F92-A114-FB246024D37E}"/>
                </a:ext>
              </a:extLst>
            </p:cNvPr>
            <p:cNvSpPr/>
            <p:nvPr/>
          </p:nvSpPr>
          <p:spPr>
            <a:xfrm>
              <a:off x="3451371" y="4303464"/>
              <a:ext cx="41627" cy="35568"/>
            </a:xfrm>
            <a:custGeom>
              <a:avLst/>
              <a:gdLst/>
              <a:ahLst/>
              <a:cxnLst/>
              <a:rect l="l" t="t" r="r" b="b"/>
              <a:pathLst>
                <a:path w="1216" h="1039" extrusionOk="0">
                  <a:moveTo>
                    <a:pt x="691" y="1"/>
                  </a:moveTo>
                  <a:cubicBezTo>
                    <a:pt x="239" y="1"/>
                    <a:pt x="0" y="572"/>
                    <a:pt x="334" y="882"/>
                  </a:cubicBezTo>
                  <a:cubicBezTo>
                    <a:pt x="434" y="990"/>
                    <a:pt x="562" y="1038"/>
                    <a:pt x="690" y="1038"/>
                  </a:cubicBezTo>
                  <a:cubicBezTo>
                    <a:pt x="954" y="1038"/>
                    <a:pt x="1215" y="830"/>
                    <a:pt x="1215" y="525"/>
                  </a:cubicBezTo>
                  <a:cubicBezTo>
                    <a:pt x="1215" y="239"/>
                    <a:pt x="977" y="1"/>
                    <a:pt x="691" y="1"/>
                  </a:cubicBez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" name="Google Shape;863;p26">
              <a:extLst>
                <a:ext uri="{FF2B5EF4-FFF2-40B4-BE49-F238E27FC236}">
                  <a16:creationId xmlns:a16="http://schemas.microsoft.com/office/drawing/2014/main" xmlns="" id="{4E32E207-1293-9E0C-CED6-23341A5BCF96}"/>
                </a:ext>
              </a:extLst>
            </p:cNvPr>
            <p:cNvSpPr/>
            <p:nvPr/>
          </p:nvSpPr>
          <p:spPr>
            <a:xfrm>
              <a:off x="3381263" y="4227639"/>
              <a:ext cx="194064" cy="187560"/>
            </a:xfrm>
            <a:custGeom>
              <a:avLst/>
              <a:gdLst/>
              <a:ahLst/>
              <a:cxnLst/>
              <a:rect l="l" t="t" r="r" b="b"/>
              <a:pathLst>
                <a:path w="5669" h="5479" extrusionOk="0">
                  <a:moveTo>
                    <a:pt x="2725" y="1561"/>
                  </a:moveTo>
                  <a:cubicBezTo>
                    <a:pt x="3327" y="1561"/>
                    <a:pt x="3906" y="2030"/>
                    <a:pt x="3906" y="2740"/>
                  </a:cubicBezTo>
                  <a:cubicBezTo>
                    <a:pt x="3906" y="3383"/>
                    <a:pt x="3382" y="3907"/>
                    <a:pt x="2739" y="3907"/>
                  </a:cubicBezTo>
                  <a:cubicBezTo>
                    <a:pt x="1691" y="3907"/>
                    <a:pt x="1167" y="2644"/>
                    <a:pt x="1906" y="1906"/>
                  </a:cubicBezTo>
                  <a:cubicBezTo>
                    <a:pt x="2144" y="1668"/>
                    <a:pt x="2437" y="1561"/>
                    <a:pt x="2725" y="1561"/>
                  </a:cubicBezTo>
                  <a:close/>
                  <a:moveTo>
                    <a:pt x="2739" y="1"/>
                  </a:moveTo>
                  <a:cubicBezTo>
                    <a:pt x="2596" y="1"/>
                    <a:pt x="2477" y="49"/>
                    <a:pt x="2406" y="144"/>
                  </a:cubicBezTo>
                  <a:cubicBezTo>
                    <a:pt x="2310" y="215"/>
                    <a:pt x="2263" y="358"/>
                    <a:pt x="2263" y="477"/>
                  </a:cubicBezTo>
                  <a:lnTo>
                    <a:pt x="2263" y="739"/>
                  </a:lnTo>
                  <a:cubicBezTo>
                    <a:pt x="2048" y="787"/>
                    <a:pt x="1834" y="858"/>
                    <a:pt x="1667" y="977"/>
                  </a:cubicBezTo>
                  <a:lnTo>
                    <a:pt x="1477" y="811"/>
                  </a:lnTo>
                  <a:cubicBezTo>
                    <a:pt x="1382" y="715"/>
                    <a:pt x="1257" y="668"/>
                    <a:pt x="1132" y="668"/>
                  </a:cubicBezTo>
                  <a:cubicBezTo>
                    <a:pt x="1007" y="668"/>
                    <a:pt x="882" y="715"/>
                    <a:pt x="786" y="811"/>
                  </a:cubicBezTo>
                  <a:cubicBezTo>
                    <a:pt x="596" y="1001"/>
                    <a:pt x="596" y="1287"/>
                    <a:pt x="786" y="1477"/>
                  </a:cubicBezTo>
                  <a:lnTo>
                    <a:pt x="977" y="1668"/>
                  </a:lnTo>
                  <a:cubicBezTo>
                    <a:pt x="858" y="1859"/>
                    <a:pt x="786" y="2049"/>
                    <a:pt x="739" y="2263"/>
                  </a:cubicBezTo>
                  <a:lnTo>
                    <a:pt x="477" y="2263"/>
                  </a:lnTo>
                  <a:cubicBezTo>
                    <a:pt x="215" y="2263"/>
                    <a:pt x="0" y="2478"/>
                    <a:pt x="0" y="2740"/>
                  </a:cubicBezTo>
                  <a:cubicBezTo>
                    <a:pt x="0" y="2883"/>
                    <a:pt x="48" y="3002"/>
                    <a:pt x="143" y="3097"/>
                  </a:cubicBezTo>
                  <a:cubicBezTo>
                    <a:pt x="215" y="3168"/>
                    <a:pt x="358" y="3240"/>
                    <a:pt x="477" y="3240"/>
                  </a:cubicBezTo>
                  <a:lnTo>
                    <a:pt x="739" y="3240"/>
                  </a:lnTo>
                  <a:cubicBezTo>
                    <a:pt x="786" y="3430"/>
                    <a:pt x="858" y="3645"/>
                    <a:pt x="977" y="3835"/>
                  </a:cubicBezTo>
                  <a:lnTo>
                    <a:pt x="810" y="4002"/>
                  </a:lnTo>
                  <a:cubicBezTo>
                    <a:pt x="620" y="4192"/>
                    <a:pt x="620" y="4478"/>
                    <a:pt x="810" y="4669"/>
                  </a:cubicBezTo>
                  <a:cubicBezTo>
                    <a:pt x="905" y="4764"/>
                    <a:pt x="1024" y="4811"/>
                    <a:pt x="1167" y="4811"/>
                  </a:cubicBezTo>
                  <a:cubicBezTo>
                    <a:pt x="1286" y="4811"/>
                    <a:pt x="1405" y="4764"/>
                    <a:pt x="1501" y="4669"/>
                  </a:cubicBezTo>
                  <a:lnTo>
                    <a:pt x="1667" y="4502"/>
                  </a:lnTo>
                  <a:cubicBezTo>
                    <a:pt x="1858" y="4621"/>
                    <a:pt x="2048" y="4692"/>
                    <a:pt x="2263" y="4740"/>
                  </a:cubicBezTo>
                  <a:lnTo>
                    <a:pt x="2263" y="5002"/>
                  </a:lnTo>
                  <a:cubicBezTo>
                    <a:pt x="2263" y="5264"/>
                    <a:pt x="2477" y="5478"/>
                    <a:pt x="2763" y="5478"/>
                  </a:cubicBezTo>
                  <a:cubicBezTo>
                    <a:pt x="3025" y="5478"/>
                    <a:pt x="3239" y="5264"/>
                    <a:pt x="3239" y="5002"/>
                  </a:cubicBezTo>
                  <a:lnTo>
                    <a:pt x="3239" y="4740"/>
                  </a:lnTo>
                  <a:cubicBezTo>
                    <a:pt x="3454" y="4692"/>
                    <a:pt x="3644" y="4597"/>
                    <a:pt x="3835" y="4502"/>
                  </a:cubicBezTo>
                  <a:lnTo>
                    <a:pt x="4001" y="4669"/>
                  </a:lnTo>
                  <a:cubicBezTo>
                    <a:pt x="4097" y="4764"/>
                    <a:pt x="4222" y="4811"/>
                    <a:pt x="4347" y="4811"/>
                  </a:cubicBezTo>
                  <a:cubicBezTo>
                    <a:pt x="4472" y="4811"/>
                    <a:pt x="4597" y="4764"/>
                    <a:pt x="4692" y="4669"/>
                  </a:cubicBezTo>
                  <a:cubicBezTo>
                    <a:pt x="4882" y="4478"/>
                    <a:pt x="4882" y="4168"/>
                    <a:pt x="4692" y="3978"/>
                  </a:cubicBezTo>
                  <a:lnTo>
                    <a:pt x="4525" y="3811"/>
                  </a:lnTo>
                  <a:cubicBezTo>
                    <a:pt x="4620" y="3621"/>
                    <a:pt x="4716" y="3430"/>
                    <a:pt x="4763" y="3216"/>
                  </a:cubicBezTo>
                  <a:lnTo>
                    <a:pt x="5001" y="3216"/>
                  </a:lnTo>
                  <a:cubicBezTo>
                    <a:pt x="5668" y="3216"/>
                    <a:pt x="5668" y="2240"/>
                    <a:pt x="5001" y="2240"/>
                  </a:cubicBezTo>
                  <a:lnTo>
                    <a:pt x="5001" y="2263"/>
                  </a:lnTo>
                  <a:lnTo>
                    <a:pt x="4763" y="2263"/>
                  </a:lnTo>
                  <a:cubicBezTo>
                    <a:pt x="4692" y="2049"/>
                    <a:pt x="4620" y="1835"/>
                    <a:pt x="4501" y="1668"/>
                  </a:cubicBezTo>
                  <a:lnTo>
                    <a:pt x="4692" y="1477"/>
                  </a:lnTo>
                  <a:cubicBezTo>
                    <a:pt x="5090" y="1133"/>
                    <a:pt x="4745" y="610"/>
                    <a:pt x="4357" y="610"/>
                  </a:cubicBezTo>
                  <a:cubicBezTo>
                    <a:pt x="4235" y="610"/>
                    <a:pt x="4110" y="662"/>
                    <a:pt x="4001" y="787"/>
                  </a:cubicBezTo>
                  <a:lnTo>
                    <a:pt x="3811" y="977"/>
                  </a:lnTo>
                  <a:cubicBezTo>
                    <a:pt x="3644" y="858"/>
                    <a:pt x="3430" y="787"/>
                    <a:pt x="3215" y="739"/>
                  </a:cubicBezTo>
                  <a:lnTo>
                    <a:pt x="3215" y="477"/>
                  </a:lnTo>
                  <a:cubicBezTo>
                    <a:pt x="3215" y="215"/>
                    <a:pt x="3001" y="1"/>
                    <a:pt x="2739" y="1"/>
                  </a:cubicBez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" name="Google Shape;864;p26">
              <a:extLst>
                <a:ext uri="{FF2B5EF4-FFF2-40B4-BE49-F238E27FC236}">
                  <a16:creationId xmlns:a16="http://schemas.microsoft.com/office/drawing/2014/main" xmlns="" id="{9F9B9F2E-02F9-4743-671B-4F0A6632D123}"/>
                </a:ext>
              </a:extLst>
            </p:cNvPr>
            <p:cNvSpPr/>
            <p:nvPr/>
          </p:nvSpPr>
          <p:spPr>
            <a:xfrm>
              <a:off x="3343744" y="4054012"/>
              <a:ext cx="114987" cy="278036"/>
            </a:xfrm>
            <a:custGeom>
              <a:avLst/>
              <a:gdLst/>
              <a:ahLst/>
              <a:cxnLst/>
              <a:rect l="l" t="t" r="r" b="b"/>
              <a:pathLst>
                <a:path w="3359" h="8122" extrusionOk="0">
                  <a:moveTo>
                    <a:pt x="1096" y="1948"/>
                  </a:moveTo>
                  <a:cubicBezTo>
                    <a:pt x="1363" y="1948"/>
                    <a:pt x="1625" y="2075"/>
                    <a:pt x="1787" y="2311"/>
                  </a:cubicBezTo>
                  <a:cubicBezTo>
                    <a:pt x="1948" y="2494"/>
                    <a:pt x="1799" y="2788"/>
                    <a:pt x="1553" y="2788"/>
                  </a:cubicBezTo>
                  <a:cubicBezTo>
                    <a:pt x="1544" y="2788"/>
                    <a:pt x="1535" y="2788"/>
                    <a:pt x="1525" y="2787"/>
                  </a:cubicBezTo>
                  <a:cubicBezTo>
                    <a:pt x="1430" y="2787"/>
                    <a:pt x="1335" y="2739"/>
                    <a:pt x="1287" y="2668"/>
                  </a:cubicBezTo>
                  <a:cubicBezTo>
                    <a:pt x="1239" y="2620"/>
                    <a:pt x="1192" y="2572"/>
                    <a:pt x="1144" y="2572"/>
                  </a:cubicBezTo>
                  <a:cubicBezTo>
                    <a:pt x="1123" y="2566"/>
                    <a:pt x="1104" y="2563"/>
                    <a:pt x="1087" y="2563"/>
                  </a:cubicBezTo>
                  <a:cubicBezTo>
                    <a:pt x="1045" y="2563"/>
                    <a:pt x="1011" y="2579"/>
                    <a:pt x="977" y="2596"/>
                  </a:cubicBezTo>
                  <a:cubicBezTo>
                    <a:pt x="916" y="2640"/>
                    <a:pt x="854" y="2659"/>
                    <a:pt x="795" y="2659"/>
                  </a:cubicBezTo>
                  <a:cubicBezTo>
                    <a:pt x="536" y="2659"/>
                    <a:pt x="348" y="2290"/>
                    <a:pt x="620" y="2096"/>
                  </a:cubicBezTo>
                  <a:cubicBezTo>
                    <a:pt x="765" y="1996"/>
                    <a:pt x="931" y="1948"/>
                    <a:pt x="1096" y="1948"/>
                  </a:cubicBezTo>
                  <a:close/>
                  <a:moveTo>
                    <a:pt x="1721" y="3570"/>
                  </a:moveTo>
                  <a:cubicBezTo>
                    <a:pt x="1735" y="3570"/>
                    <a:pt x="1749" y="3571"/>
                    <a:pt x="1763" y="3573"/>
                  </a:cubicBezTo>
                  <a:cubicBezTo>
                    <a:pt x="1930" y="3573"/>
                    <a:pt x="2073" y="3739"/>
                    <a:pt x="2049" y="3906"/>
                  </a:cubicBezTo>
                  <a:cubicBezTo>
                    <a:pt x="1978" y="4454"/>
                    <a:pt x="1525" y="4882"/>
                    <a:pt x="954" y="4882"/>
                  </a:cubicBezTo>
                  <a:lnTo>
                    <a:pt x="858" y="4882"/>
                  </a:lnTo>
                  <a:cubicBezTo>
                    <a:pt x="692" y="4882"/>
                    <a:pt x="549" y="4716"/>
                    <a:pt x="573" y="4549"/>
                  </a:cubicBezTo>
                  <a:cubicBezTo>
                    <a:pt x="573" y="4395"/>
                    <a:pt x="716" y="4261"/>
                    <a:pt x="869" y="4261"/>
                  </a:cubicBezTo>
                  <a:cubicBezTo>
                    <a:pt x="881" y="4261"/>
                    <a:pt x="894" y="4262"/>
                    <a:pt x="906" y="4263"/>
                  </a:cubicBezTo>
                  <a:cubicBezTo>
                    <a:pt x="921" y="4265"/>
                    <a:pt x="936" y="4265"/>
                    <a:pt x="950" y="4265"/>
                  </a:cubicBezTo>
                  <a:cubicBezTo>
                    <a:pt x="1194" y="4265"/>
                    <a:pt x="1407" y="4083"/>
                    <a:pt x="1430" y="3858"/>
                  </a:cubicBezTo>
                  <a:cubicBezTo>
                    <a:pt x="1430" y="3684"/>
                    <a:pt x="1569" y="3570"/>
                    <a:pt x="1721" y="3570"/>
                  </a:cubicBezTo>
                  <a:close/>
                  <a:moveTo>
                    <a:pt x="1192" y="6621"/>
                  </a:moveTo>
                  <a:lnTo>
                    <a:pt x="1192" y="6621"/>
                  </a:lnTo>
                  <a:cubicBezTo>
                    <a:pt x="1182" y="6625"/>
                    <a:pt x="1172" y="6628"/>
                    <a:pt x="1163" y="6632"/>
                  </a:cubicBezTo>
                  <a:lnTo>
                    <a:pt x="1163" y="6632"/>
                  </a:lnTo>
                  <a:cubicBezTo>
                    <a:pt x="1164" y="6636"/>
                    <a:pt x="1166" y="6641"/>
                    <a:pt x="1168" y="6645"/>
                  </a:cubicBezTo>
                  <a:lnTo>
                    <a:pt x="1192" y="6621"/>
                  </a:lnTo>
                  <a:close/>
                  <a:moveTo>
                    <a:pt x="596" y="1"/>
                  </a:moveTo>
                  <a:cubicBezTo>
                    <a:pt x="382" y="1"/>
                    <a:pt x="191" y="48"/>
                    <a:pt x="1" y="143"/>
                  </a:cubicBezTo>
                  <a:lnTo>
                    <a:pt x="1" y="7883"/>
                  </a:lnTo>
                  <a:cubicBezTo>
                    <a:pt x="168" y="8002"/>
                    <a:pt x="358" y="8074"/>
                    <a:pt x="549" y="8121"/>
                  </a:cubicBezTo>
                  <a:cubicBezTo>
                    <a:pt x="477" y="7978"/>
                    <a:pt x="453" y="7812"/>
                    <a:pt x="453" y="7645"/>
                  </a:cubicBezTo>
                  <a:cubicBezTo>
                    <a:pt x="453" y="7202"/>
                    <a:pt x="727" y="6805"/>
                    <a:pt x="1163" y="6632"/>
                  </a:cubicBezTo>
                  <a:lnTo>
                    <a:pt x="1163" y="6632"/>
                  </a:lnTo>
                  <a:cubicBezTo>
                    <a:pt x="1094" y="6470"/>
                    <a:pt x="1049" y="6307"/>
                    <a:pt x="1049" y="6145"/>
                  </a:cubicBezTo>
                  <a:cubicBezTo>
                    <a:pt x="1049" y="5859"/>
                    <a:pt x="1168" y="5573"/>
                    <a:pt x="1358" y="5383"/>
                  </a:cubicBezTo>
                  <a:cubicBezTo>
                    <a:pt x="1565" y="5176"/>
                    <a:pt x="1844" y="5070"/>
                    <a:pt x="2123" y="5070"/>
                  </a:cubicBezTo>
                  <a:cubicBezTo>
                    <a:pt x="2295" y="5070"/>
                    <a:pt x="2466" y="5110"/>
                    <a:pt x="2621" y="5192"/>
                  </a:cubicBezTo>
                  <a:cubicBezTo>
                    <a:pt x="2716" y="4859"/>
                    <a:pt x="2978" y="4597"/>
                    <a:pt x="3287" y="4501"/>
                  </a:cubicBezTo>
                  <a:cubicBezTo>
                    <a:pt x="3335" y="4359"/>
                    <a:pt x="3359" y="4192"/>
                    <a:pt x="3359" y="4049"/>
                  </a:cubicBezTo>
                  <a:cubicBezTo>
                    <a:pt x="3359" y="3716"/>
                    <a:pt x="3240" y="3406"/>
                    <a:pt x="3002" y="3192"/>
                  </a:cubicBezTo>
                  <a:cubicBezTo>
                    <a:pt x="3025" y="3073"/>
                    <a:pt x="3049" y="2954"/>
                    <a:pt x="3049" y="2834"/>
                  </a:cubicBezTo>
                  <a:cubicBezTo>
                    <a:pt x="3049" y="2382"/>
                    <a:pt x="2811" y="1977"/>
                    <a:pt x="2430" y="1739"/>
                  </a:cubicBezTo>
                  <a:cubicBezTo>
                    <a:pt x="2430" y="1429"/>
                    <a:pt x="2311" y="1167"/>
                    <a:pt x="2120" y="953"/>
                  </a:cubicBezTo>
                  <a:cubicBezTo>
                    <a:pt x="1978" y="834"/>
                    <a:pt x="1835" y="739"/>
                    <a:pt x="1668" y="691"/>
                  </a:cubicBezTo>
                  <a:cubicBezTo>
                    <a:pt x="1477" y="286"/>
                    <a:pt x="1049" y="1"/>
                    <a:pt x="596" y="1"/>
                  </a:cubicBez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9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164" y="587674"/>
            <a:ext cx="7144871" cy="436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      NHỚ ĐỒNG</a:t>
            </a:r>
            <a:r>
              <a:rPr lang="en-US" sz="2800" b="1" i="1" kern="100" dirty="0">
                <a:solidFill>
                  <a:srgbClr val="2E74B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i="1" kern="100" dirty="0">
              <a:solidFill>
                <a:srgbClr val="2E74B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4/3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7896">
            <a:off x="8810348" y="2188"/>
            <a:ext cx="256661" cy="355301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402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xmlns="" id="{D346C00B-1375-B7B2-0AF3-837EDBA8B88B}"/>
              </a:ext>
            </a:extLst>
          </p:cNvPr>
          <p:cNvGrpSpPr/>
          <p:nvPr/>
        </p:nvGrpSpPr>
        <p:grpSpPr>
          <a:xfrm>
            <a:off x="2017059" y="510884"/>
            <a:ext cx="5797051" cy="4186622"/>
            <a:chOff x="-1489" y="2170"/>
            <a:chExt cx="13172" cy="7215"/>
          </a:xfrm>
          <a:solidFill>
            <a:srgbClr val="5E8381">
              <a:lumMod val="20000"/>
              <a:lumOff val="80000"/>
            </a:srgbClr>
          </a:solidFill>
        </p:grpSpPr>
        <p:sp>
          <p:nvSpPr>
            <p:cNvPr id="22" name="椭圆形标注 12">
              <a:extLst>
                <a:ext uri="{FF2B5EF4-FFF2-40B4-BE49-F238E27FC236}">
                  <a16:creationId xmlns:a16="http://schemas.microsoft.com/office/drawing/2014/main" xmlns="" id="{68961331-4BC0-0087-65D8-62BCD659AC9A}"/>
                </a:ext>
              </a:extLst>
            </p:cNvPr>
            <p:cNvSpPr/>
            <p:nvPr/>
          </p:nvSpPr>
          <p:spPr>
            <a:xfrm flipH="1">
              <a:off x="-1489" y="2170"/>
              <a:ext cx="13172" cy="7215"/>
            </a:xfrm>
            <a:prstGeom prst="wedgeEllipseCallout">
              <a:avLst>
                <a:gd name="adj1" fmla="val 52101"/>
                <a:gd name="adj2" fmla="val 48024"/>
              </a:avLst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Tx/>
                <a:buFontTx/>
                <a:buNone/>
                <a:defRPr/>
              </a:pPr>
              <a:endParaRPr lang="zh-CN" altLang="en-US" sz="3200">
                <a:solidFill>
                  <a:srgbClr val="C2E5F3"/>
                </a:solidFill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xmlns="" id="{FACACC78-73B9-1160-837F-DE98018B6A0D}"/>
                </a:ext>
              </a:extLst>
            </p:cNvPr>
            <p:cNvSpPr txBox="1"/>
            <p:nvPr/>
          </p:nvSpPr>
          <p:spPr>
            <a:xfrm>
              <a:off x="-817" y="3280"/>
              <a:ext cx="11828" cy="49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ữ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lặp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lặp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diễn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48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3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F23A7E-E9B4-7AED-1B5F-C765D1CD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362635" y="1255"/>
            <a:ext cx="1407459" cy="7697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8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F23A7E-E9B4-7AED-1B5F-C765D1CD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4854F8-FFEB-2CD2-4F74-F652C75594EB}"/>
              </a:ext>
            </a:extLst>
          </p:cNvPr>
          <p:cNvSpPr txBox="1"/>
          <p:nvPr/>
        </p:nvSpPr>
        <p:spPr>
          <a:xfrm>
            <a:off x="2073349" y="1999652"/>
            <a:ext cx="1924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271309-4920-3605-C431-0AE2380E191A}"/>
              </a:ext>
            </a:extLst>
          </p:cNvPr>
          <p:cNvSpPr txBox="1"/>
          <p:nvPr/>
        </p:nvSpPr>
        <p:spPr>
          <a:xfrm>
            <a:off x="4497573" y="1602254"/>
            <a:ext cx="3689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A01282-CACC-087F-77EB-D57B1F3BEDA4}"/>
              </a:ext>
            </a:extLst>
          </p:cNvPr>
          <p:cNvSpPr txBox="1"/>
          <p:nvPr/>
        </p:nvSpPr>
        <p:spPr>
          <a:xfrm>
            <a:off x="1895253" y="3541850"/>
            <a:ext cx="2389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 mở đầu cũng là ý thơ được lặp lại 4 lần “Gì sâu bằng...”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BC653D-5052-7EE5-F90C-DB220145BE84}"/>
              </a:ext>
            </a:extLst>
          </p:cNvPr>
          <p:cNvSpPr txBox="1"/>
          <p:nvPr/>
        </p:nvSpPr>
        <p:spPr>
          <a:xfrm>
            <a:off x="4497573" y="3711878"/>
            <a:ext cx="5215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 định sự mãnh liệt của nỗi nhớ</a:t>
            </a:r>
            <a:endParaRPr lang="en-US" sz="2000"/>
          </a:p>
        </p:txBody>
      </p:sp>
      <p:sp>
        <p:nvSpPr>
          <p:cNvPr id="7" name="5-Point Star 6"/>
          <p:cNvSpPr/>
          <p:nvPr/>
        </p:nvSpPr>
        <p:spPr>
          <a:xfrm>
            <a:off x="1362635" y="1255"/>
            <a:ext cx="1407459" cy="7697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图片 4" descr="2">
            <a:extLst>
              <a:ext uri="{FF2B5EF4-FFF2-40B4-BE49-F238E27FC236}">
                <a16:creationId xmlns:a16="http://schemas.microsoft.com/office/drawing/2014/main" xmlns="" id="{E187A258-4730-632A-D004-A3FF0CED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991" y="-735223"/>
            <a:ext cx="7895844" cy="64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36F57601-5705-FA1C-0831-C1C05FB0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612" y="1102052"/>
            <a:ext cx="4629198" cy="12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oogle Shape;989;p20">
            <a:extLst>
              <a:ext uri="{FF2B5EF4-FFF2-40B4-BE49-F238E27FC236}">
                <a16:creationId xmlns:a16="http://schemas.microsoft.com/office/drawing/2014/main" xmlns="" id="{B13FD731-402F-54A7-8E86-2BFE9839AA1C}"/>
              </a:ext>
            </a:extLst>
          </p:cNvPr>
          <p:cNvGrpSpPr/>
          <p:nvPr/>
        </p:nvGrpSpPr>
        <p:grpSpPr>
          <a:xfrm>
            <a:off x="48014" y="2349616"/>
            <a:ext cx="1834574" cy="2473613"/>
            <a:chOff x="323091" y="3294503"/>
            <a:chExt cx="2050523" cy="1895893"/>
          </a:xfrm>
        </p:grpSpPr>
        <p:grpSp>
          <p:nvGrpSpPr>
            <p:cNvPr id="13" name="Google Shape;990;p20">
              <a:extLst>
                <a:ext uri="{FF2B5EF4-FFF2-40B4-BE49-F238E27FC236}">
                  <a16:creationId xmlns:a16="http://schemas.microsoft.com/office/drawing/2014/main" xmlns="" id="{0E551CC8-0542-83FC-9B45-211CABFDC275}"/>
                </a:ext>
              </a:extLst>
            </p:cNvPr>
            <p:cNvGrpSpPr/>
            <p:nvPr/>
          </p:nvGrpSpPr>
          <p:grpSpPr>
            <a:xfrm>
              <a:off x="1304406" y="3294503"/>
              <a:ext cx="1069208" cy="1872587"/>
              <a:chOff x="1304406" y="3294503"/>
              <a:chExt cx="1069208" cy="1872587"/>
            </a:xfrm>
          </p:grpSpPr>
          <p:sp>
            <p:nvSpPr>
              <p:cNvPr id="37" name="Google Shape;991;p20">
                <a:extLst>
                  <a:ext uri="{FF2B5EF4-FFF2-40B4-BE49-F238E27FC236}">
                    <a16:creationId xmlns:a16="http://schemas.microsoft.com/office/drawing/2014/main" xmlns="" id="{C6FAFAB0-2162-A9BC-F0A8-15A217D5B736}"/>
                  </a:ext>
                </a:extLst>
              </p:cNvPr>
              <p:cNvSpPr/>
              <p:nvPr/>
            </p:nvSpPr>
            <p:spPr>
              <a:xfrm>
                <a:off x="1916872" y="3786371"/>
                <a:ext cx="208228" cy="210651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1826" extrusionOk="0">
                    <a:moveTo>
                      <a:pt x="11690" y="0"/>
                    </a:moveTo>
                    <a:cubicBezTo>
                      <a:pt x="11689" y="1"/>
                      <a:pt x="6649" y="872"/>
                      <a:pt x="3161" y="1308"/>
                    </a:cubicBezTo>
                    <a:cubicBezTo>
                      <a:pt x="2507" y="6785"/>
                      <a:pt x="0" y="8856"/>
                      <a:pt x="0" y="8856"/>
                    </a:cubicBezTo>
                    <a:cubicBezTo>
                      <a:pt x="0" y="8856"/>
                      <a:pt x="3053" y="11825"/>
                      <a:pt x="6874" y="11825"/>
                    </a:cubicBezTo>
                    <a:cubicBezTo>
                      <a:pt x="7937" y="11825"/>
                      <a:pt x="9059" y="11596"/>
                      <a:pt x="10191" y="11009"/>
                    </a:cubicBezTo>
                    <a:cubicBezTo>
                      <a:pt x="8093" y="6731"/>
                      <a:pt x="11690" y="1"/>
                      <a:pt x="11690" y="0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992;p20">
                <a:extLst>
                  <a:ext uri="{FF2B5EF4-FFF2-40B4-BE49-F238E27FC236}">
                    <a16:creationId xmlns:a16="http://schemas.microsoft.com/office/drawing/2014/main" xmlns="" id="{D821EBCB-9265-B222-4DAA-93D8C06D1400}"/>
                  </a:ext>
                </a:extLst>
              </p:cNvPr>
              <p:cNvSpPr/>
              <p:nvPr/>
            </p:nvSpPr>
            <p:spPr>
              <a:xfrm>
                <a:off x="1962005" y="3786371"/>
                <a:ext cx="163091" cy="76701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4306" extrusionOk="0">
                    <a:moveTo>
                      <a:pt x="9156" y="0"/>
                    </a:moveTo>
                    <a:cubicBezTo>
                      <a:pt x="9155" y="1"/>
                      <a:pt x="4115" y="872"/>
                      <a:pt x="627" y="1308"/>
                    </a:cubicBezTo>
                    <a:cubicBezTo>
                      <a:pt x="491" y="2453"/>
                      <a:pt x="273" y="3434"/>
                      <a:pt x="0" y="4306"/>
                    </a:cubicBezTo>
                    <a:cubicBezTo>
                      <a:pt x="899" y="4197"/>
                      <a:pt x="4769" y="3761"/>
                      <a:pt x="8120" y="2371"/>
                    </a:cubicBezTo>
                    <a:cubicBezTo>
                      <a:pt x="8638" y="954"/>
                      <a:pt x="9156" y="1"/>
                      <a:pt x="9156" y="0"/>
                    </a:cubicBezTo>
                    <a:close/>
                  </a:path>
                </a:pathLst>
              </a:custGeom>
              <a:solidFill>
                <a:srgbClr val="C16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993;p20">
                <a:extLst>
                  <a:ext uri="{FF2B5EF4-FFF2-40B4-BE49-F238E27FC236}">
                    <a16:creationId xmlns:a16="http://schemas.microsoft.com/office/drawing/2014/main" xmlns="" id="{C476809F-D75E-5D79-AA43-F96AC21AED1B}"/>
                  </a:ext>
                </a:extLst>
              </p:cNvPr>
              <p:cNvSpPr/>
              <p:nvPr/>
            </p:nvSpPr>
            <p:spPr>
              <a:xfrm>
                <a:off x="1793104" y="3409776"/>
                <a:ext cx="440236" cy="433432"/>
              </a:xfrm>
              <a:custGeom>
                <a:avLst/>
                <a:gdLst/>
                <a:ahLst/>
                <a:cxnLst/>
                <a:rect l="l" t="t" r="r" b="b"/>
                <a:pathLst>
                  <a:path w="24715" h="24333" extrusionOk="0">
                    <a:moveTo>
                      <a:pt x="14365" y="246"/>
                    </a:moveTo>
                    <a:cubicBezTo>
                      <a:pt x="14147" y="246"/>
                      <a:pt x="13928" y="255"/>
                      <a:pt x="13707" y="273"/>
                    </a:cubicBezTo>
                    <a:cubicBezTo>
                      <a:pt x="13107" y="327"/>
                      <a:pt x="3652" y="0"/>
                      <a:pt x="1827" y="9564"/>
                    </a:cubicBezTo>
                    <a:cubicBezTo>
                      <a:pt x="1" y="19128"/>
                      <a:pt x="8938" y="24332"/>
                      <a:pt x="8938" y="24332"/>
                    </a:cubicBezTo>
                    <a:cubicBezTo>
                      <a:pt x="8938" y="24332"/>
                      <a:pt x="18094" y="23842"/>
                      <a:pt x="21500" y="20082"/>
                    </a:cubicBezTo>
                    <a:cubicBezTo>
                      <a:pt x="21500" y="20082"/>
                      <a:pt x="24715" y="16267"/>
                      <a:pt x="23571" y="10000"/>
                    </a:cubicBezTo>
                    <a:cubicBezTo>
                      <a:pt x="22505" y="3995"/>
                      <a:pt x="18884" y="246"/>
                      <a:pt x="14365" y="246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994;p20">
                <a:extLst>
                  <a:ext uri="{FF2B5EF4-FFF2-40B4-BE49-F238E27FC236}">
                    <a16:creationId xmlns:a16="http://schemas.microsoft.com/office/drawing/2014/main" xmlns="" id="{91A1F3DA-EC3D-113D-21F4-AA1EA90B7EBB}"/>
                  </a:ext>
                </a:extLst>
              </p:cNvPr>
              <p:cNvSpPr/>
              <p:nvPr/>
            </p:nvSpPr>
            <p:spPr>
              <a:xfrm>
                <a:off x="2211448" y="4724563"/>
                <a:ext cx="140826" cy="6387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3586" extrusionOk="0">
                    <a:moveTo>
                      <a:pt x="4301" y="0"/>
                    </a:moveTo>
                    <a:cubicBezTo>
                      <a:pt x="2814" y="0"/>
                      <a:pt x="1157" y="742"/>
                      <a:pt x="1" y="3184"/>
                    </a:cubicBezTo>
                    <a:cubicBezTo>
                      <a:pt x="1" y="3184"/>
                      <a:pt x="1359" y="3586"/>
                      <a:pt x="3017" y="3586"/>
                    </a:cubicBezTo>
                    <a:cubicBezTo>
                      <a:pt x="4646" y="3586"/>
                      <a:pt x="6564" y="3197"/>
                      <a:pt x="7766" y="1658"/>
                    </a:cubicBezTo>
                    <a:cubicBezTo>
                      <a:pt x="7906" y="1272"/>
                      <a:pt x="6249" y="0"/>
                      <a:pt x="4301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995;p20">
                <a:extLst>
                  <a:ext uri="{FF2B5EF4-FFF2-40B4-BE49-F238E27FC236}">
                    <a16:creationId xmlns:a16="http://schemas.microsoft.com/office/drawing/2014/main" xmlns="" id="{A5B28276-6993-48CD-E339-713708DA0860}"/>
                  </a:ext>
                </a:extLst>
              </p:cNvPr>
              <p:cNvSpPr/>
              <p:nvPr/>
            </p:nvSpPr>
            <p:spPr>
              <a:xfrm>
                <a:off x="2204662" y="4664789"/>
                <a:ext cx="168952" cy="352972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19816" extrusionOk="0">
                    <a:moveTo>
                      <a:pt x="6351" y="0"/>
                    </a:moveTo>
                    <a:cubicBezTo>
                      <a:pt x="6350" y="0"/>
                      <a:pt x="6350" y="0"/>
                      <a:pt x="6349" y="0"/>
                    </a:cubicBezTo>
                    <a:cubicBezTo>
                      <a:pt x="6213" y="27"/>
                      <a:pt x="1417" y="3624"/>
                      <a:pt x="1417" y="3624"/>
                    </a:cubicBezTo>
                    <a:cubicBezTo>
                      <a:pt x="1417" y="3624"/>
                      <a:pt x="3134" y="7739"/>
                      <a:pt x="2098" y="9319"/>
                    </a:cubicBezTo>
                    <a:cubicBezTo>
                      <a:pt x="1063" y="10872"/>
                      <a:pt x="0" y="12534"/>
                      <a:pt x="545" y="13134"/>
                    </a:cubicBezTo>
                    <a:cubicBezTo>
                      <a:pt x="596" y="13178"/>
                      <a:pt x="657" y="13199"/>
                      <a:pt x="726" y="13199"/>
                    </a:cubicBezTo>
                    <a:cubicBezTo>
                      <a:pt x="1246" y="13199"/>
                      <a:pt x="2231" y="12025"/>
                      <a:pt x="3025" y="11063"/>
                    </a:cubicBezTo>
                    <a:cubicBezTo>
                      <a:pt x="3107" y="13760"/>
                      <a:pt x="3488" y="17330"/>
                      <a:pt x="3297" y="18910"/>
                    </a:cubicBezTo>
                    <a:cubicBezTo>
                      <a:pt x="3253" y="19134"/>
                      <a:pt x="3446" y="19320"/>
                      <a:pt x="3652" y="19320"/>
                    </a:cubicBezTo>
                    <a:cubicBezTo>
                      <a:pt x="3698" y="19320"/>
                      <a:pt x="3744" y="19311"/>
                      <a:pt x="3788" y="19292"/>
                    </a:cubicBezTo>
                    <a:cubicBezTo>
                      <a:pt x="4442" y="18965"/>
                      <a:pt x="5096" y="17929"/>
                      <a:pt x="4959" y="14796"/>
                    </a:cubicBezTo>
                    <a:lnTo>
                      <a:pt x="4959" y="14796"/>
                    </a:lnTo>
                    <a:cubicBezTo>
                      <a:pt x="5286" y="16104"/>
                      <a:pt x="5559" y="18747"/>
                      <a:pt x="5504" y="19401"/>
                    </a:cubicBezTo>
                    <a:cubicBezTo>
                      <a:pt x="5524" y="19653"/>
                      <a:pt x="5668" y="19815"/>
                      <a:pt x="5863" y="19815"/>
                    </a:cubicBezTo>
                    <a:cubicBezTo>
                      <a:pt x="6217" y="19815"/>
                      <a:pt x="6740" y="19284"/>
                      <a:pt x="7003" y="17793"/>
                    </a:cubicBezTo>
                    <a:cubicBezTo>
                      <a:pt x="7274" y="18015"/>
                      <a:pt x="7517" y="18118"/>
                      <a:pt x="7721" y="18118"/>
                    </a:cubicBezTo>
                    <a:cubicBezTo>
                      <a:pt x="8194" y="18118"/>
                      <a:pt x="8452" y="17563"/>
                      <a:pt x="8338" y="16649"/>
                    </a:cubicBezTo>
                    <a:lnTo>
                      <a:pt x="8338" y="16649"/>
                    </a:lnTo>
                    <a:cubicBezTo>
                      <a:pt x="8547" y="16833"/>
                      <a:pt x="8723" y="16913"/>
                      <a:pt x="8867" y="16913"/>
                    </a:cubicBezTo>
                    <a:cubicBezTo>
                      <a:pt x="9344" y="16913"/>
                      <a:pt x="9485" y="16036"/>
                      <a:pt x="9401" y="15096"/>
                    </a:cubicBezTo>
                    <a:cubicBezTo>
                      <a:pt x="9319" y="13842"/>
                      <a:pt x="7248" y="9128"/>
                      <a:pt x="6894" y="6240"/>
                    </a:cubicBezTo>
                    <a:cubicBezTo>
                      <a:pt x="6541" y="3390"/>
                      <a:pt x="6486" y="0"/>
                      <a:pt x="6351" y="0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996;p20">
                <a:extLst>
                  <a:ext uri="{FF2B5EF4-FFF2-40B4-BE49-F238E27FC236}">
                    <a16:creationId xmlns:a16="http://schemas.microsoft.com/office/drawing/2014/main" xmlns="" id="{6685ED32-81C6-E800-CB35-9AAAF9056863}"/>
                  </a:ext>
                </a:extLst>
              </p:cNvPr>
              <p:cNvSpPr/>
              <p:nvPr/>
            </p:nvSpPr>
            <p:spPr>
              <a:xfrm>
                <a:off x="1587333" y="4588113"/>
                <a:ext cx="539737" cy="578978"/>
              </a:xfrm>
              <a:custGeom>
                <a:avLst/>
                <a:gdLst/>
                <a:ahLst/>
                <a:cxnLst/>
                <a:rect l="l" t="t" r="r" b="b"/>
                <a:pathLst>
                  <a:path w="30301" h="32504" extrusionOk="0">
                    <a:moveTo>
                      <a:pt x="2617" y="0"/>
                    </a:moveTo>
                    <a:cubicBezTo>
                      <a:pt x="2617" y="0"/>
                      <a:pt x="1" y="22289"/>
                      <a:pt x="2426" y="32153"/>
                    </a:cubicBezTo>
                    <a:cubicBezTo>
                      <a:pt x="5623" y="32416"/>
                      <a:pt x="9786" y="32504"/>
                      <a:pt x="13915" y="32504"/>
                    </a:cubicBezTo>
                    <a:cubicBezTo>
                      <a:pt x="22175" y="32504"/>
                      <a:pt x="30301" y="32153"/>
                      <a:pt x="30301" y="32153"/>
                    </a:cubicBezTo>
                    <a:cubicBezTo>
                      <a:pt x="30301" y="32153"/>
                      <a:pt x="28175" y="10654"/>
                      <a:pt x="28557" y="5722"/>
                    </a:cubicBezTo>
                    <a:cubicBezTo>
                      <a:pt x="20709" y="5722"/>
                      <a:pt x="2617" y="0"/>
                      <a:pt x="2617" y="0"/>
                    </a:cubicBezTo>
                    <a:close/>
                  </a:path>
                </a:pathLst>
              </a:custGeom>
              <a:solidFill>
                <a:srgbClr val="0C46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997;p20">
                <a:extLst>
                  <a:ext uri="{FF2B5EF4-FFF2-40B4-BE49-F238E27FC236}">
                    <a16:creationId xmlns:a16="http://schemas.microsoft.com/office/drawing/2014/main" xmlns="" id="{94B9D93E-D330-A0FA-EA99-3316D7028EA8}"/>
                  </a:ext>
                </a:extLst>
              </p:cNvPr>
              <p:cNvSpPr/>
              <p:nvPr/>
            </p:nvSpPr>
            <p:spPr>
              <a:xfrm>
                <a:off x="1304406" y="3472381"/>
                <a:ext cx="172318" cy="405288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22753" extrusionOk="0">
                    <a:moveTo>
                      <a:pt x="3978" y="0"/>
                    </a:moveTo>
                    <a:cubicBezTo>
                      <a:pt x="3760" y="0"/>
                      <a:pt x="3651" y="245"/>
                      <a:pt x="3624" y="491"/>
                    </a:cubicBezTo>
                    <a:cubicBezTo>
                      <a:pt x="3604" y="629"/>
                      <a:pt x="3484" y="725"/>
                      <a:pt x="3346" y="725"/>
                    </a:cubicBezTo>
                    <a:cubicBezTo>
                      <a:pt x="3295" y="725"/>
                      <a:pt x="3240" y="711"/>
                      <a:pt x="3188" y="681"/>
                    </a:cubicBezTo>
                    <a:cubicBezTo>
                      <a:pt x="3071" y="623"/>
                      <a:pt x="2938" y="579"/>
                      <a:pt x="2808" y="579"/>
                    </a:cubicBezTo>
                    <a:cubicBezTo>
                      <a:pt x="2636" y="579"/>
                      <a:pt x="2468" y="655"/>
                      <a:pt x="2344" y="872"/>
                    </a:cubicBezTo>
                    <a:lnTo>
                      <a:pt x="1962" y="1580"/>
                    </a:lnTo>
                    <a:cubicBezTo>
                      <a:pt x="1962" y="1580"/>
                      <a:pt x="899" y="1935"/>
                      <a:pt x="818" y="2616"/>
                    </a:cubicBezTo>
                    <a:cubicBezTo>
                      <a:pt x="736" y="3243"/>
                      <a:pt x="0" y="15150"/>
                      <a:pt x="2562" y="22752"/>
                    </a:cubicBezTo>
                    <a:cubicBezTo>
                      <a:pt x="4523" y="21935"/>
                      <a:pt x="8147" y="20599"/>
                      <a:pt x="8147" y="20599"/>
                    </a:cubicBezTo>
                    <a:cubicBezTo>
                      <a:pt x="8147" y="20599"/>
                      <a:pt x="7194" y="14387"/>
                      <a:pt x="7194" y="12997"/>
                    </a:cubicBezTo>
                    <a:cubicBezTo>
                      <a:pt x="8093" y="11798"/>
                      <a:pt x="9673" y="9101"/>
                      <a:pt x="9210" y="8202"/>
                    </a:cubicBezTo>
                    <a:cubicBezTo>
                      <a:pt x="9147" y="8086"/>
                      <a:pt x="9061" y="8036"/>
                      <a:pt x="8958" y="8036"/>
                    </a:cubicBezTo>
                    <a:cubicBezTo>
                      <a:pt x="8261" y="8036"/>
                      <a:pt x="6812" y="10354"/>
                      <a:pt x="6812" y="10354"/>
                    </a:cubicBezTo>
                    <a:cubicBezTo>
                      <a:pt x="6812" y="10354"/>
                      <a:pt x="6948" y="1008"/>
                      <a:pt x="5096" y="872"/>
                    </a:cubicBezTo>
                    <a:cubicBezTo>
                      <a:pt x="4714" y="164"/>
                      <a:pt x="4469" y="0"/>
                      <a:pt x="3978" y="0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998;p20">
                <a:extLst>
                  <a:ext uri="{FF2B5EF4-FFF2-40B4-BE49-F238E27FC236}">
                    <a16:creationId xmlns:a16="http://schemas.microsoft.com/office/drawing/2014/main" xmlns="" id="{AC004B1C-47CF-4F6F-7815-3AFA8B681A48}"/>
                  </a:ext>
                </a:extLst>
              </p:cNvPr>
              <p:cNvSpPr/>
              <p:nvPr/>
            </p:nvSpPr>
            <p:spPr>
              <a:xfrm>
                <a:off x="2137693" y="4222668"/>
                <a:ext cx="212111" cy="558653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31363" extrusionOk="0">
                    <a:moveTo>
                      <a:pt x="6758" y="0"/>
                    </a:moveTo>
                    <a:lnTo>
                      <a:pt x="0" y="5423"/>
                    </a:lnTo>
                    <a:lnTo>
                      <a:pt x="4142" y="31363"/>
                    </a:lnTo>
                    <a:cubicBezTo>
                      <a:pt x="4142" y="31363"/>
                      <a:pt x="6253" y="28879"/>
                      <a:pt x="9033" y="28879"/>
                    </a:cubicBezTo>
                    <a:cubicBezTo>
                      <a:pt x="9937" y="28879"/>
                      <a:pt x="10912" y="29142"/>
                      <a:pt x="11907" y="29837"/>
                    </a:cubicBezTo>
                    <a:cubicBezTo>
                      <a:pt x="10736" y="21690"/>
                      <a:pt x="6758" y="0"/>
                      <a:pt x="6758" y="0"/>
                    </a:cubicBezTo>
                    <a:close/>
                  </a:path>
                </a:pathLst>
              </a:custGeom>
              <a:solidFill>
                <a:srgbClr val="0C46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999;p20">
                <a:extLst>
                  <a:ext uri="{FF2B5EF4-FFF2-40B4-BE49-F238E27FC236}">
                    <a16:creationId xmlns:a16="http://schemas.microsoft.com/office/drawing/2014/main" xmlns="" id="{CFDEA942-64AD-5D43-F892-23B1DA8F8CC2}"/>
                  </a:ext>
                </a:extLst>
              </p:cNvPr>
              <p:cNvSpPr/>
              <p:nvPr/>
            </p:nvSpPr>
            <p:spPr>
              <a:xfrm>
                <a:off x="1341773" y="3811609"/>
                <a:ext cx="361113" cy="430582"/>
              </a:xfrm>
              <a:custGeom>
                <a:avLst/>
                <a:gdLst/>
                <a:ahLst/>
                <a:cxnLst/>
                <a:rect l="l" t="t" r="r" b="b"/>
                <a:pathLst>
                  <a:path w="20273" h="24173" extrusionOk="0">
                    <a:moveTo>
                      <a:pt x="6649" y="0"/>
                    </a:moveTo>
                    <a:cubicBezTo>
                      <a:pt x="1799" y="382"/>
                      <a:pt x="0" y="3706"/>
                      <a:pt x="0" y="3706"/>
                    </a:cubicBezTo>
                    <a:cubicBezTo>
                      <a:pt x="0" y="3706"/>
                      <a:pt x="573" y="11989"/>
                      <a:pt x="5886" y="19237"/>
                    </a:cubicBezTo>
                    <a:cubicBezTo>
                      <a:pt x="8847" y="23283"/>
                      <a:pt x="12604" y="24172"/>
                      <a:pt x="15336" y="24172"/>
                    </a:cubicBezTo>
                    <a:cubicBezTo>
                      <a:pt x="17480" y="24172"/>
                      <a:pt x="18992" y="23624"/>
                      <a:pt x="18992" y="23624"/>
                    </a:cubicBezTo>
                    <a:cubicBezTo>
                      <a:pt x="18992" y="23624"/>
                      <a:pt x="20273" y="18011"/>
                      <a:pt x="18474" y="14387"/>
                    </a:cubicBezTo>
                    <a:cubicBezTo>
                      <a:pt x="17771" y="14553"/>
                      <a:pt x="17108" y="14630"/>
                      <a:pt x="16485" y="14630"/>
                    </a:cubicBezTo>
                    <a:cubicBezTo>
                      <a:pt x="8400" y="14630"/>
                      <a:pt x="6902" y="1619"/>
                      <a:pt x="6649" y="0"/>
                    </a:cubicBezTo>
                    <a:close/>
                  </a:path>
                </a:pathLst>
              </a:custGeom>
              <a:solidFill>
                <a:srgbClr val="0C46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000;p20">
                <a:extLst>
                  <a:ext uri="{FF2B5EF4-FFF2-40B4-BE49-F238E27FC236}">
                    <a16:creationId xmlns:a16="http://schemas.microsoft.com/office/drawing/2014/main" xmlns="" id="{9CF075EA-6390-22A8-DBEF-72CA65561D82}"/>
                  </a:ext>
                </a:extLst>
              </p:cNvPr>
              <p:cNvSpPr/>
              <p:nvPr/>
            </p:nvSpPr>
            <p:spPr>
              <a:xfrm>
                <a:off x="1581028" y="3914984"/>
                <a:ext cx="762019" cy="825289"/>
              </a:xfrm>
              <a:custGeom>
                <a:avLst/>
                <a:gdLst/>
                <a:ahLst/>
                <a:cxnLst/>
                <a:rect l="l" t="t" r="r" b="b"/>
                <a:pathLst>
                  <a:path w="42780" h="46332" extrusionOk="0">
                    <a:moveTo>
                      <a:pt x="20137" y="0"/>
                    </a:moveTo>
                    <a:cubicBezTo>
                      <a:pt x="20137" y="0"/>
                      <a:pt x="15788" y="378"/>
                      <a:pt x="14045" y="378"/>
                    </a:cubicBezTo>
                    <a:cubicBezTo>
                      <a:pt x="13803" y="378"/>
                      <a:pt x="13611" y="371"/>
                      <a:pt x="13488" y="354"/>
                    </a:cubicBezTo>
                    <a:cubicBezTo>
                      <a:pt x="13464" y="350"/>
                      <a:pt x="13438" y="348"/>
                      <a:pt x="13409" y="348"/>
                    </a:cubicBezTo>
                    <a:cubicBezTo>
                      <a:pt x="12240" y="348"/>
                      <a:pt x="6921" y="3503"/>
                      <a:pt x="2535" y="7357"/>
                    </a:cubicBezTo>
                    <a:cubicBezTo>
                      <a:pt x="1336" y="14060"/>
                      <a:pt x="4578" y="20273"/>
                      <a:pt x="4578" y="20273"/>
                    </a:cubicBezTo>
                    <a:cubicBezTo>
                      <a:pt x="4578" y="20273"/>
                      <a:pt x="1908" y="26812"/>
                      <a:pt x="1" y="38474"/>
                    </a:cubicBezTo>
                    <a:cubicBezTo>
                      <a:pt x="6496" y="44938"/>
                      <a:pt x="15716" y="46332"/>
                      <a:pt x="22458" y="46332"/>
                    </a:cubicBezTo>
                    <a:cubicBezTo>
                      <a:pt x="27567" y="46332"/>
                      <a:pt x="31254" y="45531"/>
                      <a:pt x="31254" y="45531"/>
                    </a:cubicBezTo>
                    <a:lnTo>
                      <a:pt x="31254" y="25858"/>
                    </a:lnTo>
                    <a:cubicBezTo>
                      <a:pt x="33757" y="24329"/>
                      <a:pt x="36355" y="23911"/>
                      <a:pt x="38450" y="23911"/>
                    </a:cubicBezTo>
                    <a:cubicBezTo>
                      <a:pt x="40983" y="23911"/>
                      <a:pt x="42780" y="24523"/>
                      <a:pt x="42780" y="24523"/>
                    </a:cubicBezTo>
                    <a:cubicBezTo>
                      <a:pt x="42780" y="24523"/>
                      <a:pt x="40110" y="11526"/>
                      <a:pt x="35723" y="8937"/>
                    </a:cubicBezTo>
                    <a:cubicBezTo>
                      <a:pt x="31336" y="6322"/>
                      <a:pt x="29946" y="4523"/>
                      <a:pt x="28475" y="1935"/>
                    </a:cubicBezTo>
                    <a:cubicBezTo>
                      <a:pt x="27534" y="2447"/>
                      <a:pt x="26610" y="2647"/>
                      <a:pt x="25741" y="2647"/>
                    </a:cubicBezTo>
                    <a:cubicBezTo>
                      <a:pt x="22583" y="2647"/>
                      <a:pt x="20137" y="0"/>
                      <a:pt x="20137" y="0"/>
                    </a:cubicBezTo>
                    <a:close/>
                  </a:path>
                </a:pathLst>
              </a:custGeom>
              <a:solidFill>
                <a:srgbClr val="7565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001;p20">
                <a:extLst>
                  <a:ext uri="{FF2B5EF4-FFF2-40B4-BE49-F238E27FC236}">
                    <a16:creationId xmlns:a16="http://schemas.microsoft.com/office/drawing/2014/main" xmlns="" id="{AB14A69D-2984-F02C-8CCE-B850B9386B8E}"/>
                  </a:ext>
                </a:extLst>
              </p:cNvPr>
              <p:cNvSpPr/>
              <p:nvPr/>
            </p:nvSpPr>
            <p:spPr>
              <a:xfrm>
                <a:off x="1954721" y="3380156"/>
                <a:ext cx="200961" cy="135927"/>
              </a:xfrm>
              <a:custGeom>
                <a:avLst/>
                <a:gdLst/>
                <a:ahLst/>
                <a:cxnLst/>
                <a:rect l="l" t="t" r="r" b="b"/>
                <a:pathLst>
                  <a:path w="11282" h="7631" extrusionOk="0">
                    <a:moveTo>
                      <a:pt x="8202" y="1"/>
                    </a:moveTo>
                    <a:lnTo>
                      <a:pt x="1" y="3679"/>
                    </a:lnTo>
                    <a:cubicBezTo>
                      <a:pt x="1" y="3679"/>
                      <a:pt x="18" y="3679"/>
                      <a:pt x="53" y="3679"/>
                    </a:cubicBezTo>
                    <a:cubicBezTo>
                      <a:pt x="691" y="3679"/>
                      <a:pt x="7066" y="3777"/>
                      <a:pt x="11281" y="7630"/>
                    </a:cubicBezTo>
                    <a:cubicBezTo>
                      <a:pt x="10873" y="4878"/>
                      <a:pt x="8202" y="1"/>
                      <a:pt x="8202" y="1"/>
                    </a:cubicBezTo>
                    <a:close/>
                  </a:path>
                </a:pathLst>
              </a:custGeom>
              <a:solidFill>
                <a:srgbClr val="211A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002;p20">
                <a:extLst>
                  <a:ext uri="{FF2B5EF4-FFF2-40B4-BE49-F238E27FC236}">
                    <a16:creationId xmlns:a16="http://schemas.microsoft.com/office/drawing/2014/main" xmlns="" id="{EF5573E0-8A9A-C61A-E41A-0E3D42F50737}"/>
                  </a:ext>
                </a:extLst>
              </p:cNvPr>
              <p:cNvSpPr/>
              <p:nvPr/>
            </p:nvSpPr>
            <p:spPr>
              <a:xfrm>
                <a:off x="1827087" y="3647338"/>
                <a:ext cx="417418" cy="195848"/>
              </a:xfrm>
              <a:custGeom>
                <a:avLst/>
                <a:gdLst/>
                <a:ahLst/>
                <a:cxnLst/>
                <a:rect l="l" t="t" r="r" b="b"/>
                <a:pathLst>
                  <a:path w="23434" h="10995" extrusionOk="0">
                    <a:moveTo>
                      <a:pt x="21621" y="0"/>
                    </a:moveTo>
                    <a:cubicBezTo>
                      <a:pt x="20872" y="0"/>
                      <a:pt x="20049" y="338"/>
                      <a:pt x="19319" y="640"/>
                    </a:cubicBezTo>
                    <a:cubicBezTo>
                      <a:pt x="16123" y="2033"/>
                      <a:pt x="12054" y="2763"/>
                      <a:pt x="8083" y="2763"/>
                    </a:cubicBezTo>
                    <a:cubicBezTo>
                      <a:pt x="5216" y="2763"/>
                      <a:pt x="2400" y="2382"/>
                      <a:pt x="0" y="1594"/>
                    </a:cubicBezTo>
                    <a:lnTo>
                      <a:pt x="0" y="1594"/>
                    </a:lnTo>
                    <a:cubicBezTo>
                      <a:pt x="1417" y="7697"/>
                      <a:pt x="7030" y="10994"/>
                      <a:pt x="7030" y="10994"/>
                    </a:cubicBezTo>
                    <a:cubicBezTo>
                      <a:pt x="7030" y="10994"/>
                      <a:pt x="16186" y="10504"/>
                      <a:pt x="19592" y="6744"/>
                    </a:cubicBezTo>
                    <a:cubicBezTo>
                      <a:pt x="19592" y="6744"/>
                      <a:pt x="22889" y="4727"/>
                      <a:pt x="23434" y="1458"/>
                    </a:cubicBezTo>
                    <a:cubicBezTo>
                      <a:pt x="23325" y="1022"/>
                      <a:pt x="23107" y="613"/>
                      <a:pt x="22725" y="341"/>
                    </a:cubicBezTo>
                    <a:cubicBezTo>
                      <a:pt x="22395" y="95"/>
                      <a:pt x="22018" y="0"/>
                      <a:pt x="21621" y="0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003;p20">
                <a:extLst>
                  <a:ext uri="{FF2B5EF4-FFF2-40B4-BE49-F238E27FC236}">
                    <a16:creationId xmlns:a16="http://schemas.microsoft.com/office/drawing/2014/main" xmlns="" id="{EA167B9F-6701-B790-96AE-963B5DAEC473}"/>
                  </a:ext>
                </a:extLst>
              </p:cNvPr>
              <p:cNvSpPr/>
              <p:nvPr/>
            </p:nvSpPr>
            <p:spPr>
              <a:xfrm>
                <a:off x="1835814" y="3294503"/>
                <a:ext cx="529548" cy="508422"/>
              </a:xfrm>
              <a:custGeom>
                <a:avLst/>
                <a:gdLst/>
                <a:ahLst/>
                <a:cxnLst/>
                <a:rect l="l" t="t" r="r" b="b"/>
                <a:pathLst>
                  <a:path w="29729" h="28543" extrusionOk="0">
                    <a:moveTo>
                      <a:pt x="14603" y="0"/>
                    </a:moveTo>
                    <a:cubicBezTo>
                      <a:pt x="8544" y="0"/>
                      <a:pt x="440" y="3217"/>
                      <a:pt x="1" y="13938"/>
                    </a:cubicBezTo>
                    <a:cubicBezTo>
                      <a:pt x="1" y="13938"/>
                      <a:pt x="4333" y="8652"/>
                      <a:pt x="13325" y="6854"/>
                    </a:cubicBezTo>
                    <a:cubicBezTo>
                      <a:pt x="13325" y="6854"/>
                      <a:pt x="25232" y="17099"/>
                      <a:pt x="16241" y="28543"/>
                    </a:cubicBezTo>
                    <a:cubicBezTo>
                      <a:pt x="24306" y="28379"/>
                      <a:pt x="28993" y="21404"/>
                      <a:pt x="29347" y="14728"/>
                    </a:cubicBezTo>
                    <a:cubicBezTo>
                      <a:pt x="29728" y="8052"/>
                      <a:pt x="26431" y="2031"/>
                      <a:pt x="19946" y="1077"/>
                    </a:cubicBezTo>
                    <a:cubicBezTo>
                      <a:pt x="18752" y="429"/>
                      <a:pt x="16813" y="0"/>
                      <a:pt x="14603" y="0"/>
                    </a:cubicBezTo>
                    <a:close/>
                  </a:path>
                </a:pathLst>
              </a:custGeom>
              <a:solidFill>
                <a:srgbClr val="0C46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1004;p20">
                <a:extLst>
                  <a:ext uri="{FF2B5EF4-FFF2-40B4-BE49-F238E27FC236}">
                    <a16:creationId xmlns:a16="http://schemas.microsoft.com/office/drawing/2014/main" xmlns="" id="{70C38A11-48BB-3F29-2FAD-8FB7A50DA2C6}"/>
                  </a:ext>
                </a:extLst>
              </p:cNvPr>
              <p:cNvSpPr/>
              <p:nvPr/>
            </p:nvSpPr>
            <p:spPr>
              <a:xfrm>
                <a:off x="1879006" y="3562647"/>
                <a:ext cx="56804" cy="35447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1990" fill="none" extrusionOk="0">
                    <a:moveTo>
                      <a:pt x="1" y="627"/>
                    </a:moveTo>
                    <a:cubicBezTo>
                      <a:pt x="546" y="136"/>
                      <a:pt x="1363" y="0"/>
                      <a:pt x="2044" y="273"/>
                    </a:cubicBezTo>
                    <a:cubicBezTo>
                      <a:pt x="2698" y="572"/>
                      <a:pt x="3189" y="1281"/>
                      <a:pt x="3189" y="1989"/>
                    </a:cubicBezTo>
                  </a:path>
                </a:pathLst>
              </a:custGeom>
              <a:noFill/>
              <a:ln w="14300" cap="rnd" cmpd="sng">
                <a:solidFill>
                  <a:srgbClr val="762627"/>
                </a:solidFill>
                <a:prstDash val="solid"/>
                <a:miter lim="272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005;p20">
                <a:extLst>
                  <a:ext uri="{FF2B5EF4-FFF2-40B4-BE49-F238E27FC236}">
                    <a16:creationId xmlns:a16="http://schemas.microsoft.com/office/drawing/2014/main" xmlns="" id="{103DB0CC-501D-16BE-B388-A0D7D3671468}"/>
                  </a:ext>
                </a:extLst>
              </p:cNvPr>
              <p:cNvSpPr/>
              <p:nvPr/>
            </p:nvSpPr>
            <p:spPr>
              <a:xfrm>
                <a:off x="2030435" y="3611663"/>
                <a:ext cx="60206" cy="30103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690" fill="none" extrusionOk="0">
                    <a:moveTo>
                      <a:pt x="0" y="736"/>
                    </a:moveTo>
                    <a:cubicBezTo>
                      <a:pt x="491" y="218"/>
                      <a:pt x="1281" y="0"/>
                      <a:pt x="1989" y="191"/>
                    </a:cubicBezTo>
                    <a:cubicBezTo>
                      <a:pt x="2671" y="382"/>
                      <a:pt x="3216" y="981"/>
                      <a:pt x="3379" y="1690"/>
                    </a:cubicBezTo>
                  </a:path>
                </a:pathLst>
              </a:custGeom>
              <a:noFill/>
              <a:ln w="14300" cap="rnd" cmpd="sng">
                <a:solidFill>
                  <a:srgbClr val="762627"/>
                </a:solidFill>
                <a:prstDash val="solid"/>
                <a:miter lim="272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006;p20">
                <a:extLst>
                  <a:ext uri="{FF2B5EF4-FFF2-40B4-BE49-F238E27FC236}">
                    <a16:creationId xmlns:a16="http://schemas.microsoft.com/office/drawing/2014/main" xmlns="" id="{85FDE1AD-19D3-CD7C-7197-B592B91B2330}"/>
                  </a:ext>
                </a:extLst>
              </p:cNvPr>
              <p:cNvSpPr/>
              <p:nvPr/>
            </p:nvSpPr>
            <p:spPr>
              <a:xfrm>
                <a:off x="1891634" y="3712598"/>
                <a:ext cx="110669" cy="67456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3787" extrusionOk="0">
                    <a:moveTo>
                      <a:pt x="6049" y="1"/>
                    </a:moveTo>
                    <a:cubicBezTo>
                      <a:pt x="5259" y="736"/>
                      <a:pt x="4251" y="1200"/>
                      <a:pt x="3188" y="1336"/>
                    </a:cubicBezTo>
                    <a:cubicBezTo>
                      <a:pt x="2993" y="1361"/>
                      <a:pt x="2797" y="1373"/>
                      <a:pt x="2600" y="1373"/>
                    </a:cubicBezTo>
                    <a:cubicBezTo>
                      <a:pt x="1722" y="1373"/>
                      <a:pt x="839" y="1132"/>
                      <a:pt x="82" y="709"/>
                    </a:cubicBezTo>
                    <a:lnTo>
                      <a:pt x="82" y="709"/>
                    </a:lnTo>
                    <a:lnTo>
                      <a:pt x="137" y="791"/>
                    </a:lnTo>
                    <a:cubicBezTo>
                      <a:pt x="0" y="1908"/>
                      <a:pt x="682" y="3080"/>
                      <a:pt x="1717" y="3543"/>
                    </a:cubicBezTo>
                    <a:cubicBezTo>
                      <a:pt x="2085" y="3708"/>
                      <a:pt x="2487" y="3786"/>
                      <a:pt x="2890" y="3786"/>
                    </a:cubicBezTo>
                    <a:cubicBezTo>
                      <a:pt x="3623" y="3786"/>
                      <a:pt x="4360" y="3527"/>
                      <a:pt x="4905" y="3053"/>
                    </a:cubicBezTo>
                    <a:cubicBezTo>
                      <a:pt x="5777" y="2317"/>
                      <a:pt x="6213" y="1118"/>
                      <a:pt x="6049" y="1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007;p20">
                <a:extLst>
                  <a:ext uri="{FF2B5EF4-FFF2-40B4-BE49-F238E27FC236}">
                    <a16:creationId xmlns:a16="http://schemas.microsoft.com/office/drawing/2014/main" xmlns="" id="{1A3B64D6-247C-9CB3-F651-8522BCA341C8}"/>
                  </a:ext>
                </a:extLst>
              </p:cNvPr>
              <p:cNvSpPr/>
              <p:nvPr/>
            </p:nvSpPr>
            <p:spPr>
              <a:xfrm>
                <a:off x="1900361" y="3753118"/>
                <a:ext cx="79141" cy="26932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512" extrusionOk="0">
                    <a:moveTo>
                      <a:pt x="1525" y="0"/>
                    </a:moveTo>
                    <a:cubicBezTo>
                      <a:pt x="1011" y="0"/>
                      <a:pt x="500" y="34"/>
                      <a:pt x="1" y="96"/>
                    </a:cubicBezTo>
                    <a:cubicBezTo>
                      <a:pt x="273" y="614"/>
                      <a:pt x="709" y="1023"/>
                      <a:pt x="1227" y="1268"/>
                    </a:cubicBezTo>
                    <a:cubicBezTo>
                      <a:pt x="1595" y="1433"/>
                      <a:pt x="1997" y="1511"/>
                      <a:pt x="2400" y="1511"/>
                    </a:cubicBezTo>
                    <a:cubicBezTo>
                      <a:pt x="3133" y="1511"/>
                      <a:pt x="3870" y="1252"/>
                      <a:pt x="4415" y="778"/>
                    </a:cubicBezTo>
                    <a:lnTo>
                      <a:pt x="4442" y="778"/>
                    </a:lnTo>
                    <a:cubicBezTo>
                      <a:pt x="4360" y="587"/>
                      <a:pt x="4224" y="451"/>
                      <a:pt x="4061" y="369"/>
                    </a:cubicBezTo>
                    <a:cubicBezTo>
                      <a:pt x="3843" y="233"/>
                      <a:pt x="3598" y="178"/>
                      <a:pt x="3352" y="151"/>
                    </a:cubicBezTo>
                    <a:cubicBezTo>
                      <a:pt x="2747" y="47"/>
                      <a:pt x="2133" y="0"/>
                      <a:pt x="1525" y="0"/>
                    </a:cubicBezTo>
                    <a:close/>
                  </a:path>
                </a:pathLst>
              </a:custGeom>
              <a:solidFill>
                <a:srgbClr val="F46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1008;p20">
                <a:extLst>
                  <a:ext uri="{FF2B5EF4-FFF2-40B4-BE49-F238E27FC236}">
                    <a16:creationId xmlns:a16="http://schemas.microsoft.com/office/drawing/2014/main" xmlns="" id="{94613AD1-E528-1A7E-0530-C4E235223C6E}"/>
                  </a:ext>
                </a:extLst>
              </p:cNvPr>
              <p:cNvSpPr/>
              <p:nvPr/>
            </p:nvSpPr>
            <p:spPr>
              <a:xfrm>
                <a:off x="1901822" y="3514593"/>
                <a:ext cx="52921" cy="1959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10" fill="none" extrusionOk="0">
                    <a:moveTo>
                      <a:pt x="1" y="110"/>
                    </a:moveTo>
                    <a:lnTo>
                      <a:pt x="2971" y="1"/>
                    </a:lnTo>
                  </a:path>
                </a:pathLst>
              </a:custGeom>
              <a:noFill/>
              <a:ln w="19075" cap="rnd" cmpd="sng">
                <a:solidFill>
                  <a:srgbClr val="762627"/>
                </a:solidFill>
                <a:prstDash val="solid"/>
                <a:miter lim="272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009;p20">
                <a:extLst>
                  <a:ext uri="{FF2B5EF4-FFF2-40B4-BE49-F238E27FC236}">
                    <a16:creationId xmlns:a16="http://schemas.microsoft.com/office/drawing/2014/main" xmlns="" id="{C6131597-5D31-9A41-EE1C-52DCB974D636}"/>
                  </a:ext>
                </a:extLst>
              </p:cNvPr>
              <p:cNvSpPr/>
              <p:nvPr/>
            </p:nvSpPr>
            <p:spPr>
              <a:xfrm>
                <a:off x="2055673" y="3551961"/>
                <a:ext cx="61168" cy="21856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227" fill="none" extrusionOk="0">
                    <a:moveTo>
                      <a:pt x="0" y="1"/>
                    </a:moveTo>
                    <a:cubicBezTo>
                      <a:pt x="1117" y="518"/>
                      <a:pt x="2262" y="927"/>
                      <a:pt x="3433" y="1227"/>
                    </a:cubicBezTo>
                  </a:path>
                </a:pathLst>
              </a:custGeom>
              <a:noFill/>
              <a:ln w="19075" cap="rnd" cmpd="sng">
                <a:solidFill>
                  <a:srgbClr val="762627"/>
                </a:solidFill>
                <a:prstDash val="solid"/>
                <a:miter lim="272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1010;p20">
                <a:extLst>
                  <a:ext uri="{FF2B5EF4-FFF2-40B4-BE49-F238E27FC236}">
                    <a16:creationId xmlns:a16="http://schemas.microsoft.com/office/drawing/2014/main" xmlns="" id="{1E0FA0C4-588C-269F-4F7E-7034DC125A89}"/>
                  </a:ext>
                </a:extLst>
              </p:cNvPr>
              <p:cNvSpPr/>
              <p:nvPr/>
            </p:nvSpPr>
            <p:spPr>
              <a:xfrm>
                <a:off x="1931905" y="3580298"/>
                <a:ext cx="53420" cy="99732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599" extrusionOk="0">
                    <a:moveTo>
                      <a:pt x="2880" y="1"/>
                    </a:moveTo>
                    <a:cubicBezTo>
                      <a:pt x="2628" y="1"/>
                      <a:pt x="2060" y="1679"/>
                      <a:pt x="1527" y="2633"/>
                    </a:cubicBezTo>
                    <a:cubicBezTo>
                      <a:pt x="900" y="3778"/>
                      <a:pt x="1" y="4077"/>
                      <a:pt x="137" y="4568"/>
                    </a:cubicBezTo>
                    <a:cubicBezTo>
                      <a:pt x="268" y="4961"/>
                      <a:pt x="1536" y="5598"/>
                      <a:pt x="1727" y="5598"/>
                    </a:cubicBezTo>
                    <a:cubicBezTo>
                      <a:pt x="1774" y="5598"/>
                      <a:pt x="1755" y="5559"/>
                      <a:pt x="1636" y="5467"/>
                    </a:cubicBezTo>
                    <a:cubicBezTo>
                      <a:pt x="1036" y="5031"/>
                      <a:pt x="382" y="4105"/>
                      <a:pt x="1227" y="3750"/>
                    </a:cubicBezTo>
                    <a:cubicBezTo>
                      <a:pt x="2045" y="3396"/>
                      <a:pt x="2998" y="290"/>
                      <a:pt x="2998" y="290"/>
                    </a:cubicBezTo>
                    <a:cubicBezTo>
                      <a:pt x="2978" y="88"/>
                      <a:pt x="2937" y="1"/>
                      <a:pt x="2880" y="1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" name="Google Shape;1011;p20">
              <a:extLst>
                <a:ext uri="{FF2B5EF4-FFF2-40B4-BE49-F238E27FC236}">
                  <a16:creationId xmlns:a16="http://schemas.microsoft.com/office/drawing/2014/main" xmlns="" id="{941280B7-9A37-66D9-5C08-1CC6C89EC72B}"/>
                </a:ext>
              </a:extLst>
            </p:cNvPr>
            <p:cNvGrpSpPr/>
            <p:nvPr/>
          </p:nvGrpSpPr>
          <p:grpSpPr>
            <a:xfrm>
              <a:off x="323091" y="3362292"/>
              <a:ext cx="1086526" cy="1828105"/>
              <a:chOff x="323091" y="3362292"/>
              <a:chExt cx="1086526" cy="1828105"/>
            </a:xfrm>
          </p:grpSpPr>
          <p:sp>
            <p:nvSpPr>
              <p:cNvPr id="15" name="Google Shape;1012;p20">
                <a:extLst>
                  <a:ext uri="{FF2B5EF4-FFF2-40B4-BE49-F238E27FC236}">
                    <a16:creationId xmlns:a16="http://schemas.microsoft.com/office/drawing/2014/main" xmlns="" id="{82F8625C-1D68-3A2F-DBDE-FF8E34766021}"/>
                  </a:ext>
                </a:extLst>
              </p:cNvPr>
              <p:cNvSpPr/>
              <p:nvPr/>
            </p:nvSpPr>
            <p:spPr>
              <a:xfrm>
                <a:off x="323091" y="3725849"/>
                <a:ext cx="815367" cy="690003"/>
              </a:xfrm>
              <a:custGeom>
                <a:avLst/>
                <a:gdLst/>
                <a:ahLst/>
                <a:cxnLst/>
                <a:rect l="l" t="t" r="r" b="b"/>
                <a:pathLst>
                  <a:path w="45775" h="38737" extrusionOk="0">
                    <a:moveTo>
                      <a:pt x="17945" y="1"/>
                    </a:moveTo>
                    <a:cubicBezTo>
                      <a:pt x="17522" y="1"/>
                      <a:pt x="17303" y="20"/>
                      <a:pt x="17303" y="20"/>
                    </a:cubicBezTo>
                    <a:cubicBezTo>
                      <a:pt x="17303" y="20"/>
                      <a:pt x="18066" y="8576"/>
                      <a:pt x="11363" y="12254"/>
                    </a:cubicBezTo>
                    <a:cubicBezTo>
                      <a:pt x="4633" y="15905"/>
                      <a:pt x="1" y="19066"/>
                      <a:pt x="3216" y="25824"/>
                    </a:cubicBezTo>
                    <a:cubicBezTo>
                      <a:pt x="3851" y="27094"/>
                      <a:pt x="4775" y="27228"/>
                      <a:pt x="5803" y="27228"/>
                    </a:cubicBezTo>
                    <a:cubicBezTo>
                      <a:pt x="6079" y="27228"/>
                      <a:pt x="6363" y="27218"/>
                      <a:pt x="6650" y="27218"/>
                    </a:cubicBezTo>
                    <a:cubicBezTo>
                      <a:pt x="8142" y="27218"/>
                      <a:pt x="9742" y="27478"/>
                      <a:pt x="10954" y="30701"/>
                    </a:cubicBezTo>
                    <a:cubicBezTo>
                      <a:pt x="12619" y="35056"/>
                      <a:pt x="13967" y="38737"/>
                      <a:pt x="16435" y="38737"/>
                    </a:cubicBezTo>
                    <a:cubicBezTo>
                      <a:pt x="17441" y="38737"/>
                      <a:pt x="18634" y="38124"/>
                      <a:pt x="20110" y="36695"/>
                    </a:cubicBezTo>
                    <a:cubicBezTo>
                      <a:pt x="24152" y="32784"/>
                      <a:pt x="30638" y="31091"/>
                      <a:pt x="34992" y="31091"/>
                    </a:cubicBezTo>
                    <a:cubicBezTo>
                      <a:pt x="36097" y="31091"/>
                      <a:pt x="37065" y="31200"/>
                      <a:pt x="37821" y="31409"/>
                    </a:cubicBezTo>
                    <a:cubicBezTo>
                      <a:pt x="38204" y="31515"/>
                      <a:pt x="38595" y="31565"/>
                      <a:pt x="38985" y="31565"/>
                    </a:cubicBezTo>
                    <a:cubicBezTo>
                      <a:pt x="42420" y="31565"/>
                      <a:pt x="45774" y="27656"/>
                      <a:pt x="43107" y="23153"/>
                    </a:cubicBezTo>
                    <a:cubicBezTo>
                      <a:pt x="40137" y="18112"/>
                      <a:pt x="33434" y="9502"/>
                      <a:pt x="36023" y="5333"/>
                    </a:cubicBezTo>
                    <a:cubicBezTo>
                      <a:pt x="26527" y="428"/>
                      <a:pt x="19949" y="1"/>
                      <a:pt x="17945" y="1"/>
                    </a:cubicBezTo>
                    <a:close/>
                  </a:path>
                </a:pathLst>
              </a:custGeom>
              <a:solidFill>
                <a:srgbClr val="F4AA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1013;p20">
                <a:extLst>
                  <a:ext uri="{FF2B5EF4-FFF2-40B4-BE49-F238E27FC236}">
                    <a16:creationId xmlns:a16="http://schemas.microsoft.com/office/drawing/2014/main" xmlns="" id="{4BC99978-7A87-3904-93D4-50B873F19153}"/>
                  </a:ext>
                </a:extLst>
              </p:cNvPr>
              <p:cNvSpPr/>
              <p:nvPr/>
            </p:nvSpPr>
            <p:spPr>
              <a:xfrm>
                <a:off x="740474" y="3814031"/>
                <a:ext cx="135428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10553" extrusionOk="0">
                    <a:moveTo>
                      <a:pt x="0" y="1"/>
                    </a:moveTo>
                    <a:cubicBezTo>
                      <a:pt x="0" y="1"/>
                      <a:pt x="436" y="5859"/>
                      <a:pt x="0" y="8502"/>
                    </a:cubicBezTo>
                    <a:cubicBezTo>
                      <a:pt x="607" y="9070"/>
                      <a:pt x="3241" y="10553"/>
                      <a:pt x="5393" y="10553"/>
                    </a:cubicBezTo>
                    <a:cubicBezTo>
                      <a:pt x="6235" y="10553"/>
                      <a:pt x="7004" y="10326"/>
                      <a:pt x="7548" y="9728"/>
                    </a:cubicBezTo>
                    <a:cubicBezTo>
                      <a:pt x="7602" y="6431"/>
                      <a:pt x="7548" y="2235"/>
                      <a:pt x="7548" y="223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1014;p20">
                <a:extLst>
                  <a:ext uri="{FF2B5EF4-FFF2-40B4-BE49-F238E27FC236}">
                    <a16:creationId xmlns:a16="http://schemas.microsoft.com/office/drawing/2014/main" xmlns="" id="{81375FF1-590C-E4FE-C3DD-4F83C4C78A38}"/>
                  </a:ext>
                </a:extLst>
              </p:cNvPr>
              <p:cNvSpPr/>
              <p:nvPr/>
            </p:nvSpPr>
            <p:spPr>
              <a:xfrm>
                <a:off x="740474" y="3814031"/>
                <a:ext cx="134930" cy="93694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526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55" y="873"/>
                      <a:pt x="109" y="2126"/>
                    </a:cubicBezTo>
                    <a:cubicBezTo>
                      <a:pt x="2153" y="3843"/>
                      <a:pt x="4632" y="4769"/>
                      <a:pt x="7575" y="5259"/>
                    </a:cubicBezTo>
                    <a:cubicBezTo>
                      <a:pt x="7575" y="3543"/>
                      <a:pt x="7548" y="2235"/>
                      <a:pt x="7548" y="223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6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1015;p20">
                <a:extLst>
                  <a:ext uri="{FF2B5EF4-FFF2-40B4-BE49-F238E27FC236}">
                    <a16:creationId xmlns:a16="http://schemas.microsoft.com/office/drawing/2014/main" xmlns="" id="{17BC6C33-9825-FB5F-FA9A-C10B9D26C2D7}"/>
                  </a:ext>
                </a:extLst>
              </p:cNvPr>
              <p:cNvSpPr/>
              <p:nvPr/>
            </p:nvSpPr>
            <p:spPr>
              <a:xfrm>
                <a:off x="638524" y="3418984"/>
                <a:ext cx="426663" cy="468629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26309" extrusionOk="0">
                    <a:moveTo>
                      <a:pt x="12001" y="0"/>
                    </a:moveTo>
                    <a:cubicBezTo>
                      <a:pt x="11970" y="0"/>
                      <a:pt x="11940" y="0"/>
                      <a:pt x="11909" y="1"/>
                    </a:cubicBezTo>
                    <a:cubicBezTo>
                      <a:pt x="56" y="219"/>
                      <a:pt x="983" y="13134"/>
                      <a:pt x="983" y="13325"/>
                    </a:cubicBezTo>
                    <a:cubicBezTo>
                      <a:pt x="983" y="13325"/>
                      <a:pt x="922" y="13292"/>
                      <a:pt x="839" y="13292"/>
                    </a:cubicBezTo>
                    <a:cubicBezTo>
                      <a:pt x="550" y="13292"/>
                      <a:pt x="1" y="13705"/>
                      <a:pt x="956" y="17439"/>
                    </a:cubicBezTo>
                    <a:cubicBezTo>
                      <a:pt x="4432" y="24419"/>
                      <a:pt x="9095" y="26309"/>
                      <a:pt x="15579" y="26309"/>
                    </a:cubicBezTo>
                    <a:cubicBezTo>
                      <a:pt x="15904" y="26309"/>
                      <a:pt x="16234" y="26304"/>
                      <a:pt x="16569" y="26295"/>
                    </a:cubicBezTo>
                    <a:cubicBezTo>
                      <a:pt x="23081" y="23298"/>
                      <a:pt x="23953" y="19102"/>
                      <a:pt x="23953" y="11854"/>
                    </a:cubicBezTo>
                    <a:cubicBezTo>
                      <a:pt x="23953" y="4648"/>
                      <a:pt x="17246" y="0"/>
                      <a:pt x="12001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1016;p20">
                <a:extLst>
                  <a:ext uri="{FF2B5EF4-FFF2-40B4-BE49-F238E27FC236}">
                    <a16:creationId xmlns:a16="http://schemas.microsoft.com/office/drawing/2014/main" xmlns="" id="{A9309027-B1D0-0470-B0DF-80F5D3E5200E}"/>
                  </a:ext>
                </a:extLst>
              </p:cNvPr>
              <p:cNvSpPr/>
              <p:nvPr/>
            </p:nvSpPr>
            <p:spPr>
              <a:xfrm>
                <a:off x="575936" y="3943820"/>
                <a:ext cx="331526" cy="657459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6910" extrusionOk="0">
                    <a:moveTo>
                      <a:pt x="5341" y="1"/>
                    </a:moveTo>
                    <a:cubicBezTo>
                      <a:pt x="1671" y="1"/>
                      <a:pt x="1" y="5814"/>
                      <a:pt x="1854" y="13068"/>
                    </a:cubicBezTo>
                    <a:cubicBezTo>
                      <a:pt x="3761" y="20534"/>
                      <a:pt x="6649" y="29199"/>
                      <a:pt x="4606" y="33858"/>
                    </a:cubicBezTo>
                    <a:cubicBezTo>
                      <a:pt x="7630" y="36447"/>
                      <a:pt x="16813" y="36910"/>
                      <a:pt x="16813" y="36910"/>
                    </a:cubicBezTo>
                    <a:lnTo>
                      <a:pt x="18611" y="21515"/>
                    </a:lnTo>
                    <a:lnTo>
                      <a:pt x="16813" y="4539"/>
                    </a:lnTo>
                    <a:cubicBezTo>
                      <a:pt x="16813" y="4539"/>
                      <a:pt x="12889" y="343"/>
                      <a:pt x="5669" y="16"/>
                    </a:cubicBezTo>
                    <a:cubicBezTo>
                      <a:pt x="5558" y="6"/>
                      <a:pt x="5449" y="1"/>
                      <a:pt x="5341" y="1"/>
                    </a:cubicBezTo>
                    <a:close/>
                  </a:path>
                </a:pathLst>
              </a:custGeom>
              <a:solidFill>
                <a:srgbClr val="F46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1017;p20">
                <a:extLst>
                  <a:ext uri="{FF2B5EF4-FFF2-40B4-BE49-F238E27FC236}">
                    <a16:creationId xmlns:a16="http://schemas.microsoft.com/office/drawing/2014/main" xmlns="" id="{6BC7E559-0816-0B8C-8D34-4FBB499791D2}"/>
                  </a:ext>
                </a:extLst>
              </p:cNvPr>
              <p:cNvSpPr/>
              <p:nvPr/>
            </p:nvSpPr>
            <p:spPr>
              <a:xfrm>
                <a:off x="442478" y="4095694"/>
                <a:ext cx="612055" cy="1094703"/>
              </a:xfrm>
              <a:custGeom>
                <a:avLst/>
                <a:gdLst/>
                <a:ahLst/>
                <a:cxnLst/>
                <a:rect l="l" t="t" r="r" b="b"/>
                <a:pathLst>
                  <a:path w="34361" h="61457" extrusionOk="0">
                    <a:moveTo>
                      <a:pt x="25617" y="0"/>
                    </a:moveTo>
                    <a:cubicBezTo>
                      <a:pt x="21659" y="0"/>
                      <a:pt x="17685" y="1789"/>
                      <a:pt x="17685" y="1789"/>
                    </a:cubicBezTo>
                    <a:cubicBezTo>
                      <a:pt x="17685" y="1789"/>
                      <a:pt x="19756" y="4868"/>
                      <a:pt x="19429" y="15958"/>
                    </a:cubicBezTo>
                    <a:cubicBezTo>
                      <a:pt x="19215" y="23887"/>
                      <a:pt x="15660" y="25024"/>
                      <a:pt x="13639" y="25024"/>
                    </a:cubicBezTo>
                    <a:cubicBezTo>
                      <a:pt x="12827" y="25024"/>
                      <a:pt x="12262" y="24840"/>
                      <a:pt x="12262" y="24840"/>
                    </a:cubicBezTo>
                    <a:cubicBezTo>
                      <a:pt x="12262" y="24840"/>
                      <a:pt x="9837" y="27456"/>
                      <a:pt x="5886" y="32116"/>
                    </a:cubicBezTo>
                    <a:cubicBezTo>
                      <a:pt x="1" y="39936"/>
                      <a:pt x="5587" y="52552"/>
                      <a:pt x="7330" y="58056"/>
                    </a:cubicBezTo>
                    <a:cubicBezTo>
                      <a:pt x="10762" y="60665"/>
                      <a:pt x="15362" y="61456"/>
                      <a:pt x="19692" y="61456"/>
                    </a:cubicBezTo>
                    <a:cubicBezTo>
                      <a:pt x="25264" y="61456"/>
                      <a:pt x="30392" y="60147"/>
                      <a:pt x="32017" y="59718"/>
                    </a:cubicBezTo>
                    <a:cubicBezTo>
                      <a:pt x="31254" y="55849"/>
                      <a:pt x="30573" y="34050"/>
                      <a:pt x="30273" y="27565"/>
                    </a:cubicBezTo>
                    <a:cubicBezTo>
                      <a:pt x="30001" y="21080"/>
                      <a:pt x="32998" y="12552"/>
                      <a:pt x="33679" y="9364"/>
                    </a:cubicBezTo>
                    <a:cubicBezTo>
                      <a:pt x="34360" y="6148"/>
                      <a:pt x="31963" y="2851"/>
                      <a:pt x="31963" y="2851"/>
                    </a:cubicBezTo>
                    <a:cubicBezTo>
                      <a:pt x="30470" y="675"/>
                      <a:pt x="28047" y="0"/>
                      <a:pt x="25617" y="0"/>
                    </a:cubicBezTo>
                    <a:close/>
                  </a:path>
                </a:pathLst>
              </a:custGeom>
              <a:solidFill>
                <a:srgbClr val="45B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Google Shape;1018;p20">
                <a:extLst>
                  <a:ext uri="{FF2B5EF4-FFF2-40B4-BE49-F238E27FC236}">
                    <a16:creationId xmlns:a16="http://schemas.microsoft.com/office/drawing/2014/main" xmlns="" id="{40D51E3D-7048-FE70-C488-15FAD9079F80}"/>
                  </a:ext>
                </a:extLst>
              </p:cNvPr>
              <p:cNvSpPr/>
              <p:nvPr/>
            </p:nvSpPr>
            <p:spPr>
              <a:xfrm>
                <a:off x="757448" y="3975648"/>
                <a:ext cx="237352" cy="147719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8293" extrusionOk="0">
                    <a:moveTo>
                      <a:pt x="6595" y="0"/>
                    </a:moveTo>
                    <a:cubicBezTo>
                      <a:pt x="5941" y="736"/>
                      <a:pt x="3625" y="872"/>
                      <a:pt x="3625" y="872"/>
                    </a:cubicBezTo>
                    <a:lnTo>
                      <a:pt x="1" y="3542"/>
                    </a:lnTo>
                    <a:lnTo>
                      <a:pt x="1390" y="7684"/>
                    </a:lnTo>
                    <a:cubicBezTo>
                      <a:pt x="1390" y="7684"/>
                      <a:pt x="3267" y="8292"/>
                      <a:pt x="6377" y="8292"/>
                    </a:cubicBezTo>
                    <a:cubicBezTo>
                      <a:pt x="8280" y="8292"/>
                      <a:pt x="10645" y="8064"/>
                      <a:pt x="13325" y="7330"/>
                    </a:cubicBezTo>
                    <a:cubicBezTo>
                      <a:pt x="11963" y="3597"/>
                      <a:pt x="7712" y="818"/>
                      <a:pt x="6595" y="0"/>
                    </a:cubicBezTo>
                    <a:close/>
                  </a:path>
                </a:pathLst>
              </a:custGeom>
              <a:solidFill>
                <a:srgbClr val="F46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1019;p20">
                <a:extLst>
                  <a:ext uri="{FF2B5EF4-FFF2-40B4-BE49-F238E27FC236}">
                    <a16:creationId xmlns:a16="http://schemas.microsoft.com/office/drawing/2014/main" xmlns="" id="{D21D50DD-A80C-3C10-577E-833AF0E09ACB}"/>
                  </a:ext>
                </a:extLst>
              </p:cNvPr>
              <p:cNvSpPr/>
              <p:nvPr/>
            </p:nvSpPr>
            <p:spPr>
              <a:xfrm>
                <a:off x="816171" y="4157213"/>
                <a:ext cx="102921" cy="59868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3361" extrusionOk="0">
                    <a:moveTo>
                      <a:pt x="1430" y="0"/>
                    </a:moveTo>
                    <a:cubicBezTo>
                      <a:pt x="491" y="0"/>
                      <a:pt x="1" y="79"/>
                      <a:pt x="1" y="79"/>
                    </a:cubicBezTo>
                    <a:lnTo>
                      <a:pt x="3025" y="3294"/>
                    </a:lnTo>
                    <a:cubicBezTo>
                      <a:pt x="3025" y="3294"/>
                      <a:pt x="3152" y="3361"/>
                      <a:pt x="3364" y="3361"/>
                    </a:cubicBezTo>
                    <a:cubicBezTo>
                      <a:pt x="3869" y="3361"/>
                      <a:pt x="4857" y="2983"/>
                      <a:pt x="5777" y="433"/>
                    </a:cubicBezTo>
                    <a:cubicBezTo>
                      <a:pt x="3873" y="85"/>
                      <a:pt x="2408" y="0"/>
                      <a:pt x="1430" y="0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1020;p20">
                <a:extLst>
                  <a:ext uri="{FF2B5EF4-FFF2-40B4-BE49-F238E27FC236}">
                    <a16:creationId xmlns:a16="http://schemas.microsoft.com/office/drawing/2014/main" xmlns="" id="{5F766735-3434-F023-388F-99B6B62D94C6}"/>
                  </a:ext>
                </a:extLst>
              </p:cNvPr>
              <p:cNvSpPr/>
              <p:nvPr/>
            </p:nvSpPr>
            <p:spPr>
              <a:xfrm>
                <a:off x="757448" y="3511708"/>
                <a:ext cx="652169" cy="673900"/>
              </a:xfrm>
              <a:custGeom>
                <a:avLst/>
                <a:gdLst/>
                <a:ahLst/>
                <a:cxnLst/>
                <a:rect l="l" t="t" r="r" b="b"/>
                <a:pathLst>
                  <a:path w="36613" h="37833" extrusionOk="0">
                    <a:moveTo>
                      <a:pt x="32924" y="1"/>
                    </a:moveTo>
                    <a:cubicBezTo>
                      <a:pt x="32561" y="1"/>
                      <a:pt x="32187" y="438"/>
                      <a:pt x="32235" y="1280"/>
                    </a:cubicBezTo>
                    <a:cubicBezTo>
                      <a:pt x="32235" y="1280"/>
                      <a:pt x="31959" y="1066"/>
                      <a:pt x="31733" y="1066"/>
                    </a:cubicBezTo>
                    <a:cubicBezTo>
                      <a:pt x="31563" y="1066"/>
                      <a:pt x="31422" y="1186"/>
                      <a:pt x="31445" y="1607"/>
                    </a:cubicBezTo>
                    <a:cubicBezTo>
                      <a:pt x="31717" y="4958"/>
                      <a:pt x="31118" y="9481"/>
                      <a:pt x="31118" y="9481"/>
                    </a:cubicBezTo>
                    <a:cubicBezTo>
                      <a:pt x="31118" y="9481"/>
                      <a:pt x="30602" y="6678"/>
                      <a:pt x="29942" y="6678"/>
                    </a:cubicBezTo>
                    <a:cubicBezTo>
                      <a:pt x="29908" y="6678"/>
                      <a:pt x="29873" y="6686"/>
                      <a:pt x="29837" y="6702"/>
                    </a:cubicBezTo>
                    <a:cubicBezTo>
                      <a:pt x="28611" y="7029"/>
                      <a:pt x="29647" y="8065"/>
                      <a:pt x="29837" y="12751"/>
                    </a:cubicBezTo>
                    <a:cubicBezTo>
                      <a:pt x="19861" y="26744"/>
                      <a:pt x="11079" y="28805"/>
                      <a:pt x="6770" y="28805"/>
                    </a:cubicBezTo>
                    <a:cubicBezTo>
                      <a:pt x="4971" y="28805"/>
                      <a:pt x="3952" y="28446"/>
                      <a:pt x="3952" y="28446"/>
                    </a:cubicBezTo>
                    <a:lnTo>
                      <a:pt x="1" y="37165"/>
                    </a:lnTo>
                    <a:cubicBezTo>
                      <a:pt x="1" y="37165"/>
                      <a:pt x="1797" y="37833"/>
                      <a:pt x="4757" y="37833"/>
                    </a:cubicBezTo>
                    <a:cubicBezTo>
                      <a:pt x="7686" y="37833"/>
                      <a:pt x="11755" y="37179"/>
                      <a:pt x="16350" y="34577"/>
                    </a:cubicBezTo>
                    <a:cubicBezTo>
                      <a:pt x="25587" y="29345"/>
                      <a:pt x="35968" y="13078"/>
                      <a:pt x="36295" y="9154"/>
                    </a:cubicBezTo>
                    <a:cubicBezTo>
                      <a:pt x="36612" y="5320"/>
                      <a:pt x="35698" y="2307"/>
                      <a:pt x="35071" y="2307"/>
                    </a:cubicBezTo>
                    <a:cubicBezTo>
                      <a:pt x="35052" y="2307"/>
                      <a:pt x="35033" y="2310"/>
                      <a:pt x="35014" y="2315"/>
                    </a:cubicBezTo>
                    <a:cubicBezTo>
                      <a:pt x="34878" y="1389"/>
                      <a:pt x="34497" y="762"/>
                      <a:pt x="33516" y="626"/>
                    </a:cubicBezTo>
                    <a:cubicBezTo>
                      <a:pt x="33416" y="205"/>
                      <a:pt x="33173" y="1"/>
                      <a:pt x="32924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1021;p20">
                <a:extLst>
                  <a:ext uri="{FF2B5EF4-FFF2-40B4-BE49-F238E27FC236}">
                    <a16:creationId xmlns:a16="http://schemas.microsoft.com/office/drawing/2014/main" xmlns="" id="{DF3BD438-4D63-8E9F-E287-CE336C24793C}"/>
                  </a:ext>
                </a:extLst>
              </p:cNvPr>
              <p:cNvSpPr/>
              <p:nvPr/>
            </p:nvSpPr>
            <p:spPr>
              <a:xfrm>
                <a:off x="588564" y="3975648"/>
                <a:ext cx="287832" cy="242588"/>
              </a:xfrm>
              <a:custGeom>
                <a:avLst/>
                <a:gdLst/>
                <a:ahLst/>
                <a:cxnLst/>
                <a:rect l="l" t="t" r="r" b="b"/>
                <a:pathLst>
                  <a:path w="16159" h="13619" extrusionOk="0">
                    <a:moveTo>
                      <a:pt x="5940" y="0"/>
                    </a:moveTo>
                    <a:cubicBezTo>
                      <a:pt x="5940" y="0"/>
                      <a:pt x="0" y="1962"/>
                      <a:pt x="4851" y="8311"/>
                    </a:cubicBezTo>
                    <a:cubicBezTo>
                      <a:pt x="8438" y="13007"/>
                      <a:pt x="12905" y="13618"/>
                      <a:pt x="14988" y="13618"/>
                    </a:cubicBezTo>
                    <a:cubicBezTo>
                      <a:pt x="15721" y="13618"/>
                      <a:pt x="16158" y="13542"/>
                      <a:pt x="16158" y="13542"/>
                    </a:cubicBezTo>
                    <a:cubicBezTo>
                      <a:pt x="16158" y="13542"/>
                      <a:pt x="11908" y="10463"/>
                      <a:pt x="16104" y="2316"/>
                    </a:cubicBezTo>
                    <a:cubicBezTo>
                      <a:pt x="12562" y="1962"/>
                      <a:pt x="5940" y="0"/>
                      <a:pt x="5940" y="0"/>
                    </a:cubicBezTo>
                    <a:close/>
                  </a:path>
                </a:pathLst>
              </a:custGeom>
              <a:solidFill>
                <a:srgbClr val="F46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1022;p20">
                <a:extLst>
                  <a:ext uri="{FF2B5EF4-FFF2-40B4-BE49-F238E27FC236}">
                    <a16:creationId xmlns:a16="http://schemas.microsoft.com/office/drawing/2014/main" xmlns="" id="{F7CF4A1C-1475-DBD6-D087-E0ACBF4D2240}"/>
                  </a:ext>
                </a:extLst>
              </p:cNvPr>
              <p:cNvSpPr/>
              <p:nvPr/>
            </p:nvSpPr>
            <p:spPr>
              <a:xfrm>
                <a:off x="594388" y="3362292"/>
                <a:ext cx="542159" cy="320269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17980" extrusionOk="0">
                    <a:moveTo>
                      <a:pt x="13380" y="0"/>
                    </a:moveTo>
                    <a:cubicBezTo>
                      <a:pt x="8317" y="0"/>
                      <a:pt x="1606" y="2593"/>
                      <a:pt x="300" y="12121"/>
                    </a:cubicBezTo>
                    <a:cubicBezTo>
                      <a:pt x="0" y="14900"/>
                      <a:pt x="1771" y="17979"/>
                      <a:pt x="1771" y="17979"/>
                    </a:cubicBezTo>
                    <a:lnTo>
                      <a:pt x="3679" y="17734"/>
                    </a:lnTo>
                    <a:cubicBezTo>
                      <a:pt x="3679" y="17734"/>
                      <a:pt x="4878" y="13075"/>
                      <a:pt x="9156" y="11767"/>
                    </a:cubicBezTo>
                    <a:cubicBezTo>
                      <a:pt x="13434" y="10486"/>
                      <a:pt x="19292" y="10132"/>
                      <a:pt x="19483" y="4819"/>
                    </a:cubicBezTo>
                    <a:cubicBezTo>
                      <a:pt x="20218" y="7734"/>
                      <a:pt x="22562" y="8306"/>
                      <a:pt x="24333" y="9751"/>
                    </a:cubicBezTo>
                    <a:cubicBezTo>
                      <a:pt x="26131" y="11195"/>
                      <a:pt x="26431" y="14274"/>
                      <a:pt x="26431" y="14274"/>
                    </a:cubicBezTo>
                    <a:cubicBezTo>
                      <a:pt x="26431" y="14274"/>
                      <a:pt x="30436" y="2830"/>
                      <a:pt x="19047" y="1603"/>
                    </a:cubicBezTo>
                    <a:cubicBezTo>
                      <a:pt x="18403" y="768"/>
                      <a:pt x="16136" y="0"/>
                      <a:pt x="13380" y="0"/>
                    </a:cubicBezTo>
                    <a:close/>
                  </a:path>
                </a:pathLst>
              </a:custGeom>
              <a:solidFill>
                <a:srgbClr val="F4AA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1023;p20">
                <a:extLst>
                  <a:ext uri="{FF2B5EF4-FFF2-40B4-BE49-F238E27FC236}">
                    <a16:creationId xmlns:a16="http://schemas.microsoft.com/office/drawing/2014/main" xmlns="" id="{27BE8A00-4E06-E442-8404-FD7F6AAF8C1E}"/>
                  </a:ext>
                </a:extLst>
              </p:cNvPr>
              <p:cNvSpPr/>
              <p:nvPr/>
            </p:nvSpPr>
            <p:spPr>
              <a:xfrm>
                <a:off x="475482" y="3566530"/>
                <a:ext cx="157765" cy="158228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883" extrusionOk="0">
                    <a:moveTo>
                      <a:pt x="4415" y="0"/>
                    </a:moveTo>
                    <a:cubicBezTo>
                      <a:pt x="1962" y="0"/>
                      <a:pt x="1" y="1989"/>
                      <a:pt x="1" y="4442"/>
                    </a:cubicBezTo>
                    <a:cubicBezTo>
                      <a:pt x="1" y="6894"/>
                      <a:pt x="1962" y="8883"/>
                      <a:pt x="4415" y="8883"/>
                    </a:cubicBezTo>
                    <a:cubicBezTo>
                      <a:pt x="6867" y="8883"/>
                      <a:pt x="8856" y="6894"/>
                      <a:pt x="8856" y="4442"/>
                    </a:cubicBezTo>
                    <a:cubicBezTo>
                      <a:pt x="8856" y="1989"/>
                      <a:pt x="6867" y="0"/>
                      <a:pt x="4415" y="0"/>
                    </a:cubicBezTo>
                    <a:close/>
                  </a:path>
                </a:pathLst>
              </a:custGeom>
              <a:solidFill>
                <a:srgbClr val="F4AA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1024;p20">
                <a:extLst>
                  <a:ext uri="{FF2B5EF4-FFF2-40B4-BE49-F238E27FC236}">
                    <a16:creationId xmlns:a16="http://schemas.microsoft.com/office/drawing/2014/main" xmlns="" id="{A6936B29-D671-50DC-FB37-5B64B0BB5AA1}"/>
                  </a:ext>
                </a:extLst>
              </p:cNvPr>
              <p:cNvSpPr/>
              <p:nvPr/>
            </p:nvSpPr>
            <p:spPr>
              <a:xfrm>
                <a:off x="607978" y="3641746"/>
                <a:ext cx="108247" cy="108247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6077" extrusionOk="0">
                    <a:moveTo>
                      <a:pt x="3025" y="1"/>
                    </a:moveTo>
                    <a:cubicBezTo>
                      <a:pt x="1363" y="1"/>
                      <a:pt x="0" y="1363"/>
                      <a:pt x="0" y="3052"/>
                    </a:cubicBezTo>
                    <a:cubicBezTo>
                      <a:pt x="0" y="4714"/>
                      <a:pt x="1363" y="6077"/>
                      <a:pt x="3025" y="6077"/>
                    </a:cubicBezTo>
                    <a:cubicBezTo>
                      <a:pt x="4714" y="6077"/>
                      <a:pt x="6077" y="4714"/>
                      <a:pt x="6077" y="3052"/>
                    </a:cubicBezTo>
                    <a:cubicBezTo>
                      <a:pt x="6077" y="1363"/>
                      <a:pt x="4714" y="1"/>
                      <a:pt x="3025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1025;p20">
                <a:extLst>
                  <a:ext uri="{FF2B5EF4-FFF2-40B4-BE49-F238E27FC236}">
                    <a16:creationId xmlns:a16="http://schemas.microsoft.com/office/drawing/2014/main" xmlns="" id="{6A7A5111-C52F-C31D-0086-38AB9D4D7CEA}"/>
                  </a:ext>
                </a:extLst>
              </p:cNvPr>
              <p:cNvSpPr/>
              <p:nvPr/>
            </p:nvSpPr>
            <p:spPr>
              <a:xfrm>
                <a:off x="754545" y="3603417"/>
                <a:ext cx="154844" cy="154345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8665" extrusionOk="0">
                    <a:moveTo>
                      <a:pt x="4333" y="490"/>
                    </a:moveTo>
                    <a:cubicBezTo>
                      <a:pt x="6458" y="490"/>
                      <a:pt x="8175" y="2207"/>
                      <a:pt x="8175" y="4332"/>
                    </a:cubicBezTo>
                    <a:cubicBezTo>
                      <a:pt x="8175" y="6431"/>
                      <a:pt x="6458" y="8147"/>
                      <a:pt x="4333" y="8147"/>
                    </a:cubicBezTo>
                    <a:cubicBezTo>
                      <a:pt x="2235" y="8147"/>
                      <a:pt x="518" y="6431"/>
                      <a:pt x="518" y="4332"/>
                    </a:cubicBezTo>
                    <a:cubicBezTo>
                      <a:pt x="518" y="2207"/>
                      <a:pt x="2235" y="490"/>
                      <a:pt x="4333" y="490"/>
                    </a:cubicBezTo>
                    <a:close/>
                    <a:moveTo>
                      <a:pt x="4333" y="0"/>
                    </a:moveTo>
                    <a:cubicBezTo>
                      <a:pt x="2316" y="0"/>
                      <a:pt x="627" y="1362"/>
                      <a:pt x="136" y="3215"/>
                    </a:cubicBezTo>
                    <a:cubicBezTo>
                      <a:pt x="109" y="3379"/>
                      <a:pt x="55" y="3542"/>
                      <a:pt x="55" y="3733"/>
                    </a:cubicBezTo>
                    <a:cubicBezTo>
                      <a:pt x="0" y="3924"/>
                      <a:pt x="0" y="4114"/>
                      <a:pt x="0" y="4332"/>
                    </a:cubicBezTo>
                    <a:cubicBezTo>
                      <a:pt x="0" y="6730"/>
                      <a:pt x="1935" y="8665"/>
                      <a:pt x="4333" y="8665"/>
                    </a:cubicBezTo>
                    <a:cubicBezTo>
                      <a:pt x="6730" y="8665"/>
                      <a:pt x="8692" y="6730"/>
                      <a:pt x="8692" y="4332"/>
                    </a:cubicBezTo>
                    <a:cubicBezTo>
                      <a:pt x="8692" y="4142"/>
                      <a:pt x="8665" y="3978"/>
                      <a:pt x="8638" y="3815"/>
                    </a:cubicBezTo>
                    <a:cubicBezTo>
                      <a:pt x="8638" y="3624"/>
                      <a:pt x="8583" y="3433"/>
                      <a:pt x="8556" y="3243"/>
                    </a:cubicBezTo>
                    <a:cubicBezTo>
                      <a:pt x="8066" y="1390"/>
                      <a:pt x="6349" y="0"/>
                      <a:pt x="4333" y="0"/>
                    </a:cubicBezTo>
                    <a:close/>
                  </a:path>
                </a:pathLst>
              </a:custGeom>
              <a:solidFill>
                <a:srgbClr val="7565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1026;p20">
                <a:extLst>
                  <a:ext uri="{FF2B5EF4-FFF2-40B4-BE49-F238E27FC236}">
                    <a16:creationId xmlns:a16="http://schemas.microsoft.com/office/drawing/2014/main" xmlns="" id="{29077DCB-A585-FFE3-C276-C2C52999958A}"/>
                  </a:ext>
                </a:extLst>
              </p:cNvPr>
              <p:cNvSpPr/>
              <p:nvPr/>
            </p:nvSpPr>
            <p:spPr>
              <a:xfrm>
                <a:off x="664759" y="3632894"/>
                <a:ext cx="97577" cy="37513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106" extrusionOk="0">
                    <a:moveTo>
                      <a:pt x="314" y="0"/>
                    </a:moveTo>
                    <a:cubicBezTo>
                      <a:pt x="202" y="0"/>
                      <a:pt x="100" y="57"/>
                      <a:pt x="55" y="171"/>
                    </a:cubicBezTo>
                    <a:cubicBezTo>
                      <a:pt x="0" y="307"/>
                      <a:pt x="82" y="443"/>
                      <a:pt x="218" y="498"/>
                    </a:cubicBezTo>
                    <a:lnTo>
                      <a:pt x="5123" y="2078"/>
                    </a:lnTo>
                    <a:cubicBezTo>
                      <a:pt x="5150" y="2078"/>
                      <a:pt x="5177" y="2105"/>
                      <a:pt x="5205" y="2105"/>
                    </a:cubicBezTo>
                    <a:cubicBezTo>
                      <a:pt x="5314" y="2105"/>
                      <a:pt x="5423" y="2023"/>
                      <a:pt x="5450" y="1914"/>
                    </a:cubicBezTo>
                    <a:cubicBezTo>
                      <a:pt x="5477" y="1805"/>
                      <a:pt x="5423" y="1642"/>
                      <a:pt x="5286" y="1615"/>
                    </a:cubicBezTo>
                    <a:lnTo>
                      <a:pt x="382" y="7"/>
                    </a:lnTo>
                    <a:cubicBezTo>
                      <a:pt x="359" y="3"/>
                      <a:pt x="336" y="0"/>
                      <a:pt x="314" y="0"/>
                    </a:cubicBezTo>
                    <a:close/>
                  </a:path>
                </a:pathLst>
              </a:custGeom>
              <a:solidFill>
                <a:srgbClr val="7565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1027;p20">
                <a:extLst>
                  <a:ext uri="{FF2B5EF4-FFF2-40B4-BE49-F238E27FC236}">
                    <a16:creationId xmlns:a16="http://schemas.microsoft.com/office/drawing/2014/main" xmlns="" id="{170BFFFC-54DE-5A56-DC36-8728022730FB}"/>
                  </a:ext>
                </a:extLst>
              </p:cNvPr>
              <p:cNvSpPr/>
              <p:nvPr/>
            </p:nvSpPr>
            <p:spPr>
              <a:xfrm>
                <a:off x="855978" y="3767438"/>
                <a:ext cx="106305" cy="68097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3823" extrusionOk="0">
                    <a:moveTo>
                      <a:pt x="5913" y="1"/>
                    </a:moveTo>
                    <a:cubicBezTo>
                      <a:pt x="5586" y="382"/>
                      <a:pt x="5177" y="628"/>
                      <a:pt x="4741" y="845"/>
                    </a:cubicBezTo>
                    <a:cubicBezTo>
                      <a:pt x="4186" y="1111"/>
                      <a:pt x="3589" y="1291"/>
                      <a:pt x="2987" y="1291"/>
                    </a:cubicBezTo>
                    <a:cubicBezTo>
                      <a:pt x="2908" y="1291"/>
                      <a:pt x="2830" y="1288"/>
                      <a:pt x="2752" y="1281"/>
                    </a:cubicBezTo>
                    <a:cubicBezTo>
                      <a:pt x="1771" y="1200"/>
                      <a:pt x="926" y="628"/>
                      <a:pt x="164" y="55"/>
                    </a:cubicBezTo>
                    <a:lnTo>
                      <a:pt x="136" y="55"/>
                    </a:lnTo>
                    <a:cubicBezTo>
                      <a:pt x="27" y="600"/>
                      <a:pt x="0" y="1172"/>
                      <a:pt x="136" y="1717"/>
                    </a:cubicBezTo>
                    <a:cubicBezTo>
                      <a:pt x="273" y="2235"/>
                      <a:pt x="545" y="2753"/>
                      <a:pt x="954" y="3134"/>
                    </a:cubicBezTo>
                    <a:cubicBezTo>
                      <a:pt x="1449" y="3580"/>
                      <a:pt x="2146" y="3823"/>
                      <a:pt x="2821" y="3823"/>
                    </a:cubicBezTo>
                    <a:cubicBezTo>
                      <a:pt x="2889" y="3823"/>
                      <a:pt x="2957" y="3821"/>
                      <a:pt x="3025" y="3816"/>
                    </a:cubicBezTo>
                    <a:cubicBezTo>
                      <a:pt x="3788" y="3734"/>
                      <a:pt x="4496" y="3352"/>
                      <a:pt x="5014" y="2807"/>
                    </a:cubicBezTo>
                    <a:cubicBezTo>
                      <a:pt x="5531" y="2262"/>
                      <a:pt x="5831" y="1527"/>
                      <a:pt x="5940" y="791"/>
                    </a:cubicBezTo>
                    <a:cubicBezTo>
                      <a:pt x="5967" y="519"/>
                      <a:pt x="5967" y="246"/>
                      <a:pt x="5913" y="1"/>
                    </a:cubicBezTo>
                    <a:close/>
                  </a:path>
                </a:pathLst>
              </a:custGeom>
              <a:solidFill>
                <a:srgbClr val="F5A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1028;p20">
                <a:extLst>
                  <a:ext uri="{FF2B5EF4-FFF2-40B4-BE49-F238E27FC236}">
                    <a16:creationId xmlns:a16="http://schemas.microsoft.com/office/drawing/2014/main" xmlns="" id="{05C08695-AE0C-01DF-D0F9-085694CA8055}"/>
                  </a:ext>
                </a:extLst>
              </p:cNvPr>
              <p:cNvSpPr/>
              <p:nvPr/>
            </p:nvSpPr>
            <p:spPr>
              <a:xfrm>
                <a:off x="873433" y="3806764"/>
                <a:ext cx="78660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1615" extrusionOk="0">
                    <a:moveTo>
                      <a:pt x="3487" y="1"/>
                    </a:moveTo>
                    <a:cubicBezTo>
                      <a:pt x="2269" y="1"/>
                      <a:pt x="1063" y="329"/>
                      <a:pt x="1" y="926"/>
                    </a:cubicBezTo>
                    <a:cubicBezTo>
                      <a:pt x="496" y="1372"/>
                      <a:pt x="1171" y="1615"/>
                      <a:pt x="1842" y="1615"/>
                    </a:cubicBezTo>
                    <a:cubicBezTo>
                      <a:pt x="1909" y="1615"/>
                      <a:pt x="1977" y="1613"/>
                      <a:pt x="2045" y="1608"/>
                    </a:cubicBezTo>
                    <a:cubicBezTo>
                      <a:pt x="2808" y="1526"/>
                      <a:pt x="3516" y="1144"/>
                      <a:pt x="4034" y="599"/>
                    </a:cubicBezTo>
                    <a:cubicBezTo>
                      <a:pt x="4170" y="436"/>
                      <a:pt x="4306" y="245"/>
                      <a:pt x="4415" y="54"/>
                    </a:cubicBezTo>
                    <a:lnTo>
                      <a:pt x="4333" y="54"/>
                    </a:lnTo>
                    <a:cubicBezTo>
                      <a:pt x="4052" y="19"/>
                      <a:pt x="3769" y="1"/>
                      <a:pt x="3487" y="1"/>
                    </a:cubicBezTo>
                    <a:close/>
                  </a:path>
                </a:pathLst>
              </a:custGeom>
              <a:solidFill>
                <a:srgbClr val="F46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1029;p20">
                <a:extLst>
                  <a:ext uri="{FF2B5EF4-FFF2-40B4-BE49-F238E27FC236}">
                    <a16:creationId xmlns:a16="http://schemas.microsoft.com/office/drawing/2014/main" xmlns="" id="{D2BD7FEA-ED57-A913-ED6F-7B8663DC5F47}"/>
                  </a:ext>
                </a:extLst>
              </p:cNvPr>
              <p:cNvSpPr/>
              <p:nvPr/>
            </p:nvSpPr>
            <p:spPr>
              <a:xfrm>
                <a:off x="822974" y="3657758"/>
                <a:ext cx="17492" cy="45653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563" extrusionOk="0">
                    <a:moveTo>
                      <a:pt x="491" y="1"/>
                    </a:moveTo>
                    <a:cubicBezTo>
                      <a:pt x="218" y="1"/>
                      <a:pt x="0" y="573"/>
                      <a:pt x="0" y="1281"/>
                    </a:cubicBezTo>
                    <a:cubicBezTo>
                      <a:pt x="0" y="1990"/>
                      <a:pt x="218" y="2562"/>
                      <a:pt x="491" y="2562"/>
                    </a:cubicBezTo>
                    <a:cubicBezTo>
                      <a:pt x="763" y="2562"/>
                      <a:pt x="981" y="1990"/>
                      <a:pt x="981" y="1281"/>
                    </a:cubicBezTo>
                    <a:cubicBezTo>
                      <a:pt x="981" y="573"/>
                      <a:pt x="763" y="1"/>
                      <a:pt x="491" y="1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1030;p20">
                <a:extLst>
                  <a:ext uri="{FF2B5EF4-FFF2-40B4-BE49-F238E27FC236}">
                    <a16:creationId xmlns:a16="http://schemas.microsoft.com/office/drawing/2014/main" xmlns="" id="{B4485A5E-104A-3A3E-02ED-9012F1DB57E2}"/>
                  </a:ext>
                </a:extLst>
              </p:cNvPr>
              <p:cNvSpPr/>
              <p:nvPr/>
            </p:nvSpPr>
            <p:spPr>
              <a:xfrm>
                <a:off x="990879" y="3623311"/>
                <a:ext cx="17492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562" extrusionOk="0">
                    <a:moveTo>
                      <a:pt x="491" y="0"/>
                    </a:moveTo>
                    <a:cubicBezTo>
                      <a:pt x="219" y="0"/>
                      <a:pt x="1" y="572"/>
                      <a:pt x="1" y="1281"/>
                    </a:cubicBezTo>
                    <a:cubicBezTo>
                      <a:pt x="1" y="1989"/>
                      <a:pt x="219" y="2561"/>
                      <a:pt x="491" y="2561"/>
                    </a:cubicBezTo>
                    <a:cubicBezTo>
                      <a:pt x="764" y="2561"/>
                      <a:pt x="982" y="1989"/>
                      <a:pt x="982" y="1281"/>
                    </a:cubicBezTo>
                    <a:cubicBezTo>
                      <a:pt x="982" y="572"/>
                      <a:pt x="764" y="0"/>
                      <a:pt x="491" y="0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1031;p20">
                <a:extLst>
                  <a:ext uri="{FF2B5EF4-FFF2-40B4-BE49-F238E27FC236}">
                    <a16:creationId xmlns:a16="http://schemas.microsoft.com/office/drawing/2014/main" xmlns="" id="{C3F99ED9-7A87-A858-405F-739C8F641554}"/>
                  </a:ext>
                </a:extLst>
              </p:cNvPr>
              <p:cNvSpPr/>
              <p:nvPr/>
            </p:nvSpPr>
            <p:spPr>
              <a:xfrm>
                <a:off x="910818" y="3658257"/>
                <a:ext cx="31564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4473" extrusionOk="0">
                    <a:moveTo>
                      <a:pt x="300" y="0"/>
                    </a:moveTo>
                    <a:cubicBezTo>
                      <a:pt x="300" y="0"/>
                      <a:pt x="1172" y="3624"/>
                      <a:pt x="1226" y="3869"/>
                    </a:cubicBezTo>
                    <a:cubicBezTo>
                      <a:pt x="1253" y="4114"/>
                      <a:pt x="0" y="4469"/>
                      <a:pt x="0" y="4469"/>
                    </a:cubicBezTo>
                    <a:cubicBezTo>
                      <a:pt x="0" y="4469"/>
                      <a:pt x="109" y="4473"/>
                      <a:pt x="270" y="4473"/>
                    </a:cubicBezTo>
                    <a:cubicBezTo>
                      <a:pt x="715" y="4473"/>
                      <a:pt x="1562" y="4443"/>
                      <a:pt x="1662" y="4223"/>
                    </a:cubicBezTo>
                    <a:cubicBezTo>
                      <a:pt x="1771" y="3896"/>
                      <a:pt x="300" y="0"/>
                      <a:pt x="300" y="0"/>
                    </a:cubicBezTo>
                    <a:close/>
                  </a:path>
                </a:pathLst>
              </a:custGeom>
              <a:solidFill>
                <a:srgbClr val="762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Google Shape;1032;p20">
                <a:extLst>
                  <a:ext uri="{FF2B5EF4-FFF2-40B4-BE49-F238E27FC236}">
                    <a16:creationId xmlns:a16="http://schemas.microsoft.com/office/drawing/2014/main" xmlns="" id="{BE4F388D-D753-B4B0-12F3-6E9FC6DB0C6F}"/>
                  </a:ext>
                </a:extLst>
              </p:cNvPr>
              <p:cNvSpPr/>
              <p:nvPr/>
            </p:nvSpPr>
            <p:spPr>
              <a:xfrm>
                <a:off x="927792" y="3574296"/>
                <a:ext cx="154363" cy="154345"/>
              </a:xfrm>
              <a:custGeom>
                <a:avLst/>
                <a:gdLst/>
                <a:ahLst/>
                <a:cxnLst/>
                <a:rect l="l" t="t" r="r" b="b"/>
                <a:pathLst>
                  <a:path w="8666" h="8665" extrusionOk="0">
                    <a:moveTo>
                      <a:pt x="4333" y="518"/>
                    </a:moveTo>
                    <a:cubicBezTo>
                      <a:pt x="6431" y="518"/>
                      <a:pt x="8148" y="2234"/>
                      <a:pt x="8148" y="4333"/>
                    </a:cubicBezTo>
                    <a:cubicBezTo>
                      <a:pt x="8148" y="6458"/>
                      <a:pt x="6431" y="8175"/>
                      <a:pt x="4333" y="8175"/>
                    </a:cubicBezTo>
                    <a:cubicBezTo>
                      <a:pt x="2208" y="8175"/>
                      <a:pt x="491" y="6458"/>
                      <a:pt x="491" y="4333"/>
                    </a:cubicBezTo>
                    <a:cubicBezTo>
                      <a:pt x="491" y="2234"/>
                      <a:pt x="2208" y="518"/>
                      <a:pt x="4333" y="518"/>
                    </a:cubicBezTo>
                    <a:close/>
                    <a:moveTo>
                      <a:pt x="4333" y="0"/>
                    </a:moveTo>
                    <a:cubicBezTo>
                      <a:pt x="2317" y="0"/>
                      <a:pt x="627" y="1390"/>
                      <a:pt x="137" y="3243"/>
                    </a:cubicBezTo>
                    <a:cubicBezTo>
                      <a:pt x="82" y="3406"/>
                      <a:pt x="55" y="3570"/>
                      <a:pt x="28" y="3733"/>
                    </a:cubicBezTo>
                    <a:cubicBezTo>
                      <a:pt x="1" y="3924"/>
                      <a:pt x="1" y="4142"/>
                      <a:pt x="1" y="4333"/>
                    </a:cubicBezTo>
                    <a:cubicBezTo>
                      <a:pt x="1" y="6730"/>
                      <a:pt x="1935" y="8665"/>
                      <a:pt x="4333" y="8665"/>
                    </a:cubicBezTo>
                    <a:cubicBezTo>
                      <a:pt x="6731" y="8665"/>
                      <a:pt x="8666" y="6730"/>
                      <a:pt x="8666" y="4333"/>
                    </a:cubicBezTo>
                    <a:cubicBezTo>
                      <a:pt x="8666" y="4169"/>
                      <a:pt x="8666" y="4006"/>
                      <a:pt x="8638" y="3815"/>
                    </a:cubicBezTo>
                    <a:cubicBezTo>
                      <a:pt x="8611" y="3624"/>
                      <a:pt x="8584" y="3433"/>
                      <a:pt x="8529" y="3270"/>
                    </a:cubicBezTo>
                    <a:cubicBezTo>
                      <a:pt x="8066" y="1390"/>
                      <a:pt x="6350" y="0"/>
                      <a:pt x="4333" y="0"/>
                    </a:cubicBezTo>
                    <a:close/>
                  </a:path>
                </a:pathLst>
              </a:custGeom>
              <a:solidFill>
                <a:srgbClr val="7565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1033;p20">
                <a:extLst>
                  <a:ext uri="{FF2B5EF4-FFF2-40B4-BE49-F238E27FC236}">
                    <a16:creationId xmlns:a16="http://schemas.microsoft.com/office/drawing/2014/main" xmlns="" id="{A64FA347-BA76-0395-EF47-71002B63DD62}"/>
                  </a:ext>
                </a:extLst>
              </p:cNvPr>
              <p:cNvSpPr/>
              <p:nvPr/>
            </p:nvSpPr>
            <p:spPr>
              <a:xfrm>
                <a:off x="901111" y="3656796"/>
                <a:ext cx="36890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45" extrusionOk="0">
                    <a:moveTo>
                      <a:pt x="1036" y="0"/>
                    </a:moveTo>
                    <a:cubicBezTo>
                      <a:pt x="981" y="0"/>
                      <a:pt x="927" y="0"/>
                      <a:pt x="872" y="28"/>
                    </a:cubicBezTo>
                    <a:cubicBezTo>
                      <a:pt x="354" y="109"/>
                      <a:pt x="27" y="518"/>
                      <a:pt x="0" y="518"/>
                    </a:cubicBezTo>
                    <a:lnTo>
                      <a:pt x="382" y="845"/>
                    </a:lnTo>
                    <a:cubicBezTo>
                      <a:pt x="382" y="845"/>
                      <a:pt x="600" y="600"/>
                      <a:pt x="899" y="518"/>
                    </a:cubicBezTo>
                    <a:cubicBezTo>
                      <a:pt x="954" y="491"/>
                      <a:pt x="1008" y="491"/>
                      <a:pt x="1063" y="491"/>
                    </a:cubicBezTo>
                    <a:cubicBezTo>
                      <a:pt x="1145" y="491"/>
                      <a:pt x="1199" y="491"/>
                      <a:pt x="1281" y="518"/>
                    </a:cubicBezTo>
                    <a:cubicBezTo>
                      <a:pt x="1444" y="572"/>
                      <a:pt x="1580" y="654"/>
                      <a:pt x="1717" y="818"/>
                    </a:cubicBezTo>
                    <a:lnTo>
                      <a:pt x="2071" y="463"/>
                    </a:lnTo>
                    <a:cubicBezTo>
                      <a:pt x="1826" y="191"/>
                      <a:pt x="1526" y="55"/>
                      <a:pt x="1254" y="0"/>
                    </a:cubicBezTo>
                    <a:close/>
                  </a:path>
                </a:pathLst>
              </a:custGeom>
              <a:solidFill>
                <a:srgbClr val="7565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062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>
            <a:spLocks noGrp="1"/>
          </p:cNvSpPr>
          <p:nvPr>
            <p:ph type="title"/>
          </p:nvPr>
        </p:nvSpPr>
        <p:spPr>
          <a:xfrm>
            <a:off x="4093224" y="1854436"/>
            <a:ext cx="4124681" cy="14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Google Shape;362;p33"/>
          <p:cNvSpPr txBox="1">
            <a:spLocks noGrp="1"/>
          </p:cNvSpPr>
          <p:nvPr>
            <p:ph type="title" idx="2"/>
          </p:nvPr>
        </p:nvSpPr>
        <p:spPr>
          <a:xfrm>
            <a:off x="7051132" y="519525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pic>
        <p:nvPicPr>
          <p:cNvPr id="363" name="Google Shape;3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738882" y="4284559"/>
            <a:ext cx="1124225" cy="3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25" y="2184124"/>
            <a:ext cx="1151590" cy="24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7601" y="1441725"/>
            <a:ext cx="1428803" cy="5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3624" y="308241"/>
            <a:ext cx="1683976" cy="6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973" y="1242183"/>
            <a:ext cx="1551574" cy="52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515" y="1962724"/>
            <a:ext cx="1543235" cy="26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  <p:bldP spid="3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9" name="Google Shape;2314;p13">
            <a:extLst>
              <a:ext uri="{FF2B5EF4-FFF2-40B4-BE49-F238E27FC236}">
                <a16:creationId xmlns:a16="http://schemas.microsoft.com/office/drawing/2014/main" xmlns="" id="{3930B9DE-BB33-507C-A402-F90D7B2B7B42}"/>
              </a:ext>
            </a:extLst>
          </p:cNvPr>
          <p:cNvGrpSpPr/>
          <p:nvPr/>
        </p:nvGrpSpPr>
        <p:grpSpPr>
          <a:xfrm>
            <a:off x="7471713" y="4951627"/>
            <a:ext cx="109518" cy="122014"/>
            <a:chOff x="4510575" y="2515000"/>
            <a:chExt cx="463275" cy="516350"/>
          </a:xfrm>
        </p:grpSpPr>
        <p:sp>
          <p:nvSpPr>
            <p:cNvPr id="56" name="Google Shape;2315;p13">
              <a:extLst>
                <a:ext uri="{FF2B5EF4-FFF2-40B4-BE49-F238E27FC236}">
                  <a16:creationId xmlns:a16="http://schemas.microsoft.com/office/drawing/2014/main" xmlns="" id="{92430FED-A538-ED65-559C-718D8A310DE6}"/>
                </a:ext>
              </a:extLst>
            </p:cNvPr>
            <p:cNvSpPr/>
            <p:nvPr/>
          </p:nvSpPr>
          <p:spPr>
            <a:xfrm>
              <a:off x="4810325" y="2622750"/>
              <a:ext cx="69625" cy="124475"/>
            </a:xfrm>
            <a:custGeom>
              <a:avLst/>
              <a:gdLst/>
              <a:ahLst/>
              <a:cxnLst/>
              <a:rect l="l" t="t" r="r" b="b"/>
              <a:pathLst>
                <a:path w="2785" h="4979" extrusionOk="0">
                  <a:moveTo>
                    <a:pt x="590" y="0"/>
                  </a:moveTo>
                  <a:cubicBezTo>
                    <a:pt x="382" y="68"/>
                    <a:pt x="183" y="159"/>
                    <a:pt x="0" y="271"/>
                  </a:cubicBezTo>
                  <a:cubicBezTo>
                    <a:pt x="269" y="739"/>
                    <a:pt x="383" y="1304"/>
                    <a:pt x="340" y="1895"/>
                  </a:cubicBezTo>
                  <a:cubicBezTo>
                    <a:pt x="1337" y="2266"/>
                    <a:pt x="2013" y="2978"/>
                    <a:pt x="2013" y="3795"/>
                  </a:cubicBezTo>
                  <a:lnTo>
                    <a:pt x="2013" y="4005"/>
                  </a:lnTo>
                  <a:cubicBezTo>
                    <a:pt x="2013" y="4355"/>
                    <a:pt x="1888" y="4686"/>
                    <a:pt x="1670" y="4978"/>
                  </a:cubicBezTo>
                  <a:lnTo>
                    <a:pt x="2443" y="4978"/>
                  </a:lnTo>
                  <a:cubicBezTo>
                    <a:pt x="2661" y="4686"/>
                    <a:pt x="2784" y="4355"/>
                    <a:pt x="2784" y="4005"/>
                  </a:cubicBezTo>
                  <a:lnTo>
                    <a:pt x="2784" y="3797"/>
                  </a:lnTo>
                  <a:lnTo>
                    <a:pt x="2783" y="3797"/>
                  </a:lnTo>
                  <a:cubicBezTo>
                    <a:pt x="2783" y="2979"/>
                    <a:pt x="2109" y="2268"/>
                    <a:pt x="1112" y="1896"/>
                  </a:cubicBezTo>
                  <a:cubicBezTo>
                    <a:pt x="1164" y="1185"/>
                    <a:pt x="989" y="514"/>
                    <a:pt x="590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2316;p13">
              <a:extLst>
                <a:ext uri="{FF2B5EF4-FFF2-40B4-BE49-F238E27FC236}">
                  <a16:creationId xmlns:a16="http://schemas.microsoft.com/office/drawing/2014/main" xmlns="" id="{8A8B312B-C7C2-6288-5969-10BD89A2F187}"/>
                </a:ext>
              </a:extLst>
            </p:cNvPr>
            <p:cNvSpPr/>
            <p:nvPr/>
          </p:nvSpPr>
          <p:spPr>
            <a:xfrm>
              <a:off x="4650250" y="2515000"/>
              <a:ext cx="184050" cy="221500"/>
            </a:xfrm>
            <a:custGeom>
              <a:avLst/>
              <a:gdLst/>
              <a:ahLst/>
              <a:cxnLst/>
              <a:rect l="l" t="t" r="r" b="b"/>
              <a:pathLst>
                <a:path w="7362" h="8860" extrusionOk="0">
                  <a:moveTo>
                    <a:pt x="3684" y="0"/>
                  </a:moveTo>
                  <a:cubicBezTo>
                    <a:pt x="3684" y="0"/>
                    <a:pt x="1" y="1756"/>
                    <a:pt x="1" y="4388"/>
                  </a:cubicBezTo>
                  <a:cubicBezTo>
                    <a:pt x="1" y="6959"/>
                    <a:pt x="3684" y="8860"/>
                    <a:pt x="3684" y="8860"/>
                  </a:cubicBezTo>
                  <a:cubicBezTo>
                    <a:pt x="3684" y="8860"/>
                    <a:pt x="7362" y="6959"/>
                    <a:pt x="7362" y="4388"/>
                  </a:cubicBezTo>
                  <a:cubicBezTo>
                    <a:pt x="7362" y="1756"/>
                    <a:pt x="3684" y="0"/>
                    <a:pt x="3684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2317;p13">
              <a:extLst>
                <a:ext uri="{FF2B5EF4-FFF2-40B4-BE49-F238E27FC236}">
                  <a16:creationId xmlns:a16="http://schemas.microsoft.com/office/drawing/2014/main" xmlns="" id="{70FE303C-3A46-D1EF-11C4-EB8A87680B47}"/>
                </a:ext>
              </a:extLst>
            </p:cNvPr>
            <p:cNvSpPr/>
            <p:nvPr/>
          </p:nvSpPr>
          <p:spPr>
            <a:xfrm>
              <a:off x="4510700" y="2609175"/>
              <a:ext cx="204550" cy="179450"/>
            </a:xfrm>
            <a:custGeom>
              <a:avLst/>
              <a:gdLst/>
              <a:ahLst/>
              <a:cxnLst/>
              <a:rect l="l" t="t" r="r" b="b"/>
              <a:pathLst>
                <a:path w="8182" h="7178" extrusionOk="0">
                  <a:moveTo>
                    <a:pt x="4333" y="0"/>
                  </a:moveTo>
                  <a:cubicBezTo>
                    <a:pt x="2354" y="0"/>
                    <a:pt x="318" y="1404"/>
                    <a:pt x="318" y="1404"/>
                  </a:cubicBezTo>
                  <a:cubicBezTo>
                    <a:pt x="318" y="1404"/>
                    <a:pt x="1" y="5464"/>
                    <a:pt x="2278" y="6779"/>
                  </a:cubicBezTo>
                  <a:cubicBezTo>
                    <a:pt x="2774" y="7066"/>
                    <a:pt x="3333" y="7178"/>
                    <a:pt x="3901" y="7178"/>
                  </a:cubicBezTo>
                  <a:cubicBezTo>
                    <a:pt x="5882" y="7178"/>
                    <a:pt x="7987" y="5824"/>
                    <a:pt x="7987" y="5824"/>
                  </a:cubicBezTo>
                  <a:cubicBezTo>
                    <a:pt x="7987" y="5824"/>
                    <a:pt x="8182" y="1686"/>
                    <a:pt x="5959" y="405"/>
                  </a:cubicBezTo>
                  <a:cubicBezTo>
                    <a:pt x="5453" y="114"/>
                    <a:pt x="4895" y="0"/>
                    <a:pt x="4333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2318;p13">
              <a:extLst>
                <a:ext uri="{FF2B5EF4-FFF2-40B4-BE49-F238E27FC236}">
                  <a16:creationId xmlns:a16="http://schemas.microsoft.com/office/drawing/2014/main" xmlns="" id="{46C442E3-CDBB-E599-9D5D-98B7D8C93181}"/>
                </a:ext>
              </a:extLst>
            </p:cNvPr>
            <p:cNvSpPr/>
            <p:nvPr/>
          </p:nvSpPr>
          <p:spPr>
            <a:xfrm>
              <a:off x="4510575" y="2757725"/>
              <a:ext cx="204650" cy="179450"/>
            </a:xfrm>
            <a:custGeom>
              <a:avLst/>
              <a:gdLst/>
              <a:ahLst/>
              <a:cxnLst/>
              <a:rect l="l" t="t" r="r" b="b"/>
              <a:pathLst>
                <a:path w="8186" h="7178" extrusionOk="0">
                  <a:moveTo>
                    <a:pt x="3906" y="1"/>
                  </a:moveTo>
                  <a:cubicBezTo>
                    <a:pt x="3336" y="1"/>
                    <a:pt x="2777" y="112"/>
                    <a:pt x="2281" y="398"/>
                  </a:cubicBezTo>
                  <a:cubicBezTo>
                    <a:pt x="0" y="1718"/>
                    <a:pt x="323" y="5784"/>
                    <a:pt x="323" y="5784"/>
                  </a:cubicBezTo>
                  <a:cubicBezTo>
                    <a:pt x="323" y="5784"/>
                    <a:pt x="2347" y="7177"/>
                    <a:pt x="4321" y="7177"/>
                  </a:cubicBezTo>
                  <a:cubicBezTo>
                    <a:pt x="4887" y="7177"/>
                    <a:pt x="5449" y="7063"/>
                    <a:pt x="5958" y="6768"/>
                  </a:cubicBezTo>
                  <a:cubicBezTo>
                    <a:pt x="8185" y="5487"/>
                    <a:pt x="7983" y="1345"/>
                    <a:pt x="7983" y="1345"/>
                  </a:cubicBezTo>
                  <a:cubicBezTo>
                    <a:pt x="7983" y="1345"/>
                    <a:pt x="5885" y="1"/>
                    <a:pt x="3906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2319;p13">
              <a:extLst>
                <a:ext uri="{FF2B5EF4-FFF2-40B4-BE49-F238E27FC236}">
                  <a16:creationId xmlns:a16="http://schemas.microsoft.com/office/drawing/2014/main" xmlns="" id="{A90FC500-2FF4-FD9E-4127-6B9E1643DD3A}"/>
                </a:ext>
              </a:extLst>
            </p:cNvPr>
            <p:cNvSpPr/>
            <p:nvPr/>
          </p:nvSpPr>
          <p:spPr>
            <a:xfrm>
              <a:off x="4650050" y="2809800"/>
              <a:ext cx="184000" cy="221550"/>
            </a:xfrm>
            <a:custGeom>
              <a:avLst/>
              <a:gdLst/>
              <a:ahLst/>
              <a:cxnLst/>
              <a:rect l="l" t="t" r="r" b="b"/>
              <a:pathLst>
                <a:path w="7360" h="8862" extrusionOk="0">
                  <a:moveTo>
                    <a:pt x="3678" y="1"/>
                  </a:moveTo>
                  <a:cubicBezTo>
                    <a:pt x="3678" y="1"/>
                    <a:pt x="0" y="1911"/>
                    <a:pt x="0" y="4474"/>
                  </a:cubicBezTo>
                  <a:cubicBezTo>
                    <a:pt x="0" y="7106"/>
                    <a:pt x="3678" y="8861"/>
                    <a:pt x="3678" y="8861"/>
                  </a:cubicBezTo>
                  <a:cubicBezTo>
                    <a:pt x="3678" y="8861"/>
                    <a:pt x="7359" y="7106"/>
                    <a:pt x="7359" y="4474"/>
                  </a:cubicBezTo>
                  <a:cubicBezTo>
                    <a:pt x="7359" y="191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2320;p13">
              <a:extLst>
                <a:ext uri="{FF2B5EF4-FFF2-40B4-BE49-F238E27FC236}">
                  <a16:creationId xmlns:a16="http://schemas.microsoft.com/office/drawing/2014/main" xmlns="" id="{8D52F980-CE43-AA0C-9A7B-2F987F96687A}"/>
                </a:ext>
              </a:extLst>
            </p:cNvPr>
            <p:cNvSpPr/>
            <p:nvPr/>
          </p:nvSpPr>
          <p:spPr>
            <a:xfrm>
              <a:off x="4768950" y="2757850"/>
              <a:ext cx="204750" cy="179550"/>
            </a:xfrm>
            <a:custGeom>
              <a:avLst/>
              <a:gdLst/>
              <a:ahLst/>
              <a:cxnLst/>
              <a:rect l="l" t="t" r="r" b="b"/>
              <a:pathLst>
                <a:path w="8190" h="7182" extrusionOk="0">
                  <a:moveTo>
                    <a:pt x="4285" y="1"/>
                  </a:moveTo>
                  <a:cubicBezTo>
                    <a:pt x="2304" y="1"/>
                    <a:pt x="198" y="1357"/>
                    <a:pt x="198" y="1357"/>
                  </a:cubicBezTo>
                  <a:cubicBezTo>
                    <a:pt x="198" y="1357"/>
                    <a:pt x="0" y="5485"/>
                    <a:pt x="2233" y="6776"/>
                  </a:cubicBezTo>
                  <a:cubicBezTo>
                    <a:pt x="2740" y="7068"/>
                    <a:pt x="3299" y="7182"/>
                    <a:pt x="3863" y="7182"/>
                  </a:cubicBezTo>
                  <a:cubicBezTo>
                    <a:pt x="5838" y="7182"/>
                    <a:pt x="7867" y="5786"/>
                    <a:pt x="7867" y="5786"/>
                  </a:cubicBezTo>
                  <a:cubicBezTo>
                    <a:pt x="7867" y="5786"/>
                    <a:pt x="8190" y="1713"/>
                    <a:pt x="5909" y="401"/>
                  </a:cubicBezTo>
                  <a:cubicBezTo>
                    <a:pt x="5413" y="113"/>
                    <a:pt x="4855" y="1"/>
                    <a:pt x="428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321;p13">
              <a:extLst>
                <a:ext uri="{FF2B5EF4-FFF2-40B4-BE49-F238E27FC236}">
                  <a16:creationId xmlns:a16="http://schemas.microsoft.com/office/drawing/2014/main" xmlns="" id="{A0474C7B-9CAC-F212-C35F-2E68808CE074}"/>
                </a:ext>
              </a:extLst>
            </p:cNvPr>
            <p:cNvSpPr/>
            <p:nvPr/>
          </p:nvSpPr>
          <p:spPr>
            <a:xfrm>
              <a:off x="4769050" y="2609300"/>
              <a:ext cx="204800" cy="179375"/>
            </a:xfrm>
            <a:custGeom>
              <a:avLst/>
              <a:gdLst/>
              <a:ahLst/>
              <a:cxnLst/>
              <a:rect l="l" t="t" r="r" b="b"/>
              <a:pathLst>
                <a:path w="8192" h="7175" extrusionOk="0">
                  <a:moveTo>
                    <a:pt x="3865" y="1"/>
                  </a:moveTo>
                  <a:cubicBezTo>
                    <a:pt x="3299" y="1"/>
                    <a:pt x="2738" y="116"/>
                    <a:pt x="2229" y="412"/>
                  </a:cubicBezTo>
                  <a:cubicBezTo>
                    <a:pt x="1" y="1691"/>
                    <a:pt x="200" y="5826"/>
                    <a:pt x="200" y="5826"/>
                  </a:cubicBezTo>
                  <a:cubicBezTo>
                    <a:pt x="200" y="5826"/>
                    <a:pt x="2302" y="7174"/>
                    <a:pt x="4285" y="7174"/>
                  </a:cubicBezTo>
                  <a:cubicBezTo>
                    <a:pt x="4855" y="7174"/>
                    <a:pt x="5414" y="7063"/>
                    <a:pt x="5911" y="6777"/>
                  </a:cubicBezTo>
                  <a:cubicBezTo>
                    <a:pt x="8192" y="5462"/>
                    <a:pt x="7863" y="1399"/>
                    <a:pt x="7863" y="1399"/>
                  </a:cubicBezTo>
                  <a:cubicBezTo>
                    <a:pt x="7863" y="1399"/>
                    <a:pt x="5838" y="1"/>
                    <a:pt x="386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2322;p13">
              <a:extLst>
                <a:ext uri="{FF2B5EF4-FFF2-40B4-BE49-F238E27FC236}">
                  <a16:creationId xmlns:a16="http://schemas.microsoft.com/office/drawing/2014/main" xmlns="" id="{08B7B3BC-371B-8554-A83B-87BC00636E2D}"/>
                </a:ext>
              </a:extLst>
            </p:cNvPr>
            <p:cNvSpPr/>
            <p:nvPr/>
          </p:nvSpPr>
          <p:spPr>
            <a:xfrm>
              <a:off x="4674750" y="2705525"/>
              <a:ext cx="134550" cy="134425"/>
            </a:xfrm>
            <a:custGeom>
              <a:avLst/>
              <a:gdLst/>
              <a:ahLst/>
              <a:cxnLst/>
              <a:rect l="l" t="t" r="r" b="b"/>
              <a:pathLst>
                <a:path w="5382" h="5377" extrusionOk="0">
                  <a:moveTo>
                    <a:pt x="2692" y="1"/>
                  </a:moveTo>
                  <a:cubicBezTo>
                    <a:pt x="2692" y="1"/>
                    <a:pt x="2691" y="1"/>
                    <a:pt x="2690" y="1"/>
                  </a:cubicBezTo>
                  <a:cubicBezTo>
                    <a:pt x="1208" y="1"/>
                    <a:pt x="1" y="1203"/>
                    <a:pt x="1" y="2687"/>
                  </a:cubicBezTo>
                  <a:cubicBezTo>
                    <a:pt x="1" y="4172"/>
                    <a:pt x="1210" y="5376"/>
                    <a:pt x="2690" y="5376"/>
                  </a:cubicBezTo>
                  <a:cubicBezTo>
                    <a:pt x="4174" y="5376"/>
                    <a:pt x="5382" y="4172"/>
                    <a:pt x="5382" y="2687"/>
                  </a:cubicBezTo>
                  <a:cubicBezTo>
                    <a:pt x="5382" y="1207"/>
                    <a:pt x="4176" y="1"/>
                    <a:pt x="2692" y="1"/>
                  </a:cubicBezTo>
                  <a:close/>
                </a:path>
              </a:pathLst>
            </a:custGeom>
            <a:solidFill>
              <a:srgbClr val="FF9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oogle Shape;2323;p13">
            <a:extLst>
              <a:ext uri="{FF2B5EF4-FFF2-40B4-BE49-F238E27FC236}">
                <a16:creationId xmlns:a16="http://schemas.microsoft.com/office/drawing/2014/main" xmlns="" id="{887AA15C-5718-B9F6-214E-B0FF5E227A24}"/>
              </a:ext>
            </a:extLst>
          </p:cNvPr>
          <p:cNvGrpSpPr/>
          <p:nvPr/>
        </p:nvGrpSpPr>
        <p:grpSpPr>
          <a:xfrm>
            <a:off x="8858898" y="4619784"/>
            <a:ext cx="159969" cy="178244"/>
            <a:chOff x="4510575" y="2515000"/>
            <a:chExt cx="463275" cy="516350"/>
          </a:xfrm>
        </p:grpSpPr>
        <p:sp>
          <p:nvSpPr>
            <p:cNvPr id="48" name="Google Shape;2324;p13">
              <a:extLst>
                <a:ext uri="{FF2B5EF4-FFF2-40B4-BE49-F238E27FC236}">
                  <a16:creationId xmlns:a16="http://schemas.microsoft.com/office/drawing/2014/main" xmlns="" id="{70E7CDA7-1D69-DD30-1C08-24629E02FB88}"/>
                </a:ext>
              </a:extLst>
            </p:cNvPr>
            <p:cNvSpPr/>
            <p:nvPr/>
          </p:nvSpPr>
          <p:spPr>
            <a:xfrm>
              <a:off x="4810325" y="2622750"/>
              <a:ext cx="69625" cy="124475"/>
            </a:xfrm>
            <a:custGeom>
              <a:avLst/>
              <a:gdLst/>
              <a:ahLst/>
              <a:cxnLst/>
              <a:rect l="l" t="t" r="r" b="b"/>
              <a:pathLst>
                <a:path w="2785" h="4979" extrusionOk="0">
                  <a:moveTo>
                    <a:pt x="590" y="0"/>
                  </a:moveTo>
                  <a:cubicBezTo>
                    <a:pt x="382" y="68"/>
                    <a:pt x="183" y="159"/>
                    <a:pt x="0" y="271"/>
                  </a:cubicBezTo>
                  <a:cubicBezTo>
                    <a:pt x="269" y="739"/>
                    <a:pt x="383" y="1304"/>
                    <a:pt x="340" y="1895"/>
                  </a:cubicBezTo>
                  <a:cubicBezTo>
                    <a:pt x="1337" y="2266"/>
                    <a:pt x="2013" y="2978"/>
                    <a:pt x="2013" y="3795"/>
                  </a:cubicBezTo>
                  <a:lnTo>
                    <a:pt x="2013" y="4005"/>
                  </a:lnTo>
                  <a:cubicBezTo>
                    <a:pt x="2013" y="4355"/>
                    <a:pt x="1888" y="4686"/>
                    <a:pt x="1670" y="4978"/>
                  </a:cubicBezTo>
                  <a:lnTo>
                    <a:pt x="2443" y="4978"/>
                  </a:lnTo>
                  <a:cubicBezTo>
                    <a:pt x="2661" y="4686"/>
                    <a:pt x="2784" y="4355"/>
                    <a:pt x="2784" y="4005"/>
                  </a:cubicBezTo>
                  <a:lnTo>
                    <a:pt x="2784" y="3797"/>
                  </a:lnTo>
                  <a:lnTo>
                    <a:pt x="2783" y="3797"/>
                  </a:lnTo>
                  <a:cubicBezTo>
                    <a:pt x="2783" y="2979"/>
                    <a:pt x="2109" y="2268"/>
                    <a:pt x="1112" y="1896"/>
                  </a:cubicBezTo>
                  <a:cubicBezTo>
                    <a:pt x="1164" y="1185"/>
                    <a:pt x="989" y="514"/>
                    <a:pt x="590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2325;p13">
              <a:extLst>
                <a:ext uri="{FF2B5EF4-FFF2-40B4-BE49-F238E27FC236}">
                  <a16:creationId xmlns:a16="http://schemas.microsoft.com/office/drawing/2014/main" xmlns="" id="{AB5BA1A7-20E5-2619-B619-C6712F9B952B}"/>
                </a:ext>
              </a:extLst>
            </p:cNvPr>
            <p:cNvSpPr/>
            <p:nvPr/>
          </p:nvSpPr>
          <p:spPr>
            <a:xfrm>
              <a:off x="4650250" y="2515000"/>
              <a:ext cx="184050" cy="221500"/>
            </a:xfrm>
            <a:custGeom>
              <a:avLst/>
              <a:gdLst/>
              <a:ahLst/>
              <a:cxnLst/>
              <a:rect l="l" t="t" r="r" b="b"/>
              <a:pathLst>
                <a:path w="7362" h="8860" extrusionOk="0">
                  <a:moveTo>
                    <a:pt x="3684" y="0"/>
                  </a:moveTo>
                  <a:cubicBezTo>
                    <a:pt x="3684" y="0"/>
                    <a:pt x="1" y="1756"/>
                    <a:pt x="1" y="4388"/>
                  </a:cubicBezTo>
                  <a:cubicBezTo>
                    <a:pt x="1" y="6959"/>
                    <a:pt x="3684" y="8860"/>
                    <a:pt x="3684" y="8860"/>
                  </a:cubicBezTo>
                  <a:cubicBezTo>
                    <a:pt x="3684" y="8860"/>
                    <a:pt x="7362" y="6959"/>
                    <a:pt x="7362" y="4388"/>
                  </a:cubicBezTo>
                  <a:cubicBezTo>
                    <a:pt x="7362" y="1756"/>
                    <a:pt x="3684" y="0"/>
                    <a:pt x="3684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2326;p13">
              <a:extLst>
                <a:ext uri="{FF2B5EF4-FFF2-40B4-BE49-F238E27FC236}">
                  <a16:creationId xmlns:a16="http://schemas.microsoft.com/office/drawing/2014/main" xmlns="" id="{CDC7AA61-556D-81E7-C290-47EBBEAF1F25}"/>
                </a:ext>
              </a:extLst>
            </p:cNvPr>
            <p:cNvSpPr/>
            <p:nvPr/>
          </p:nvSpPr>
          <p:spPr>
            <a:xfrm>
              <a:off x="4510700" y="2609175"/>
              <a:ext cx="204550" cy="179450"/>
            </a:xfrm>
            <a:custGeom>
              <a:avLst/>
              <a:gdLst/>
              <a:ahLst/>
              <a:cxnLst/>
              <a:rect l="l" t="t" r="r" b="b"/>
              <a:pathLst>
                <a:path w="8182" h="7178" extrusionOk="0">
                  <a:moveTo>
                    <a:pt x="4333" y="0"/>
                  </a:moveTo>
                  <a:cubicBezTo>
                    <a:pt x="2354" y="0"/>
                    <a:pt x="318" y="1404"/>
                    <a:pt x="318" y="1404"/>
                  </a:cubicBezTo>
                  <a:cubicBezTo>
                    <a:pt x="318" y="1404"/>
                    <a:pt x="1" y="5464"/>
                    <a:pt x="2278" y="6779"/>
                  </a:cubicBezTo>
                  <a:cubicBezTo>
                    <a:pt x="2774" y="7066"/>
                    <a:pt x="3333" y="7178"/>
                    <a:pt x="3901" y="7178"/>
                  </a:cubicBezTo>
                  <a:cubicBezTo>
                    <a:pt x="5882" y="7178"/>
                    <a:pt x="7987" y="5824"/>
                    <a:pt x="7987" y="5824"/>
                  </a:cubicBezTo>
                  <a:cubicBezTo>
                    <a:pt x="7987" y="5824"/>
                    <a:pt x="8182" y="1686"/>
                    <a:pt x="5959" y="405"/>
                  </a:cubicBezTo>
                  <a:cubicBezTo>
                    <a:pt x="5453" y="114"/>
                    <a:pt x="4895" y="0"/>
                    <a:pt x="4333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2327;p13">
              <a:extLst>
                <a:ext uri="{FF2B5EF4-FFF2-40B4-BE49-F238E27FC236}">
                  <a16:creationId xmlns:a16="http://schemas.microsoft.com/office/drawing/2014/main" xmlns="" id="{A6FF4687-DD1C-54E0-3AB6-64822F296B63}"/>
                </a:ext>
              </a:extLst>
            </p:cNvPr>
            <p:cNvSpPr/>
            <p:nvPr/>
          </p:nvSpPr>
          <p:spPr>
            <a:xfrm>
              <a:off x="4510575" y="2757725"/>
              <a:ext cx="204650" cy="179450"/>
            </a:xfrm>
            <a:custGeom>
              <a:avLst/>
              <a:gdLst/>
              <a:ahLst/>
              <a:cxnLst/>
              <a:rect l="l" t="t" r="r" b="b"/>
              <a:pathLst>
                <a:path w="8186" h="7178" extrusionOk="0">
                  <a:moveTo>
                    <a:pt x="3906" y="1"/>
                  </a:moveTo>
                  <a:cubicBezTo>
                    <a:pt x="3336" y="1"/>
                    <a:pt x="2777" y="112"/>
                    <a:pt x="2281" y="398"/>
                  </a:cubicBezTo>
                  <a:cubicBezTo>
                    <a:pt x="0" y="1718"/>
                    <a:pt x="323" y="5784"/>
                    <a:pt x="323" y="5784"/>
                  </a:cubicBezTo>
                  <a:cubicBezTo>
                    <a:pt x="323" y="5784"/>
                    <a:pt x="2347" y="7177"/>
                    <a:pt x="4321" y="7177"/>
                  </a:cubicBezTo>
                  <a:cubicBezTo>
                    <a:pt x="4887" y="7177"/>
                    <a:pt x="5449" y="7063"/>
                    <a:pt x="5958" y="6768"/>
                  </a:cubicBezTo>
                  <a:cubicBezTo>
                    <a:pt x="8185" y="5487"/>
                    <a:pt x="7983" y="1345"/>
                    <a:pt x="7983" y="1345"/>
                  </a:cubicBezTo>
                  <a:cubicBezTo>
                    <a:pt x="7983" y="1345"/>
                    <a:pt x="5885" y="1"/>
                    <a:pt x="3906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2328;p13">
              <a:extLst>
                <a:ext uri="{FF2B5EF4-FFF2-40B4-BE49-F238E27FC236}">
                  <a16:creationId xmlns:a16="http://schemas.microsoft.com/office/drawing/2014/main" xmlns="" id="{3AFD2294-B48D-1AC2-7C0D-B11FF588F569}"/>
                </a:ext>
              </a:extLst>
            </p:cNvPr>
            <p:cNvSpPr/>
            <p:nvPr/>
          </p:nvSpPr>
          <p:spPr>
            <a:xfrm>
              <a:off x="4650050" y="2809800"/>
              <a:ext cx="184000" cy="221550"/>
            </a:xfrm>
            <a:custGeom>
              <a:avLst/>
              <a:gdLst/>
              <a:ahLst/>
              <a:cxnLst/>
              <a:rect l="l" t="t" r="r" b="b"/>
              <a:pathLst>
                <a:path w="7360" h="8862" extrusionOk="0">
                  <a:moveTo>
                    <a:pt x="3678" y="1"/>
                  </a:moveTo>
                  <a:cubicBezTo>
                    <a:pt x="3678" y="1"/>
                    <a:pt x="0" y="1911"/>
                    <a:pt x="0" y="4474"/>
                  </a:cubicBezTo>
                  <a:cubicBezTo>
                    <a:pt x="0" y="7106"/>
                    <a:pt x="3678" y="8861"/>
                    <a:pt x="3678" y="8861"/>
                  </a:cubicBezTo>
                  <a:cubicBezTo>
                    <a:pt x="3678" y="8861"/>
                    <a:pt x="7359" y="7106"/>
                    <a:pt x="7359" y="4474"/>
                  </a:cubicBezTo>
                  <a:cubicBezTo>
                    <a:pt x="7359" y="191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2329;p13">
              <a:extLst>
                <a:ext uri="{FF2B5EF4-FFF2-40B4-BE49-F238E27FC236}">
                  <a16:creationId xmlns:a16="http://schemas.microsoft.com/office/drawing/2014/main" xmlns="" id="{F953E606-04CE-6661-4BA3-8CF32526E8ED}"/>
                </a:ext>
              </a:extLst>
            </p:cNvPr>
            <p:cNvSpPr/>
            <p:nvPr/>
          </p:nvSpPr>
          <p:spPr>
            <a:xfrm>
              <a:off x="4768950" y="2757850"/>
              <a:ext cx="204750" cy="179550"/>
            </a:xfrm>
            <a:custGeom>
              <a:avLst/>
              <a:gdLst/>
              <a:ahLst/>
              <a:cxnLst/>
              <a:rect l="l" t="t" r="r" b="b"/>
              <a:pathLst>
                <a:path w="8190" h="7182" extrusionOk="0">
                  <a:moveTo>
                    <a:pt x="4285" y="1"/>
                  </a:moveTo>
                  <a:cubicBezTo>
                    <a:pt x="2304" y="1"/>
                    <a:pt x="198" y="1357"/>
                    <a:pt x="198" y="1357"/>
                  </a:cubicBezTo>
                  <a:cubicBezTo>
                    <a:pt x="198" y="1357"/>
                    <a:pt x="0" y="5485"/>
                    <a:pt x="2233" y="6776"/>
                  </a:cubicBezTo>
                  <a:cubicBezTo>
                    <a:pt x="2740" y="7068"/>
                    <a:pt x="3299" y="7182"/>
                    <a:pt x="3863" y="7182"/>
                  </a:cubicBezTo>
                  <a:cubicBezTo>
                    <a:pt x="5838" y="7182"/>
                    <a:pt x="7867" y="5786"/>
                    <a:pt x="7867" y="5786"/>
                  </a:cubicBezTo>
                  <a:cubicBezTo>
                    <a:pt x="7867" y="5786"/>
                    <a:pt x="8190" y="1713"/>
                    <a:pt x="5909" y="401"/>
                  </a:cubicBezTo>
                  <a:cubicBezTo>
                    <a:pt x="5413" y="113"/>
                    <a:pt x="4855" y="1"/>
                    <a:pt x="428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2330;p13">
              <a:extLst>
                <a:ext uri="{FF2B5EF4-FFF2-40B4-BE49-F238E27FC236}">
                  <a16:creationId xmlns:a16="http://schemas.microsoft.com/office/drawing/2014/main" xmlns="" id="{A90801C9-B55B-816B-E57A-967422D2EEA3}"/>
                </a:ext>
              </a:extLst>
            </p:cNvPr>
            <p:cNvSpPr/>
            <p:nvPr/>
          </p:nvSpPr>
          <p:spPr>
            <a:xfrm>
              <a:off x="4769050" y="2609300"/>
              <a:ext cx="204800" cy="179375"/>
            </a:xfrm>
            <a:custGeom>
              <a:avLst/>
              <a:gdLst/>
              <a:ahLst/>
              <a:cxnLst/>
              <a:rect l="l" t="t" r="r" b="b"/>
              <a:pathLst>
                <a:path w="8192" h="7175" extrusionOk="0">
                  <a:moveTo>
                    <a:pt x="3865" y="1"/>
                  </a:moveTo>
                  <a:cubicBezTo>
                    <a:pt x="3299" y="1"/>
                    <a:pt x="2738" y="116"/>
                    <a:pt x="2229" y="412"/>
                  </a:cubicBezTo>
                  <a:cubicBezTo>
                    <a:pt x="1" y="1691"/>
                    <a:pt x="200" y="5826"/>
                    <a:pt x="200" y="5826"/>
                  </a:cubicBezTo>
                  <a:cubicBezTo>
                    <a:pt x="200" y="5826"/>
                    <a:pt x="2302" y="7174"/>
                    <a:pt x="4285" y="7174"/>
                  </a:cubicBezTo>
                  <a:cubicBezTo>
                    <a:pt x="4855" y="7174"/>
                    <a:pt x="5414" y="7063"/>
                    <a:pt x="5911" y="6777"/>
                  </a:cubicBezTo>
                  <a:cubicBezTo>
                    <a:pt x="8192" y="5462"/>
                    <a:pt x="7863" y="1399"/>
                    <a:pt x="7863" y="1399"/>
                  </a:cubicBezTo>
                  <a:cubicBezTo>
                    <a:pt x="7863" y="1399"/>
                    <a:pt x="5838" y="1"/>
                    <a:pt x="386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2331;p13">
              <a:extLst>
                <a:ext uri="{FF2B5EF4-FFF2-40B4-BE49-F238E27FC236}">
                  <a16:creationId xmlns:a16="http://schemas.microsoft.com/office/drawing/2014/main" xmlns="" id="{51F4E883-562C-5026-DDE5-DED9DAD746F8}"/>
                </a:ext>
              </a:extLst>
            </p:cNvPr>
            <p:cNvSpPr/>
            <p:nvPr/>
          </p:nvSpPr>
          <p:spPr>
            <a:xfrm>
              <a:off x="4674750" y="2705525"/>
              <a:ext cx="134550" cy="134425"/>
            </a:xfrm>
            <a:custGeom>
              <a:avLst/>
              <a:gdLst/>
              <a:ahLst/>
              <a:cxnLst/>
              <a:rect l="l" t="t" r="r" b="b"/>
              <a:pathLst>
                <a:path w="5382" h="5377" extrusionOk="0">
                  <a:moveTo>
                    <a:pt x="2692" y="1"/>
                  </a:moveTo>
                  <a:cubicBezTo>
                    <a:pt x="2692" y="1"/>
                    <a:pt x="2691" y="1"/>
                    <a:pt x="2690" y="1"/>
                  </a:cubicBezTo>
                  <a:cubicBezTo>
                    <a:pt x="1208" y="1"/>
                    <a:pt x="1" y="1203"/>
                    <a:pt x="1" y="2687"/>
                  </a:cubicBezTo>
                  <a:cubicBezTo>
                    <a:pt x="1" y="4172"/>
                    <a:pt x="1210" y="5376"/>
                    <a:pt x="2690" y="5376"/>
                  </a:cubicBezTo>
                  <a:cubicBezTo>
                    <a:pt x="4174" y="5376"/>
                    <a:pt x="5382" y="4172"/>
                    <a:pt x="5382" y="2687"/>
                  </a:cubicBezTo>
                  <a:cubicBezTo>
                    <a:pt x="5382" y="1207"/>
                    <a:pt x="4176" y="1"/>
                    <a:pt x="2692" y="1"/>
                  </a:cubicBezTo>
                  <a:close/>
                </a:path>
              </a:pathLst>
            </a:custGeom>
            <a:solidFill>
              <a:srgbClr val="FF9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oogle Shape;2332;p13">
            <a:extLst>
              <a:ext uri="{FF2B5EF4-FFF2-40B4-BE49-F238E27FC236}">
                <a16:creationId xmlns:a16="http://schemas.microsoft.com/office/drawing/2014/main" xmlns="" id="{689E3715-29D6-A55C-105D-B31AA2CE23C7}"/>
              </a:ext>
            </a:extLst>
          </p:cNvPr>
          <p:cNvGrpSpPr/>
          <p:nvPr/>
        </p:nvGrpSpPr>
        <p:grpSpPr>
          <a:xfrm>
            <a:off x="7188863" y="4951627"/>
            <a:ext cx="109518" cy="122014"/>
            <a:chOff x="4510575" y="2515000"/>
            <a:chExt cx="463275" cy="516350"/>
          </a:xfrm>
        </p:grpSpPr>
        <p:sp>
          <p:nvSpPr>
            <p:cNvPr id="40" name="Google Shape;2333;p13">
              <a:extLst>
                <a:ext uri="{FF2B5EF4-FFF2-40B4-BE49-F238E27FC236}">
                  <a16:creationId xmlns:a16="http://schemas.microsoft.com/office/drawing/2014/main" xmlns="" id="{25DEC89C-8341-1236-38FC-68C66CC21E3F}"/>
                </a:ext>
              </a:extLst>
            </p:cNvPr>
            <p:cNvSpPr/>
            <p:nvPr/>
          </p:nvSpPr>
          <p:spPr>
            <a:xfrm>
              <a:off x="4810325" y="2622750"/>
              <a:ext cx="69625" cy="124475"/>
            </a:xfrm>
            <a:custGeom>
              <a:avLst/>
              <a:gdLst/>
              <a:ahLst/>
              <a:cxnLst/>
              <a:rect l="l" t="t" r="r" b="b"/>
              <a:pathLst>
                <a:path w="2785" h="4979" extrusionOk="0">
                  <a:moveTo>
                    <a:pt x="590" y="0"/>
                  </a:moveTo>
                  <a:cubicBezTo>
                    <a:pt x="382" y="68"/>
                    <a:pt x="183" y="159"/>
                    <a:pt x="0" y="271"/>
                  </a:cubicBezTo>
                  <a:cubicBezTo>
                    <a:pt x="269" y="739"/>
                    <a:pt x="383" y="1304"/>
                    <a:pt x="340" y="1895"/>
                  </a:cubicBezTo>
                  <a:cubicBezTo>
                    <a:pt x="1337" y="2266"/>
                    <a:pt x="2013" y="2978"/>
                    <a:pt x="2013" y="3795"/>
                  </a:cubicBezTo>
                  <a:lnTo>
                    <a:pt x="2013" y="4005"/>
                  </a:lnTo>
                  <a:cubicBezTo>
                    <a:pt x="2013" y="4355"/>
                    <a:pt x="1888" y="4686"/>
                    <a:pt x="1670" y="4978"/>
                  </a:cubicBezTo>
                  <a:lnTo>
                    <a:pt x="2443" y="4978"/>
                  </a:lnTo>
                  <a:cubicBezTo>
                    <a:pt x="2661" y="4686"/>
                    <a:pt x="2784" y="4355"/>
                    <a:pt x="2784" y="4005"/>
                  </a:cubicBezTo>
                  <a:lnTo>
                    <a:pt x="2784" y="3797"/>
                  </a:lnTo>
                  <a:lnTo>
                    <a:pt x="2783" y="3797"/>
                  </a:lnTo>
                  <a:cubicBezTo>
                    <a:pt x="2783" y="2979"/>
                    <a:pt x="2109" y="2268"/>
                    <a:pt x="1112" y="1896"/>
                  </a:cubicBezTo>
                  <a:cubicBezTo>
                    <a:pt x="1164" y="1185"/>
                    <a:pt x="989" y="514"/>
                    <a:pt x="590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334;p13">
              <a:extLst>
                <a:ext uri="{FF2B5EF4-FFF2-40B4-BE49-F238E27FC236}">
                  <a16:creationId xmlns:a16="http://schemas.microsoft.com/office/drawing/2014/main" xmlns="" id="{761753B9-78DF-55BB-1B13-3091F5D3A1A9}"/>
                </a:ext>
              </a:extLst>
            </p:cNvPr>
            <p:cNvSpPr/>
            <p:nvPr/>
          </p:nvSpPr>
          <p:spPr>
            <a:xfrm>
              <a:off x="4650250" y="2515000"/>
              <a:ext cx="184050" cy="221500"/>
            </a:xfrm>
            <a:custGeom>
              <a:avLst/>
              <a:gdLst/>
              <a:ahLst/>
              <a:cxnLst/>
              <a:rect l="l" t="t" r="r" b="b"/>
              <a:pathLst>
                <a:path w="7362" h="8860" extrusionOk="0">
                  <a:moveTo>
                    <a:pt x="3684" y="0"/>
                  </a:moveTo>
                  <a:cubicBezTo>
                    <a:pt x="3684" y="0"/>
                    <a:pt x="1" y="1756"/>
                    <a:pt x="1" y="4388"/>
                  </a:cubicBezTo>
                  <a:cubicBezTo>
                    <a:pt x="1" y="6959"/>
                    <a:pt x="3684" y="8860"/>
                    <a:pt x="3684" y="8860"/>
                  </a:cubicBezTo>
                  <a:cubicBezTo>
                    <a:pt x="3684" y="8860"/>
                    <a:pt x="7362" y="6959"/>
                    <a:pt x="7362" y="4388"/>
                  </a:cubicBezTo>
                  <a:cubicBezTo>
                    <a:pt x="7362" y="1756"/>
                    <a:pt x="3684" y="0"/>
                    <a:pt x="3684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335;p13">
              <a:extLst>
                <a:ext uri="{FF2B5EF4-FFF2-40B4-BE49-F238E27FC236}">
                  <a16:creationId xmlns:a16="http://schemas.microsoft.com/office/drawing/2014/main" xmlns="" id="{7EF35A40-5B01-E0A5-A886-B8606209FCBE}"/>
                </a:ext>
              </a:extLst>
            </p:cNvPr>
            <p:cNvSpPr/>
            <p:nvPr/>
          </p:nvSpPr>
          <p:spPr>
            <a:xfrm>
              <a:off x="4510700" y="2609175"/>
              <a:ext cx="204550" cy="179450"/>
            </a:xfrm>
            <a:custGeom>
              <a:avLst/>
              <a:gdLst/>
              <a:ahLst/>
              <a:cxnLst/>
              <a:rect l="l" t="t" r="r" b="b"/>
              <a:pathLst>
                <a:path w="8182" h="7178" extrusionOk="0">
                  <a:moveTo>
                    <a:pt x="4333" y="0"/>
                  </a:moveTo>
                  <a:cubicBezTo>
                    <a:pt x="2354" y="0"/>
                    <a:pt x="318" y="1404"/>
                    <a:pt x="318" y="1404"/>
                  </a:cubicBezTo>
                  <a:cubicBezTo>
                    <a:pt x="318" y="1404"/>
                    <a:pt x="1" y="5464"/>
                    <a:pt x="2278" y="6779"/>
                  </a:cubicBezTo>
                  <a:cubicBezTo>
                    <a:pt x="2774" y="7066"/>
                    <a:pt x="3333" y="7178"/>
                    <a:pt x="3901" y="7178"/>
                  </a:cubicBezTo>
                  <a:cubicBezTo>
                    <a:pt x="5882" y="7178"/>
                    <a:pt x="7987" y="5824"/>
                    <a:pt x="7987" y="5824"/>
                  </a:cubicBezTo>
                  <a:cubicBezTo>
                    <a:pt x="7987" y="5824"/>
                    <a:pt x="8182" y="1686"/>
                    <a:pt x="5959" y="405"/>
                  </a:cubicBezTo>
                  <a:cubicBezTo>
                    <a:pt x="5453" y="114"/>
                    <a:pt x="4895" y="0"/>
                    <a:pt x="4333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336;p13">
              <a:extLst>
                <a:ext uri="{FF2B5EF4-FFF2-40B4-BE49-F238E27FC236}">
                  <a16:creationId xmlns:a16="http://schemas.microsoft.com/office/drawing/2014/main" xmlns="" id="{729A0593-FAA2-73AA-FAE5-3576F9D9E95D}"/>
                </a:ext>
              </a:extLst>
            </p:cNvPr>
            <p:cNvSpPr/>
            <p:nvPr/>
          </p:nvSpPr>
          <p:spPr>
            <a:xfrm>
              <a:off x="4510575" y="2757725"/>
              <a:ext cx="204650" cy="179450"/>
            </a:xfrm>
            <a:custGeom>
              <a:avLst/>
              <a:gdLst/>
              <a:ahLst/>
              <a:cxnLst/>
              <a:rect l="l" t="t" r="r" b="b"/>
              <a:pathLst>
                <a:path w="8186" h="7178" extrusionOk="0">
                  <a:moveTo>
                    <a:pt x="3906" y="1"/>
                  </a:moveTo>
                  <a:cubicBezTo>
                    <a:pt x="3336" y="1"/>
                    <a:pt x="2777" y="112"/>
                    <a:pt x="2281" y="398"/>
                  </a:cubicBezTo>
                  <a:cubicBezTo>
                    <a:pt x="0" y="1718"/>
                    <a:pt x="323" y="5784"/>
                    <a:pt x="323" y="5784"/>
                  </a:cubicBezTo>
                  <a:cubicBezTo>
                    <a:pt x="323" y="5784"/>
                    <a:pt x="2347" y="7177"/>
                    <a:pt x="4321" y="7177"/>
                  </a:cubicBezTo>
                  <a:cubicBezTo>
                    <a:pt x="4887" y="7177"/>
                    <a:pt x="5449" y="7063"/>
                    <a:pt x="5958" y="6768"/>
                  </a:cubicBezTo>
                  <a:cubicBezTo>
                    <a:pt x="8185" y="5487"/>
                    <a:pt x="7983" y="1345"/>
                    <a:pt x="7983" y="1345"/>
                  </a:cubicBezTo>
                  <a:cubicBezTo>
                    <a:pt x="7983" y="1345"/>
                    <a:pt x="5885" y="1"/>
                    <a:pt x="3906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337;p13">
              <a:extLst>
                <a:ext uri="{FF2B5EF4-FFF2-40B4-BE49-F238E27FC236}">
                  <a16:creationId xmlns:a16="http://schemas.microsoft.com/office/drawing/2014/main" xmlns="" id="{14124329-5730-7C3F-FE64-FAD1A0C5D696}"/>
                </a:ext>
              </a:extLst>
            </p:cNvPr>
            <p:cNvSpPr/>
            <p:nvPr/>
          </p:nvSpPr>
          <p:spPr>
            <a:xfrm>
              <a:off x="4650050" y="2809800"/>
              <a:ext cx="184000" cy="221550"/>
            </a:xfrm>
            <a:custGeom>
              <a:avLst/>
              <a:gdLst/>
              <a:ahLst/>
              <a:cxnLst/>
              <a:rect l="l" t="t" r="r" b="b"/>
              <a:pathLst>
                <a:path w="7360" h="8862" extrusionOk="0">
                  <a:moveTo>
                    <a:pt x="3678" y="1"/>
                  </a:moveTo>
                  <a:cubicBezTo>
                    <a:pt x="3678" y="1"/>
                    <a:pt x="0" y="1911"/>
                    <a:pt x="0" y="4474"/>
                  </a:cubicBezTo>
                  <a:cubicBezTo>
                    <a:pt x="0" y="7106"/>
                    <a:pt x="3678" y="8861"/>
                    <a:pt x="3678" y="8861"/>
                  </a:cubicBezTo>
                  <a:cubicBezTo>
                    <a:pt x="3678" y="8861"/>
                    <a:pt x="7359" y="7106"/>
                    <a:pt x="7359" y="4474"/>
                  </a:cubicBezTo>
                  <a:cubicBezTo>
                    <a:pt x="7359" y="191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338;p13">
              <a:extLst>
                <a:ext uri="{FF2B5EF4-FFF2-40B4-BE49-F238E27FC236}">
                  <a16:creationId xmlns:a16="http://schemas.microsoft.com/office/drawing/2014/main" xmlns="" id="{6D623295-9B74-0742-CCDD-97F9D76D9758}"/>
                </a:ext>
              </a:extLst>
            </p:cNvPr>
            <p:cNvSpPr/>
            <p:nvPr/>
          </p:nvSpPr>
          <p:spPr>
            <a:xfrm>
              <a:off x="4768950" y="2757850"/>
              <a:ext cx="204750" cy="179550"/>
            </a:xfrm>
            <a:custGeom>
              <a:avLst/>
              <a:gdLst/>
              <a:ahLst/>
              <a:cxnLst/>
              <a:rect l="l" t="t" r="r" b="b"/>
              <a:pathLst>
                <a:path w="8190" h="7182" extrusionOk="0">
                  <a:moveTo>
                    <a:pt x="4285" y="1"/>
                  </a:moveTo>
                  <a:cubicBezTo>
                    <a:pt x="2304" y="1"/>
                    <a:pt x="198" y="1357"/>
                    <a:pt x="198" y="1357"/>
                  </a:cubicBezTo>
                  <a:cubicBezTo>
                    <a:pt x="198" y="1357"/>
                    <a:pt x="0" y="5485"/>
                    <a:pt x="2233" y="6776"/>
                  </a:cubicBezTo>
                  <a:cubicBezTo>
                    <a:pt x="2740" y="7068"/>
                    <a:pt x="3299" y="7182"/>
                    <a:pt x="3863" y="7182"/>
                  </a:cubicBezTo>
                  <a:cubicBezTo>
                    <a:pt x="5838" y="7182"/>
                    <a:pt x="7867" y="5786"/>
                    <a:pt x="7867" y="5786"/>
                  </a:cubicBezTo>
                  <a:cubicBezTo>
                    <a:pt x="7867" y="5786"/>
                    <a:pt x="8190" y="1713"/>
                    <a:pt x="5909" y="401"/>
                  </a:cubicBezTo>
                  <a:cubicBezTo>
                    <a:pt x="5413" y="113"/>
                    <a:pt x="4855" y="1"/>
                    <a:pt x="428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339;p13">
              <a:extLst>
                <a:ext uri="{FF2B5EF4-FFF2-40B4-BE49-F238E27FC236}">
                  <a16:creationId xmlns:a16="http://schemas.microsoft.com/office/drawing/2014/main" xmlns="" id="{3FB1F1AF-D2F7-E48E-5197-B715220CED3C}"/>
                </a:ext>
              </a:extLst>
            </p:cNvPr>
            <p:cNvSpPr/>
            <p:nvPr/>
          </p:nvSpPr>
          <p:spPr>
            <a:xfrm>
              <a:off x="4769050" y="2609300"/>
              <a:ext cx="204800" cy="179375"/>
            </a:xfrm>
            <a:custGeom>
              <a:avLst/>
              <a:gdLst/>
              <a:ahLst/>
              <a:cxnLst/>
              <a:rect l="l" t="t" r="r" b="b"/>
              <a:pathLst>
                <a:path w="8192" h="7175" extrusionOk="0">
                  <a:moveTo>
                    <a:pt x="3865" y="1"/>
                  </a:moveTo>
                  <a:cubicBezTo>
                    <a:pt x="3299" y="1"/>
                    <a:pt x="2738" y="116"/>
                    <a:pt x="2229" y="412"/>
                  </a:cubicBezTo>
                  <a:cubicBezTo>
                    <a:pt x="1" y="1691"/>
                    <a:pt x="200" y="5826"/>
                    <a:pt x="200" y="5826"/>
                  </a:cubicBezTo>
                  <a:cubicBezTo>
                    <a:pt x="200" y="5826"/>
                    <a:pt x="2302" y="7174"/>
                    <a:pt x="4285" y="7174"/>
                  </a:cubicBezTo>
                  <a:cubicBezTo>
                    <a:pt x="4855" y="7174"/>
                    <a:pt x="5414" y="7063"/>
                    <a:pt x="5911" y="6777"/>
                  </a:cubicBezTo>
                  <a:cubicBezTo>
                    <a:pt x="8192" y="5462"/>
                    <a:pt x="7863" y="1399"/>
                    <a:pt x="7863" y="1399"/>
                  </a:cubicBezTo>
                  <a:cubicBezTo>
                    <a:pt x="7863" y="1399"/>
                    <a:pt x="5838" y="1"/>
                    <a:pt x="386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2340;p13">
              <a:extLst>
                <a:ext uri="{FF2B5EF4-FFF2-40B4-BE49-F238E27FC236}">
                  <a16:creationId xmlns:a16="http://schemas.microsoft.com/office/drawing/2014/main" xmlns="" id="{4F407624-AAC9-A2D7-928E-4ACBD3FB309C}"/>
                </a:ext>
              </a:extLst>
            </p:cNvPr>
            <p:cNvSpPr/>
            <p:nvPr/>
          </p:nvSpPr>
          <p:spPr>
            <a:xfrm>
              <a:off x="4674750" y="2705525"/>
              <a:ext cx="134550" cy="134425"/>
            </a:xfrm>
            <a:custGeom>
              <a:avLst/>
              <a:gdLst/>
              <a:ahLst/>
              <a:cxnLst/>
              <a:rect l="l" t="t" r="r" b="b"/>
              <a:pathLst>
                <a:path w="5382" h="5377" extrusionOk="0">
                  <a:moveTo>
                    <a:pt x="2692" y="1"/>
                  </a:moveTo>
                  <a:cubicBezTo>
                    <a:pt x="2692" y="1"/>
                    <a:pt x="2691" y="1"/>
                    <a:pt x="2690" y="1"/>
                  </a:cubicBezTo>
                  <a:cubicBezTo>
                    <a:pt x="1208" y="1"/>
                    <a:pt x="1" y="1203"/>
                    <a:pt x="1" y="2687"/>
                  </a:cubicBezTo>
                  <a:cubicBezTo>
                    <a:pt x="1" y="4172"/>
                    <a:pt x="1210" y="5376"/>
                    <a:pt x="2690" y="5376"/>
                  </a:cubicBezTo>
                  <a:cubicBezTo>
                    <a:pt x="4174" y="5376"/>
                    <a:pt x="5382" y="4172"/>
                    <a:pt x="5382" y="2687"/>
                  </a:cubicBezTo>
                  <a:cubicBezTo>
                    <a:pt x="5382" y="1207"/>
                    <a:pt x="4176" y="1"/>
                    <a:pt x="2692" y="1"/>
                  </a:cubicBezTo>
                  <a:close/>
                </a:path>
              </a:pathLst>
            </a:custGeom>
            <a:solidFill>
              <a:srgbClr val="FF9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oogle Shape;2341;p13">
            <a:extLst>
              <a:ext uri="{FF2B5EF4-FFF2-40B4-BE49-F238E27FC236}">
                <a16:creationId xmlns:a16="http://schemas.microsoft.com/office/drawing/2014/main" xmlns="" id="{C8C4B2E5-024E-4482-041D-12B20F06ECE7}"/>
              </a:ext>
            </a:extLst>
          </p:cNvPr>
          <p:cNvGrpSpPr/>
          <p:nvPr/>
        </p:nvGrpSpPr>
        <p:grpSpPr>
          <a:xfrm>
            <a:off x="624723" y="4812996"/>
            <a:ext cx="159969" cy="178244"/>
            <a:chOff x="4510575" y="2515000"/>
            <a:chExt cx="463275" cy="516350"/>
          </a:xfrm>
        </p:grpSpPr>
        <p:sp>
          <p:nvSpPr>
            <p:cNvPr id="32" name="Google Shape;2342;p13">
              <a:extLst>
                <a:ext uri="{FF2B5EF4-FFF2-40B4-BE49-F238E27FC236}">
                  <a16:creationId xmlns:a16="http://schemas.microsoft.com/office/drawing/2014/main" xmlns="" id="{B3A16CCA-D382-E623-E481-D8AE46EAB593}"/>
                </a:ext>
              </a:extLst>
            </p:cNvPr>
            <p:cNvSpPr/>
            <p:nvPr/>
          </p:nvSpPr>
          <p:spPr>
            <a:xfrm>
              <a:off x="4810325" y="2622750"/>
              <a:ext cx="69625" cy="124475"/>
            </a:xfrm>
            <a:custGeom>
              <a:avLst/>
              <a:gdLst/>
              <a:ahLst/>
              <a:cxnLst/>
              <a:rect l="l" t="t" r="r" b="b"/>
              <a:pathLst>
                <a:path w="2785" h="4979" extrusionOk="0">
                  <a:moveTo>
                    <a:pt x="590" y="0"/>
                  </a:moveTo>
                  <a:cubicBezTo>
                    <a:pt x="382" y="68"/>
                    <a:pt x="183" y="159"/>
                    <a:pt x="0" y="271"/>
                  </a:cubicBezTo>
                  <a:cubicBezTo>
                    <a:pt x="269" y="739"/>
                    <a:pt x="383" y="1304"/>
                    <a:pt x="340" y="1895"/>
                  </a:cubicBezTo>
                  <a:cubicBezTo>
                    <a:pt x="1337" y="2266"/>
                    <a:pt x="2013" y="2978"/>
                    <a:pt x="2013" y="3795"/>
                  </a:cubicBezTo>
                  <a:lnTo>
                    <a:pt x="2013" y="4005"/>
                  </a:lnTo>
                  <a:cubicBezTo>
                    <a:pt x="2013" y="4355"/>
                    <a:pt x="1888" y="4686"/>
                    <a:pt x="1670" y="4978"/>
                  </a:cubicBezTo>
                  <a:lnTo>
                    <a:pt x="2443" y="4978"/>
                  </a:lnTo>
                  <a:cubicBezTo>
                    <a:pt x="2661" y="4686"/>
                    <a:pt x="2784" y="4355"/>
                    <a:pt x="2784" y="4005"/>
                  </a:cubicBezTo>
                  <a:lnTo>
                    <a:pt x="2784" y="3797"/>
                  </a:lnTo>
                  <a:lnTo>
                    <a:pt x="2783" y="3797"/>
                  </a:lnTo>
                  <a:cubicBezTo>
                    <a:pt x="2783" y="2979"/>
                    <a:pt x="2109" y="2268"/>
                    <a:pt x="1112" y="1896"/>
                  </a:cubicBezTo>
                  <a:cubicBezTo>
                    <a:pt x="1164" y="1185"/>
                    <a:pt x="989" y="514"/>
                    <a:pt x="590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343;p13">
              <a:extLst>
                <a:ext uri="{FF2B5EF4-FFF2-40B4-BE49-F238E27FC236}">
                  <a16:creationId xmlns:a16="http://schemas.microsoft.com/office/drawing/2014/main" xmlns="" id="{CEBFD6C7-BE96-1851-44CD-C1C39BF30A76}"/>
                </a:ext>
              </a:extLst>
            </p:cNvPr>
            <p:cNvSpPr/>
            <p:nvPr/>
          </p:nvSpPr>
          <p:spPr>
            <a:xfrm>
              <a:off x="4650250" y="2515000"/>
              <a:ext cx="184050" cy="221500"/>
            </a:xfrm>
            <a:custGeom>
              <a:avLst/>
              <a:gdLst/>
              <a:ahLst/>
              <a:cxnLst/>
              <a:rect l="l" t="t" r="r" b="b"/>
              <a:pathLst>
                <a:path w="7362" h="8860" extrusionOk="0">
                  <a:moveTo>
                    <a:pt x="3684" y="0"/>
                  </a:moveTo>
                  <a:cubicBezTo>
                    <a:pt x="3684" y="0"/>
                    <a:pt x="1" y="1756"/>
                    <a:pt x="1" y="4388"/>
                  </a:cubicBezTo>
                  <a:cubicBezTo>
                    <a:pt x="1" y="6959"/>
                    <a:pt x="3684" y="8860"/>
                    <a:pt x="3684" y="8860"/>
                  </a:cubicBezTo>
                  <a:cubicBezTo>
                    <a:pt x="3684" y="8860"/>
                    <a:pt x="7362" y="6959"/>
                    <a:pt x="7362" y="4388"/>
                  </a:cubicBezTo>
                  <a:cubicBezTo>
                    <a:pt x="7362" y="1756"/>
                    <a:pt x="3684" y="0"/>
                    <a:pt x="3684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2344;p13">
              <a:extLst>
                <a:ext uri="{FF2B5EF4-FFF2-40B4-BE49-F238E27FC236}">
                  <a16:creationId xmlns:a16="http://schemas.microsoft.com/office/drawing/2014/main" xmlns="" id="{9512DC65-4359-2454-4FA7-BED834E24764}"/>
                </a:ext>
              </a:extLst>
            </p:cNvPr>
            <p:cNvSpPr/>
            <p:nvPr/>
          </p:nvSpPr>
          <p:spPr>
            <a:xfrm>
              <a:off x="4510700" y="2609175"/>
              <a:ext cx="204550" cy="179450"/>
            </a:xfrm>
            <a:custGeom>
              <a:avLst/>
              <a:gdLst/>
              <a:ahLst/>
              <a:cxnLst/>
              <a:rect l="l" t="t" r="r" b="b"/>
              <a:pathLst>
                <a:path w="8182" h="7178" extrusionOk="0">
                  <a:moveTo>
                    <a:pt x="4333" y="0"/>
                  </a:moveTo>
                  <a:cubicBezTo>
                    <a:pt x="2354" y="0"/>
                    <a:pt x="318" y="1404"/>
                    <a:pt x="318" y="1404"/>
                  </a:cubicBezTo>
                  <a:cubicBezTo>
                    <a:pt x="318" y="1404"/>
                    <a:pt x="1" y="5464"/>
                    <a:pt x="2278" y="6779"/>
                  </a:cubicBezTo>
                  <a:cubicBezTo>
                    <a:pt x="2774" y="7066"/>
                    <a:pt x="3333" y="7178"/>
                    <a:pt x="3901" y="7178"/>
                  </a:cubicBezTo>
                  <a:cubicBezTo>
                    <a:pt x="5882" y="7178"/>
                    <a:pt x="7987" y="5824"/>
                    <a:pt x="7987" y="5824"/>
                  </a:cubicBezTo>
                  <a:cubicBezTo>
                    <a:pt x="7987" y="5824"/>
                    <a:pt x="8182" y="1686"/>
                    <a:pt x="5959" y="405"/>
                  </a:cubicBezTo>
                  <a:cubicBezTo>
                    <a:pt x="5453" y="114"/>
                    <a:pt x="4895" y="0"/>
                    <a:pt x="4333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345;p13">
              <a:extLst>
                <a:ext uri="{FF2B5EF4-FFF2-40B4-BE49-F238E27FC236}">
                  <a16:creationId xmlns:a16="http://schemas.microsoft.com/office/drawing/2014/main" xmlns="" id="{C5374D92-38F5-4065-EAEB-3FFF1EBF9653}"/>
                </a:ext>
              </a:extLst>
            </p:cNvPr>
            <p:cNvSpPr/>
            <p:nvPr/>
          </p:nvSpPr>
          <p:spPr>
            <a:xfrm>
              <a:off x="4510575" y="2757725"/>
              <a:ext cx="204650" cy="179450"/>
            </a:xfrm>
            <a:custGeom>
              <a:avLst/>
              <a:gdLst/>
              <a:ahLst/>
              <a:cxnLst/>
              <a:rect l="l" t="t" r="r" b="b"/>
              <a:pathLst>
                <a:path w="8186" h="7178" extrusionOk="0">
                  <a:moveTo>
                    <a:pt x="3906" y="1"/>
                  </a:moveTo>
                  <a:cubicBezTo>
                    <a:pt x="3336" y="1"/>
                    <a:pt x="2777" y="112"/>
                    <a:pt x="2281" y="398"/>
                  </a:cubicBezTo>
                  <a:cubicBezTo>
                    <a:pt x="0" y="1718"/>
                    <a:pt x="323" y="5784"/>
                    <a:pt x="323" y="5784"/>
                  </a:cubicBezTo>
                  <a:cubicBezTo>
                    <a:pt x="323" y="5784"/>
                    <a:pt x="2347" y="7177"/>
                    <a:pt x="4321" y="7177"/>
                  </a:cubicBezTo>
                  <a:cubicBezTo>
                    <a:pt x="4887" y="7177"/>
                    <a:pt x="5449" y="7063"/>
                    <a:pt x="5958" y="6768"/>
                  </a:cubicBezTo>
                  <a:cubicBezTo>
                    <a:pt x="8185" y="5487"/>
                    <a:pt x="7983" y="1345"/>
                    <a:pt x="7983" y="1345"/>
                  </a:cubicBezTo>
                  <a:cubicBezTo>
                    <a:pt x="7983" y="1345"/>
                    <a:pt x="5885" y="1"/>
                    <a:pt x="3906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2346;p13">
              <a:extLst>
                <a:ext uri="{FF2B5EF4-FFF2-40B4-BE49-F238E27FC236}">
                  <a16:creationId xmlns:a16="http://schemas.microsoft.com/office/drawing/2014/main" xmlns="" id="{41E7A705-8132-7DF2-4D3A-7D3545AE9A18}"/>
                </a:ext>
              </a:extLst>
            </p:cNvPr>
            <p:cNvSpPr/>
            <p:nvPr/>
          </p:nvSpPr>
          <p:spPr>
            <a:xfrm>
              <a:off x="4650050" y="2809800"/>
              <a:ext cx="184000" cy="221550"/>
            </a:xfrm>
            <a:custGeom>
              <a:avLst/>
              <a:gdLst/>
              <a:ahLst/>
              <a:cxnLst/>
              <a:rect l="l" t="t" r="r" b="b"/>
              <a:pathLst>
                <a:path w="7360" h="8862" extrusionOk="0">
                  <a:moveTo>
                    <a:pt x="3678" y="1"/>
                  </a:moveTo>
                  <a:cubicBezTo>
                    <a:pt x="3678" y="1"/>
                    <a:pt x="0" y="1911"/>
                    <a:pt x="0" y="4474"/>
                  </a:cubicBezTo>
                  <a:cubicBezTo>
                    <a:pt x="0" y="7106"/>
                    <a:pt x="3678" y="8861"/>
                    <a:pt x="3678" y="8861"/>
                  </a:cubicBezTo>
                  <a:cubicBezTo>
                    <a:pt x="3678" y="8861"/>
                    <a:pt x="7359" y="7106"/>
                    <a:pt x="7359" y="4474"/>
                  </a:cubicBezTo>
                  <a:cubicBezTo>
                    <a:pt x="7359" y="191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2347;p13">
              <a:extLst>
                <a:ext uri="{FF2B5EF4-FFF2-40B4-BE49-F238E27FC236}">
                  <a16:creationId xmlns:a16="http://schemas.microsoft.com/office/drawing/2014/main" xmlns="" id="{61DAD0A2-1EAA-54F6-59F0-FA566DEA0B39}"/>
                </a:ext>
              </a:extLst>
            </p:cNvPr>
            <p:cNvSpPr/>
            <p:nvPr/>
          </p:nvSpPr>
          <p:spPr>
            <a:xfrm>
              <a:off x="4768950" y="2757850"/>
              <a:ext cx="204750" cy="179550"/>
            </a:xfrm>
            <a:custGeom>
              <a:avLst/>
              <a:gdLst/>
              <a:ahLst/>
              <a:cxnLst/>
              <a:rect l="l" t="t" r="r" b="b"/>
              <a:pathLst>
                <a:path w="8190" h="7182" extrusionOk="0">
                  <a:moveTo>
                    <a:pt x="4285" y="1"/>
                  </a:moveTo>
                  <a:cubicBezTo>
                    <a:pt x="2304" y="1"/>
                    <a:pt x="198" y="1357"/>
                    <a:pt x="198" y="1357"/>
                  </a:cubicBezTo>
                  <a:cubicBezTo>
                    <a:pt x="198" y="1357"/>
                    <a:pt x="0" y="5485"/>
                    <a:pt x="2233" y="6776"/>
                  </a:cubicBezTo>
                  <a:cubicBezTo>
                    <a:pt x="2740" y="7068"/>
                    <a:pt x="3299" y="7182"/>
                    <a:pt x="3863" y="7182"/>
                  </a:cubicBezTo>
                  <a:cubicBezTo>
                    <a:pt x="5838" y="7182"/>
                    <a:pt x="7867" y="5786"/>
                    <a:pt x="7867" y="5786"/>
                  </a:cubicBezTo>
                  <a:cubicBezTo>
                    <a:pt x="7867" y="5786"/>
                    <a:pt x="8190" y="1713"/>
                    <a:pt x="5909" y="401"/>
                  </a:cubicBezTo>
                  <a:cubicBezTo>
                    <a:pt x="5413" y="113"/>
                    <a:pt x="4855" y="1"/>
                    <a:pt x="428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2348;p13">
              <a:extLst>
                <a:ext uri="{FF2B5EF4-FFF2-40B4-BE49-F238E27FC236}">
                  <a16:creationId xmlns:a16="http://schemas.microsoft.com/office/drawing/2014/main" xmlns="" id="{2543E2F9-F3F1-1B1D-5401-3AEA4599BAC1}"/>
                </a:ext>
              </a:extLst>
            </p:cNvPr>
            <p:cNvSpPr/>
            <p:nvPr/>
          </p:nvSpPr>
          <p:spPr>
            <a:xfrm>
              <a:off x="4769050" y="2609300"/>
              <a:ext cx="204800" cy="179375"/>
            </a:xfrm>
            <a:custGeom>
              <a:avLst/>
              <a:gdLst/>
              <a:ahLst/>
              <a:cxnLst/>
              <a:rect l="l" t="t" r="r" b="b"/>
              <a:pathLst>
                <a:path w="8192" h="7175" extrusionOk="0">
                  <a:moveTo>
                    <a:pt x="3865" y="1"/>
                  </a:moveTo>
                  <a:cubicBezTo>
                    <a:pt x="3299" y="1"/>
                    <a:pt x="2738" y="116"/>
                    <a:pt x="2229" y="412"/>
                  </a:cubicBezTo>
                  <a:cubicBezTo>
                    <a:pt x="1" y="1691"/>
                    <a:pt x="200" y="5826"/>
                    <a:pt x="200" y="5826"/>
                  </a:cubicBezTo>
                  <a:cubicBezTo>
                    <a:pt x="200" y="5826"/>
                    <a:pt x="2302" y="7174"/>
                    <a:pt x="4285" y="7174"/>
                  </a:cubicBezTo>
                  <a:cubicBezTo>
                    <a:pt x="4855" y="7174"/>
                    <a:pt x="5414" y="7063"/>
                    <a:pt x="5911" y="6777"/>
                  </a:cubicBezTo>
                  <a:cubicBezTo>
                    <a:pt x="8192" y="5462"/>
                    <a:pt x="7863" y="1399"/>
                    <a:pt x="7863" y="1399"/>
                  </a:cubicBezTo>
                  <a:cubicBezTo>
                    <a:pt x="7863" y="1399"/>
                    <a:pt x="5838" y="1"/>
                    <a:pt x="386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2349;p13">
              <a:extLst>
                <a:ext uri="{FF2B5EF4-FFF2-40B4-BE49-F238E27FC236}">
                  <a16:creationId xmlns:a16="http://schemas.microsoft.com/office/drawing/2014/main" xmlns="" id="{E462DD07-84D2-DE25-41ED-4EAA8BB3B266}"/>
                </a:ext>
              </a:extLst>
            </p:cNvPr>
            <p:cNvSpPr/>
            <p:nvPr/>
          </p:nvSpPr>
          <p:spPr>
            <a:xfrm>
              <a:off x="4674750" y="2705525"/>
              <a:ext cx="134550" cy="134425"/>
            </a:xfrm>
            <a:custGeom>
              <a:avLst/>
              <a:gdLst/>
              <a:ahLst/>
              <a:cxnLst/>
              <a:rect l="l" t="t" r="r" b="b"/>
              <a:pathLst>
                <a:path w="5382" h="5377" extrusionOk="0">
                  <a:moveTo>
                    <a:pt x="2692" y="1"/>
                  </a:moveTo>
                  <a:cubicBezTo>
                    <a:pt x="2692" y="1"/>
                    <a:pt x="2691" y="1"/>
                    <a:pt x="2690" y="1"/>
                  </a:cubicBezTo>
                  <a:cubicBezTo>
                    <a:pt x="1208" y="1"/>
                    <a:pt x="1" y="1203"/>
                    <a:pt x="1" y="2687"/>
                  </a:cubicBezTo>
                  <a:cubicBezTo>
                    <a:pt x="1" y="4172"/>
                    <a:pt x="1210" y="5376"/>
                    <a:pt x="2690" y="5376"/>
                  </a:cubicBezTo>
                  <a:cubicBezTo>
                    <a:pt x="4174" y="5376"/>
                    <a:pt x="5382" y="4172"/>
                    <a:pt x="5382" y="2687"/>
                  </a:cubicBezTo>
                  <a:cubicBezTo>
                    <a:pt x="5382" y="1207"/>
                    <a:pt x="4176" y="1"/>
                    <a:pt x="2692" y="1"/>
                  </a:cubicBezTo>
                  <a:close/>
                </a:path>
              </a:pathLst>
            </a:custGeom>
            <a:solidFill>
              <a:srgbClr val="FF9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" name="Google Shape;2350;p13">
            <a:extLst>
              <a:ext uri="{FF2B5EF4-FFF2-40B4-BE49-F238E27FC236}">
                <a16:creationId xmlns:a16="http://schemas.microsoft.com/office/drawing/2014/main" xmlns="" id="{97ED712B-EC60-2D6F-38AD-F8CD0B062FD1}"/>
              </a:ext>
            </a:extLst>
          </p:cNvPr>
          <p:cNvGrpSpPr/>
          <p:nvPr/>
        </p:nvGrpSpPr>
        <p:grpSpPr>
          <a:xfrm>
            <a:off x="371813" y="4841115"/>
            <a:ext cx="109518" cy="122014"/>
            <a:chOff x="4510575" y="2515000"/>
            <a:chExt cx="463275" cy="516350"/>
          </a:xfrm>
        </p:grpSpPr>
        <p:sp>
          <p:nvSpPr>
            <p:cNvPr id="24" name="Google Shape;2351;p13">
              <a:extLst>
                <a:ext uri="{FF2B5EF4-FFF2-40B4-BE49-F238E27FC236}">
                  <a16:creationId xmlns:a16="http://schemas.microsoft.com/office/drawing/2014/main" xmlns="" id="{55B69260-5D43-8178-3528-DB9F0FED0C3E}"/>
                </a:ext>
              </a:extLst>
            </p:cNvPr>
            <p:cNvSpPr/>
            <p:nvPr/>
          </p:nvSpPr>
          <p:spPr>
            <a:xfrm>
              <a:off x="4810325" y="2622750"/>
              <a:ext cx="69625" cy="124475"/>
            </a:xfrm>
            <a:custGeom>
              <a:avLst/>
              <a:gdLst/>
              <a:ahLst/>
              <a:cxnLst/>
              <a:rect l="l" t="t" r="r" b="b"/>
              <a:pathLst>
                <a:path w="2785" h="4979" extrusionOk="0">
                  <a:moveTo>
                    <a:pt x="590" y="0"/>
                  </a:moveTo>
                  <a:cubicBezTo>
                    <a:pt x="382" y="68"/>
                    <a:pt x="183" y="159"/>
                    <a:pt x="0" y="271"/>
                  </a:cubicBezTo>
                  <a:cubicBezTo>
                    <a:pt x="269" y="739"/>
                    <a:pt x="383" y="1304"/>
                    <a:pt x="340" y="1895"/>
                  </a:cubicBezTo>
                  <a:cubicBezTo>
                    <a:pt x="1337" y="2266"/>
                    <a:pt x="2013" y="2978"/>
                    <a:pt x="2013" y="3795"/>
                  </a:cubicBezTo>
                  <a:lnTo>
                    <a:pt x="2013" y="4005"/>
                  </a:lnTo>
                  <a:cubicBezTo>
                    <a:pt x="2013" y="4355"/>
                    <a:pt x="1888" y="4686"/>
                    <a:pt x="1670" y="4978"/>
                  </a:cubicBezTo>
                  <a:lnTo>
                    <a:pt x="2443" y="4978"/>
                  </a:lnTo>
                  <a:cubicBezTo>
                    <a:pt x="2661" y="4686"/>
                    <a:pt x="2784" y="4355"/>
                    <a:pt x="2784" y="4005"/>
                  </a:cubicBezTo>
                  <a:lnTo>
                    <a:pt x="2784" y="3797"/>
                  </a:lnTo>
                  <a:lnTo>
                    <a:pt x="2783" y="3797"/>
                  </a:lnTo>
                  <a:cubicBezTo>
                    <a:pt x="2783" y="2979"/>
                    <a:pt x="2109" y="2268"/>
                    <a:pt x="1112" y="1896"/>
                  </a:cubicBezTo>
                  <a:cubicBezTo>
                    <a:pt x="1164" y="1185"/>
                    <a:pt x="989" y="514"/>
                    <a:pt x="590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352;p13">
              <a:extLst>
                <a:ext uri="{FF2B5EF4-FFF2-40B4-BE49-F238E27FC236}">
                  <a16:creationId xmlns:a16="http://schemas.microsoft.com/office/drawing/2014/main" xmlns="" id="{EADABA96-996D-100E-BE19-5D55E98C7E18}"/>
                </a:ext>
              </a:extLst>
            </p:cNvPr>
            <p:cNvSpPr/>
            <p:nvPr/>
          </p:nvSpPr>
          <p:spPr>
            <a:xfrm>
              <a:off x="4650250" y="2515000"/>
              <a:ext cx="184050" cy="221500"/>
            </a:xfrm>
            <a:custGeom>
              <a:avLst/>
              <a:gdLst/>
              <a:ahLst/>
              <a:cxnLst/>
              <a:rect l="l" t="t" r="r" b="b"/>
              <a:pathLst>
                <a:path w="7362" h="8860" extrusionOk="0">
                  <a:moveTo>
                    <a:pt x="3684" y="0"/>
                  </a:moveTo>
                  <a:cubicBezTo>
                    <a:pt x="3684" y="0"/>
                    <a:pt x="1" y="1756"/>
                    <a:pt x="1" y="4388"/>
                  </a:cubicBezTo>
                  <a:cubicBezTo>
                    <a:pt x="1" y="6959"/>
                    <a:pt x="3684" y="8860"/>
                    <a:pt x="3684" y="8860"/>
                  </a:cubicBezTo>
                  <a:cubicBezTo>
                    <a:pt x="3684" y="8860"/>
                    <a:pt x="7362" y="6959"/>
                    <a:pt x="7362" y="4388"/>
                  </a:cubicBezTo>
                  <a:cubicBezTo>
                    <a:pt x="7362" y="1756"/>
                    <a:pt x="3684" y="0"/>
                    <a:pt x="3684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353;p13">
              <a:extLst>
                <a:ext uri="{FF2B5EF4-FFF2-40B4-BE49-F238E27FC236}">
                  <a16:creationId xmlns:a16="http://schemas.microsoft.com/office/drawing/2014/main" xmlns="" id="{10FBFCDD-DBFE-EA95-1FB4-6F54B146F7F0}"/>
                </a:ext>
              </a:extLst>
            </p:cNvPr>
            <p:cNvSpPr/>
            <p:nvPr/>
          </p:nvSpPr>
          <p:spPr>
            <a:xfrm>
              <a:off x="4510700" y="2609175"/>
              <a:ext cx="204550" cy="179450"/>
            </a:xfrm>
            <a:custGeom>
              <a:avLst/>
              <a:gdLst/>
              <a:ahLst/>
              <a:cxnLst/>
              <a:rect l="l" t="t" r="r" b="b"/>
              <a:pathLst>
                <a:path w="8182" h="7178" extrusionOk="0">
                  <a:moveTo>
                    <a:pt x="4333" y="0"/>
                  </a:moveTo>
                  <a:cubicBezTo>
                    <a:pt x="2354" y="0"/>
                    <a:pt x="318" y="1404"/>
                    <a:pt x="318" y="1404"/>
                  </a:cubicBezTo>
                  <a:cubicBezTo>
                    <a:pt x="318" y="1404"/>
                    <a:pt x="1" y="5464"/>
                    <a:pt x="2278" y="6779"/>
                  </a:cubicBezTo>
                  <a:cubicBezTo>
                    <a:pt x="2774" y="7066"/>
                    <a:pt x="3333" y="7178"/>
                    <a:pt x="3901" y="7178"/>
                  </a:cubicBezTo>
                  <a:cubicBezTo>
                    <a:pt x="5882" y="7178"/>
                    <a:pt x="7987" y="5824"/>
                    <a:pt x="7987" y="5824"/>
                  </a:cubicBezTo>
                  <a:cubicBezTo>
                    <a:pt x="7987" y="5824"/>
                    <a:pt x="8182" y="1686"/>
                    <a:pt x="5959" y="405"/>
                  </a:cubicBezTo>
                  <a:cubicBezTo>
                    <a:pt x="5453" y="114"/>
                    <a:pt x="4895" y="0"/>
                    <a:pt x="4333" y="0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354;p13">
              <a:extLst>
                <a:ext uri="{FF2B5EF4-FFF2-40B4-BE49-F238E27FC236}">
                  <a16:creationId xmlns:a16="http://schemas.microsoft.com/office/drawing/2014/main" xmlns="" id="{D2426931-CF0A-0FCF-F983-04B63495B04A}"/>
                </a:ext>
              </a:extLst>
            </p:cNvPr>
            <p:cNvSpPr/>
            <p:nvPr/>
          </p:nvSpPr>
          <p:spPr>
            <a:xfrm>
              <a:off x="4510575" y="2757725"/>
              <a:ext cx="204650" cy="179450"/>
            </a:xfrm>
            <a:custGeom>
              <a:avLst/>
              <a:gdLst/>
              <a:ahLst/>
              <a:cxnLst/>
              <a:rect l="l" t="t" r="r" b="b"/>
              <a:pathLst>
                <a:path w="8186" h="7178" extrusionOk="0">
                  <a:moveTo>
                    <a:pt x="3906" y="1"/>
                  </a:moveTo>
                  <a:cubicBezTo>
                    <a:pt x="3336" y="1"/>
                    <a:pt x="2777" y="112"/>
                    <a:pt x="2281" y="398"/>
                  </a:cubicBezTo>
                  <a:cubicBezTo>
                    <a:pt x="0" y="1718"/>
                    <a:pt x="323" y="5784"/>
                    <a:pt x="323" y="5784"/>
                  </a:cubicBezTo>
                  <a:cubicBezTo>
                    <a:pt x="323" y="5784"/>
                    <a:pt x="2347" y="7177"/>
                    <a:pt x="4321" y="7177"/>
                  </a:cubicBezTo>
                  <a:cubicBezTo>
                    <a:pt x="4887" y="7177"/>
                    <a:pt x="5449" y="7063"/>
                    <a:pt x="5958" y="6768"/>
                  </a:cubicBezTo>
                  <a:cubicBezTo>
                    <a:pt x="8185" y="5487"/>
                    <a:pt x="7983" y="1345"/>
                    <a:pt x="7983" y="1345"/>
                  </a:cubicBezTo>
                  <a:cubicBezTo>
                    <a:pt x="7983" y="1345"/>
                    <a:pt x="5885" y="1"/>
                    <a:pt x="3906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355;p13">
              <a:extLst>
                <a:ext uri="{FF2B5EF4-FFF2-40B4-BE49-F238E27FC236}">
                  <a16:creationId xmlns:a16="http://schemas.microsoft.com/office/drawing/2014/main" xmlns="" id="{82C5802B-7159-9736-B9BD-D61E5F199E29}"/>
                </a:ext>
              </a:extLst>
            </p:cNvPr>
            <p:cNvSpPr/>
            <p:nvPr/>
          </p:nvSpPr>
          <p:spPr>
            <a:xfrm>
              <a:off x="4650050" y="2809800"/>
              <a:ext cx="184000" cy="221550"/>
            </a:xfrm>
            <a:custGeom>
              <a:avLst/>
              <a:gdLst/>
              <a:ahLst/>
              <a:cxnLst/>
              <a:rect l="l" t="t" r="r" b="b"/>
              <a:pathLst>
                <a:path w="7360" h="8862" extrusionOk="0">
                  <a:moveTo>
                    <a:pt x="3678" y="1"/>
                  </a:moveTo>
                  <a:cubicBezTo>
                    <a:pt x="3678" y="1"/>
                    <a:pt x="0" y="1911"/>
                    <a:pt x="0" y="4474"/>
                  </a:cubicBezTo>
                  <a:cubicBezTo>
                    <a:pt x="0" y="7106"/>
                    <a:pt x="3678" y="8861"/>
                    <a:pt x="3678" y="8861"/>
                  </a:cubicBezTo>
                  <a:cubicBezTo>
                    <a:pt x="3678" y="8861"/>
                    <a:pt x="7359" y="7106"/>
                    <a:pt x="7359" y="4474"/>
                  </a:cubicBezTo>
                  <a:cubicBezTo>
                    <a:pt x="7359" y="191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356;p13">
              <a:extLst>
                <a:ext uri="{FF2B5EF4-FFF2-40B4-BE49-F238E27FC236}">
                  <a16:creationId xmlns:a16="http://schemas.microsoft.com/office/drawing/2014/main" xmlns="" id="{4ADE01C6-2A34-B159-444D-4C4235A4FDA8}"/>
                </a:ext>
              </a:extLst>
            </p:cNvPr>
            <p:cNvSpPr/>
            <p:nvPr/>
          </p:nvSpPr>
          <p:spPr>
            <a:xfrm>
              <a:off x="4768950" y="2757850"/>
              <a:ext cx="204750" cy="179550"/>
            </a:xfrm>
            <a:custGeom>
              <a:avLst/>
              <a:gdLst/>
              <a:ahLst/>
              <a:cxnLst/>
              <a:rect l="l" t="t" r="r" b="b"/>
              <a:pathLst>
                <a:path w="8190" h="7182" extrusionOk="0">
                  <a:moveTo>
                    <a:pt x="4285" y="1"/>
                  </a:moveTo>
                  <a:cubicBezTo>
                    <a:pt x="2304" y="1"/>
                    <a:pt x="198" y="1357"/>
                    <a:pt x="198" y="1357"/>
                  </a:cubicBezTo>
                  <a:cubicBezTo>
                    <a:pt x="198" y="1357"/>
                    <a:pt x="0" y="5485"/>
                    <a:pt x="2233" y="6776"/>
                  </a:cubicBezTo>
                  <a:cubicBezTo>
                    <a:pt x="2740" y="7068"/>
                    <a:pt x="3299" y="7182"/>
                    <a:pt x="3863" y="7182"/>
                  </a:cubicBezTo>
                  <a:cubicBezTo>
                    <a:pt x="5838" y="7182"/>
                    <a:pt x="7867" y="5786"/>
                    <a:pt x="7867" y="5786"/>
                  </a:cubicBezTo>
                  <a:cubicBezTo>
                    <a:pt x="7867" y="5786"/>
                    <a:pt x="8190" y="1713"/>
                    <a:pt x="5909" y="401"/>
                  </a:cubicBezTo>
                  <a:cubicBezTo>
                    <a:pt x="5413" y="113"/>
                    <a:pt x="4855" y="1"/>
                    <a:pt x="428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357;p13">
              <a:extLst>
                <a:ext uri="{FF2B5EF4-FFF2-40B4-BE49-F238E27FC236}">
                  <a16:creationId xmlns:a16="http://schemas.microsoft.com/office/drawing/2014/main" xmlns="" id="{1EBB3916-6117-5570-3080-2F3C94FDDA80}"/>
                </a:ext>
              </a:extLst>
            </p:cNvPr>
            <p:cNvSpPr/>
            <p:nvPr/>
          </p:nvSpPr>
          <p:spPr>
            <a:xfrm>
              <a:off x="4769050" y="2609300"/>
              <a:ext cx="204800" cy="179375"/>
            </a:xfrm>
            <a:custGeom>
              <a:avLst/>
              <a:gdLst/>
              <a:ahLst/>
              <a:cxnLst/>
              <a:rect l="l" t="t" r="r" b="b"/>
              <a:pathLst>
                <a:path w="8192" h="7175" extrusionOk="0">
                  <a:moveTo>
                    <a:pt x="3865" y="1"/>
                  </a:moveTo>
                  <a:cubicBezTo>
                    <a:pt x="3299" y="1"/>
                    <a:pt x="2738" y="116"/>
                    <a:pt x="2229" y="412"/>
                  </a:cubicBezTo>
                  <a:cubicBezTo>
                    <a:pt x="1" y="1691"/>
                    <a:pt x="200" y="5826"/>
                    <a:pt x="200" y="5826"/>
                  </a:cubicBezTo>
                  <a:cubicBezTo>
                    <a:pt x="200" y="5826"/>
                    <a:pt x="2302" y="7174"/>
                    <a:pt x="4285" y="7174"/>
                  </a:cubicBezTo>
                  <a:cubicBezTo>
                    <a:pt x="4855" y="7174"/>
                    <a:pt x="5414" y="7063"/>
                    <a:pt x="5911" y="6777"/>
                  </a:cubicBezTo>
                  <a:cubicBezTo>
                    <a:pt x="8192" y="5462"/>
                    <a:pt x="7863" y="1399"/>
                    <a:pt x="7863" y="1399"/>
                  </a:cubicBezTo>
                  <a:cubicBezTo>
                    <a:pt x="7863" y="1399"/>
                    <a:pt x="5838" y="1"/>
                    <a:pt x="3865" y="1"/>
                  </a:cubicBezTo>
                  <a:close/>
                </a:path>
              </a:pathLst>
            </a:custGeom>
            <a:solidFill>
              <a:srgbClr val="FFF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358;p13">
              <a:extLst>
                <a:ext uri="{FF2B5EF4-FFF2-40B4-BE49-F238E27FC236}">
                  <a16:creationId xmlns:a16="http://schemas.microsoft.com/office/drawing/2014/main" xmlns="" id="{E4AA113C-0DE0-9D75-1557-A69192CB6721}"/>
                </a:ext>
              </a:extLst>
            </p:cNvPr>
            <p:cNvSpPr/>
            <p:nvPr/>
          </p:nvSpPr>
          <p:spPr>
            <a:xfrm>
              <a:off x="4674750" y="2705525"/>
              <a:ext cx="134550" cy="134425"/>
            </a:xfrm>
            <a:custGeom>
              <a:avLst/>
              <a:gdLst/>
              <a:ahLst/>
              <a:cxnLst/>
              <a:rect l="l" t="t" r="r" b="b"/>
              <a:pathLst>
                <a:path w="5382" h="5377" extrusionOk="0">
                  <a:moveTo>
                    <a:pt x="2692" y="1"/>
                  </a:moveTo>
                  <a:cubicBezTo>
                    <a:pt x="2692" y="1"/>
                    <a:pt x="2691" y="1"/>
                    <a:pt x="2690" y="1"/>
                  </a:cubicBezTo>
                  <a:cubicBezTo>
                    <a:pt x="1208" y="1"/>
                    <a:pt x="1" y="1203"/>
                    <a:pt x="1" y="2687"/>
                  </a:cubicBezTo>
                  <a:cubicBezTo>
                    <a:pt x="1" y="4172"/>
                    <a:pt x="1210" y="5376"/>
                    <a:pt x="2690" y="5376"/>
                  </a:cubicBezTo>
                  <a:cubicBezTo>
                    <a:pt x="4174" y="5376"/>
                    <a:pt x="5382" y="4172"/>
                    <a:pt x="5382" y="2687"/>
                  </a:cubicBezTo>
                  <a:cubicBezTo>
                    <a:pt x="5382" y="1207"/>
                    <a:pt x="4176" y="1"/>
                    <a:pt x="2692" y="1"/>
                  </a:cubicBezTo>
                  <a:close/>
                </a:path>
              </a:pathLst>
            </a:custGeom>
            <a:solidFill>
              <a:srgbClr val="FF9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12" name="Picture 411">
            <a:extLst>
              <a:ext uri="{FF2B5EF4-FFF2-40B4-BE49-F238E27FC236}">
                <a16:creationId xmlns:a16="http://schemas.microsoft.com/office/drawing/2014/main" xmlns="" id="{D10E4238-B12F-C315-87A3-88739803D3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005" r="73077"/>
          <a:stretch/>
        </p:blipFill>
        <p:spPr>
          <a:xfrm>
            <a:off x="1369903" y="528301"/>
            <a:ext cx="1220897" cy="1031771"/>
          </a:xfrm>
          <a:prstGeom prst="rect">
            <a:avLst/>
          </a:prstGeom>
        </p:spPr>
      </p:pic>
      <p:pic>
        <p:nvPicPr>
          <p:cNvPr id="413" name="Picture 412">
            <a:extLst>
              <a:ext uri="{FF2B5EF4-FFF2-40B4-BE49-F238E27FC236}">
                <a16:creationId xmlns:a16="http://schemas.microsoft.com/office/drawing/2014/main" xmlns="" id="{1A3D5D02-14FA-946A-A983-DC01D700D8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646" t="-1346" b="-1"/>
          <a:stretch/>
        </p:blipFill>
        <p:spPr>
          <a:xfrm>
            <a:off x="6274545" y="408313"/>
            <a:ext cx="1315495" cy="1107727"/>
          </a:xfrm>
          <a:prstGeom prst="rect">
            <a:avLst/>
          </a:prstGeom>
        </p:spPr>
      </p:pic>
      <p:sp>
        <p:nvSpPr>
          <p:cNvPr id="415" name="TextBox 414">
            <a:extLst>
              <a:ext uri="{FF2B5EF4-FFF2-40B4-BE49-F238E27FC236}">
                <a16:creationId xmlns:a16="http://schemas.microsoft.com/office/drawing/2014/main" xmlns="" id="{6AECD236-C9D3-15C3-2D5B-8747841AB845}"/>
              </a:ext>
            </a:extLst>
          </p:cNvPr>
          <p:cNvSpPr txBox="1"/>
          <p:nvPr/>
        </p:nvSpPr>
        <p:spPr>
          <a:xfrm>
            <a:off x="371813" y="1604552"/>
            <a:ext cx="38057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7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endParaRPr lang="en-US" sz="2000" dirty="0"/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xmlns="" id="{FF149DB1-4186-4D1B-7833-D4B320EF2B98}"/>
              </a:ext>
            </a:extLst>
          </p:cNvPr>
          <p:cNvSpPr txBox="1"/>
          <p:nvPr/>
        </p:nvSpPr>
        <p:spPr>
          <a:xfrm>
            <a:off x="4572000" y="1604552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endParaRPr lang="en-US" sz="2000" dirty="0"/>
          </a:p>
        </p:txBody>
      </p:sp>
      <p:sp>
        <p:nvSpPr>
          <p:cNvPr id="408" name="Google Shape;1940;p38">
            <a:extLst>
              <a:ext uri="{FF2B5EF4-FFF2-40B4-BE49-F238E27FC236}">
                <a16:creationId xmlns:a16="http://schemas.microsoft.com/office/drawing/2014/main" xmlns="" id="{51485B8D-0FD4-8C2E-40BE-7E6FECD9B68C}"/>
              </a:ext>
            </a:extLst>
          </p:cNvPr>
          <p:cNvSpPr/>
          <p:nvPr/>
        </p:nvSpPr>
        <p:spPr>
          <a:xfrm>
            <a:off x="2510254" y="3089355"/>
            <a:ext cx="4347746" cy="396538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vận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mạch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cảm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</a:rPr>
              <a:t>xúc</a:t>
            </a:r>
            <a:endParaRPr sz="3600" b="1" i="1" dirty="0">
              <a:solidFill>
                <a:srgbClr val="FFFFFF"/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409" name="TextBox 32615">
            <a:extLst>
              <a:ext uri="{FF2B5EF4-FFF2-40B4-BE49-F238E27FC236}">
                <a16:creationId xmlns:a16="http://schemas.microsoft.com/office/drawing/2014/main" xmlns="" id="{FA26EB37-E487-8398-F359-CA9BAB63D148}"/>
              </a:ext>
            </a:extLst>
          </p:cNvPr>
          <p:cNvSpPr txBox="1"/>
          <p:nvPr/>
        </p:nvSpPr>
        <p:spPr>
          <a:xfrm>
            <a:off x="1" y="3573840"/>
            <a:ext cx="9144000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7" grpId="0"/>
      <p:bldP spid="408" grpId="0" animBg="1"/>
      <p:bldP spid="4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9570" y="1555538"/>
            <a:ext cx="2947800" cy="2707800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482281" y="1017725"/>
            <a:ext cx="6171966" cy="3245613"/>
          </a:xfrm>
        </p:spPr>
        <p:txBody>
          <a:bodyPr/>
          <a:lstStyle/>
          <a:p>
            <a:pPr lvl="0"/>
            <a:r>
              <a:rPr lang="en-US" sz="2400" b="1" dirty="0" err="1"/>
              <a:t>Nỗi</a:t>
            </a:r>
            <a:r>
              <a:rPr lang="en-US" sz="2400" b="1" dirty="0"/>
              <a:t> </a:t>
            </a:r>
            <a:r>
              <a:rPr lang="en-US" sz="2400" b="1" dirty="0" err="1"/>
              <a:t>nhớ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tù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cuộc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tù</a:t>
            </a:r>
            <a:endParaRPr lang="vi-VN" sz="2400" dirty="0"/>
          </a:p>
          <a:p>
            <a:r>
              <a:rPr lang="en-US" sz="2000" dirty="0"/>
              <a:t>-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hò</a:t>
            </a:r>
            <a:r>
              <a:rPr lang="en-US" sz="2000" dirty="0"/>
              <a:t>,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lặp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:</a:t>
            </a:r>
            <a:endParaRPr lang="vi-VN" sz="2000" dirty="0"/>
          </a:p>
          <a:p>
            <a:r>
              <a:rPr lang="en-US" sz="2000" dirty="0"/>
              <a:t>+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hò</a:t>
            </a:r>
            <a:r>
              <a:rPr lang="en-US" sz="2000" dirty="0"/>
              <a:t> </a:t>
            </a:r>
            <a:r>
              <a:rPr lang="en-US" sz="2000" dirty="0" err="1"/>
              <a:t>lẻ</a:t>
            </a:r>
            <a:r>
              <a:rPr lang="en-US" sz="2000" dirty="0"/>
              <a:t> </a:t>
            </a:r>
            <a:r>
              <a:rPr lang="en-US" sz="2000" dirty="0" err="1"/>
              <a:t>loi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độc</a:t>
            </a:r>
            <a:r>
              <a:rPr lang="en-US" sz="2000" dirty="0"/>
              <a:t> </a:t>
            </a:r>
            <a:r>
              <a:rPr lang="en-US" sz="2000" dirty="0" err="1"/>
              <a:t>giữ</a:t>
            </a:r>
            <a:r>
              <a:rPr lang="en-US" sz="2000" dirty="0"/>
              <a:t> </a:t>
            </a:r>
            <a:r>
              <a:rPr lang="en-US" sz="2000" dirty="0" err="1"/>
              <a:t>trời</a:t>
            </a:r>
            <a:r>
              <a:rPr lang="en-US" sz="2000" dirty="0"/>
              <a:t> </a:t>
            </a:r>
            <a:r>
              <a:rPr lang="en-US" sz="2000" dirty="0" err="1"/>
              <a:t>trưa</a:t>
            </a:r>
            <a:r>
              <a:rPr lang="en-US" sz="2000" dirty="0"/>
              <a:t> →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trữ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hiu</a:t>
            </a:r>
            <a:r>
              <a:rPr lang="en-US" sz="2000" dirty="0"/>
              <a:t> </a:t>
            </a:r>
            <a:r>
              <a:rPr lang="en-US" sz="2000" dirty="0" err="1"/>
              <a:t>quạnh</a:t>
            </a:r>
            <a:endParaRPr lang="vi-VN" sz="2000" dirty="0"/>
          </a:p>
          <a:p>
            <a:r>
              <a:rPr lang="en-US" sz="2000" dirty="0"/>
              <a:t>+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hò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, </a:t>
            </a:r>
            <a:r>
              <a:rPr lang="en-US" sz="2000" dirty="0" err="1"/>
              <a:t>hoà</a:t>
            </a:r>
            <a:r>
              <a:rPr lang="en-US" sz="2000" dirty="0"/>
              <a:t> </a:t>
            </a:r>
            <a:r>
              <a:rPr lang="en-US" sz="2000" dirty="0" err="1"/>
              <a:t>điệu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nỗi</a:t>
            </a:r>
            <a:r>
              <a:rPr lang="en-US" sz="2000" dirty="0"/>
              <a:t> </a:t>
            </a:r>
            <a:r>
              <a:rPr lang="en-US" sz="2000" dirty="0" err="1"/>
              <a:t>hiu</a:t>
            </a:r>
            <a:r>
              <a:rPr lang="en-US" sz="2000" dirty="0"/>
              <a:t> </a:t>
            </a:r>
            <a:r>
              <a:rPr lang="en-US" sz="2000" dirty="0" err="1"/>
              <a:t>quạnh</a:t>
            </a:r>
            <a:r>
              <a:rPr lang="en-US" sz="2000" dirty="0"/>
              <a:t> →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chiến</a:t>
            </a:r>
            <a:r>
              <a:rPr lang="en-US" sz="2000" dirty="0"/>
              <a:t> </a:t>
            </a:r>
            <a:r>
              <a:rPr lang="en-US" sz="2000" dirty="0" err="1"/>
              <a:t>sĩ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mạng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nhung</a:t>
            </a:r>
            <a:r>
              <a:rPr lang="en-US" sz="2000" dirty="0"/>
              <a:t> da </a:t>
            </a:r>
            <a:r>
              <a:rPr lang="en-US" sz="2000" dirty="0" err="1"/>
              <a:t>diết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quê</a:t>
            </a:r>
            <a:r>
              <a:rPr lang="en-US" sz="2000" dirty="0"/>
              <a:t>,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</a:t>
            </a:r>
            <a:r>
              <a:rPr lang="en-US" sz="2000" dirty="0" err="1"/>
              <a:t>bên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tù</a:t>
            </a:r>
            <a:r>
              <a:rPr lang="en-US" sz="2000" dirty="0" smtClean="0"/>
              <a:t>.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43132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389812" y="1273995"/>
            <a:ext cx="6449369" cy="2969231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sz="2400" dirty="0" err="1"/>
              <a:t>Tiếng</a:t>
            </a:r>
            <a:r>
              <a:rPr lang="en-US" sz="2400" dirty="0"/>
              <a:t> than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khoải</a:t>
            </a:r>
            <a:r>
              <a:rPr lang="en-US" sz="2400" dirty="0"/>
              <a:t>, da </a:t>
            </a:r>
            <a:r>
              <a:rPr lang="en-US" sz="2400" dirty="0" err="1"/>
              <a:t>diết</a:t>
            </a:r>
            <a:r>
              <a:rPr lang="en-US" sz="2400" dirty="0"/>
              <a:t> →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cõi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ngoài</a:t>
            </a:r>
            <a:r>
              <a:rPr lang="en-US" sz="2400" dirty="0"/>
              <a:t> → </a:t>
            </a:r>
            <a:r>
              <a:rPr lang="en-US" sz="2400" dirty="0" err="1"/>
              <a:t>Nỗi</a:t>
            </a:r>
            <a:r>
              <a:rPr lang="en-US" sz="2400" dirty="0"/>
              <a:t> </a:t>
            </a:r>
            <a:r>
              <a:rPr lang="en-US" sz="2400" dirty="0" err="1"/>
              <a:t>hiu</a:t>
            </a:r>
            <a:r>
              <a:rPr lang="en-US" sz="2400" dirty="0"/>
              <a:t> </a:t>
            </a:r>
            <a:r>
              <a:rPr lang="en-US" sz="2400" dirty="0" err="1"/>
              <a:t>quạnh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đời</a:t>
            </a:r>
            <a:r>
              <a:rPr lang="en-US" sz="2400" dirty="0"/>
              <a:t>.</a:t>
            </a:r>
            <a:endParaRPr lang="vi-VN" sz="2400" dirty="0"/>
          </a:p>
          <a:p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lặp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→ </a:t>
            </a:r>
            <a:r>
              <a:rPr lang="en-US" sz="2400" dirty="0" err="1"/>
              <a:t>Nhấn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 ý </a:t>
            </a:r>
            <a:r>
              <a:rPr lang="en-US" sz="2400" dirty="0" err="1"/>
              <a:t>liên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</a:t>
            </a:r>
            <a:r>
              <a:rPr lang="en-US" sz="2400" dirty="0" err="1"/>
              <a:t>tô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,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 ý </a:t>
            </a:r>
            <a:r>
              <a:rPr lang="en-US" sz="2400" dirty="0" err="1"/>
              <a:t>tưởng</a:t>
            </a:r>
            <a:r>
              <a:rPr lang="en-US" sz="2400" dirty="0"/>
              <a:t> → </a:t>
            </a:r>
            <a:r>
              <a:rPr lang="en-US" sz="2400" dirty="0" err="1"/>
              <a:t>Triền</a:t>
            </a:r>
            <a:r>
              <a:rPr lang="en-US" sz="2400" dirty="0"/>
              <a:t> </a:t>
            </a:r>
            <a:r>
              <a:rPr lang="en-US" sz="2400" dirty="0" err="1"/>
              <a:t>miên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nỗi</a:t>
            </a:r>
            <a:r>
              <a:rPr lang="en-US" sz="2400" dirty="0"/>
              <a:t> </a:t>
            </a:r>
            <a:r>
              <a:rPr lang="en-US" sz="2400" dirty="0" err="1"/>
              <a:t>nhớ</a:t>
            </a:r>
            <a:r>
              <a:rPr lang="en-US" sz="2400" dirty="0"/>
              <a:t> da </a:t>
            </a:r>
            <a:r>
              <a:rPr lang="en-US" sz="2400" dirty="0" err="1"/>
              <a:t>diết</a:t>
            </a:r>
            <a:r>
              <a:rPr lang="en-US" sz="2400" dirty="0"/>
              <a:t>.</a:t>
            </a:r>
            <a:endParaRPr lang="vi-VN" sz="2400" dirty="0"/>
          </a:p>
          <a:p>
            <a:endParaRPr lang="vi-VN" sz="2400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8800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858582" y="1017725"/>
            <a:ext cx="5343601" cy="2968211"/>
          </a:xfrm>
        </p:spPr>
        <p:txBody>
          <a:bodyPr/>
          <a:lstStyle/>
          <a:p>
            <a:r>
              <a:rPr lang="en-US" sz="2000" dirty="0"/>
              <a:t>-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quê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đậm</a:t>
            </a:r>
            <a:r>
              <a:rPr lang="en-US" sz="2000" dirty="0"/>
              <a:t> </a:t>
            </a:r>
            <a:r>
              <a:rPr lang="en-US" sz="2000" dirty="0" err="1"/>
              <a:t>đà</a:t>
            </a:r>
            <a:r>
              <a:rPr lang="en-US" sz="2000" dirty="0"/>
              <a:t> </a:t>
            </a:r>
            <a:r>
              <a:rPr lang="en-US" sz="2000" dirty="0" err="1"/>
              <a:t>nỗi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: </a:t>
            </a:r>
            <a:r>
              <a:rPr lang="en-US" sz="2000" dirty="0" err="1"/>
              <a:t>Cồn</a:t>
            </a:r>
            <a:r>
              <a:rPr lang="en-US" sz="2000" dirty="0"/>
              <a:t> </a:t>
            </a:r>
            <a:r>
              <a:rPr lang="en-US" sz="2000" dirty="0" err="1"/>
              <a:t>thơm</a:t>
            </a:r>
            <a:r>
              <a:rPr lang="en-US" sz="2000" dirty="0"/>
              <a:t>, </a:t>
            </a:r>
            <a:r>
              <a:rPr lang="en-US" sz="2000" dirty="0" err="1"/>
              <a:t>ruồng</a:t>
            </a:r>
            <a:r>
              <a:rPr lang="en-US" sz="2000" dirty="0"/>
              <a:t> </a:t>
            </a:r>
            <a:r>
              <a:rPr lang="en-US" sz="2000" dirty="0" err="1"/>
              <a:t>tre</a:t>
            </a:r>
            <a:r>
              <a:rPr lang="en-US" sz="2000" dirty="0"/>
              <a:t> </a:t>
            </a:r>
            <a:r>
              <a:rPr lang="en-US" sz="2000" dirty="0" err="1"/>
              <a:t>mát</a:t>
            </a:r>
            <a:r>
              <a:rPr lang="en-US" sz="2000" dirty="0"/>
              <a:t>, ô </a:t>
            </a:r>
            <a:r>
              <a:rPr lang="en-US" sz="2000" dirty="0" err="1"/>
              <a:t>mạ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mơn</a:t>
            </a:r>
            <a:r>
              <a:rPr lang="en-US" sz="2000" dirty="0"/>
              <a:t> </a:t>
            </a:r>
            <a:r>
              <a:rPr lang="en-US" sz="2000" dirty="0" err="1"/>
              <a:t>mởn</a:t>
            </a:r>
            <a:r>
              <a:rPr lang="en-US" sz="2000" dirty="0"/>
              <a:t>, </a:t>
            </a:r>
            <a:r>
              <a:rPr lang="en-US" sz="2000" dirty="0" err="1"/>
              <a:t>nương</a:t>
            </a:r>
            <a:r>
              <a:rPr lang="en-US" sz="2000" dirty="0"/>
              <a:t> </a:t>
            </a:r>
            <a:r>
              <a:rPr lang="en-US" sz="2000" dirty="0" err="1"/>
              <a:t>khoai</a:t>
            </a:r>
            <a:r>
              <a:rPr lang="en-US" sz="2000" dirty="0"/>
              <a:t> </a:t>
            </a:r>
            <a:r>
              <a:rPr lang="en-US" sz="2000" dirty="0" err="1"/>
              <a:t>ngọt</a:t>
            </a:r>
            <a:r>
              <a:rPr lang="en-US" sz="2000" dirty="0"/>
              <a:t> </a:t>
            </a:r>
            <a:r>
              <a:rPr lang="en-US" sz="2000" dirty="0" err="1"/>
              <a:t>sắn</a:t>
            </a:r>
            <a:r>
              <a:rPr lang="en-US" sz="2000" dirty="0"/>
              <a:t> </a:t>
            </a:r>
            <a:r>
              <a:rPr lang="en-US" sz="2000" dirty="0" err="1"/>
              <a:t>bùi</a:t>
            </a:r>
            <a:r>
              <a:rPr lang="en-US" sz="2000" dirty="0"/>
              <a:t>,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sương</a:t>
            </a:r>
            <a:r>
              <a:rPr lang="en-US" sz="2000" dirty="0"/>
              <a:t> </a:t>
            </a:r>
            <a:r>
              <a:rPr lang="en-US" sz="2000" dirty="0" err="1"/>
              <a:t>phủ</a:t>
            </a:r>
            <a:r>
              <a:rPr lang="en-US" sz="2000" dirty="0"/>
              <a:t> </a:t>
            </a:r>
            <a:r>
              <a:rPr lang="en-US" sz="2000" dirty="0" err="1"/>
              <a:t>bãi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, </a:t>
            </a:r>
            <a:r>
              <a:rPr lang="en-US" sz="2000" dirty="0" err="1"/>
              <a:t>xóm</a:t>
            </a:r>
            <a:r>
              <a:rPr lang="en-US" sz="2000" dirty="0"/>
              <a:t> </a:t>
            </a:r>
            <a:r>
              <a:rPr lang="en-US" sz="2000" dirty="0" err="1"/>
              <a:t>làng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con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, </a:t>
            </a:r>
            <a:r>
              <a:rPr lang="en-US" sz="2000" dirty="0" err="1"/>
              <a:t>xóm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thấp</a:t>
            </a:r>
            <a:r>
              <a:rPr lang="en-US" sz="2000" dirty="0"/>
              <a:t>, con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.</a:t>
            </a:r>
            <a:endParaRPr lang="vi-VN" sz="2000" dirty="0"/>
          </a:p>
          <a:p>
            <a:r>
              <a:rPr lang="en-US" sz="2000" dirty="0"/>
              <a:t>→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sơ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gũi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,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nhưng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.</a:t>
            </a:r>
            <a:endParaRPr lang="vi-VN" sz="2000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7395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389812" y="1191801"/>
            <a:ext cx="6737045" cy="3195263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sz="2400" dirty="0"/>
              <a:t>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gũi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:</a:t>
            </a:r>
            <a:endParaRPr lang="vi-VN" sz="2400" dirty="0"/>
          </a:p>
          <a:p>
            <a:r>
              <a:rPr lang="en-US" sz="2400" dirty="0"/>
              <a:t>+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lưng</a:t>
            </a:r>
            <a:r>
              <a:rPr lang="en-US" sz="2400" dirty="0"/>
              <a:t> </a:t>
            </a:r>
            <a:r>
              <a:rPr lang="en-US" sz="2400" dirty="0" err="1"/>
              <a:t>còng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luống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.</a:t>
            </a:r>
            <a:endParaRPr lang="vi-VN" sz="2400" dirty="0"/>
          </a:p>
          <a:p>
            <a:r>
              <a:rPr lang="en-US" sz="2400" dirty="0"/>
              <a:t>+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vãi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.</a:t>
            </a:r>
            <a:endParaRPr lang="vi-VN" sz="2400" dirty="0"/>
          </a:p>
          <a:p>
            <a:r>
              <a:rPr lang="en-US" sz="2400" dirty="0"/>
              <a:t>+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hò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(</a:t>
            </a:r>
            <a:r>
              <a:rPr lang="en-US" sz="2400" dirty="0" err="1"/>
              <a:t>linh</a:t>
            </a:r>
            <a:r>
              <a:rPr lang="en-US" sz="2400" dirty="0"/>
              <a:t> </a:t>
            </a:r>
            <a:r>
              <a:rPr lang="en-US" sz="2400" dirty="0" err="1"/>
              <a:t>hồn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khuất</a:t>
            </a:r>
            <a:r>
              <a:rPr lang="en-US" sz="2400" dirty="0"/>
              <a:t>).</a:t>
            </a:r>
            <a:endParaRPr lang="vi-VN" sz="2400" dirty="0"/>
          </a:p>
          <a:p>
            <a:r>
              <a:rPr lang="en-US" sz="2400" dirty="0"/>
              <a:t>- </a:t>
            </a:r>
            <a:r>
              <a:rPr lang="en-US" sz="2400" dirty="0" err="1"/>
              <a:t>Nỗi</a:t>
            </a:r>
            <a:r>
              <a:rPr lang="en-US" sz="2400" dirty="0"/>
              <a:t>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endParaRPr lang="vi-VN" sz="2400" dirty="0"/>
          </a:p>
          <a:p>
            <a:r>
              <a:rPr lang="en-US" sz="2400" dirty="0"/>
              <a:t>-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: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tháng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do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mạng</a:t>
            </a:r>
            <a:r>
              <a:rPr lang="en-US" sz="2400" dirty="0"/>
              <a:t>.</a:t>
            </a:r>
            <a:endParaRPr lang="vi-VN" sz="2400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5252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0100" y="1237039"/>
            <a:ext cx="2947800" cy="2707800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389812" y="1335640"/>
            <a:ext cx="5134277" cy="2783860"/>
          </a:xfrm>
        </p:spPr>
        <p:txBody>
          <a:bodyPr/>
          <a:lstStyle/>
          <a:p>
            <a:r>
              <a:rPr lang="en-US" sz="2400" dirty="0"/>
              <a:t>⇒ Say </a:t>
            </a:r>
            <a:r>
              <a:rPr lang="en-US" sz="2400" dirty="0" err="1"/>
              <a:t>mê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tưởng</a:t>
            </a:r>
            <a:r>
              <a:rPr lang="en-US" sz="2400" dirty="0"/>
              <a:t>, </a:t>
            </a:r>
            <a:r>
              <a:rPr lang="en-US" sz="2400" dirty="0" err="1"/>
              <a:t>khao</a:t>
            </a:r>
            <a:r>
              <a:rPr lang="en-US" sz="2400" dirty="0"/>
              <a:t> </a:t>
            </a:r>
            <a:r>
              <a:rPr lang="en-US" sz="2400" dirty="0" err="1"/>
              <a:t>khát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do </a:t>
            </a:r>
            <a:r>
              <a:rPr lang="en-US" sz="2400" dirty="0" err="1"/>
              <a:t>sôi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giam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.</a:t>
            </a:r>
            <a:endParaRPr lang="vi-VN" sz="2400" dirty="0"/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04719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871936" y="168055"/>
            <a:ext cx="61316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756092" y="128176"/>
            <a:ext cx="6464543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71AEA74-20EB-529C-C5AE-B4E800DAF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2061" y="1024789"/>
            <a:ext cx="4332840" cy="4027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ADFDA0-8592-032E-E130-7F095A63D539}"/>
              </a:ext>
            </a:extLst>
          </p:cNvPr>
          <p:cNvSpPr/>
          <p:nvPr/>
        </p:nvSpPr>
        <p:spPr>
          <a:xfrm>
            <a:off x="4855603" y="2658618"/>
            <a:ext cx="2737524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57DED85-62A1-6BB7-760B-175E7091A4E8}"/>
              </a:ext>
            </a:extLst>
          </p:cNvPr>
          <p:cNvSpPr/>
          <p:nvPr/>
        </p:nvSpPr>
        <p:spPr>
          <a:xfrm>
            <a:off x="5209830" y="1519998"/>
            <a:ext cx="206048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Tx/>
              <a:buFontTx/>
              <a:buNone/>
              <a:defRPr/>
            </a:pPr>
            <a:r>
              <a:rPr lang="en-US" sz="2800" b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 vụ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802824D-C390-CC75-9EA0-838F778A4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86261" y="2115948"/>
            <a:ext cx="3330611" cy="29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F47378-0420-8322-CE6C-8A23732BF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165"/>
            <a:ext cx="9109773" cy="515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2886" y="2248467"/>
            <a:ext cx="751114" cy="47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14071" y="128175"/>
            <a:ext cx="620252" cy="57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590" y="64719"/>
            <a:ext cx="620251" cy="25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28" y="1248916"/>
            <a:ext cx="400725" cy="26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167" t="15376"/>
          <a:stretch/>
        </p:blipFill>
        <p:spPr>
          <a:xfrm flipH="1">
            <a:off x="7707085" y="4327071"/>
            <a:ext cx="1436913" cy="82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11981" t="15376" r="36149"/>
          <a:stretch/>
        </p:blipFill>
        <p:spPr>
          <a:xfrm flipH="1">
            <a:off x="1" y="4272139"/>
            <a:ext cx="1583870" cy="881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159926" cy="190776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8725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871936" y="168055"/>
            <a:ext cx="61316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756092" y="128176"/>
            <a:ext cx="6414868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xmlns="" id="{D6C02760-9B8E-C9F3-035A-CCF6328B8BB5}"/>
              </a:ext>
            </a:extLst>
          </p:cNvPr>
          <p:cNvGrpSpPr/>
          <p:nvPr/>
        </p:nvGrpSpPr>
        <p:grpSpPr>
          <a:xfrm>
            <a:off x="1020299" y="1093483"/>
            <a:ext cx="3107063" cy="579337"/>
            <a:chOff x="0" y="0"/>
            <a:chExt cx="2036904" cy="248046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8745264-3F4C-51EA-202D-DA7E15BBC7AC}"/>
                </a:ext>
              </a:extLst>
            </p:cNvPr>
            <p:cNvSpPr/>
            <p:nvPr/>
          </p:nvSpPr>
          <p:spPr>
            <a:xfrm>
              <a:off x="0" y="0"/>
              <a:ext cx="2036904" cy="248046"/>
            </a:xfrm>
            <a:custGeom>
              <a:avLst/>
              <a:gdLst/>
              <a:ahLst/>
              <a:cxnLst/>
              <a:rect l="l" t="t" r="r" b="b"/>
              <a:pathLst>
                <a:path w="2036904" h="248046">
                  <a:moveTo>
                    <a:pt x="51053" y="0"/>
                  </a:moveTo>
                  <a:lnTo>
                    <a:pt x="1985850" y="0"/>
                  </a:lnTo>
                  <a:cubicBezTo>
                    <a:pt x="2014046" y="0"/>
                    <a:pt x="2036904" y="22857"/>
                    <a:pt x="2036904" y="51053"/>
                  </a:cubicBezTo>
                  <a:lnTo>
                    <a:pt x="2036904" y="196993"/>
                  </a:lnTo>
                  <a:cubicBezTo>
                    <a:pt x="2036904" y="210533"/>
                    <a:pt x="2031525" y="223519"/>
                    <a:pt x="2021950" y="233093"/>
                  </a:cubicBezTo>
                  <a:cubicBezTo>
                    <a:pt x="2012376" y="242667"/>
                    <a:pt x="1999391" y="248046"/>
                    <a:pt x="1985850" y="248046"/>
                  </a:cubicBezTo>
                  <a:lnTo>
                    <a:pt x="51053" y="248046"/>
                  </a:lnTo>
                  <a:cubicBezTo>
                    <a:pt x="22857" y="248046"/>
                    <a:pt x="0" y="225189"/>
                    <a:pt x="0" y="196993"/>
                  </a:cubicBezTo>
                  <a:lnTo>
                    <a:pt x="0" y="51053"/>
                  </a:lnTo>
                  <a:cubicBezTo>
                    <a:pt x="0" y="22857"/>
                    <a:pt x="22857" y="0"/>
                    <a:pt x="51053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xmlns="" id="{0E4D8E31-C9D8-AD7A-FB81-DCD7FC335CC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121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8" name="TextBox 19">
            <a:extLst>
              <a:ext uri="{FF2B5EF4-FFF2-40B4-BE49-F238E27FC236}">
                <a16:creationId xmlns:a16="http://schemas.microsoft.com/office/drawing/2014/main" xmlns="" id="{49CD2977-FC54-315A-4773-61886EAF1530}"/>
              </a:ext>
            </a:extLst>
          </p:cNvPr>
          <p:cNvSpPr txBox="1"/>
          <p:nvPr/>
        </p:nvSpPr>
        <p:spPr>
          <a:xfrm>
            <a:off x="0" y="1739560"/>
            <a:ext cx="7575175" cy="276998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1E3660-2857-8A04-8D74-F239FA498746}"/>
              </a:ext>
            </a:extLst>
          </p:cNvPr>
          <p:cNvSpPr txBox="1"/>
          <p:nvPr/>
        </p:nvSpPr>
        <p:spPr>
          <a:xfrm>
            <a:off x="1071741" y="1088896"/>
            <a:ext cx="5116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kumimoji="0" lang="en-US" sz="2800" b="1" i="1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hứng chủ đạo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7896">
            <a:off x="8380459" y="410502"/>
            <a:ext cx="256661" cy="355301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064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871936" y="168055"/>
            <a:ext cx="49681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822" y="4422732"/>
            <a:ext cx="704354" cy="54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756092" y="128176"/>
            <a:ext cx="4832967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E7C65F-0961-8A11-D9B4-0C8C5A41C271}"/>
              </a:ext>
            </a:extLst>
          </p:cNvPr>
          <p:cNvSpPr txBox="1"/>
          <p:nvPr/>
        </p:nvSpPr>
        <p:spPr>
          <a:xfrm>
            <a:off x="142043" y="3035127"/>
            <a:ext cx="2409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2A2BB8-C769-FC92-73AE-6D958FB49F78}"/>
              </a:ext>
            </a:extLst>
          </p:cNvPr>
          <p:cNvSpPr txBox="1"/>
          <p:nvPr/>
        </p:nvSpPr>
        <p:spPr>
          <a:xfrm>
            <a:off x="88154" y="1395417"/>
            <a:ext cx="2794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quê hương, con người hiện lên trong tâm trí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076FA7-36AA-D992-BBD2-95A31B065E54}"/>
              </a:ext>
            </a:extLst>
          </p:cNvPr>
          <p:cNvSpPr txBox="1"/>
          <p:nvPr/>
        </p:nvSpPr>
        <p:spPr>
          <a:xfrm>
            <a:off x="5204323" y="1129369"/>
            <a:ext cx="39214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28533F-9BC2-B5E7-AA15-FAB6377BF79F}"/>
              </a:ext>
            </a:extLst>
          </p:cNvPr>
          <p:cNvSpPr txBox="1"/>
          <p:nvPr/>
        </p:nvSpPr>
        <p:spPr>
          <a:xfrm>
            <a:off x="5629025" y="3425827"/>
            <a:ext cx="3093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Giọng thơ tha thiết, sâu lắng, khắc khoải,...</a:t>
            </a:r>
            <a:endParaRPr lang="en-US" sz="4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EE7B669-ACDD-DFF6-D695-81F3F1FE2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529" y="1453223"/>
            <a:ext cx="3093579" cy="2218076"/>
          </a:xfrm>
          <a:prstGeom prst="rect">
            <a:avLst/>
          </a:prstGeom>
        </p:spPr>
      </p:pic>
      <p:pic>
        <p:nvPicPr>
          <p:cNvPr id="17" name="Picture 2" descr="Kỷ niệm ngày nhà thơ Tố Hữu mất (9-12-2002 – 9-12-2012): Tố Hữu với thơ -  đi tìm mùa xuân vĩnh hằng">
            <a:extLst>
              <a:ext uri="{FF2B5EF4-FFF2-40B4-BE49-F238E27FC236}">
                <a16:creationId xmlns:a16="http://schemas.microsoft.com/office/drawing/2014/main" xmlns="" id="{B8902FBF-29C3-C4F1-08F4-EF8E3C97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7917" l="4396" r="94231">
                        <a14:foregroundMark x1="68407" y1="19676" x2="62912" y2="7407"/>
                        <a14:foregroundMark x1="62912" y1="7407" x2="41484" y2="3472"/>
                        <a14:foregroundMark x1="41484" y1="3472" x2="37912" y2="11343"/>
                        <a14:foregroundMark x1="32143" y1="34028" x2="9341" y2="45833"/>
                        <a14:foregroundMark x1="9341" y1="45833" x2="4945" y2="60185"/>
                        <a14:foregroundMark x1="4945" y1="60185" x2="5769" y2="81250"/>
                        <a14:foregroundMark x1="1648" y1="59491" x2="4670" y2="90046"/>
                        <a14:foregroundMark x1="4670" y1="90046" x2="84341" y2="97917"/>
                        <a14:foregroundMark x1="88187" y1="90741" x2="94231" y2="95139"/>
                        <a14:foregroundMark x1="31319" y1="20139" x2="35989" y2="9954"/>
                        <a14:foregroundMark x1="38736" y1="6250" x2="34615" y2="10648"/>
                        <a14:foregroundMark x1="67033" y1="13426" x2="71154" y2="16898"/>
                        <a14:foregroundMark x1="67857" y1="24074" x2="67857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87" y="2197123"/>
            <a:ext cx="2331490" cy="276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9999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333246"/>
            <a:ext cx="5747657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56;p6">
            <a:extLst>
              <a:ext uri="{FF2B5EF4-FFF2-40B4-BE49-F238E27FC236}">
                <a16:creationId xmlns:a16="http://schemas.microsoft.com/office/drawing/2014/main" xmlns="" id="{4777DD16-9A5D-D0D8-DF67-638B5D4225FA}"/>
              </a:ext>
            </a:extLst>
          </p:cNvPr>
          <p:cNvGrpSpPr/>
          <p:nvPr/>
        </p:nvGrpSpPr>
        <p:grpSpPr>
          <a:xfrm>
            <a:off x="-257272" y="4440855"/>
            <a:ext cx="9401272" cy="1980080"/>
            <a:chOff x="-763126" y="923231"/>
            <a:chExt cx="4698992" cy="2509925"/>
          </a:xfrm>
        </p:grpSpPr>
        <p:sp>
          <p:nvSpPr>
            <p:cNvPr id="17" name="Google Shape;57;p6">
              <a:extLst>
                <a:ext uri="{FF2B5EF4-FFF2-40B4-BE49-F238E27FC236}">
                  <a16:creationId xmlns:a16="http://schemas.microsoft.com/office/drawing/2014/main" xmlns="" id="{D4660FD7-08D3-1A95-1A59-05C44304BC05}"/>
                </a:ext>
              </a:extLst>
            </p:cNvPr>
            <p:cNvSpPr/>
            <p:nvPr/>
          </p:nvSpPr>
          <p:spPr>
            <a:xfrm>
              <a:off x="-763126" y="923903"/>
              <a:ext cx="4698974" cy="2509248"/>
            </a:xfrm>
            <a:custGeom>
              <a:avLst/>
              <a:gdLst/>
              <a:ahLst/>
              <a:cxnLst/>
              <a:rect l="l" t="t" r="r" b="b"/>
              <a:pathLst>
                <a:path w="41957" h="22405" extrusionOk="0">
                  <a:moveTo>
                    <a:pt x="34158" y="1"/>
                  </a:moveTo>
                  <a:cubicBezTo>
                    <a:pt x="32887" y="1"/>
                    <a:pt x="31491" y="25"/>
                    <a:pt x="29994" y="85"/>
                  </a:cubicBezTo>
                  <a:cubicBezTo>
                    <a:pt x="28839" y="125"/>
                    <a:pt x="27624" y="199"/>
                    <a:pt x="26355" y="293"/>
                  </a:cubicBezTo>
                  <a:cubicBezTo>
                    <a:pt x="24966" y="393"/>
                    <a:pt x="23516" y="534"/>
                    <a:pt x="22025" y="709"/>
                  </a:cubicBezTo>
                  <a:cubicBezTo>
                    <a:pt x="21106" y="823"/>
                    <a:pt x="20173" y="950"/>
                    <a:pt x="19226" y="1091"/>
                  </a:cubicBezTo>
                  <a:cubicBezTo>
                    <a:pt x="18112" y="1259"/>
                    <a:pt x="16977" y="1447"/>
                    <a:pt x="15836" y="1669"/>
                  </a:cubicBezTo>
                  <a:cubicBezTo>
                    <a:pt x="15024" y="1823"/>
                    <a:pt x="14205" y="1991"/>
                    <a:pt x="13386" y="2172"/>
                  </a:cubicBezTo>
                  <a:cubicBezTo>
                    <a:pt x="12453" y="2374"/>
                    <a:pt x="11520" y="2602"/>
                    <a:pt x="10587" y="2844"/>
                  </a:cubicBezTo>
                  <a:cubicBezTo>
                    <a:pt x="9821" y="3045"/>
                    <a:pt x="9049" y="3260"/>
                    <a:pt x="8284" y="3481"/>
                  </a:cubicBezTo>
                  <a:cubicBezTo>
                    <a:pt x="7485" y="3716"/>
                    <a:pt x="6686" y="3965"/>
                    <a:pt x="5894" y="4226"/>
                  </a:cubicBezTo>
                  <a:cubicBezTo>
                    <a:pt x="5142" y="4481"/>
                    <a:pt x="4391" y="4743"/>
                    <a:pt x="3645" y="5025"/>
                  </a:cubicBezTo>
                  <a:cubicBezTo>
                    <a:pt x="2934" y="5287"/>
                    <a:pt x="2236" y="5562"/>
                    <a:pt x="1531" y="5851"/>
                  </a:cubicBezTo>
                  <a:cubicBezTo>
                    <a:pt x="1021" y="6059"/>
                    <a:pt x="510" y="6281"/>
                    <a:pt x="0" y="6509"/>
                  </a:cubicBezTo>
                  <a:lnTo>
                    <a:pt x="0" y="22405"/>
                  </a:lnTo>
                  <a:lnTo>
                    <a:pt x="41956" y="22405"/>
                  </a:lnTo>
                  <a:lnTo>
                    <a:pt x="41956" y="346"/>
                  </a:lnTo>
                  <a:cubicBezTo>
                    <a:pt x="41956" y="346"/>
                    <a:pt x="39808" y="105"/>
                    <a:pt x="36264" y="24"/>
                  </a:cubicBezTo>
                  <a:cubicBezTo>
                    <a:pt x="35608" y="9"/>
                    <a:pt x="34905" y="1"/>
                    <a:pt x="3415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8;p6">
              <a:extLst>
                <a:ext uri="{FF2B5EF4-FFF2-40B4-BE49-F238E27FC236}">
                  <a16:creationId xmlns:a16="http://schemas.microsoft.com/office/drawing/2014/main" xmlns="" id="{525BC7B9-166E-0CDF-417B-1565C4F204E5}"/>
                </a:ext>
              </a:extLst>
            </p:cNvPr>
            <p:cNvSpPr/>
            <p:nvPr/>
          </p:nvSpPr>
          <p:spPr>
            <a:xfrm>
              <a:off x="2596742" y="923231"/>
              <a:ext cx="1339124" cy="479339"/>
            </a:xfrm>
            <a:custGeom>
              <a:avLst/>
              <a:gdLst/>
              <a:ahLst/>
              <a:cxnLst/>
              <a:rect l="l" t="t" r="r" b="b"/>
              <a:pathLst>
                <a:path w="11957" h="4280" extrusionOk="0">
                  <a:moveTo>
                    <a:pt x="4163" y="0"/>
                  </a:moveTo>
                  <a:cubicBezTo>
                    <a:pt x="2894" y="0"/>
                    <a:pt x="1498" y="25"/>
                    <a:pt x="0" y="84"/>
                  </a:cubicBezTo>
                  <a:cubicBezTo>
                    <a:pt x="3122" y="1144"/>
                    <a:pt x="6834" y="2433"/>
                    <a:pt x="10593" y="3783"/>
                  </a:cubicBezTo>
                  <a:cubicBezTo>
                    <a:pt x="11057" y="3950"/>
                    <a:pt x="11506" y="4118"/>
                    <a:pt x="11956" y="4279"/>
                  </a:cubicBezTo>
                  <a:lnTo>
                    <a:pt x="11956" y="2044"/>
                  </a:lnTo>
                  <a:lnTo>
                    <a:pt x="11298" y="1809"/>
                  </a:lnTo>
                  <a:cubicBezTo>
                    <a:pt x="9593" y="1198"/>
                    <a:pt x="7902" y="594"/>
                    <a:pt x="6264" y="23"/>
                  </a:cubicBezTo>
                  <a:cubicBezTo>
                    <a:pt x="5611" y="8"/>
                    <a:pt x="4909" y="0"/>
                    <a:pt x="4163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9;p6">
              <a:extLst>
                <a:ext uri="{FF2B5EF4-FFF2-40B4-BE49-F238E27FC236}">
                  <a16:creationId xmlns:a16="http://schemas.microsoft.com/office/drawing/2014/main" xmlns="" id="{6959EEA5-53D9-DD9D-896A-C831FB262B3F}"/>
                </a:ext>
              </a:extLst>
            </p:cNvPr>
            <p:cNvSpPr/>
            <p:nvPr/>
          </p:nvSpPr>
          <p:spPr>
            <a:xfrm>
              <a:off x="1703577" y="955822"/>
              <a:ext cx="2232284" cy="1052641"/>
            </a:xfrm>
            <a:custGeom>
              <a:avLst/>
              <a:gdLst/>
              <a:ahLst/>
              <a:cxnLst/>
              <a:rect l="l" t="t" r="r" b="b"/>
              <a:pathLst>
                <a:path w="19932" h="9399" extrusionOk="0">
                  <a:moveTo>
                    <a:pt x="4337" y="1"/>
                  </a:moveTo>
                  <a:cubicBezTo>
                    <a:pt x="2947" y="102"/>
                    <a:pt x="1497" y="243"/>
                    <a:pt x="0" y="424"/>
                  </a:cubicBezTo>
                  <a:cubicBezTo>
                    <a:pt x="5680" y="2827"/>
                    <a:pt x="13379" y="6210"/>
                    <a:pt x="19931" y="9399"/>
                  </a:cubicBezTo>
                  <a:lnTo>
                    <a:pt x="19931" y="7063"/>
                  </a:lnTo>
                  <a:cubicBezTo>
                    <a:pt x="17971" y="6116"/>
                    <a:pt x="15830" y="5116"/>
                    <a:pt x="13520" y="4062"/>
                  </a:cubicBezTo>
                  <a:cubicBezTo>
                    <a:pt x="10271" y="2585"/>
                    <a:pt x="7083" y="1189"/>
                    <a:pt x="433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0;p6">
              <a:extLst>
                <a:ext uri="{FF2B5EF4-FFF2-40B4-BE49-F238E27FC236}">
                  <a16:creationId xmlns:a16="http://schemas.microsoft.com/office/drawing/2014/main" xmlns="" id="{C081449E-1142-87D0-640A-1650BDA38B61}"/>
                </a:ext>
              </a:extLst>
            </p:cNvPr>
            <p:cNvSpPr/>
            <p:nvPr/>
          </p:nvSpPr>
          <p:spPr>
            <a:xfrm>
              <a:off x="1009652" y="1045307"/>
              <a:ext cx="2926205" cy="1763921"/>
            </a:xfrm>
            <a:custGeom>
              <a:avLst/>
              <a:gdLst/>
              <a:ahLst/>
              <a:cxnLst/>
              <a:rect l="l" t="t" r="r" b="b"/>
              <a:pathLst>
                <a:path w="26128" h="15750" extrusionOk="0">
                  <a:moveTo>
                    <a:pt x="3390" y="1"/>
                  </a:moveTo>
                  <a:cubicBezTo>
                    <a:pt x="2276" y="169"/>
                    <a:pt x="1148" y="363"/>
                    <a:pt x="0" y="578"/>
                  </a:cubicBezTo>
                  <a:cubicBezTo>
                    <a:pt x="2921" y="2115"/>
                    <a:pt x="7828" y="4740"/>
                    <a:pt x="12923" y="7640"/>
                  </a:cubicBezTo>
                  <a:cubicBezTo>
                    <a:pt x="19038" y="11124"/>
                    <a:pt x="23247" y="13762"/>
                    <a:pt x="26127" y="15749"/>
                  </a:cubicBezTo>
                  <a:lnTo>
                    <a:pt x="26127" y="13218"/>
                  </a:lnTo>
                  <a:lnTo>
                    <a:pt x="26120" y="13218"/>
                  </a:lnTo>
                  <a:cubicBezTo>
                    <a:pt x="22979" y="11111"/>
                    <a:pt x="18917" y="8647"/>
                    <a:pt x="13957" y="5814"/>
                  </a:cubicBezTo>
                  <a:cubicBezTo>
                    <a:pt x="10056" y="3599"/>
                    <a:pt x="6270" y="1538"/>
                    <a:pt x="339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;p6">
              <a:extLst>
                <a:ext uri="{FF2B5EF4-FFF2-40B4-BE49-F238E27FC236}">
                  <a16:creationId xmlns:a16="http://schemas.microsoft.com/office/drawing/2014/main" xmlns="" id="{2F816CDD-7C93-21B9-60B7-39DA9567D153}"/>
                </a:ext>
              </a:extLst>
            </p:cNvPr>
            <p:cNvSpPr/>
            <p:nvPr/>
          </p:nvSpPr>
          <p:spPr>
            <a:xfrm>
              <a:off x="422460" y="1167158"/>
              <a:ext cx="3316396" cy="2265995"/>
            </a:xfrm>
            <a:custGeom>
              <a:avLst/>
              <a:gdLst/>
              <a:ahLst/>
              <a:cxnLst/>
              <a:rect l="l" t="t" r="r" b="b"/>
              <a:pathLst>
                <a:path w="29612" h="20233" extrusionOk="0">
                  <a:moveTo>
                    <a:pt x="2800" y="0"/>
                  </a:moveTo>
                  <a:cubicBezTo>
                    <a:pt x="1874" y="202"/>
                    <a:pt x="940" y="430"/>
                    <a:pt x="1" y="672"/>
                  </a:cubicBezTo>
                  <a:cubicBezTo>
                    <a:pt x="4988" y="3941"/>
                    <a:pt x="19582" y="13695"/>
                    <a:pt x="26624" y="20233"/>
                  </a:cubicBezTo>
                  <a:lnTo>
                    <a:pt x="29611" y="20233"/>
                  </a:lnTo>
                  <a:cubicBezTo>
                    <a:pt x="23644" y="14071"/>
                    <a:pt x="9365" y="4350"/>
                    <a:pt x="280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62;p6">
              <a:extLst>
                <a:ext uri="{FF2B5EF4-FFF2-40B4-BE49-F238E27FC236}">
                  <a16:creationId xmlns:a16="http://schemas.microsoft.com/office/drawing/2014/main" xmlns="" id="{19E62936-CFF7-DDF6-94C3-106A333451B6}"/>
                </a:ext>
              </a:extLst>
            </p:cNvPr>
            <p:cNvSpPr/>
            <p:nvPr/>
          </p:nvSpPr>
          <p:spPr>
            <a:xfrm>
              <a:off x="-103024" y="1313760"/>
              <a:ext cx="2621691" cy="2119393"/>
            </a:xfrm>
            <a:custGeom>
              <a:avLst/>
              <a:gdLst/>
              <a:ahLst/>
              <a:cxnLst/>
              <a:rect l="l" t="t" r="r" b="b"/>
              <a:pathLst>
                <a:path w="23409" h="18924" extrusionOk="0">
                  <a:moveTo>
                    <a:pt x="2390" y="0"/>
                  </a:moveTo>
                  <a:cubicBezTo>
                    <a:pt x="1591" y="235"/>
                    <a:pt x="799" y="484"/>
                    <a:pt x="0" y="745"/>
                  </a:cubicBezTo>
                  <a:cubicBezTo>
                    <a:pt x="3484" y="3619"/>
                    <a:pt x="13352" y="11882"/>
                    <a:pt x="20455" y="18924"/>
                  </a:cubicBezTo>
                  <a:lnTo>
                    <a:pt x="23408" y="18924"/>
                  </a:lnTo>
                  <a:cubicBezTo>
                    <a:pt x="16736" y="12070"/>
                    <a:pt x="6874" y="3719"/>
                    <a:pt x="239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3;p6">
              <a:extLst>
                <a:ext uri="{FF2B5EF4-FFF2-40B4-BE49-F238E27FC236}">
                  <a16:creationId xmlns:a16="http://schemas.microsoft.com/office/drawing/2014/main" xmlns="" id="{814290A7-7121-9C72-1F29-A3DA1AE5A230}"/>
                </a:ext>
              </a:extLst>
            </p:cNvPr>
            <p:cNvSpPr/>
            <p:nvPr/>
          </p:nvSpPr>
          <p:spPr>
            <a:xfrm>
              <a:off x="-591772" y="1486682"/>
              <a:ext cx="1993959" cy="1946473"/>
            </a:xfrm>
            <a:custGeom>
              <a:avLst/>
              <a:gdLst/>
              <a:ahLst/>
              <a:cxnLst/>
              <a:rect l="l" t="t" r="r" b="b"/>
              <a:pathLst>
                <a:path w="17804" h="17380" extrusionOk="0">
                  <a:moveTo>
                    <a:pt x="2109" y="0"/>
                  </a:moveTo>
                  <a:cubicBezTo>
                    <a:pt x="1404" y="262"/>
                    <a:pt x="706" y="537"/>
                    <a:pt x="1" y="826"/>
                  </a:cubicBezTo>
                  <a:cubicBezTo>
                    <a:pt x="2626" y="3585"/>
                    <a:pt x="9177" y="10566"/>
                    <a:pt x="15031" y="17380"/>
                  </a:cubicBezTo>
                  <a:lnTo>
                    <a:pt x="17804" y="17380"/>
                  </a:lnTo>
                  <a:cubicBezTo>
                    <a:pt x="12010" y="10546"/>
                    <a:pt x="5264" y="3330"/>
                    <a:pt x="2109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64;p6">
              <a:extLst>
                <a:ext uri="{FF2B5EF4-FFF2-40B4-BE49-F238E27FC236}">
                  <a16:creationId xmlns:a16="http://schemas.microsoft.com/office/drawing/2014/main" xmlns="" id="{CBC39DB2-2B5A-FEAC-9F11-69955A557941}"/>
                </a:ext>
              </a:extLst>
            </p:cNvPr>
            <p:cNvSpPr/>
            <p:nvPr/>
          </p:nvSpPr>
          <p:spPr>
            <a:xfrm>
              <a:off x="-763126" y="1800157"/>
              <a:ext cx="1162396" cy="1632999"/>
            </a:xfrm>
            <a:custGeom>
              <a:avLst/>
              <a:gdLst/>
              <a:ahLst/>
              <a:cxnLst/>
              <a:rect l="l" t="t" r="r" b="b"/>
              <a:pathLst>
                <a:path w="10379" h="14581" extrusionOk="0">
                  <a:moveTo>
                    <a:pt x="0" y="1"/>
                  </a:moveTo>
                  <a:lnTo>
                    <a:pt x="0" y="3578"/>
                  </a:lnTo>
                  <a:cubicBezTo>
                    <a:pt x="2155" y="6559"/>
                    <a:pt x="4961" y="10493"/>
                    <a:pt x="7821" y="14581"/>
                  </a:cubicBezTo>
                  <a:lnTo>
                    <a:pt x="10378" y="14581"/>
                  </a:lnTo>
                  <a:cubicBezTo>
                    <a:pt x="6391" y="8855"/>
                    <a:pt x="2390" y="3290"/>
                    <a:pt x="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Google Shape;174;p16">
            <a:extLst>
              <a:ext uri="{FF2B5EF4-FFF2-40B4-BE49-F238E27FC236}">
                <a16:creationId xmlns:a16="http://schemas.microsoft.com/office/drawing/2014/main" xmlns="" id="{7D42B828-90CB-B864-C096-B43A6694BA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75;p16">
            <a:extLst>
              <a:ext uri="{FF2B5EF4-FFF2-40B4-BE49-F238E27FC236}">
                <a16:creationId xmlns:a16="http://schemas.microsoft.com/office/drawing/2014/main" xmlns="" id="{6DDF2A14-641C-82DA-92E8-69C640047E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145;p36">
            <a:extLst>
              <a:ext uri="{FF2B5EF4-FFF2-40B4-BE49-F238E27FC236}">
                <a16:creationId xmlns:a16="http://schemas.microsoft.com/office/drawing/2014/main" xmlns="" id="{9F6A8963-C983-78E6-1002-2207C39EEC00}"/>
              </a:ext>
            </a:extLst>
          </p:cNvPr>
          <p:cNvSpPr/>
          <p:nvPr/>
        </p:nvSpPr>
        <p:spPr>
          <a:xfrm>
            <a:off x="565545" y="137972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DC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0" name="Google Shape;2239;p65">
            <a:extLst>
              <a:ext uri="{FF2B5EF4-FFF2-40B4-BE49-F238E27FC236}">
                <a16:creationId xmlns:a16="http://schemas.microsoft.com/office/drawing/2014/main" xmlns="" id="{E67CD140-A407-957C-CAE5-C1333B50DFA0}"/>
              </a:ext>
            </a:extLst>
          </p:cNvPr>
          <p:cNvSpPr/>
          <p:nvPr/>
        </p:nvSpPr>
        <p:spPr>
          <a:xfrm rot="10716260">
            <a:off x="6753757" y="1299591"/>
            <a:ext cx="811887" cy="696126"/>
          </a:xfrm>
          <a:custGeom>
            <a:avLst/>
            <a:gdLst/>
            <a:ahLst/>
            <a:cxnLst/>
            <a:rect l="l" t="t" r="r" b="b"/>
            <a:pathLst>
              <a:path w="58592" h="67516" extrusionOk="0">
                <a:moveTo>
                  <a:pt x="1" y="1"/>
                </a:moveTo>
                <a:lnTo>
                  <a:pt x="1" y="67516"/>
                </a:lnTo>
                <a:lnTo>
                  <a:pt x="58592" y="67516"/>
                </a:lnTo>
                <a:lnTo>
                  <a:pt x="58592" y="1"/>
                </a:lnTo>
                <a:close/>
              </a:path>
            </a:pathLst>
          </a:cu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51" name="Google Shape;2240;p65">
            <a:extLst>
              <a:ext uri="{FF2B5EF4-FFF2-40B4-BE49-F238E27FC236}">
                <a16:creationId xmlns:a16="http://schemas.microsoft.com/office/drawing/2014/main" xmlns="" id="{81256EC9-A58E-55A5-49A3-B67EB9DC75BB}"/>
              </a:ext>
            </a:extLst>
          </p:cNvPr>
          <p:cNvSpPr/>
          <p:nvPr/>
        </p:nvSpPr>
        <p:spPr>
          <a:xfrm rot="-504209">
            <a:off x="1413388" y="1514223"/>
            <a:ext cx="811866" cy="696144"/>
          </a:xfrm>
          <a:custGeom>
            <a:avLst/>
            <a:gdLst/>
            <a:ahLst/>
            <a:cxnLst/>
            <a:rect l="l" t="t" r="r" b="b"/>
            <a:pathLst>
              <a:path w="58592" h="67516" extrusionOk="0">
                <a:moveTo>
                  <a:pt x="1" y="1"/>
                </a:moveTo>
                <a:lnTo>
                  <a:pt x="1" y="67516"/>
                </a:lnTo>
                <a:lnTo>
                  <a:pt x="58592" y="67516"/>
                </a:lnTo>
                <a:lnTo>
                  <a:pt x="58592" y="1"/>
                </a:lnTo>
                <a:close/>
              </a:path>
            </a:pathLst>
          </a:cu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53" name="Google Shape;2339;p65">
            <a:extLst>
              <a:ext uri="{FF2B5EF4-FFF2-40B4-BE49-F238E27FC236}">
                <a16:creationId xmlns:a16="http://schemas.microsoft.com/office/drawing/2014/main" xmlns="" id="{53DC2F02-8ECE-69CA-76FF-6FA64D940FD8}"/>
              </a:ext>
            </a:extLst>
          </p:cNvPr>
          <p:cNvSpPr txBox="1">
            <a:spLocks/>
          </p:cNvSpPr>
          <p:nvPr/>
        </p:nvSpPr>
        <p:spPr>
          <a:xfrm>
            <a:off x="1366877" y="1557018"/>
            <a:ext cx="8322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l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914378">
              <a:buClr>
                <a:srgbClr val="E32747"/>
              </a:buClr>
              <a:defRPr/>
            </a:pPr>
            <a:r>
              <a:rPr lang="en" sz="2800" b="1">
                <a:solidFill>
                  <a:srgbClr val="79BE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354" name="Google Shape;2340;p65">
            <a:extLst>
              <a:ext uri="{FF2B5EF4-FFF2-40B4-BE49-F238E27FC236}">
                <a16:creationId xmlns:a16="http://schemas.microsoft.com/office/drawing/2014/main" xmlns="" id="{DD2541FC-4BEF-79AB-9B14-4615E8C45EB0}"/>
              </a:ext>
            </a:extLst>
          </p:cNvPr>
          <p:cNvSpPr txBox="1">
            <a:spLocks/>
          </p:cNvSpPr>
          <p:nvPr/>
        </p:nvSpPr>
        <p:spPr>
          <a:xfrm>
            <a:off x="6730559" y="1341514"/>
            <a:ext cx="8322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914378">
              <a:buClr>
                <a:srgbClr val="E32747"/>
              </a:buClr>
              <a:defRPr/>
            </a:pPr>
            <a:r>
              <a:rPr lang="en" sz="2800" b="1">
                <a:solidFill>
                  <a:srgbClr val="FF78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xmlns="" id="{F22A1E9C-478D-E4BD-6EB4-D2BB0E9E7D3C}"/>
              </a:ext>
            </a:extLst>
          </p:cNvPr>
          <p:cNvSpPr txBox="1"/>
          <p:nvPr/>
        </p:nvSpPr>
        <p:spPr>
          <a:xfrm>
            <a:off x="545394" y="2436916"/>
            <a:ext cx="2762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Hs chú ý nhịp, đọc diễn cảm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xmlns="" id="{0C71B30F-2A7C-108E-34F1-578A2464EA13}"/>
              </a:ext>
            </a:extLst>
          </p:cNvPr>
          <p:cNvSpPr txBox="1"/>
          <p:nvPr/>
        </p:nvSpPr>
        <p:spPr>
          <a:xfrm>
            <a:off x="5962819" y="2197406"/>
            <a:ext cx="3046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" name="Google Shape;1132;p30">
            <a:extLst>
              <a:ext uri="{FF2B5EF4-FFF2-40B4-BE49-F238E27FC236}">
                <a16:creationId xmlns:a16="http://schemas.microsoft.com/office/drawing/2014/main" xmlns="" id="{AD048C85-D86B-38CB-A079-C0EDB562D052}"/>
              </a:ext>
            </a:extLst>
          </p:cNvPr>
          <p:cNvGrpSpPr/>
          <p:nvPr/>
        </p:nvGrpSpPr>
        <p:grpSpPr>
          <a:xfrm>
            <a:off x="3079463" y="2295543"/>
            <a:ext cx="1344877" cy="2843572"/>
            <a:chOff x="6619909" y="1003710"/>
            <a:chExt cx="2066897" cy="3728305"/>
          </a:xfrm>
        </p:grpSpPr>
        <p:grpSp>
          <p:nvGrpSpPr>
            <p:cNvPr id="359" name="Google Shape;1133;p30">
              <a:extLst>
                <a:ext uri="{FF2B5EF4-FFF2-40B4-BE49-F238E27FC236}">
                  <a16:creationId xmlns:a16="http://schemas.microsoft.com/office/drawing/2014/main" xmlns="" id="{DC8C4C87-0C72-409C-CE5C-319ECBEB9EF2}"/>
                </a:ext>
              </a:extLst>
            </p:cNvPr>
            <p:cNvGrpSpPr/>
            <p:nvPr/>
          </p:nvGrpSpPr>
          <p:grpSpPr>
            <a:xfrm>
              <a:off x="6619909" y="1003710"/>
              <a:ext cx="2066897" cy="3728305"/>
              <a:chOff x="1104525" y="1174875"/>
              <a:chExt cx="1972042" cy="3557203"/>
            </a:xfrm>
          </p:grpSpPr>
          <p:sp>
            <p:nvSpPr>
              <p:cNvPr id="361" name="Google Shape;1134;p30">
                <a:extLst>
                  <a:ext uri="{FF2B5EF4-FFF2-40B4-BE49-F238E27FC236}">
                    <a16:creationId xmlns:a16="http://schemas.microsoft.com/office/drawing/2014/main" xmlns="" id="{8625CB2D-B50B-7F49-A7D1-7D5159F7E437}"/>
                  </a:ext>
                </a:extLst>
              </p:cNvPr>
              <p:cNvSpPr/>
              <p:nvPr/>
            </p:nvSpPr>
            <p:spPr>
              <a:xfrm>
                <a:off x="1104525" y="4635028"/>
                <a:ext cx="1926209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2838" h="2662" extrusionOk="0">
                    <a:moveTo>
                      <a:pt x="23716" y="1"/>
                    </a:moveTo>
                    <a:lnTo>
                      <a:pt x="21097" y="26"/>
                    </a:lnTo>
                    <a:lnTo>
                      <a:pt x="18562" y="59"/>
                    </a:lnTo>
                    <a:lnTo>
                      <a:pt x="16135" y="101"/>
                    </a:lnTo>
                    <a:lnTo>
                      <a:pt x="13825" y="160"/>
                    </a:lnTo>
                    <a:lnTo>
                      <a:pt x="11649" y="227"/>
                    </a:lnTo>
                    <a:lnTo>
                      <a:pt x="9616" y="302"/>
                    </a:lnTo>
                    <a:lnTo>
                      <a:pt x="7741" y="386"/>
                    </a:lnTo>
                    <a:lnTo>
                      <a:pt x="6034" y="478"/>
                    </a:lnTo>
                    <a:lnTo>
                      <a:pt x="5256" y="528"/>
                    </a:lnTo>
                    <a:lnTo>
                      <a:pt x="4520" y="587"/>
                    </a:lnTo>
                    <a:lnTo>
                      <a:pt x="3825" y="637"/>
                    </a:lnTo>
                    <a:lnTo>
                      <a:pt x="3189" y="695"/>
                    </a:lnTo>
                    <a:lnTo>
                      <a:pt x="2612" y="754"/>
                    </a:lnTo>
                    <a:lnTo>
                      <a:pt x="2085" y="813"/>
                    </a:lnTo>
                    <a:lnTo>
                      <a:pt x="1608" y="871"/>
                    </a:lnTo>
                    <a:lnTo>
                      <a:pt x="1189" y="930"/>
                    </a:lnTo>
                    <a:lnTo>
                      <a:pt x="838" y="997"/>
                    </a:lnTo>
                    <a:lnTo>
                      <a:pt x="545" y="1064"/>
                    </a:lnTo>
                    <a:lnTo>
                      <a:pt x="310" y="1122"/>
                    </a:lnTo>
                    <a:lnTo>
                      <a:pt x="218" y="1156"/>
                    </a:lnTo>
                    <a:lnTo>
                      <a:pt x="143" y="1189"/>
                    </a:lnTo>
                    <a:lnTo>
                      <a:pt x="85" y="1223"/>
                    </a:lnTo>
                    <a:lnTo>
                      <a:pt x="43" y="1265"/>
                    </a:lnTo>
                    <a:lnTo>
                      <a:pt x="18" y="1298"/>
                    </a:lnTo>
                    <a:lnTo>
                      <a:pt x="1" y="1331"/>
                    </a:lnTo>
                    <a:lnTo>
                      <a:pt x="18" y="1365"/>
                    </a:lnTo>
                    <a:lnTo>
                      <a:pt x="43" y="1398"/>
                    </a:lnTo>
                    <a:lnTo>
                      <a:pt x="85" y="1432"/>
                    </a:lnTo>
                    <a:lnTo>
                      <a:pt x="143" y="1465"/>
                    </a:lnTo>
                    <a:lnTo>
                      <a:pt x="218" y="1499"/>
                    </a:lnTo>
                    <a:lnTo>
                      <a:pt x="310" y="1532"/>
                    </a:lnTo>
                    <a:lnTo>
                      <a:pt x="545" y="1599"/>
                    </a:lnTo>
                    <a:lnTo>
                      <a:pt x="838" y="1666"/>
                    </a:lnTo>
                    <a:lnTo>
                      <a:pt x="1189" y="1725"/>
                    </a:lnTo>
                    <a:lnTo>
                      <a:pt x="1608" y="1783"/>
                    </a:lnTo>
                    <a:lnTo>
                      <a:pt x="2085" y="1850"/>
                    </a:lnTo>
                    <a:lnTo>
                      <a:pt x="2612" y="1909"/>
                    </a:lnTo>
                    <a:lnTo>
                      <a:pt x="3189" y="1967"/>
                    </a:lnTo>
                    <a:lnTo>
                      <a:pt x="3825" y="2018"/>
                    </a:lnTo>
                    <a:lnTo>
                      <a:pt x="4520" y="2076"/>
                    </a:lnTo>
                    <a:lnTo>
                      <a:pt x="5256" y="2126"/>
                    </a:lnTo>
                    <a:lnTo>
                      <a:pt x="6034" y="2177"/>
                    </a:lnTo>
                    <a:lnTo>
                      <a:pt x="7741" y="2269"/>
                    </a:lnTo>
                    <a:lnTo>
                      <a:pt x="9616" y="2361"/>
                    </a:lnTo>
                    <a:lnTo>
                      <a:pt x="11649" y="2436"/>
                    </a:lnTo>
                    <a:lnTo>
                      <a:pt x="13825" y="2503"/>
                    </a:lnTo>
                    <a:lnTo>
                      <a:pt x="16135" y="2553"/>
                    </a:lnTo>
                    <a:lnTo>
                      <a:pt x="18562" y="2603"/>
                    </a:lnTo>
                    <a:lnTo>
                      <a:pt x="21097" y="2637"/>
                    </a:lnTo>
                    <a:lnTo>
                      <a:pt x="23716" y="2654"/>
                    </a:lnTo>
                    <a:lnTo>
                      <a:pt x="26419" y="2662"/>
                    </a:lnTo>
                    <a:lnTo>
                      <a:pt x="29122" y="2654"/>
                    </a:lnTo>
                    <a:lnTo>
                      <a:pt x="31742" y="2637"/>
                    </a:lnTo>
                    <a:lnTo>
                      <a:pt x="34277" y="2603"/>
                    </a:lnTo>
                    <a:lnTo>
                      <a:pt x="36704" y="2553"/>
                    </a:lnTo>
                    <a:lnTo>
                      <a:pt x="39014" y="2503"/>
                    </a:lnTo>
                    <a:lnTo>
                      <a:pt x="41189" y="2436"/>
                    </a:lnTo>
                    <a:lnTo>
                      <a:pt x="43223" y="2361"/>
                    </a:lnTo>
                    <a:lnTo>
                      <a:pt x="45097" y="2269"/>
                    </a:lnTo>
                    <a:lnTo>
                      <a:pt x="46804" y="2177"/>
                    </a:lnTo>
                    <a:lnTo>
                      <a:pt x="47591" y="2126"/>
                    </a:lnTo>
                    <a:lnTo>
                      <a:pt x="48327" y="2076"/>
                    </a:lnTo>
                    <a:lnTo>
                      <a:pt x="49014" y="2018"/>
                    </a:lnTo>
                    <a:lnTo>
                      <a:pt x="49650" y="1967"/>
                    </a:lnTo>
                    <a:lnTo>
                      <a:pt x="50227" y="1909"/>
                    </a:lnTo>
                    <a:lnTo>
                      <a:pt x="50763" y="1850"/>
                    </a:lnTo>
                    <a:lnTo>
                      <a:pt x="51231" y="1783"/>
                    </a:lnTo>
                    <a:lnTo>
                      <a:pt x="51650" y="1725"/>
                    </a:lnTo>
                    <a:lnTo>
                      <a:pt x="52001" y="1666"/>
                    </a:lnTo>
                    <a:lnTo>
                      <a:pt x="52302" y="1599"/>
                    </a:lnTo>
                    <a:lnTo>
                      <a:pt x="52528" y="1532"/>
                    </a:lnTo>
                    <a:lnTo>
                      <a:pt x="52620" y="1499"/>
                    </a:lnTo>
                    <a:lnTo>
                      <a:pt x="52696" y="1465"/>
                    </a:lnTo>
                    <a:lnTo>
                      <a:pt x="52754" y="1432"/>
                    </a:lnTo>
                    <a:lnTo>
                      <a:pt x="52804" y="1398"/>
                    </a:lnTo>
                    <a:lnTo>
                      <a:pt x="52830" y="1365"/>
                    </a:lnTo>
                    <a:lnTo>
                      <a:pt x="52838" y="1331"/>
                    </a:lnTo>
                    <a:lnTo>
                      <a:pt x="52830" y="1298"/>
                    </a:lnTo>
                    <a:lnTo>
                      <a:pt x="52804" y="1265"/>
                    </a:lnTo>
                    <a:lnTo>
                      <a:pt x="52754" y="1223"/>
                    </a:lnTo>
                    <a:lnTo>
                      <a:pt x="52696" y="1189"/>
                    </a:lnTo>
                    <a:lnTo>
                      <a:pt x="52620" y="1156"/>
                    </a:lnTo>
                    <a:lnTo>
                      <a:pt x="52528" y="1122"/>
                    </a:lnTo>
                    <a:lnTo>
                      <a:pt x="52302" y="1064"/>
                    </a:lnTo>
                    <a:lnTo>
                      <a:pt x="52001" y="997"/>
                    </a:lnTo>
                    <a:lnTo>
                      <a:pt x="51650" y="930"/>
                    </a:lnTo>
                    <a:lnTo>
                      <a:pt x="51231" y="871"/>
                    </a:lnTo>
                    <a:lnTo>
                      <a:pt x="50763" y="813"/>
                    </a:lnTo>
                    <a:lnTo>
                      <a:pt x="50227" y="754"/>
                    </a:lnTo>
                    <a:lnTo>
                      <a:pt x="49650" y="695"/>
                    </a:lnTo>
                    <a:lnTo>
                      <a:pt x="49014" y="637"/>
                    </a:lnTo>
                    <a:lnTo>
                      <a:pt x="48327" y="587"/>
                    </a:lnTo>
                    <a:lnTo>
                      <a:pt x="47591" y="528"/>
                    </a:lnTo>
                    <a:lnTo>
                      <a:pt x="46804" y="478"/>
                    </a:lnTo>
                    <a:lnTo>
                      <a:pt x="45097" y="386"/>
                    </a:lnTo>
                    <a:lnTo>
                      <a:pt x="43223" y="302"/>
                    </a:lnTo>
                    <a:lnTo>
                      <a:pt x="41189" y="227"/>
                    </a:lnTo>
                    <a:lnTo>
                      <a:pt x="39014" y="160"/>
                    </a:lnTo>
                    <a:lnTo>
                      <a:pt x="36704" y="101"/>
                    </a:lnTo>
                    <a:lnTo>
                      <a:pt x="34277" y="59"/>
                    </a:lnTo>
                    <a:lnTo>
                      <a:pt x="31742" y="26"/>
                    </a:lnTo>
                    <a:lnTo>
                      <a:pt x="29122" y="1"/>
                    </a:lnTo>
                    <a:close/>
                  </a:path>
                </a:pathLst>
              </a:custGeom>
              <a:solidFill>
                <a:srgbClr val="666666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Google Shape;1135;p30">
                <a:extLst>
                  <a:ext uri="{FF2B5EF4-FFF2-40B4-BE49-F238E27FC236}">
                    <a16:creationId xmlns:a16="http://schemas.microsoft.com/office/drawing/2014/main" xmlns="" id="{2BE192AD-E583-F3FE-CA10-BE2F48C8E15F}"/>
                  </a:ext>
                </a:extLst>
              </p:cNvPr>
              <p:cNvSpPr/>
              <p:nvPr/>
            </p:nvSpPr>
            <p:spPr>
              <a:xfrm>
                <a:off x="1481625" y="4567913"/>
                <a:ext cx="372789" cy="106237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2914" extrusionOk="0">
                    <a:moveTo>
                      <a:pt x="4828" y="1"/>
                    </a:moveTo>
                    <a:lnTo>
                      <a:pt x="4385" y="152"/>
                    </a:lnTo>
                    <a:lnTo>
                      <a:pt x="3883" y="327"/>
                    </a:lnTo>
                    <a:lnTo>
                      <a:pt x="3247" y="562"/>
                    </a:lnTo>
                    <a:lnTo>
                      <a:pt x="2895" y="695"/>
                    </a:lnTo>
                    <a:lnTo>
                      <a:pt x="2527" y="846"/>
                    </a:lnTo>
                    <a:lnTo>
                      <a:pt x="2151" y="1013"/>
                    </a:lnTo>
                    <a:lnTo>
                      <a:pt x="1757" y="1189"/>
                    </a:lnTo>
                    <a:lnTo>
                      <a:pt x="1364" y="1373"/>
                    </a:lnTo>
                    <a:lnTo>
                      <a:pt x="979" y="1574"/>
                    </a:lnTo>
                    <a:lnTo>
                      <a:pt x="603" y="1775"/>
                    </a:lnTo>
                    <a:lnTo>
                      <a:pt x="234" y="1993"/>
                    </a:lnTo>
                    <a:lnTo>
                      <a:pt x="159" y="2043"/>
                    </a:lnTo>
                    <a:lnTo>
                      <a:pt x="100" y="2101"/>
                    </a:lnTo>
                    <a:lnTo>
                      <a:pt x="59" y="2168"/>
                    </a:lnTo>
                    <a:lnTo>
                      <a:pt x="25" y="2244"/>
                    </a:lnTo>
                    <a:lnTo>
                      <a:pt x="8" y="2319"/>
                    </a:lnTo>
                    <a:lnTo>
                      <a:pt x="0" y="2394"/>
                    </a:lnTo>
                    <a:lnTo>
                      <a:pt x="0" y="2470"/>
                    </a:lnTo>
                    <a:lnTo>
                      <a:pt x="17" y="2545"/>
                    </a:lnTo>
                    <a:lnTo>
                      <a:pt x="42" y="2620"/>
                    </a:lnTo>
                    <a:lnTo>
                      <a:pt x="84" y="2687"/>
                    </a:lnTo>
                    <a:lnTo>
                      <a:pt x="126" y="2746"/>
                    </a:lnTo>
                    <a:lnTo>
                      <a:pt x="184" y="2804"/>
                    </a:lnTo>
                    <a:lnTo>
                      <a:pt x="251" y="2846"/>
                    </a:lnTo>
                    <a:lnTo>
                      <a:pt x="326" y="2880"/>
                    </a:lnTo>
                    <a:lnTo>
                      <a:pt x="410" y="2905"/>
                    </a:lnTo>
                    <a:lnTo>
                      <a:pt x="494" y="2913"/>
                    </a:lnTo>
                    <a:lnTo>
                      <a:pt x="10109" y="2913"/>
                    </a:lnTo>
                    <a:lnTo>
                      <a:pt x="10142" y="2788"/>
                    </a:lnTo>
                    <a:lnTo>
                      <a:pt x="10176" y="2670"/>
                    </a:lnTo>
                    <a:lnTo>
                      <a:pt x="10193" y="2545"/>
                    </a:lnTo>
                    <a:lnTo>
                      <a:pt x="10209" y="2419"/>
                    </a:lnTo>
                    <a:lnTo>
                      <a:pt x="10226" y="2302"/>
                    </a:lnTo>
                    <a:lnTo>
                      <a:pt x="10226" y="2177"/>
                    </a:lnTo>
                    <a:lnTo>
                      <a:pt x="10226" y="1926"/>
                    </a:lnTo>
                    <a:lnTo>
                      <a:pt x="10201" y="1675"/>
                    </a:lnTo>
                    <a:lnTo>
                      <a:pt x="10167" y="1440"/>
                    </a:lnTo>
                    <a:lnTo>
                      <a:pt x="10117" y="1206"/>
                    </a:lnTo>
                    <a:lnTo>
                      <a:pt x="10067" y="988"/>
                    </a:lnTo>
                    <a:lnTo>
                      <a:pt x="10008" y="779"/>
                    </a:lnTo>
                    <a:lnTo>
                      <a:pt x="9941" y="595"/>
                    </a:lnTo>
                    <a:lnTo>
                      <a:pt x="9883" y="428"/>
                    </a:lnTo>
                    <a:lnTo>
                      <a:pt x="9824" y="285"/>
                    </a:lnTo>
                    <a:lnTo>
                      <a:pt x="9732" y="76"/>
                    </a:lnTo>
                    <a:lnTo>
                      <a:pt x="9699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Google Shape;1136;p30">
                <a:extLst>
                  <a:ext uri="{FF2B5EF4-FFF2-40B4-BE49-F238E27FC236}">
                    <a16:creationId xmlns:a16="http://schemas.microsoft.com/office/drawing/2014/main" xmlns="" id="{AFA19EA7-E3DB-2277-3818-A6AAEF23A8B3}"/>
                  </a:ext>
                </a:extLst>
              </p:cNvPr>
              <p:cNvSpPr/>
              <p:nvPr/>
            </p:nvSpPr>
            <p:spPr>
              <a:xfrm>
                <a:off x="1474298" y="4565178"/>
                <a:ext cx="392037" cy="119617"/>
              </a:xfrm>
              <a:custGeom>
                <a:avLst/>
                <a:gdLst/>
                <a:ahLst/>
                <a:cxnLst/>
                <a:rect l="l" t="t" r="r" b="b"/>
                <a:pathLst>
                  <a:path w="10754" h="3281" extrusionOk="0">
                    <a:moveTo>
                      <a:pt x="4469" y="1"/>
                    </a:moveTo>
                    <a:lnTo>
                      <a:pt x="4427" y="9"/>
                    </a:lnTo>
                    <a:lnTo>
                      <a:pt x="4393" y="17"/>
                    </a:lnTo>
                    <a:lnTo>
                      <a:pt x="3582" y="344"/>
                    </a:lnTo>
                    <a:lnTo>
                      <a:pt x="3021" y="570"/>
                    </a:lnTo>
                    <a:lnTo>
                      <a:pt x="2410" y="829"/>
                    </a:lnTo>
                    <a:lnTo>
                      <a:pt x="1799" y="1097"/>
                    </a:lnTo>
                    <a:lnTo>
                      <a:pt x="1230" y="1356"/>
                    </a:lnTo>
                    <a:lnTo>
                      <a:pt x="979" y="1482"/>
                    </a:lnTo>
                    <a:lnTo>
                      <a:pt x="753" y="1607"/>
                    </a:lnTo>
                    <a:lnTo>
                      <a:pt x="561" y="1716"/>
                    </a:lnTo>
                    <a:lnTo>
                      <a:pt x="402" y="1816"/>
                    </a:lnTo>
                    <a:lnTo>
                      <a:pt x="318" y="1883"/>
                    </a:lnTo>
                    <a:lnTo>
                      <a:pt x="234" y="1959"/>
                    </a:lnTo>
                    <a:lnTo>
                      <a:pt x="176" y="2034"/>
                    </a:lnTo>
                    <a:lnTo>
                      <a:pt x="117" y="2109"/>
                    </a:lnTo>
                    <a:lnTo>
                      <a:pt x="75" y="2185"/>
                    </a:lnTo>
                    <a:lnTo>
                      <a:pt x="50" y="2260"/>
                    </a:lnTo>
                    <a:lnTo>
                      <a:pt x="25" y="2335"/>
                    </a:lnTo>
                    <a:lnTo>
                      <a:pt x="9" y="2419"/>
                    </a:lnTo>
                    <a:lnTo>
                      <a:pt x="0" y="2494"/>
                    </a:lnTo>
                    <a:lnTo>
                      <a:pt x="0" y="2570"/>
                    </a:lnTo>
                    <a:lnTo>
                      <a:pt x="9" y="2645"/>
                    </a:lnTo>
                    <a:lnTo>
                      <a:pt x="17" y="2712"/>
                    </a:lnTo>
                    <a:lnTo>
                      <a:pt x="50" y="2854"/>
                    </a:lnTo>
                    <a:lnTo>
                      <a:pt x="101" y="2980"/>
                    </a:lnTo>
                    <a:lnTo>
                      <a:pt x="134" y="3047"/>
                    </a:lnTo>
                    <a:lnTo>
                      <a:pt x="184" y="3105"/>
                    </a:lnTo>
                    <a:lnTo>
                      <a:pt x="234" y="3155"/>
                    </a:lnTo>
                    <a:lnTo>
                      <a:pt x="293" y="3206"/>
                    </a:lnTo>
                    <a:lnTo>
                      <a:pt x="360" y="3239"/>
                    </a:lnTo>
                    <a:lnTo>
                      <a:pt x="435" y="3264"/>
                    </a:lnTo>
                    <a:lnTo>
                      <a:pt x="511" y="3281"/>
                    </a:lnTo>
                    <a:lnTo>
                      <a:pt x="586" y="3281"/>
                    </a:lnTo>
                    <a:lnTo>
                      <a:pt x="10628" y="3063"/>
                    </a:lnTo>
                    <a:lnTo>
                      <a:pt x="10670" y="2946"/>
                    </a:lnTo>
                    <a:lnTo>
                      <a:pt x="10695" y="2829"/>
                    </a:lnTo>
                    <a:lnTo>
                      <a:pt x="10720" y="2712"/>
                    </a:lnTo>
                    <a:lnTo>
                      <a:pt x="10737" y="2595"/>
                    </a:lnTo>
                    <a:lnTo>
                      <a:pt x="10745" y="2478"/>
                    </a:lnTo>
                    <a:lnTo>
                      <a:pt x="10753" y="2360"/>
                    </a:lnTo>
                    <a:lnTo>
                      <a:pt x="10753" y="2143"/>
                    </a:lnTo>
                    <a:lnTo>
                      <a:pt x="10737" y="1959"/>
                    </a:lnTo>
                    <a:lnTo>
                      <a:pt x="10712" y="1808"/>
                    </a:lnTo>
                    <a:lnTo>
                      <a:pt x="10695" y="1674"/>
                    </a:lnTo>
                    <a:lnTo>
                      <a:pt x="8184" y="1883"/>
                    </a:lnTo>
                    <a:lnTo>
                      <a:pt x="7992" y="1892"/>
                    </a:lnTo>
                    <a:lnTo>
                      <a:pt x="7808" y="1892"/>
                    </a:lnTo>
                    <a:lnTo>
                      <a:pt x="7624" y="1883"/>
                    </a:lnTo>
                    <a:lnTo>
                      <a:pt x="7440" y="1858"/>
                    </a:lnTo>
                    <a:lnTo>
                      <a:pt x="7255" y="1825"/>
                    </a:lnTo>
                    <a:lnTo>
                      <a:pt x="7080" y="1775"/>
                    </a:lnTo>
                    <a:lnTo>
                      <a:pt x="6904" y="1724"/>
                    </a:lnTo>
                    <a:lnTo>
                      <a:pt x="6728" y="1657"/>
                    </a:lnTo>
                    <a:lnTo>
                      <a:pt x="6561" y="1582"/>
                    </a:lnTo>
                    <a:lnTo>
                      <a:pt x="6393" y="1498"/>
                    </a:lnTo>
                    <a:lnTo>
                      <a:pt x="6235" y="1398"/>
                    </a:lnTo>
                    <a:lnTo>
                      <a:pt x="6084" y="1298"/>
                    </a:lnTo>
                    <a:lnTo>
                      <a:pt x="5933" y="1189"/>
                    </a:lnTo>
                    <a:lnTo>
                      <a:pt x="5791" y="1063"/>
                    </a:lnTo>
                    <a:lnTo>
                      <a:pt x="5657" y="929"/>
                    </a:lnTo>
                    <a:lnTo>
                      <a:pt x="5532" y="796"/>
                    </a:lnTo>
                    <a:lnTo>
                      <a:pt x="5406" y="662"/>
                    </a:lnTo>
                    <a:lnTo>
                      <a:pt x="5289" y="536"/>
                    </a:lnTo>
                    <a:lnTo>
                      <a:pt x="5172" y="427"/>
                    </a:lnTo>
                    <a:lnTo>
                      <a:pt x="5063" y="335"/>
                    </a:lnTo>
                    <a:lnTo>
                      <a:pt x="4862" y="168"/>
                    </a:lnTo>
                    <a:lnTo>
                      <a:pt x="4703" y="51"/>
                    </a:lnTo>
                    <a:lnTo>
                      <a:pt x="4670" y="34"/>
                    </a:lnTo>
                    <a:lnTo>
                      <a:pt x="4628" y="17"/>
                    </a:lnTo>
                    <a:lnTo>
                      <a:pt x="45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Google Shape;1137;p30">
                <a:extLst>
                  <a:ext uri="{FF2B5EF4-FFF2-40B4-BE49-F238E27FC236}">
                    <a16:creationId xmlns:a16="http://schemas.microsoft.com/office/drawing/2014/main" xmlns="" id="{2E04D76E-778E-E0BE-939E-8433E67D9774}"/>
                  </a:ext>
                </a:extLst>
              </p:cNvPr>
              <p:cNvSpPr/>
              <p:nvPr/>
            </p:nvSpPr>
            <p:spPr>
              <a:xfrm>
                <a:off x="2364807" y="4508125"/>
                <a:ext cx="365170" cy="163257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4478" extrusionOk="0">
                    <a:moveTo>
                      <a:pt x="5113" y="1"/>
                    </a:moveTo>
                    <a:lnTo>
                      <a:pt x="4636" y="9"/>
                    </a:lnTo>
                    <a:lnTo>
                      <a:pt x="42" y="1599"/>
                    </a:lnTo>
                    <a:lnTo>
                      <a:pt x="25" y="1674"/>
                    </a:lnTo>
                    <a:lnTo>
                      <a:pt x="8" y="1900"/>
                    </a:lnTo>
                    <a:lnTo>
                      <a:pt x="0" y="2051"/>
                    </a:lnTo>
                    <a:lnTo>
                      <a:pt x="0" y="2227"/>
                    </a:lnTo>
                    <a:lnTo>
                      <a:pt x="0" y="2427"/>
                    </a:lnTo>
                    <a:lnTo>
                      <a:pt x="8" y="2645"/>
                    </a:lnTo>
                    <a:lnTo>
                      <a:pt x="34" y="2871"/>
                    </a:lnTo>
                    <a:lnTo>
                      <a:pt x="59" y="3105"/>
                    </a:lnTo>
                    <a:lnTo>
                      <a:pt x="109" y="3340"/>
                    </a:lnTo>
                    <a:lnTo>
                      <a:pt x="167" y="3582"/>
                    </a:lnTo>
                    <a:lnTo>
                      <a:pt x="243" y="3817"/>
                    </a:lnTo>
                    <a:lnTo>
                      <a:pt x="293" y="3934"/>
                    </a:lnTo>
                    <a:lnTo>
                      <a:pt x="343" y="4051"/>
                    </a:lnTo>
                    <a:lnTo>
                      <a:pt x="393" y="4160"/>
                    </a:lnTo>
                    <a:lnTo>
                      <a:pt x="460" y="4269"/>
                    </a:lnTo>
                    <a:lnTo>
                      <a:pt x="527" y="4377"/>
                    </a:lnTo>
                    <a:lnTo>
                      <a:pt x="603" y="4478"/>
                    </a:lnTo>
                    <a:lnTo>
                      <a:pt x="9682" y="1340"/>
                    </a:lnTo>
                    <a:lnTo>
                      <a:pt x="9766" y="1306"/>
                    </a:lnTo>
                    <a:lnTo>
                      <a:pt x="9841" y="1256"/>
                    </a:lnTo>
                    <a:lnTo>
                      <a:pt x="9900" y="1197"/>
                    </a:lnTo>
                    <a:lnTo>
                      <a:pt x="9941" y="1139"/>
                    </a:lnTo>
                    <a:lnTo>
                      <a:pt x="9983" y="1072"/>
                    </a:lnTo>
                    <a:lnTo>
                      <a:pt x="10008" y="997"/>
                    </a:lnTo>
                    <a:lnTo>
                      <a:pt x="10017" y="921"/>
                    </a:lnTo>
                    <a:lnTo>
                      <a:pt x="10017" y="846"/>
                    </a:lnTo>
                    <a:lnTo>
                      <a:pt x="10008" y="762"/>
                    </a:lnTo>
                    <a:lnTo>
                      <a:pt x="9992" y="695"/>
                    </a:lnTo>
                    <a:lnTo>
                      <a:pt x="9958" y="620"/>
                    </a:lnTo>
                    <a:lnTo>
                      <a:pt x="9916" y="561"/>
                    </a:lnTo>
                    <a:lnTo>
                      <a:pt x="9858" y="503"/>
                    </a:lnTo>
                    <a:lnTo>
                      <a:pt x="9799" y="453"/>
                    </a:lnTo>
                    <a:lnTo>
                      <a:pt x="9724" y="411"/>
                    </a:lnTo>
                    <a:lnTo>
                      <a:pt x="9632" y="386"/>
                    </a:lnTo>
                    <a:lnTo>
                      <a:pt x="9213" y="302"/>
                    </a:lnTo>
                    <a:lnTo>
                      <a:pt x="8795" y="235"/>
                    </a:lnTo>
                    <a:lnTo>
                      <a:pt x="8360" y="176"/>
                    </a:lnTo>
                    <a:lnTo>
                      <a:pt x="7933" y="126"/>
                    </a:lnTo>
                    <a:lnTo>
                      <a:pt x="7506" y="84"/>
                    </a:lnTo>
                    <a:lnTo>
                      <a:pt x="7088" y="59"/>
                    </a:lnTo>
                    <a:lnTo>
                      <a:pt x="6695" y="34"/>
                    </a:lnTo>
                    <a:lnTo>
                      <a:pt x="6318" y="17"/>
                    </a:lnTo>
                    <a:lnTo>
                      <a:pt x="564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Google Shape;1138;p30">
                <a:extLst>
                  <a:ext uri="{FF2B5EF4-FFF2-40B4-BE49-F238E27FC236}">
                    <a16:creationId xmlns:a16="http://schemas.microsoft.com/office/drawing/2014/main" xmlns="" id="{D03AC450-1C75-FDA2-1CB2-0D854D4A5502}"/>
                  </a:ext>
                </a:extLst>
              </p:cNvPr>
              <p:cNvSpPr/>
              <p:nvPr/>
            </p:nvSpPr>
            <p:spPr>
              <a:xfrm>
                <a:off x="2362656" y="4496860"/>
                <a:ext cx="379825" cy="180647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4955" extrusionOk="0">
                    <a:moveTo>
                      <a:pt x="5348" y="0"/>
                    </a:moveTo>
                    <a:lnTo>
                      <a:pt x="5306" y="8"/>
                    </a:lnTo>
                    <a:lnTo>
                      <a:pt x="5231" y="34"/>
                    </a:lnTo>
                    <a:lnTo>
                      <a:pt x="5155" y="75"/>
                    </a:lnTo>
                    <a:lnTo>
                      <a:pt x="5130" y="109"/>
                    </a:lnTo>
                    <a:lnTo>
                      <a:pt x="5105" y="142"/>
                    </a:lnTo>
                    <a:lnTo>
                      <a:pt x="4988" y="301"/>
                    </a:lnTo>
                    <a:lnTo>
                      <a:pt x="4862" y="519"/>
                    </a:lnTo>
                    <a:lnTo>
                      <a:pt x="4787" y="653"/>
                    </a:lnTo>
                    <a:lnTo>
                      <a:pt x="4712" y="795"/>
                    </a:lnTo>
                    <a:lnTo>
                      <a:pt x="4645" y="946"/>
                    </a:lnTo>
                    <a:lnTo>
                      <a:pt x="4578" y="1113"/>
                    </a:lnTo>
                    <a:lnTo>
                      <a:pt x="4503" y="1289"/>
                    </a:lnTo>
                    <a:lnTo>
                      <a:pt x="4419" y="1456"/>
                    </a:lnTo>
                    <a:lnTo>
                      <a:pt x="4318" y="1615"/>
                    </a:lnTo>
                    <a:lnTo>
                      <a:pt x="4218" y="1774"/>
                    </a:lnTo>
                    <a:lnTo>
                      <a:pt x="4109" y="1925"/>
                    </a:lnTo>
                    <a:lnTo>
                      <a:pt x="3992" y="2067"/>
                    </a:lnTo>
                    <a:lnTo>
                      <a:pt x="3867" y="2201"/>
                    </a:lnTo>
                    <a:lnTo>
                      <a:pt x="3733" y="2326"/>
                    </a:lnTo>
                    <a:lnTo>
                      <a:pt x="3590" y="2444"/>
                    </a:lnTo>
                    <a:lnTo>
                      <a:pt x="3448" y="2561"/>
                    </a:lnTo>
                    <a:lnTo>
                      <a:pt x="3289" y="2661"/>
                    </a:lnTo>
                    <a:lnTo>
                      <a:pt x="3130" y="2753"/>
                    </a:lnTo>
                    <a:lnTo>
                      <a:pt x="2963" y="2837"/>
                    </a:lnTo>
                    <a:lnTo>
                      <a:pt x="2795" y="2912"/>
                    </a:lnTo>
                    <a:lnTo>
                      <a:pt x="2620" y="2979"/>
                    </a:lnTo>
                    <a:lnTo>
                      <a:pt x="2436" y="3029"/>
                    </a:lnTo>
                    <a:lnTo>
                      <a:pt x="0" y="3674"/>
                    </a:lnTo>
                    <a:lnTo>
                      <a:pt x="26" y="3808"/>
                    </a:lnTo>
                    <a:lnTo>
                      <a:pt x="59" y="3950"/>
                    </a:lnTo>
                    <a:lnTo>
                      <a:pt x="109" y="4134"/>
                    </a:lnTo>
                    <a:lnTo>
                      <a:pt x="176" y="4343"/>
                    </a:lnTo>
                    <a:lnTo>
                      <a:pt x="218" y="4444"/>
                    </a:lnTo>
                    <a:lnTo>
                      <a:pt x="268" y="4552"/>
                    </a:lnTo>
                    <a:lnTo>
                      <a:pt x="327" y="4661"/>
                    </a:lnTo>
                    <a:lnTo>
                      <a:pt x="385" y="4762"/>
                    </a:lnTo>
                    <a:lnTo>
                      <a:pt x="452" y="4862"/>
                    </a:lnTo>
                    <a:lnTo>
                      <a:pt x="528" y="4954"/>
                    </a:lnTo>
                    <a:lnTo>
                      <a:pt x="10067" y="1799"/>
                    </a:lnTo>
                    <a:lnTo>
                      <a:pt x="10134" y="1766"/>
                    </a:lnTo>
                    <a:lnTo>
                      <a:pt x="10201" y="1732"/>
                    </a:lnTo>
                    <a:lnTo>
                      <a:pt x="10260" y="1682"/>
                    </a:lnTo>
                    <a:lnTo>
                      <a:pt x="10310" y="1624"/>
                    </a:lnTo>
                    <a:lnTo>
                      <a:pt x="10352" y="1565"/>
                    </a:lnTo>
                    <a:lnTo>
                      <a:pt x="10385" y="1498"/>
                    </a:lnTo>
                    <a:lnTo>
                      <a:pt x="10411" y="1423"/>
                    </a:lnTo>
                    <a:lnTo>
                      <a:pt x="10419" y="1347"/>
                    </a:lnTo>
                    <a:lnTo>
                      <a:pt x="10419" y="1213"/>
                    </a:lnTo>
                    <a:lnTo>
                      <a:pt x="10411" y="1071"/>
                    </a:lnTo>
                    <a:lnTo>
                      <a:pt x="10394" y="1004"/>
                    </a:lnTo>
                    <a:lnTo>
                      <a:pt x="10377" y="929"/>
                    </a:lnTo>
                    <a:lnTo>
                      <a:pt x="10352" y="862"/>
                    </a:lnTo>
                    <a:lnTo>
                      <a:pt x="10318" y="787"/>
                    </a:lnTo>
                    <a:lnTo>
                      <a:pt x="10277" y="720"/>
                    </a:lnTo>
                    <a:lnTo>
                      <a:pt x="10226" y="653"/>
                    </a:lnTo>
                    <a:lnTo>
                      <a:pt x="10176" y="594"/>
                    </a:lnTo>
                    <a:lnTo>
                      <a:pt x="10109" y="536"/>
                    </a:lnTo>
                    <a:lnTo>
                      <a:pt x="10034" y="485"/>
                    </a:lnTo>
                    <a:lnTo>
                      <a:pt x="9950" y="435"/>
                    </a:lnTo>
                    <a:lnTo>
                      <a:pt x="9850" y="393"/>
                    </a:lnTo>
                    <a:lnTo>
                      <a:pt x="9741" y="360"/>
                    </a:lnTo>
                    <a:lnTo>
                      <a:pt x="9565" y="318"/>
                    </a:lnTo>
                    <a:lnTo>
                      <a:pt x="9348" y="276"/>
                    </a:lnTo>
                    <a:lnTo>
                      <a:pt x="9088" y="234"/>
                    </a:lnTo>
                    <a:lnTo>
                      <a:pt x="8812" y="201"/>
                    </a:lnTo>
                    <a:lnTo>
                      <a:pt x="8185" y="142"/>
                    </a:lnTo>
                    <a:lnTo>
                      <a:pt x="7524" y="100"/>
                    </a:lnTo>
                    <a:lnTo>
                      <a:pt x="6862" y="59"/>
                    </a:lnTo>
                    <a:lnTo>
                      <a:pt x="6252" y="34"/>
                    </a:lnTo>
                    <a:lnTo>
                      <a:pt x="53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Google Shape;1139;p30">
                <a:extLst>
                  <a:ext uri="{FF2B5EF4-FFF2-40B4-BE49-F238E27FC236}">
                    <a16:creationId xmlns:a16="http://schemas.microsoft.com/office/drawing/2014/main" xmlns="" id="{0CE6904B-32C8-D1BB-3704-119E1C4DEBE9}"/>
                  </a:ext>
                </a:extLst>
              </p:cNvPr>
              <p:cNvSpPr/>
              <p:nvPr/>
            </p:nvSpPr>
            <p:spPr>
              <a:xfrm>
                <a:off x="1532554" y="3559356"/>
                <a:ext cx="319127" cy="1008633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27666" extrusionOk="0">
                    <a:moveTo>
                      <a:pt x="1038" y="0"/>
                    </a:moveTo>
                    <a:lnTo>
                      <a:pt x="896" y="561"/>
                    </a:lnTo>
                    <a:lnTo>
                      <a:pt x="754" y="1122"/>
                    </a:lnTo>
                    <a:lnTo>
                      <a:pt x="628" y="1691"/>
                    </a:lnTo>
                    <a:lnTo>
                      <a:pt x="519" y="2268"/>
                    </a:lnTo>
                    <a:lnTo>
                      <a:pt x="419" y="2846"/>
                    </a:lnTo>
                    <a:lnTo>
                      <a:pt x="327" y="3431"/>
                    </a:lnTo>
                    <a:lnTo>
                      <a:pt x="252" y="4017"/>
                    </a:lnTo>
                    <a:lnTo>
                      <a:pt x="185" y="4603"/>
                    </a:lnTo>
                    <a:lnTo>
                      <a:pt x="126" y="5189"/>
                    </a:lnTo>
                    <a:lnTo>
                      <a:pt x="84" y="5783"/>
                    </a:lnTo>
                    <a:lnTo>
                      <a:pt x="51" y="6377"/>
                    </a:lnTo>
                    <a:lnTo>
                      <a:pt x="26" y="6963"/>
                    </a:lnTo>
                    <a:lnTo>
                      <a:pt x="9" y="7557"/>
                    </a:lnTo>
                    <a:lnTo>
                      <a:pt x="1" y="8151"/>
                    </a:lnTo>
                    <a:lnTo>
                      <a:pt x="1" y="8745"/>
                    </a:lnTo>
                    <a:lnTo>
                      <a:pt x="9" y="9339"/>
                    </a:lnTo>
                    <a:lnTo>
                      <a:pt x="26" y="9925"/>
                    </a:lnTo>
                    <a:lnTo>
                      <a:pt x="51" y="10519"/>
                    </a:lnTo>
                    <a:lnTo>
                      <a:pt x="76" y="11105"/>
                    </a:lnTo>
                    <a:lnTo>
                      <a:pt x="118" y="11682"/>
                    </a:lnTo>
                    <a:lnTo>
                      <a:pt x="159" y="12260"/>
                    </a:lnTo>
                    <a:lnTo>
                      <a:pt x="210" y="12837"/>
                    </a:lnTo>
                    <a:lnTo>
                      <a:pt x="268" y="13415"/>
                    </a:lnTo>
                    <a:lnTo>
                      <a:pt x="335" y="13975"/>
                    </a:lnTo>
                    <a:lnTo>
                      <a:pt x="402" y="14536"/>
                    </a:lnTo>
                    <a:lnTo>
                      <a:pt x="469" y="15097"/>
                    </a:lnTo>
                    <a:lnTo>
                      <a:pt x="544" y="15649"/>
                    </a:lnTo>
                    <a:lnTo>
                      <a:pt x="628" y="16193"/>
                    </a:lnTo>
                    <a:lnTo>
                      <a:pt x="804" y="17256"/>
                    </a:lnTo>
                    <a:lnTo>
                      <a:pt x="988" y="18293"/>
                    </a:lnTo>
                    <a:lnTo>
                      <a:pt x="1180" y="19289"/>
                    </a:lnTo>
                    <a:lnTo>
                      <a:pt x="1381" y="20252"/>
                    </a:lnTo>
                    <a:lnTo>
                      <a:pt x="1590" y="21172"/>
                    </a:lnTo>
                    <a:lnTo>
                      <a:pt x="1800" y="22051"/>
                    </a:lnTo>
                    <a:lnTo>
                      <a:pt x="2001" y="22871"/>
                    </a:lnTo>
                    <a:lnTo>
                      <a:pt x="2210" y="23649"/>
                    </a:lnTo>
                    <a:lnTo>
                      <a:pt x="2402" y="24360"/>
                    </a:lnTo>
                    <a:lnTo>
                      <a:pt x="2595" y="25022"/>
                    </a:lnTo>
                    <a:lnTo>
                      <a:pt x="2770" y="25607"/>
                    </a:lnTo>
                    <a:lnTo>
                      <a:pt x="2929" y="26134"/>
                    </a:lnTo>
                    <a:lnTo>
                      <a:pt x="3197" y="26971"/>
                    </a:lnTo>
                    <a:lnTo>
                      <a:pt x="3373" y="27490"/>
                    </a:lnTo>
                    <a:lnTo>
                      <a:pt x="3431" y="27666"/>
                    </a:lnTo>
                    <a:lnTo>
                      <a:pt x="8302" y="27666"/>
                    </a:lnTo>
                    <a:lnTo>
                      <a:pt x="8754" y="0"/>
                    </a:lnTo>
                    <a:close/>
                  </a:path>
                </a:pathLst>
              </a:custGeom>
              <a:solidFill>
                <a:srgbClr val="5F47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Google Shape;1140;p30">
                <a:extLst>
                  <a:ext uri="{FF2B5EF4-FFF2-40B4-BE49-F238E27FC236}">
                    <a16:creationId xmlns:a16="http://schemas.microsoft.com/office/drawing/2014/main" xmlns="" id="{F48DE18D-980F-BA11-EEB6-0C283E3B36F4}"/>
                  </a:ext>
                </a:extLst>
              </p:cNvPr>
              <p:cNvSpPr/>
              <p:nvPr/>
            </p:nvSpPr>
            <p:spPr>
              <a:xfrm>
                <a:off x="2021903" y="3526400"/>
                <a:ext cx="512229" cy="1039768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28520" extrusionOk="0">
                    <a:moveTo>
                      <a:pt x="7289" y="1"/>
                    </a:moveTo>
                    <a:lnTo>
                      <a:pt x="0" y="2511"/>
                    </a:lnTo>
                    <a:lnTo>
                      <a:pt x="9448" y="28520"/>
                    </a:lnTo>
                    <a:lnTo>
                      <a:pt x="14050" y="26938"/>
                    </a:lnTo>
                    <a:lnTo>
                      <a:pt x="14050" y="26746"/>
                    </a:lnTo>
                    <a:lnTo>
                      <a:pt x="14050" y="26193"/>
                    </a:lnTo>
                    <a:lnTo>
                      <a:pt x="14025" y="25323"/>
                    </a:lnTo>
                    <a:lnTo>
                      <a:pt x="14009" y="24771"/>
                    </a:lnTo>
                    <a:lnTo>
                      <a:pt x="13983" y="24151"/>
                    </a:lnTo>
                    <a:lnTo>
                      <a:pt x="13942" y="23474"/>
                    </a:lnTo>
                    <a:lnTo>
                      <a:pt x="13900" y="22729"/>
                    </a:lnTo>
                    <a:lnTo>
                      <a:pt x="13841" y="21934"/>
                    </a:lnTo>
                    <a:lnTo>
                      <a:pt x="13766" y="21089"/>
                    </a:lnTo>
                    <a:lnTo>
                      <a:pt x="13674" y="20193"/>
                    </a:lnTo>
                    <a:lnTo>
                      <a:pt x="13573" y="19256"/>
                    </a:lnTo>
                    <a:lnTo>
                      <a:pt x="13448" y="18285"/>
                    </a:lnTo>
                    <a:lnTo>
                      <a:pt x="13306" y="17273"/>
                    </a:lnTo>
                    <a:lnTo>
                      <a:pt x="13147" y="16235"/>
                    </a:lnTo>
                    <a:lnTo>
                      <a:pt x="12963" y="15172"/>
                    </a:lnTo>
                    <a:lnTo>
                      <a:pt x="12862" y="14628"/>
                    </a:lnTo>
                    <a:lnTo>
                      <a:pt x="12753" y="14084"/>
                    </a:lnTo>
                    <a:lnTo>
                      <a:pt x="12636" y="13532"/>
                    </a:lnTo>
                    <a:lnTo>
                      <a:pt x="12519" y="12980"/>
                    </a:lnTo>
                    <a:lnTo>
                      <a:pt x="12393" y="12427"/>
                    </a:lnTo>
                    <a:lnTo>
                      <a:pt x="12260" y="11867"/>
                    </a:lnTo>
                    <a:lnTo>
                      <a:pt x="12117" y="11306"/>
                    </a:lnTo>
                    <a:lnTo>
                      <a:pt x="11975" y="10745"/>
                    </a:lnTo>
                    <a:lnTo>
                      <a:pt x="11824" y="10176"/>
                    </a:lnTo>
                    <a:lnTo>
                      <a:pt x="11657" y="9616"/>
                    </a:lnTo>
                    <a:lnTo>
                      <a:pt x="11490" y="9047"/>
                    </a:lnTo>
                    <a:lnTo>
                      <a:pt x="11314" y="8486"/>
                    </a:lnTo>
                    <a:lnTo>
                      <a:pt x="11130" y="7925"/>
                    </a:lnTo>
                    <a:lnTo>
                      <a:pt x="10937" y="7365"/>
                    </a:lnTo>
                    <a:lnTo>
                      <a:pt x="10737" y="6804"/>
                    </a:lnTo>
                    <a:lnTo>
                      <a:pt x="10527" y="6252"/>
                    </a:lnTo>
                    <a:lnTo>
                      <a:pt x="10310" y="5699"/>
                    </a:lnTo>
                    <a:lnTo>
                      <a:pt x="10084" y="5155"/>
                    </a:lnTo>
                    <a:lnTo>
                      <a:pt x="9841" y="4612"/>
                    </a:lnTo>
                    <a:lnTo>
                      <a:pt x="9599" y="4068"/>
                    </a:lnTo>
                    <a:lnTo>
                      <a:pt x="9347" y="3532"/>
                    </a:lnTo>
                    <a:lnTo>
                      <a:pt x="9080" y="3005"/>
                    </a:lnTo>
                    <a:lnTo>
                      <a:pt x="8812" y="2486"/>
                    </a:lnTo>
                    <a:lnTo>
                      <a:pt x="8527" y="1975"/>
                    </a:lnTo>
                    <a:lnTo>
                      <a:pt x="8234" y="1465"/>
                    </a:lnTo>
                    <a:lnTo>
                      <a:pt x="7925" y="971"/>
                    </a:lnTo>
                    <a:lnTo>
                      <a:pt x="7615" y="478"/>
                    </a:lnTo>
                    <a:lnTo>
                      <a:pt x="7289" y="1"/>
                    </a:lnTo>
                    <a:close/>
                  </a:path>
                </a:pathLst>
              </a:custGeom>
              <a:solidFill>
                <a:srgbClr val="5F47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Google Shape;1141;p30">
                <a:extLst>
                  <a:ext uri="{FF2B5EF4-FFF2-40B4-BE49-F238E27FC236}">
                    <a16:creationId xmlns:a16="http://schemas.microsoft.com/office/drawing/2014/main" xmlns="" id="{DC6ECD10-7D9E-BE47-4053-94CB004C6B27}"/>
                  </a:ext>
                </a:extLst>
              </p:cNvPr>
              <p:cNvSpPr/>
              <p:nvPr/>
            </p:nvSpPr>
            <p:spPr>
              <a:xfrm>
                <a:off x="1534377" y="3506568"/>
                <a:ext cx="819764" cy="320060"/>
              </a:xfrm>
              <a:custGeom>
                <a:avLst/>
                <a:gdLst/>
                <a:ahLst/>
                <a:cxnLst/>
                <a:rect l="l" t="t" r="r" b="b"/>
                <a:pathLst>
                  <a:path w="22487" h="8779" extrusionOk="0">
                    <a:moveTo>
                      <a:pt x="478" y="1"/>
                    </a:moveTo>
                    <a:lnTo>
                      <a:pt x="402" y="980"/>
                    </a:lnTo>
                    <a:lnTo>
                      <a:pt x="327" y="2043"/>
                    </a:lnTo>
                    <a:lnTo>
                      <a:pt x="235" y="3348"/>
                    </a:lnTo>
                    <a:lnTo>
                      <a:pt x="151" y="4779"/>
                    </a:lnTo>
                    <a:lnTo>
                      <a:pt x="76" y="6235"/>
                    </a:lnTo>
                    <a:lnTo>
                      <a:pt x="43" y="6938"/>
                    </a:lnTo>
                    <a:lnTo>
                      <a:pt x="17" y="7607"/>
                    </a:lnTo>
                    <a:lnTo>
                      <a:pt x="1" y="8218"/>
                    </a:lnTo>
                    <a:lnTo>
                      <a:pt x="1" y="8779"/>
                    </a:lnTo>
                    <a:lnTo>
                      <a:pt x="22369" y="8779"/>
                    </a:lnTo>
                    <a:lnTo>
                      <a:pt x="22386" y="8536"/>
                    </a:lnTo>
                    <a:lnTo>
                      <a:pt x="22419" y="7875"/>
                    </a:lnTo>
                    <a:lnTo>
                      <a:pt x="22461" y="6879"/>
                    </a:lnTo>
                    <a:lnTo>
                      <a:pt x="22469" y="6285"/>
                    </a:lnTo>
                    <a:lnTo>
                      <a:pt x="22478" y="5641"/>
                    </a:lnTo>
                    <a:lnTo>
                      <a:pt x="22486" y="4955"/>
                    </a:lnTo>
                    <a:lnTo>
                      <a:pt x="22478" y="4243"/>
                    </a:lnTo>
                    <a:lnTo>
                      <a:pt x="22461" y="3515"/>
                    </a:lnTo>
                    <a:lnTo>
                      <a:pt x="22436" y="2779"/>
                    </a:lnTo>
                    <a:lnTo>
                      <a:pt x="22394" y="2051"/>
                    </a:lnTo>
                    <a:lnTo>
                      <a:pt x="22336" y="1340"/>
                    </a:lnTo>
                    <a:lnTo>
                      <a:pt x="22294" y="988"/>
                    </a:lnTo>
                    <a:lnTo>
                      <a:pt x="22252" y="653"/>
                    </a:lnTo>
                    <a:lnTo>
                      <a:pt x="22210" y="319"/>
                    </a:lnTo>
                    <a:lnTo>
                      <a:pt x="22160" y="1"/>
                    </a:lnTo>
                    <a:close/>
                  </a:path>
                </a:pathLst>
              </a:custGeom>
              <a:solidFill>
                <a:srgbClr val="5F47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Google Shape;1142;p30">
                <a:extLst>
                  <a:ext uri="{FF2B5EF4-FFF2-40B4-BE49-F238E27FC236}">
                    <a16:creationId xmlns:a16="http://schemas.microsoft.com/office/drawing/2014/main" xmlns="" id="{7C3F2A6B-3A71-40AC-9DB6-A0091AED8189}"/>
                  </a:ext>
                </a:extLst>
              </p:cNvPr>
              <p:cNvSpPr/>
              <p:nvPr/>
            </p:nvSpPr>
            <p:spPr>
              <a:xfrm>
                <a:off x="1473970" y="2652657"/>
                <a:ext cx="952460" cy="781685"/>
              </a:xfrm>
              <a:custGeom>
                <a:avLst/>
                <a:gdLst/>
                <a:ahLst/>
                <a:cxnLst/>
                <a:rect l="l" t="t" r="r" b="b"/>
                <a:pathLst>
                  <a:path w="26127" h="21441" extrusionOk="0">
                    <a:moveTo>
                      <a:pt x="4913" y="1"/>
                    </a:moveTo>
                    <a:lnTo>
                      <a:pt x="4796" y="9"/>
                    </a:lnTo>
                    <a:lnTo>
                      <a:pt x="4679" y="9"/>
                    </a:lnTo>
                    <a:lnTo>
                      <a:pt x="4553" y="26"/>
                    </a:lnTo>
                    <a:lnTo>
                      <a:pt x="4436" y="43"/>
                    </a:lnTo>
                    <a:lnTo>
                      <a:pt x="4210" y="93"/>
                    </a:lnTo>
                    <a:lnTo>
                      <a:pt x="3992" y="160"/>
                    </a:lnTo>
                    <a:lnTo>
                      <a:pt x="3783" y="244"/>
                    </a:lnTo>
                    <a:lnTo>
                      <a:pt x="3582" y="344"/>
                    </a:lnTo>
                    <a:lnTo>
                      <a:pt x="3390" y="461"/>
                    </a:lnTo>
                    <a:lnTo>
                      <a:pt x="3214" y="587"/>
                    </a:lnTo>
                    <a:lnTo>
                      <a:pt x="3047" y="737"/>
                    </a:lnTo>
                    <a:lnTo>
                      <a:pt x="2896" y="888"/>
                    </a:lnTo>
                    <a:lnTo>
                      <a:pt x="2762" y="1064"/>
                    </a:lnTo>
                    <a:lnTo>
                      <a:pt x="2704" y="1147"/>
                    </a:lnTo>
                    <a:lnTo>
                      <a:pt x="2645" y="1239"/>
                    </a:lnTo>
                    <a:lnTo>
                      <a:pt x="2595" y="1331"/>
                    </a:lnTo>
                    <a:lnTo>
                      <a:pt x="2545" y="1432"/>
                    </a:lnTo>
                    <a:lnTo>
                      <a:pt x="2503" y="1532"/>
                    </a:lnTo>
                    <a:lnTo>
                      <a:pt x="2461" y="1633"/>
                    </a:lnTo>
                    <a:lnTo>
                      <a:pt x="2428" y="1733"/>
                    </a:lnTo>
                    <a:lnTo>
                      <a:pt x="2402" y="1842"/>
                    </a:lnTo>
                    <a:lnTo>
                      <a:pt x="2377" y="1951"/>
                    </a:lnTo>
                    <a:lnTo>
                      <a:pt x="2361" y="2059"/>
                    </a:lnTo>
                    <a:lnTo>
                      <a:pt x="26" y="18788"/>
                    </a:lnTo>
                    <a:lnTo>
                      <a:pt x="9" y="18922"/>
                    </a:lnTo>
                    <a:lnTo>
                      <a:pt x="1" y="19047"/>
                    </a:lnTo>
                    <a:lnTo>
                      <a:pt x="1" y="19173"/>
                    </a:lnTo>
                    <a:lnTo>
                      <a:pt x="18" y="19306"/>
                    </a:lnTo>
                    <a:lnTo>
                      <a:pt x="34" y="19432"/>
                    </a:lnTo>
                    <a:lnTo>
                      <a:pt x="51" y="19549"/>
                    </a:lnTo>
                    <a:lnTo>
                      <a:pt x="84" y="19675"/>
                    </a:lnTo>
                    <a:lnTo>
                      <a:pt x="118" y="19792"/>
                    </a:lnTo>
                    <a:lnTo>
                      <a:pt x="168" y="19909"/>
                    </a:lnTo>
                    <a:lnTo>
                      <a:pt x="218" y="20026"/>
                    </a:lnTo>
                    <a:lnTo>
                      <a:pt x="277" y="20135"/>
                    </a:lnTo>
                    <a:lnTo>
                      <a:pt x="336" y="20244"/>
                    </a:lnTo>
                    <a:lnTo>
                      <a:pt x="402" y="20344"/>
                    </a:lnTo>
                    <a:lnTo>
                      <a:pt x="478" y="20445"/>
                    </a:lnTo>
                    <a:lnTo>
                      <a:pt x="561" y="20545"/>
                    </a:lnTo>
                    <a:lnTo>
                      <a:pt x="645" y="20637"/>
                    </a:lnTo>
                    <a:lnTo>
                      <a:pt x="737" y="20729"/>
                    </a:lnTo>
                    <a:lnTo>
                      <a:pt x="829" y="20813"/>
                    </a:lnTo>
                    <a:lnTo>
                      <a:pt x="930" y="20896"/>
                    </a:lnTo>
                    <a:lnTo>
                      <a:pt x="1038" y="20972"/>
                    </a:lnTo>
                    <a:lnTo>
                      <a:pt x="1147" y="21039"/>
                    </a:lnTo>
                    <a:lnTo>
                      <a:pt x="1256" y="21106"/>
                    </a:lnTo>
                    <a:lnTo>
                      <a:pt x="1373" y="21164"/>
                    </a:lnTo>
                    <a:lnTo>
                      <a:pt x="1499" y="21223"/>
                    </a:lnTo>
                    <a:lnTo>
                      <a:pt x="1624" y="21273"/>
                    </a:lnTo>
                    <a:lnTo>
                      <a:pt x="1750" y="21315"/>
                    </a:lnTo>
                    <a:lnTo>
                      <a:pt x="1884" y="21348"/>
                    </a:lnTo>
                    <a:lnTo>
                      <a:pt x="2018" y="21382"/>
                    </a:lnTo>
                    <a:lnTo>
                      <a:pt x="2151" y="21407"/>
                    </a:lnTo>
                    <a:lnTo>
                      <a:pt x="2294" y="21424"/>
                    </a:lnTo>
                    <a:lnTo>
                      <a:pt x="2436" y="21432"/>
                    </a:lnTo>
                    <a:lnTo>
                      <a:pt x="2578" y="21440"/>
                    </a:lnTo>
                    <a:lnTo>
                      <a:pt x="23549" y="21440"/>
                    </a:lnTo>
                    <a:lnTo>
                      <a:pt x="23691" y="21432"/>
                    </a:lnTo>
                    <a:lnTo>
                      <a:pt x="23834" y="21424"/>
                    </a:lnTo>
                    <a:lnTo>
                      <a:pt x="23976" y="21407"/>
                    </a:lnTo>
                    <a:lnTo>
                      <a:pt x="24110" y="21382"/>
                    </a:lnTo>
                    <a:lnTo>
                      <a:pt x="24244" y="21348"/>
                    </a:lnTo>
                    <a:lnTo>
                      <a:pt x="24377" y="21315"/>
                    </a:lnTo>
                    <a:lnTo>
                      <a:pt x="24503" y="21273"/>
                    </a:lnTo>
                    <a:lnTo>
                      <a:pt x="24629" y="21223"/>
                    </a:lnTo>
                    <a:lnTo>
                      <a:pt x="24754" y="21164"/>
                    </a:lnTo>
                    <a:lnTo>
                      <a:pt x="24871" y="21106"/>
                    </a:lnTo>
                    <a:lnTo>
                      <a:pt x="24980" y="21039"/>
                    </a:lnTo>
                    <a:lnTo>
                      <a:pt x="25089" y="20972"/>
                    </a:lnTo>
                    <a:lnTo>
                      <a:pt x="25198" y="20896"/>
                    </a:lnTo>
                    <a:lnTo>
                      <a:pt x="25298" y="20813"/>
                    </a:lnTo>
                    <a:lnTo>
                      <a:pt x="25390" y="20729"/>
                    </a:lnTo>
                    <a:lnTo>
                      <a:pt x="25482" y="20637"/>
                    </a:lnTo>
                    <a:lnTo>
                      <a:pt x="25566" y="20545"/>
                    </a:lnTo>
                    <a:lnTo>
                      <a:pt x="25649" y="20445"/>
                    </a:lnTo>
                    <a:lnTo>
                      <a:pt x="25725" y="20344"/>
                    </a:lnTo>
                    <a:lnTo>
                      <a:pt x="25792" y="20244"/>
                    </a:lnTo>
                    <a:lnTo>
                      <a:pt x="25850" y="20135"/>
                    </a:lnTo>
                    <a:lnTo>
                      <a:pt x="25909" y="20026"/>
                    </a:lnTo>
                    <a:lnTo>
                      <a:pt x="25959" y="19909"/>
                    </a:lnTo>
                    <a:lnTo>
                      <a:pt x="26009" y="19792"/>
                    </a:lnTo>
                    <a:lnTo>
                      <a:pt x="26043" y="19675"/>
                    </a:lnTo>
                    <a:lnTo>
                      <a:pt x="26076" y="19549"/>
                    </a:lnTo>
                    <a:lnTo>
                      <a:pt x="26101" y="19432"/>
                    </a:lnTo>
                    <a:lnTo>
                      <a:pt x="26118" y="19306"/>
                    </a:lnTo>
                    <a:lnTo>
                      <a:pt x="26126" y="19173"/>
                    </a:lnTo>
                    <a:lnTo>
                      <a:pt x="26126" y="19047"/>
                    </a:lnTo>
                    <a:lnTo>
                      <a:pt x="26118" y="18922"/>
                    </a:lnTo>
                    <a:lnTo>
                      <a:pt x="26101" y="18788"/>
                    </a:lnTo>
                    <a:lnTo>
                      <a:pt x="23767" y="2059"/>
                    </a:lnTo>
                    <a:lnTo>
                      <a:pt x="23750" y="1951"/>
                    </a:lnTo>
                    <a:lnTo>
                      <a:pt x="23725" y="1842"/>
                    </a:lnTo>
                    <a:lnTo>
                      <a:pt x="23700" y="1733"/>
                    </a:lnTo>
                    <a:lnTo>
                      <a:pt x="23666" y="1633"/>
                    </a:lnTo>
                    <a:lnTo>
                      <a:pt x="23624" y="1532"/>
                    </a:lnTo>
                    <a:lnTo>
                      <a:pt x="23582" y="1432"/>
                    </a:lnTo>
                    <a:lnTo>
                      <a:pt x="23532" y="1331"/>
                    </a:lnTo>
                    <a:lnTo>
                      <a:pt x="23482" y="1239"/>
                    </a:lnTo>
                    <a:lnTo>
                      <a:pt x="23423" y="1147"/>
                    </a:lnTo>
                    <a:lnTo>
                      <a:pt x="23365" y="1064"/>
                    </a:lnTo>
                    <a:lnTo>
                      <a:pt x="23231" y="888"/>
                    </a:lnTo>
                    <a:lnTo>
                      <a:pt x="23080" y="737"/>
                    </a:lnTo>
                    <a:lnTo>
                      <a:pt x="22913" y="587"/>
                    </a:lnTo>
                    <a:lnTo>
                      <a:pt x="22737" y="461"/>
                    </a:lnTo>
                    <a:lnTo>
                      <a:pt x="22545" y="344"/>
                    </a:lnTo>
                    <a:lnTo>
                      <a:pt x="22344" y="244"/>
                    </a:lnTo>
                    <a:lnTo>
                      <a:pt x="22135" y="160"/>
                    </a:lnTo>
                    <a:lnTo>
                      <a:pt x="21917" y="93"/>
                    </a:lnTo>
                    <a:lnTo>
                      <a:pt x="21691" y="43"/>
                    </a:lnTo>
                    <a:lnTo>
                      <a:pt x="21574" y="26"/>
                    </a:lnTo>
                    <a:lnTo>
                      <a:pt x="21457" y="9"/>
                    </a:lnTo>
                    <a:lnTo>
                      <a:pt x="21331" y="9"/>
                    </a:lnTo>
                    <a:lnTo>
                      <a:pt x="21214" y="1"/>
                    </a:lnTo>
                    <a:close/>
                  </a:path>
                </a:pathLst>
              </a:custGeom>
              <a:solidFill>
                <a:srgbClr val="E76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Google Shape;1143;p30">
                <a:extLst>
                  <a:ext uri="{FF2B5EF4-FFF2-40B4-BE49-F238E27FC236}">
                    <a16:creationId xmlns:a16="http://schemas.microsoft.com/office/drawing/2014/main" xmlns="" id="{62364C64-5276-F002-C227-14287EE80D23}"/>
                  </a:ext>
                </a:extLst>
              </p:cNvPr>
              <p:cNvSpPr/>
              <p:nvPr/>
            </p:nvSpPr>
            <p:spPr>
              <a:xfrm>
                <a:off x="1527378" y="2581605"/>
                <a:ext cx="806603" cy="929302"/>
              </a:xfrm>
              <a:custGeom>
                <a:avLst/>
                <a:gdLst/>
                <a:ahLst/>
                <a:cxnLst/>
                <a:rect l="l" t="t" r="r" b="b"/>
                <a:pathLst>
                  <a:path w="22126" h="25490" extrusionOk="0">
                    <a:moveTo>
                      <a:pt x="8645" y="0"/>
                    </a:moveTo>
                    <a:lnTo>
                      <a:pt x="8536" y="67"/>
                    </a:lnTo>
                    <a:lnTo>
                      <a:pt x="8226" y="234"/>
                    </a:lnTo>
                    <a:lnTo>
                      <a:pt x="8009" y="343"/>
                    </a:lnTo>
                    <a:lnTo>
                      <a:pt x="7749" y="469"/>
                    </a:lnTo>
                    <a:lnTo>
                      <a:pt x="7456" y="603"/>
                    </a:lnTo>
                    <a:lnTo>
                      <a:pt x="7130" y="745"/>
                    </a:lnTo>
                    <a:lnTo>
                      <a:pt x="6779" y="887"/>
                    </a:lnTo>
                    <a:lnTo>
                      <a:pt x="6402" y="1029"/>
                    </a:lnTo>
                    <a:lnTo>
                      <a:pt x="6000" y="1155"/>
                    </a:lnTo>
                    <a:lnTo>
                      <a:pt x="5590" y="1280"/>
                    </a:lnTo>
                    <a:lnTo>
                      <a:pt x="5373" y="1331"/>
                    </a:lnTo>
                    <a:lnTo>
                      <a:pt x="5163" y="1381"/>
                    </a:lnTo>
                    <a:lnTo>
                      <a:pt x="4946" y="1431"/>
                    </a:lnTo>
                    <a:lnTo>
                      <a:pt x="4720" y="1473"/>
                    </a:lnTo>
                    <a:lnTo>
                      <a:pt x="4502" y="1506"/>
                    </a:lnTo>
                    <a:lnTo>
                      <a:pt x="4276" y="1531"/>
                    </a:lnTo>
                    <a:lnTo>
                      <a:pt x="4059" y="1557"/>
                    </a:lnTo>
                    <a:lnTo>
                      <a:pt x="3833" y="1565"/>
                    </a:lnTo>
                    <a:lnTo>
                      <a:pt x="3465" y="1590"/>
                    </a:lnTo>
                    <a:lnTo>
                      <a:pt x="3113" y="1623"/>
                    </a:lnTo>
                    <a:lnTo>
                      <a:pt x="2795" y="1665"/>
                    </a:lnTo>
                    <a:lnTo>
                      <a:pt x="2494" y="1724"/>
                    </a:lnTo>
                    <a:lnTo>
                      <a:pt x="2218" y="1791"/>
                    </a:lnTo>
                    <a:lnTo>
                      <a:pt x="1967" y="1875"/>
                    </a:lnTo>
                    <a:lnTo>
                      <a:pt x="1732" y="1958"/>
                    </a:lnTo>
                    <a:lnTo>
                      <a:pt x="1515" y="2059"/>
                    </a:lnTo>
                    <a:lnTo>
                      <a:pt x="1322" y="2167"/>
                    </a:lnTo>
                    <a:lnTo>
                      <a:pt x="1147" y="2285"/>
                    </a:lnTo>
                    <a:lnTo>
                      <a:pt x="988" y="2410"/>
                    </a:lnTo>
                    <a:lnTo>
                      <a:pt x="845" y="2544"/>
                    </a:lnTo>
                    <a:lnTo>
                      <a:pt x="720" y="2686"/>
                    </a:lnTo>
                    <a:lnTo>
                      <a:pt x="611" y="2837"/>
                    </a:lnTo>
                    <a:lnTo>
                      <a:pt x="511" y="2996"/>
                    </a:lnTo>
                    <a:lnTo>
                      <a:pt x="419" y="3163"/>
                    </a:lnTo>
                    <a:lnTo>
                      <a:pt x="352" y="3331"/>
                    </a:lnTo>
                    <a:lnTo>
                      <a:pt x="285" y="3506"/>
                    </a:lnTo>
                    <a:lnTo>
                      <a:pt x="235" y="3690"/>
                    </a:lnTo>
                    <a:lnTo>
                      <a:pt x="184" y="3883"/>
                    </a:lnTo>
                    <a:lnTo>
                      <a:pt x="151" y="4075"/>
                    </a:lnTo>
                    <a:lnTo>
                      <a:pt x="117" y="4276"/>
                    </a:lnTo>
                    <a:lnTo>
                      <a:pt x="92" y="4485"/>
                    </a:lnTo>
                    <a:lnTo>
                      <a:pt x="76" y="4695"/>
                    </a:lnTo>
                    <a:lnTo>
                      <a:pt x="50" y="5130"/>
                    </a:lnTo>
                    <a:lnTo>
                      <a:pt x="42" y="5573"/>
                    </a:lnTo>
                    <a:lnTo>
                      <a:pt x="25" y="6025"/>
                    </a:lnTo>
                    <a:lnTo>
                      <a:pt x="9" y="6494"/>
                    </a:lnTo>
                    <a:lnTo>
                      <a:pt x="0" y="6762"/>
                    </a:lnTo>
                    <a:lnTo>
                      <a:pt x="0" y="7113"/>
                    </a:lnTo>
                    <a:lnTo>
                      <a:pt x="9" y="8025"/>
                    </a:lnTo>
                    <a:lnTo>
                      <a:pt x="34" y="9172"/>
                    </a:lnTo>
                    <a:lnTo>
                      <a:pt x="67" y="10511"/>
                    </a:lnTo>
                    <a:lnTo>
                      <a:pt x="117" y="12000"/>
                    </a:lnTo>
                    <a:lnTo>
                      <a:pt x="176" y="13598"/>
                    </a:lnTo>
                    <a:lnTo>
                      <a:pt x="318" y="16921"/>
                    </a:lnTo>
                    <a:lnTo>
                      <a:pt x="452" y="20134"/>
                    </a:lnTo>
                    <a:lnTo>
                      <a:pt x="578" y="22871"/>
                    </a:lnTo>
                    <a:lnTo>
                      <a:pt x="703" y="25490"/>
                    </a:lnTo>
                    <a:lnTo>
                      <a:pt x="22126" y="25490"/>
                    </a:lnTo>
                    <a:lnTo>
                      <a:pt x="22126" y="2904"/>
                    </a:lnTo>
                    <a:lnTo>
                      <a:pt x="21942" y="2720"/>
                    </a:lnTo>
                    <a:lnTo>
                      <a:pt x="21875" y="2644"/>
                    </a:lnTo>
                    <a:lnTo>
                      <a:pt x="21816" y="2577"/>
                    </a:lnTo>
                    <a:lnTo>
                      <a:pt x="21758" y="2494"/>
                    </a:lnTo>
                    <a:lnTo>
                      <a:pt x="21707" y="2418"/>
                    </a:lnTo>
                    <a:lnTo>
                      <a:pt x="21657" y="2335"/>
                    </a:lnTo>
                    <a:lnTo>
                      <a:pt x="21624" y="2251"/>
                    </a:lnTo>
                    <a:lnTo>
                      <a:pt x="21548" y="2084"/>
                    </a:lnTo>
                    <a:lnTo>
                      <a:pt x="21331" y="1983"/>
                    </a:lnTo>
                    <a:lnTo>
                      <a:pt x="21097" y="1883"/>
                    </a:lnTo>
                    <a:lnTo>
                      <a:pt x="20846" y="1808"/>
                    </a:lnTo>
                    <a:lnTo>
                      <a:pt x="20561" y="1732"/>
                    </a:lnTo>
                    <a:lnTo>
                      <a:pt x="20260" y="1674"/>
                    </a:lnTo>
                    <a:lnTo>
                      <a:pt x="19925" y="1623"/>
                    </a:lnTo>
                    <a:lnTo>
                      <a:pt x="19574" y="1590"/>
                    </a:lnTo>
                    <a:lnTo>
                      <a:pt x="19189" y="1565"/>
                    </a:lnTo>
                    <a:lnTo>
                      <a:pt x="18971" y="1557"/>
                    </a:lnTo>
                    <a:lnTo>
                      <a:pt x="18745" y="1531"/>
                    </a:lnTo>
                    <a:lnTo>
                      <a:pt x="18519" y="1506"/>
                    </a:lnTo>
                    <a:lnTo>
                      <a:pt x="18302" y="1473"/>
                    </a:lnTo>
                    <a:lnTo>
                      <a:pt x="18084" y="1431"/>
                    </a:lnTo>
                    <a:lnTo>
                      <a:pt x="17866" y="1381"/>
                    </a:lnTo>
                    <a:lnTo>
                      <a:pt x="17649" y="1331"/>
                    </a:lnTo>
                    <a:lnTo>
                      <a:pt x="17440" y="1280"/>
                    </a:lnTo>
                    <a:lnTo>
                      <a:pt x="17021" y="1155"/>
                    </a:lnTo>
                    <a:lnTo>
                      <a:pt x="16620" y="1029"/>
                    </a:lnTo>
                    <a:lnTo>
                      <a:pt x="16243" y="887"/>
                    </a:lnTo>
                    <a:lnTo>
                      <a:pt x="15892" y="745"/>
                    </a:lnTo>
                    <a:lnTo>
                      <a:pt x="15565" y="603"/>
                    </a:lnTo>
                    <a:lnTo>
                      <a:pt x="15272" y="469"/>
                    </a:lnTo>
                    <a:lnTo>
                      <a:pt x="15013" y="343"/>
                    </a:lnTo>
                    <a:lnTo>
                      <a:pt x="14795" y="234"/>
                    </a:lnTo>
                    <a:lnTo>
                      <a:pt x="14486" y="67"/>
                    </a:lnTo>
                    <a:lnTo>
                      <a:pt x="1437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Google Shape;1144;p30">
                <a:extLst>
                  <a:ext uri="{FF2B5EF4-FFF2-40B4-BE49-F238E27FC236}">
                    <a16:creationId xmlns:a16="http://schemas.microsoft.com/office/drawing/2014/main" xmlns="" id="{4BA596B2-CAE2-57D8-7C29-0599DE7F2F05}"/>
                  </a:ext>
                </a:extLst>
              </p:cNvPr>
              <p:cNvSpPr/>
              <p:nvPr/>
            </p:nvSpPr>
            <p:spPr>
              <a:xfrm>
                <a:off x="1523696" y="2620941"/>
                <a:ext cx="835330" cy="889964"/>
              </a:xfrm>
              <a:custGeom>
                <a:avLst/>
                <a:gdLst/>
                <a:ahLst/>
                <a:cxnLst/>
                <a:rect l="l" t="t" r="r" b="b"/>
                <a:pathLst>
                  <a:path w="22914" h="24411" extrusionOk="0">
                    <a:moveTo>
                      <a:pt x="17156" y="1"/>
                    </a:moveTo>
                    <a:lnTo>
                      <a:pt x="13465" y="9950"/>
                    </a:lnTo>
                    <a:lnTo>
                      <a:pt x="9817" y="9950"/>
                    </a:lnTo>
                    <a:lnTo>
                      <a:pt x="5298" y="268"/>
                    </a:lnTo>
                    <a:lnTo>
                      <a:pt x="5223" y="252"/>
                    </a:lnTo>
                    <a:lnTo>
                      <a:pt x="5022" y="226"/>
                    </a:lnTo>
                    <a:lnTo>
                      <a:pt x="4871" y="218"/>
                    </a:lnTo>
                    <a:lnTo>
                      <a:pt x="4704" y="210"/>
                    </a:lnTo>
                    <a:lnTo>
                      <a:pt x="4503" y="201"/>
                    </a:lnTo>
                    <a:lnTo>
                      <a:pt x="4285" y="201"/>
                    </a:lnTo>
                    <a:lnTo>
                      <a:pt x="4043" y="218"/>
                    </a:lnTo>
                    <a:lnTo>
                      <a:pt x="3783" y="235"/>
                    </a:lnTo>
                    <a:lnTo>
                      <a:pt x="3515" y="268"/>
                    </a:lnTo>
                    <a:lnTo>
                      <a:pt x="3231" y="319"/>
                    </a:lnTo>
                    <a:lnTo>
                      <a:pt x="2930" y="385"/>
                    </a:lnTo>
                    <a:lnTo>
                      <a:pt x="2628" y="469"/>
                    </a:lnTo>
                    <a:lnTo>
                      <a:pt x="2310" y="570"/>
                    </a:lnTo>
                    <a:lnTo>
                      <a:pt x="2160" y="637"/>
                    </a:lnTo>
                    <a:lnTo>
                      <a:pt x="2001" y="695"/>
                    </a:lnTo>
                    <a:lnTo>
                      <a:pt x="1842" y="770"/>
                    </a:lnTo>
                    <a:lnTo>
                      <a:pt x="1700" y="854"/>
                    </a:lnTo>
                    <a:lnTo>
                      <a:pt x="1557" y="946"/>
                    </a:lnTo>
                    <a:lnTo>
                      <a:pt x="1423" y="1047"/>
                    </a:lnTo>
                    <a:lnTo>
                      <a:pt x="1306" y="1147"/>
                    </a:lnTo>
                    <a:lnTo>
                      <a:pt x="1189" y="1256"/>
                    </a:lnTo>
                    <a:lnTo>
                      <a:pt x="1080" y="1373"/>
                    </a:lnTo>
                    <a:lnTo>
                      <a:pt x="980" y="1490"/>
                    </a:lnTo>
                    <a:lnTo>
                      <a:pt x="879" y="1616"/>
                    </a:lnTo>
                    <a:lnTo>
                      <a:pt x="796" y="1741"/>
                    </a:lnTo>
                    <a:lnTo>
                      <a:pt x="712" y="1867"/>
                    </a:lnTo>
                    <a:lnTo>
                      <a:pt x="637" y="2001"/>
                    </a:lnTo>
                    <a:lnTo>
                      <a:pt x="561" y="2126"/>
                    </a:lnTo>
                    <a:lnTo>
                      <a:pt x="495" y="2260"/>
                    </a:lnTo>
                    <a:lnTo>
                      <a:pt x="386" y="2519"/>
                    </a:lnTo>
                    <a:lnTo>
                      <a:pt x="294" y="2770"/>
                    </a:lnTo>
                    <a:lnTo>
                      <a:pt x="210" y="3005"/>
                    </a:lnTo>
                    <a:lnTo>
                      <a:pt x="151" y="3214"/>
                    </a:lnTo>
                    <a:lnTo>
                      <a:pt x="110" y="3406"/>
                    </a:lnTo>
                    <a:lnTo>
                      <a:pt x="59" y="3683"/>
                    </a:lnTo>
                    <a:lnTo>
                      <a:pt x="43" y="3783"/>
                    </a:lnTo>
                    <a:lnTo>
                      <a:pt x="18" y="4218"/>
                    </a:lnTo>
                    <a:lnTo>
                      <a:pt x="9" y="4720"/>
                    </a:lnTo>
                    <a:lnTo>
                      <a:pt x="1" y="5281"/>
                    </a:lnTo>
                    <a:lnTo>
                      <a:pt x="1" y="5892"/>
                    </a:lnTo>
                    <a:lnTo>
                      <a:pt x="9" y="6561"/>
                    </a:lnTo>
                    <a:lnTo>
                      <a:pt x="18" y="7273"/>
                    </a:lnTo>
                    <a:lnTo>
                      <a:pt x="51" y="8804"/>
                    </a:lnTo>
                    <a:lnTo>
                      <a:pt x="101" y="10453"/>
                    </a:lnTo>
                    <a:lnTo>
                      <a:pt x="168" y="12185"/>
                    </a:lnTo>
                    <a:lnTo>
                      <a:pt x="244" y="13942"/>
                    </a:lnTo>
                    <a:lnTo>
                      <a:pt x="327" y="15691"/>
                    </a:lnTo>
                    <a:lnTo>
                      <a:pt x="495" y="19005"/>
                    </a:lnTo>
                    <a:lnTo>
                      <a:pt x="654" y="21783"/>
                    </a:lnTo>
                    <a:lnTo>
                      <a:pt x="804" y="24411"/>
                    </a:lnTo>
                    <a:lnTo>
                      <a:pt x="22419" y="24411"/>
                    </a:lnTo>
                    <a:lnTo>
                      <a:pt x="22453" y="23499"/>
                    </a:lnTo>
                    <a:lnTo>
                      <a:pt x="22545" y="21089"/>
                    </a:lnTo>
                    <a:lnTo>
                      <a:pt x="22662" y="17658"/>
                    </a:lnTo>
                    <a:lnTo>
                      <a:pt x="22721" y="15699"/>
                    </a:lnTo>
                    <a:lnTo>
                      <a:pt x="22779" y="13666"/>
                    </a:lnTo>
                    <a:lnTo>
                      <a:pt x="22829" y="11616"/>
                    </a:lnTo>
                    <a:lnTo>
                      <a:pt x="22871" y="9616"/>
                    </a:lnTo>
                    <a:lnTo>
                      <a:pt x="22905" y="7708"/>
                    </a:lnTo>
                    <a:lnTo>
                      <a:pt x="22913" y="5959"/>
                    </a:lnTo>
                    <a:lnTo>
                      <a:pt x="22913" y="5172"/>
                    </a:lnTo>
                    <a:lnTo>
                      <a:pt x="22905" y="4436"/>
                    </a:lnTo>
                    <a:lnTo>
                      <a:pt x="22888" y="3775"/>
                    </a:lnTo>
                    <a:lnTo>
                      <a:pt x="22871" y="3197"/>
                    </a:lnTo>
                    <a:lnTo>
                      <a:pt x="22846" y="2695"/>
                    </a:lnTo>
                    <a:lnTo>
                      <a:pt x="22813" y="2293"/>
                    </a:lnTo>
                    <a:lnTo>
                      <a:pt x="22788" y="2126"/>
                    </a:lnTo>
                    <a:lnTo>
                      <a:pt x="22771" y="1984"/>
                    </a:lnTo>
                    <a:lnTo>
                      <a:pt x="22746" y="1875"/>
                    </a:lnTo>
                    <a:lnTo>
                      <a:pt x="22721" y="1783"/>
                    </a:lnTo>
                    <a:lnTo>
                      <a:pt x="22687" y="1716"/>
                    </a:lnTo>
                    <a:lnTo>
                      <a:pt x="22654" y="1649"/>
                    </a:lnTo>
                    <a:lnTo>
                      <a:pt x="22612" y="1582"/>
                    </a:lnTo>
                    <a:lnTo>
                      <a:pt x="22562" y="1515"/>
                    </a:lnTo>
                    <a:lnTo>
                      <a:pt x="22511" y="1448"/>
                    </a:lnTo>
                    <a:lnTo>
                      <a:pt x="22453" y="1390"/>
                    </a:lnTo>
                    <a:lnTo>
                      <a:pt x="22319" y="1273"/>
                    </a:lnTo>
                    <a:lnTo>
                      <a:pt x="22168" y="1164"/>
                    </a:lnTo>
                    <a:lnTo>
                      <a:pt x="22001" y="1055"/>
                    </a:lnTo>
                    <a:lnTo>
                      <a:pt x="21817" y="955"/>
                    </a:lnTo>
                    <a:lnTo>
                      <a:pt x="21616" y="862"/>
                    </a:lnTo>
                    <a:lnTo>
                      <a:pt x="21398" y="779"/>
                    </a:lnTo>
                    <a:lnTo>
                      <a:pt x="21181" y="695"/>
                    </a:lnTo>
                    <a:lnTo>
                      <a:pt x="20947" y="620"/>
                    </a:lnTo>
                    <a:lnTo>
                      <a:pt x="20712" y="553"/>
                    </a:lnTo>
                    <a:lnTo>
                      <a:pt x="20470" y="486"/>
                    </a:lnTo>
                    <a:lnTo>
                      <a:pt x="20227" y="427"/>
                    </a:lnTo>
                    <a:lnTo>
                      <a:pt x="19725" y="327"/>
                    </a:lnTo>
                    <a:lnTo>
                      <a:pt x="19239" y="235"/>
                    </a:lnTo>
                    <a:lnTo>
                      <a:pt x="18771" y="168"/>
                    </a:lnTo>
                    <a:lnTo>
                      <a:pt x="18336" y="109"/>
                    </a:lnTo>
                    <a:lnTo>
                      <a:pt x="17951" y="67"/>
                    </a:lnTo>
                    <a:lnTo>
                      <a:pt x="17373" y="17"/>
                    </a:lnTo>
                    <a:lnTo>
                      <a:pt x="17156" y="1"/>
                    </a:lnTo>
                    <a:close/>
                  </a:path>
                </a:pathLst>
              </a:custGeom>
              <a:solidFill>
                <a:srgbClr val="549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Google Shape;1145;p30">
                <a:extLst>
                  <a:ext uri="{FF2B5EF4-FFF2-40B4-BE49-F238E27FC236}">
                    <a16:creationId xmlns:a16="http://schemas.microsoft.com/office/drawing/2014/main" xmlns="" id="{EF2CC80C-7272-E1FA-4F33-E44F02094E85}"/>
                  </a:ext>
                </a:extLst>
              </p:cNvPr>
              <p:cNvSpPr/>
              <p:nvPr/>
            </p:nvSpPr>
            <p:spPr>
              <a:xfrm>
                <a:off x="1535908" y="2621232"/>
                <a:ext cx="223943" cy="754853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20705" extrusionOk="0">
                    <a:moveTo>
                      <a:pt x="4427" y="1"/>
                    </a:moveTo>
                    <a:lnTo>
                      <a:pt x="4218" y="18"/>
                    </a:lnTo>
                    <a:lnTo>
                      <a:pt x="4001" y="34"/>
                    </a:lnTo>
                    <a:lnTo>
                      <a:pt x="3775" y="68"/>
                    </a:lnTo>
                    <a:lnTo>
                      <a:pt x="3557" y="110"/>
                    </a:lnTo>
                    <a:lnTo>
                      <a:pt x="3331" y="152"/>
                    </a:lnTo>
                    <a:lnTo>
                      <a:pt x="3114" y="210"/>
                    </a:lnTo>
                    <a:lnTo>
                      <a:pt x="2687" y="319"/>
                    </a:lnTo>
                    <a:lnTo>
                      <a:pt x="2302" y="436"/>
                    </a:lnTo>
                    <a:lnTo>
                      <a:pt x="1967" y="553"/>
                    </a:lnTo>
                    <a:lnTo>
                      <a:pt x="1699" y="654"/>
                    </a:lnTo>
                    <a:lnTo>
                      <a:pt x="1649" y="679"/>
                    </a:lnTo>
                    <a:lnTo>
                      <a:pt x="1607" y="712"/>
                    </a:lnTo>
                    <a:lnTo>
                      <a:pt x="1574" y="746"/>
                    </a:lnTo>
                    <a:lnTo>
                      <a:pt x="1540" y="796"/>
                    </a:lnTo>
                    <a:lnTo>
                      <a:pt x="1524" y="846"/>
                    </a:lnTo>
                    <a:lnTo>
                      <a:pt x="1515" y="896"/>
                    </a:lnTo>
                    <a:lnTo>
                      <a:pt x="1515" y="955"/>
                    </a:lnTo>
                    <a:lnTo>
                      <a:pt x="1532" y="1013"/>
                    </a:lnTo>
                    <a:lnTo>
                      <a:pt x="1674" y="1474"/>
                    </a:lnTo>
                    <a:lnTo>
                      <a:pt x="1808" y="1926"/>
                    </a:lnTo>
                    <a:lnTo>
                      <a:pt x="1934" y="2377"/>
                    </a:lnTo>
                    <a:lnTo>
                      <a:pt x="2051" y="2821"/>
                    </a:lnTo>
                    <a:lnTo>
                      <a:pt x="2160" y="3265"/>
                    </a:lnTo>
                    <a:lnTo>
                      <a:pt x="2252" y="3700"/>
                    </a:lnTo>
                    <a:lnTo>
                      <a:pt x="2335" y="4135"/>
                    </a:lnTo>
                    <a:lnTo>
                      <a:pt x="2411" y="4562"/>
                    </a:lnTo>
                    <a:lnTo>
                      <a:pt x="2478" y="4980"/>
                    </a:lnTo>
                    <a:lnTo>
                      <a:pt x="2536" y="5398"/>
                    </a:lnTo>
                    <a:lnTo>
                      <a:pt x="2595" y="5808"/>
                    </a:lnTo>
                    <a:lnTo>
                      <a:pt x="2637" y="6210"/>
                    </a:lnTo>
                    <a:lnTo>
                      <a:pt x="2670" y="6612"/>
                    </a:lnTo>
                    <a:lnTo>
                      <a:pt x="2695" y="7005"/>
                    </a:lnTo>
                    <a:lnTo>
                      <a:pt x="2720" y="7390"/>
                    </a:lnTo>
                    <a:lnTo>
                      <a:pt x="2729" y="7775"/>
                    </a:lnTo>
                    <a:lnTo>
                      <a:pt x="2737" y="8152"/>
                    </a:lnTo>
                    <a:lnTo>
                      <a:pt x="2737" y="8520"/>
                    </a:lnTo>
                    <a:lnTo>
                      <a:pt x="2729" y="8888"/>
                    </a:lnTo>
                    <a:lnTo>
                      <a:pt x="2720" y="9248"/>
                    </a:lnTo>
                    <a:lnTo>
                      <a:pt x="2695" y="9599"/>
                    </a:lnTo>
                    <a:lnTo>
                      <a:pt x="2670" y="9951"/>
                    </a:lnTo>
                    <a:lnTo>
                      <a:pt x="2645" y="10286"/>
                    </a:lnTo>
                    <a:lnTo>
                      <a:pt x="2611" y="10620"/>
                    </a:lnTo>
                    <a:lnTo>
                      <a:pt x="2570" y="10955"/>
                    </a:lnTo>
                    <a:lnTo>
                      <a:pt x="2528" y="11273"/>
                    </a:lnTo>
                    <a:lnTo>
                      <a:pt x="2478" y="11591"/>
                    </a:lnTo>
                    <a:lnTo>
                      <a:pt x="2427" y="11901"/>
                    </a:lnTo>
                    <a:lnTo>
                      <a:pt x="2310" y="12503"/>
                    </a:lnTo>
                    <a:lnTo>
                      <a:pt x="2185" y="13072"/>
                    </a:lnTo>
                    <a:lnTo>
                      <a:pt x="2051" y="13624"/>
                    </a:lnTo>
                    <a:lnTo>
                      <a:pt x="1900" y="14143"/>
                    </a:lnTo>
                    <a:lnTo>
                      <a:pt x="1750" y="14637"/>
                    </a:lnTo>
                    <a:lnTo>
                      <a:pt x="1591" y="15097"/>
                    </a:lnTo>
                    <a:lnTo>
                      <a:pt x="1423" y="15532"/>
                    </a:lnTo>
                    <a:lnTo>
                      <a:pt x="1264" y="15942"/>
                    </a:lnTo>
                    <a:lnTo>
                      <a:pt x="1105" y="16319"/>
                    </a:lnTo>
                    <a:lnTo>
                      <a:pt x="946" y="16662"/>
                    </a:lnTo>
                    <a:lnTo>
                      <a:pt x="796" y="16980"/>
                    </a:lnTo>
                    <a:lnTo>
                      <a:pt x="645" y="17265"/>
                    </a:lnTo>
                    <a:lnTo>
                      <a:pt x="511" y="17516"/>
                    </a:lnTo>
                    <a:lnTo>
                      <a:pt x="385" y="17733"/>
                    </a:lnTo>
                    <a:lnTo>
                      <a:pt x="185" y="18076"/>
                    </a:lnTo>
                    <a:lnTo>
                      <a:pt x="42" y="18286"/>
                    </a:lnTo>
                    <a:lnTo>
                      <a:pt x="26" y="18327"/>
                    </a:lnTo>
                    <a:lnTo>
                      <a:pt x="9" y="18361"/>
                    </a:lnTo>
                    <a:lnTo>
                      <a:pt x="1" y="18403"/>
                    </a:lnTo>
                    <a:lnTo>
                      <a:pt x="1" y="18453"/>
                    </a:lnTo>
                    <a:lnTo>
                      <a:pt x="1" y="20411"/>
                    </a:lnTo>
                    <a:lnTo>
                      <a:pt x="1" y="20478"/>
                    </a:lnTo>
                    <a:lnTo>
                      <a:pt x="26" y="20537"/>
                    </a:lnTo>
                    <a:lnTo>
                      <a:pt x="51" y="20587"/>
                    </a:lnTo>
                    <a:lnTo>
                      <a:pt x="93" y="20629"/>
                    </a:lnTo>
                    <a:lnTo>
                      <a:pt x="143" y="20671"/>
                    </a:lnTo>
                    <a:lnTo>
                      <a:pt x="193" y="20687"/>
                    </a:lnTo>
                    <a:lnTo>
                      <a:pt x="252" y="20704"/>
                    </a:lnTo>
                    <a:lnTo>
                      <a:pt x="319" y="20704"/>
                    </a:lnTo>
                    <a:lnTo>
                      <a:pt x="519" y="20679"/>
                    </a:lnTo>
                    <a:lnTo>
                      <a:pt x="712" y="20645"/>
                    </a:lnTo>
                    <a:lnTo>
                      <a:pt x="913" y="20604"/>
                    </a:lnTo>
                    <a:lnTo>
                      <a:pt x="1097" y="20562"/>
                    </a:lnTo>
                    <a:lnTo>
                      <a:pt x="1281" y="20512"/>
                    </a:lnTo>
                    <a:lnTo>
                      <a:pt x="1465" y="20453"/>
                    </a:lnTo>
                    <a:lnTo>
                      <a:pt x="1641" y="20394"/>
                    </a:lnTo>
                    <a:lnTo>
                      <a:pt x="1808" y="20327"/>
                    </a:lnTo>
                    <a:lnTo>
                      <a:pt x="1975" y="20252"/>
                    </a:lnTo>
                    <a:lnTo>
                      <a:pt x="2143" y="20177"/>
                    </a:lnTo>
                    <a:lnTo>
                      <a:pt x="2302" y="20093"/>
                    </a:lnTo>
                    <a:lnTo>
                      <a:pt x="2461" y="20001"/>
                    </a:lnTo>
                    <a:lnTo>
                      <a:pt x="2611" y="19909"/>
                    </a:lnTo>
                    <a:lnTo>
                      <a:pt x="2754" y="19817"/>
                    </a:lnTo>
                    <a:lnTo>
                      <a:pt x="2904" y="19717"/>
                    </a:lnTo>
                    <a:lnTo>
                      <a:pt x="3038" y="19608"/>
                    </a:lnTo>
                    <a:lnTo>
                      <a:pt x="3180" y="19499"/>
                    </a:lnTo>
                    <a:lnTo>
                      <a:pt x="3306" y="19382"/>
                    </a:lnTo>
                    <a:lnTo>
                      <a:pt x="3440" y="19265"/>
                    </a:lnTo>
                    <a:lnTo>
                      <a:pt x="3565" y="19139"/>
                    </a:lnTo>
                    <a:lnTo>
                      <a:pt x="3683" y="19005"/>
                    </a:lnTo>
                    <a:lnTo>
                      <a:pt x="3800" y="18880"/>
                    </a:lnTo>
                    <a:lnTo>
                      <a:pt x="3917" y="18737"/>
                    </a:lnTo>
                    <a:lnTo>
                      <a:pt x="4026" y="18604"/>
                    </a:lnTo>
                    <a:lnTo>
                      <a:pt x="4243" y="18311"/>
                    </a:lnTo>
                    <a:lnTo>
                      <a:pt x="4436" y="18001"/>
                    </a:lnTo>
                    <a:lnTo>
                      <a:pt x="4628" y="17683"/>
                    </a:lnTo>
                    <a:lnTo>
                      <a:pt x="4796" y="17348"/>
                    </a:lnTo>
                    <a:lnTo>
                      <a:pt x="4963" y="17005"/>
                    </a:lnTo>
                    <a:lnTo>
                      <a:pt x="5105" y="16645"/>
                    </a:lnTo>
                    <a:lnTo>
                      <a:pt x="5247" y="16277"/>
                    </a:lnTo>
                    <a:lnTo>
                      <a:pt x="5373" y="15901"/>
                    </a:lnTo>
                    <a:lnTo>
                      <a:pt x="5482" y="15516"/>
                    </a:lnTo>
                    <a:lnTo>
                      <a:pt x="5591" y="15114"/>
                    </a:lnTo>
                    <a:lnTo>
                      <a:pt x="5683" y="14712"/>
                    </a:lnTo>
                    <a:lnTo>
                      <a:pt x="5766" y="14302"/>
                    </a:lnTo>
                    <a:lnTo>
                      <a:pt x="5842" y="13884"/>
                    </a:lnTo>
                    <a:lnTo>
                      <a:pt x="5909" y="13457"/>
                    </a:lnTo>
                    <a:lnTo>
                      <a:pt x="5967" y="13030"/>
                    </a:lnTo>
                    <a:lnTo>
                      <a:pt x="6017" y="12595"/>
                    </a:lnTo>
                    <a:lnTo>
                      <a:pt x="6051" y="12160"/>
                    </a:lnTo>
                    <a:lnTo>
                      <a:pt x="6084" y="11725"/>
                    </a:lnTo>
                    <a:lnTo>
                      <a:pt x="6109" y="11281"/>
                    </a:lnTo>
                    <a:lnTo>
                      <a:pt x="6126" y="10838"/>
                    </a:lnTo>
                    <a:lnTo>
                      <a:pt x="6143" y="10394"/>
                    </a:lnTo>
                    <a:lnTo>
                      <a:pt x="6143" y="9951"/>
                    </a:lnTo>
                    <a:lnTo>
                      <a:pt x="6143" y="9507"/>
                    </a:lnTo>
                    <a:lnTo>
                      <a:pt x="6134" y="9064"/>
                    </a:lnTo>
                    <a:lnTo>
                      <a:pt x="6126" y="8629"/>
                    </a:lnTo>
                    <a:lnTo>
                      <a:pt x="6109" y="8185"/>
                    </a:lnTo>
                    <a:lnTo>
                      <a:pt x="6059" y="7332"/>
                    </a:lnTo>
                    <a:lnTo>
                      <a:pt x="6001" y="6486"/>
                    </a:lnTo>
                    <a:lnTo>
                      <a:pt x="5925" y="5675"/>
                    </a:lnTo>
                    <a:lnTo>
                      <a:pt x="5833" y="4888"/>
                    </a:lnTo>
                    <a:lnTo>
                      <a:pt x="5741" y="4143"/>
                    </a:lnTo>
                    <a:lnTo>
                      <a:pt x="5649" y="3440"/>
                    </a:lnTo>
                    <a:lnTo>
                      <a:pt x="5549" y="2788"/>
                    </a:lnTo>
                    <a:lnTo>
                      <a:pt x="5448" y="2193"/>
                    </a:lnTo>
                    <a:lnTo>
                      <a:pt x="5356" y="1658"/>
                    </a:lnTo>
                    <a:lnTo>
                      <a:pt x="5189" y="796"/>
                    </a:lnTo>
                    <a:lnTo>
                      <a:pt x="5080" y="244"/>
                    </a:lnTo>
                    <a:lnTo>
                      <a:pt x="5063" y="202"/>
                    </a:lnTo>
                    <a:lnTo>
                      <a:pt x="5047" y="160"/>
                    </a:lnTo>
                    <a:lnTo>
                      <a:pt x="5021" y="118"/>
                    </a:lnTo>
                    <a:lnTo>
                      <a:pt x="4988" y="93"/>
                    </a:lnTo>
                    <a:lnTo>
                      <a:pt x="4955" y="59"/>
                    </a:lnTo>
                    <a:lnTo>
                      <a:pt x="4913" y="43"/>
                    </a:lnTo>
                    <a:lnTo>
                      <a:pt x="4871" y="26"/>
                    </a:lnTo>
                    <a:lnTo>
                      <a:pt x="4821" y="18"/>
                    </a:lnTo>
                    <a:lnTo>
                      <a:pt x="4628" y="1"/>
                    </a:lnTo>
                    <a:close/>
                  </a:path>
                </a:pathLst>
              </a:custGeom>
              <a:solidFill>
                <a:srgbClr val="E76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Google Shape;1146;p30">
                <a:extLst>
                  <a:ext uri="{FF2B5EF4-FFF2-40B4-BE49-F238E27FC236}">
                    <a16:creationId xmlns:a16="http://schemas.microsoft.com/office/drawing/2014/main" xmlns="" id="{159ABC3C-205F-A69C-E719-754450428EC3}"/>
                  </a:ext>
                </a:extLst>
              </p:cNvPr>
              <p:cNvSpPr/>
              <p:nvPr/>
            </p:nvSpPr>
            <p:spPr>
              <a:xfrm>
                <a:off x="2107610" y="2620321"/>
                <a:ext cx="248660" cy="755764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20730" extrusionOk="0">
                    <a:moveTo>
                      <a:pt x="1507" y="1"/>
                    </a:moveTo>
                    <a:lnTo>
                      <a:pt x="1289" y="9"/>
                    </a:lnTo>
                    <a:lnTo>
                      <a:pt x="1080" y="26"/>
                    </a:lnTo>
                    <a:lnTo>
                      <a:pt x="888" y="43"/>
                    </a:lnTo>
                    <a:lnTo>
                      <a:pt x="846" y="51"/>
                    </a:lnTo>
                    <a:lnTo>
                      <a:pt x="796" y="68"/>
                    </a:lnTo>
                    <a:lnTo>
                      <a:pt x="762" y="84"/>
                    </a:lnTo>
                    <a:lnTo>
                      <a:pt x="720" y="118"/>
                    </a:lnTo>
                    <a:lnTo>
                      <a:pt x="695" y="143"/>
                    </a:lnTo>
                    <a:lnTo>
                      <a:pt x="662" y="185"/>
                    </a:lnTo>
                    <a:lnTo>
                      <a:pt x="645" y="227"/>
                    </a:lnTo>
                    <a:lnTo>
                      <a:pt x="628" y="269"/>
                    </a:lnTo>
                    <a:lnTo>
                      <a:pt x="586" y="503"/>
                    </a:lnTo>
                    <a:lnTo>
                      <a:pt x="528" y="821"/>
                    </a:lnTo>
                    <a:lnTo>
                      <a:pt x="469" y="1214"/>
                    </a:lnTo>
                    <a:lnTo>
                      <a:pt x="402" y="1683"/>
                    </a:lnTo>
                    <a:lnTo>
                      <a:pt x="335" y="2218"/>
                    </a:lnTo>
                    <a:lnTo>
                      <a:pt x="260" y="2813"/>
                    </a:lnTo>
                    <a:lnTo>
                      <a:pt x="201" y="3465"/>
                    </a:lnTo>
                    <a:lnTo>
                      <a:pt x="135" y="4168"/>
                    </a:lnTo>
                    <a:lnTo>
                      <a:pt x="84" y="4913"/>
                    </a:lnTo>
                    <a:lnTo>
                      <a:pt x="42" y="5700"/>
                    </a:lnTo>
                    <a:lnTo>
                      <a:pt x="17" y="6511"/>
                    </a:lnTo>
                    <a:lnTo>
                      <a:pt x="1" y="7357"/>
                    </a:lnTo>
                    <a:lnTo>
                      <a:pt x="1" y="8218"/>
                    </a:lnTo>
                    <a:lnTo>
                      <a:pt x="9" y="8654"/>
                    </a:lnTo>
                    <a:lnTo>
                      <a:pt x="26" y="9089"/>
                    </a:lnTo>
                    <a:lnTo>
                      <a:pt x="42" y="9532"/>
                    </a:lnTo>
                    <a:lnTo>
                      <a:pt x="68" y="9976"/>
                    </a:lnTo>
                    <a:lnTo>
                      <a:pt x="93" y="10419"/>
                    </a:lnTo>
                    <a:lnTo>
                      <a:pt x="135" y="10863"/>
                    </a:lnTo>
                    <a:lnTo>
                      <a:pt x="176" y="11306"/>
                    </a:lnTo>
                    <a:lnTo>
                      <a:pt x="227" y="11750"/>
                    </a:lnTo>
                    <a:lnTo>
                      <a:pt x="285" y="12185"/>
                    </a:lnTo>
                    <a:lnTo>
                      <a:pt x="352" y="12629"/>
                    </a:lnTo>
                    <a:lnTo>
                      <a:pt x="427" y="13055"/>
                    </a:lnTo>
                    <a:lnTo>
                      <a:pt x="511" y="13490"/>
                    </a:lnTo>
                    <a:lnTo>
                      <a:pt x="603" y="13909"/>
                    </a:lnTo>
                    <a:lnTo>
                      <a:pt x="695" y="14327"/>
                    </a:lnTo>
                    <a:lnTo>
                      <a:pt x="804" y="14737"/>
                    </a:lnTo>
                    <a:lnTo>
                      <a:pt x="921" y="15147"/>
                    </a:lnTo>
                    <a:lnTo>
                      <a:pt x="1055" y="15541"/>
                    </a:lnTo>
                    <a:lnTo>
                      <a:pt x="1189" y="15926"/>
                    </a:lnTo>
                    <a:lnTo>
                      <a:pt x="1340" y="16302"/>
                    </a:lnTo>
                    <a:lnTo>
                      <a:pt x="1499" y="16670"/>
                    </a:lnTo>
                    <a:lnTo>
                      <a:pt x="1666" y="17030"/>
                    </a:lnTo>
                    <a:lnTo>
                      <a:pt x="1842" y="17373"/>
                    </a:lnTo>
                    <a:lnTo>
                      <a:pt x="2034" y="17708"/>
                    </a:lnTo>
                    <a:lnTo>
                      <a:pt x="2243" y="18026"/>
                    </a:lnTo>
                    <a:lnTo>
                      <a:pt x="2461" y="18336"/>
                    </a:lnTo>
                    <a:lnTo>
                      <a:pt x="2687" y="18629"/>
                    </a:lnTo>
                    <a:lnTo>
                      <a:pt x="2929" y="18905"/>
                    </a:lnTo>
                    <a:lnTo>
                      <a:pt x="3055" y="19039"/>
                    </a:lnTo>
                    <a:lnTo>
                      <a:pt x="3181" y="19164"/>
                    </a:lnTo>
                    <a:lnTo>
                      <a:pt x="3314" y="19290"/>
                    </a:lnTo>
                    <a:lnTo>
                      <a:pt x="3448" y="19407"/>
                    </a:lnTo>
                    <a:lnTo>
                      <a:pt x="3582" y="19524"/>
                    </a:lnTo>
                    <a:lnTo>
                      <a:pt x="3724" y="19633"/>
                    </a:lnTo>
                    <a:lnTo>
                      <a:pt x="3875" y="19742"/>
                    </a:lnTo>
                    <a:lnTo>
                      <a:pt x="4026" y="19842"/>
                    </a:lnTo>
                    <a:lnTo>
                      <a:pt x="4176" y="19942"/>
                    </a:lnTo>
                    <a:lnTo>
                      <a:pt x="4335" y="20034"/>
                    </a:lnTo>
                    <a:lnTo>
                      <a:pt x="4494" y="20118"/>
                    </a:lnTo>
                    <a:lnTo>
                      <a:pt x="4653" y="20202"/>
                    </a:lnTo>
                    <a:lnTo>
                      <a:pt x="4821" y="20277"/>
                    </a:lnTo>
                    <a:lnTo>
                      <a:pt x="4996" y="20352"/>
                    </a:lnTo>
                    <a:lnTo>
                      <a:pt x="5172" y="20419"/>
                    </a:lnTo>
                    <a:lnTo>
                      <a:pt x="5348" y="20478"/>
                    </a:lnTo>
                    <a:lnTo>
                      <a:pt x="5532" y="20537"/>
                    </a:lnTo>
                    <a:lnTo>
                      <a:pt x="5716" y="20587"/>
                    </a:lnTo>
                    <a:lnTo>
                      <a:pt x="5909" y="20629"/>
                    </a:lnTo>
                    <a:lnTo>
                      <a:pt x="6101" y="20670"/>
                    </a:lnTo>
                    <a:lnTo>
                      <a:pt x="6302" y="20704"/>
                    </a:lnTo>
                    <a:lnTo>
                      <a:pt x="6503" y="20729"/>
                    </a:lnTo>
                    <a:lnTo>
                      <a:pt x="6561" y="20729"/>
                    </a:lnTo>
                    <a:lnTo>
                      <a:pt x="6620" y="20721"/>
                    </a:lnTo>
                    <a:lnTo>
                      <a:pt x="6678" y="20696"/>
                    </a:lnTo>
                    <a:lnTo>
                      <a:pt x="6720" y="20654"/>
                    </a:lnTo>
                    <a:lnTo>
                      <a:pt x="6762" y="20612"/>
                    </a:lnTo>
                    <a:lnTo>
                      <a:pt x="6796" y="20562"/>
                    </a:lnTo>
                    <a:lnTo>
                      <a:pt x="6812" y="20503"/>
                    </a:lnTo>
                    <a:lnTo>
                      <a:pt x="6821" y="20444"/>
                    </a:lnTo>
                    <a:lnTo>
                      <a:pt x="6821" y="18478"/>
                    </a:lnTo>
                    <a:lnTo>
                      <a:pt x="6812" y="18436"/>
                    </a:lnTo>
                    <a:lnTo>
                      <a:pt x="6804" y="18394"/>
                    </a:lnTo>
                    <a:lnTo>
                      <a:pt x="6796" y="18352"/>
                    </a:lnTo>
                    <a:lnTo>
                      <a:pt x="6771" y="18311"/>
                    </a:lnTo>
                    <a:lnTo>
                      <a:pt x="6620" y="18101"/>
                    </a:lnTo>
                    <a:lnTo>
                      <a:pt x="6386" y="17742"/>
                    </a:lnTo>
                    <a:lnTo>
                      <a:pt x="6235" y="17516"/>
                    </a:lnTo>
                    <a:lnTo>
                      <a:pt x="6076" y="17256"/>
                    </a:lnTo>
                    <a:lnTo>
                      <a:pt x="5900" y="16955"/>
                    </a:lnTo>
                    <a:lnTo>
                      <a:pt x="5716" y="16629"/>
                    </a:lnTo>
                    <a:lnTo>
                      <a:pt x="5524" y="16269"/>
                    </a:lnTo>
                    <a:lnTo>
                      <a:pt x="5323" y="15875"/>
                    </a:lnTo>
                    <a:lnTo>
                      <a:pt x="5122" y="15457"/>
                    </a:lnTo>
                    <a:lnTo>
                      <a:pt x="4913" y="15005"/>
                    </a:lnTo>
                    <a:lnTo>
                      <a:pt x="4712" y="14520"/>
                    </a:lnTo>
                    <a:lnTo>
                      <a:pt x="4511" y="14009"/>
                    </a:lnTo>
                    <a:lnTo>
                      <a:pt x="4319" y="13474"/>
                    </a:lnTo>
                    <a:lnTo>
                      <a:pt x="4135" y="12913"/>
                    </a:lnTo>
                    <a:lnTo>
                      <a:pt x="3959" y="12319"/>
                    </a:lnTo>
                    <a:lnTo>
                      <a:pt x="3875" y="12009"/>
                    </a:lnTo>
                    <a:lnTo>
                      <a:pt x="3800" y="11700"/>
                    </a:lnTo>
                    <a:lnTo>
                      <a:pt x="3724" y="11382"/>
                    </a:lnTo>
                    <a:lnTo>
                      <a:pt x="3658" y="11055"/>
                    </a:lnTo>
                    <a:lnTo>
                      <a:pt x="3591" y="10729"/>
                    </a:lnTo>
                    <a:lnTo>
                      <a:pt x="3524" y="10386"/>
                    </a:lnTo>
                    <a:lnTo>
                      <a:pt x="3473" y="10043"/>
                    </a:lnTo>
                    <a:lnTo>
                      <a:pt x="3423" y="9691"/>
                    </a:lnTo>
                    <a:lnTo>
                      <a:pt x="3373" y="9340"/>
                    </a:lnTo>
                    <a:lnTo>
                      <a:pt x="3340" y="8980"/>
                    </a:lnTo>
                    <a:lnTo>
                      <a:pt x="3306" y="8612"/>
                    </a:lnTo>
                    <a:lnTo>
                      <a:pt x="3281" y="8235"/>
                    </a:lnTo>
                    <a:lnTo>
                      <a:pt x="3264" y="7859"/>
                    </a:lnTo>
                    <a:lnTo>
                      <a:pt x="3247" y="7474"/>
                    </a:lnTo>
                    <a:lnTo>
                      <a:pt x="3247" y="7089"/>
                    </a:lnTo>
                    <a:lnTo>
                      <a:pt x="3247" y="6695"/>
                    </a:lnTo>
                    <a:lnTo>
                      <a:pt x="3264" y="6294"/>
                    </a:lnTo>
                    <a:lnTo>
                      <a:pt x="3281" y="5892"/>
                    </a:lnTo>
                    <a:lnTo>
                      <a:pt x="3314" y="5482"/>
                    </a:lnTo>
                    <a:lnTo>
                      <a:pt x="3348" y="5064"/>
                    </a:lnTo>
                    <a:lnTo>
                      <a:pt x="3398" y="4645"/>
                    </a:lnTo>
                    <a:lnTo>
                      <a:pt x="3457" y="4218"/>
                    </a:lnTo>
                    <a:lnTo>
                      <a:pt x="3524" y="3792"/>
                    </a:lnTo>
                    <a:lnTo>
                      <a:pt x="3599" y="3356"/>
                    </a:lnTo>
                    <a:lnTo>
                      <a:pt x="3683" y="2913"/>
                    </a:lnTo>
                    <a:lnTo>
                      <a:pt x="3783" y="2469"/>
                    </a:lnTo>
                    <a:lnTo>
                      <a:pt x="3892" y="2026"/>
                    </a:lnTo>
                    <a:lnTo>
                      <a:pt x="4017" y="1566"/>
                    </a:lnTo>
                    <a:lnTo>
                      <a:pt x="4151" y="1114"/>
                    </a:lnTo>
                    <a:lnTo>
                      <a:pt x="4294" y="654"/>
                    </a:lnTo>
                    <a:lnTo>
                      <a:pt x="4302" y="595"/>
                    </a:lnTo>
                    <a:lnTo>
                      <a:pt x="4310" y="545"/>
                    </a:lnTo>
                    <a:lnTo>
                      <a:pt x="4302" y="486"/>
                    </a:lnTo>
                    <a:lnTo>
                      <a:pt x="4277" y="436"/>
                    </a:lnTo>
                    <a:lnTo>
                      <a:pt x="4252" y="394"/>
                    </a:lnTo>
                    <a:lnTo>
                      <a:pt x="4218" y="352"/>
                    </a:lnTo>
                    <a:lnTo>
                      <a:pt x="4176" y="319"/>
                    </a:lnTo>
                    <a:lnTo>
                      <a:pt x="4126" y="294"/>
                    </a:lnTo>
                    <a:lnTo>
                      <a:pt x="4001" y="252"/>
                    </a:lnTo>
                    <a:lnTo>
                      <a:pt x="3850" y="210"/>
                    </a:lnTo>
                    <a:lnTo>
                      <a:pt x="3691" y="177"/>
                    </a:lnTo>
                    <a:lnTo>
                      <a:pt x="3507" y="143"/>
                    </a:lnTo>
                    <a:lnTo>
                      <a:pt x="3097" y="84"/>
                    </a:lnTo>
                    <a:lnTo>
                      <a:pt x="2653" y="43"/>
                    </a:lnTo>
                    <a:lnTo>
                      <a:pt x="2193" y="9"/>
                    </a:lnTo>
                    <a:lnTo>
                      <a:pt x="1733" y="1"/>
                    </a:lnTo>
                    <a:close/>
                  </a:path>
                </a:pathLst>
              </a:custGeom>
              <a:solidFill>
                <a:srgbClr val="E76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Google Shape;1147;p30">
                <a:extLst>
                  <a:ext uri="{FF2B5EF4-FFF2-40B4-BE49-F238E27FC236}">
                    <a16:creationId xmlns:a16="http://schemas.microsoft.com/office/drawing/2014/main" xmlns="" id="{D450A7A1-2BA6-F930-55BE-1FA6BAC9052C}"/>
                  </a:ext>
                </a:extLst>
              </p:cNvPr>
              <p:cNvSpPr/>
              <p:nvPr/>
            </p:nvSpPr>
            <p:spPr>
              <a:xfrm>
                <a:off x="1811698" y="2516312"/>
                <a:ext cx="255367" cy="188886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181" extrusionOk="0">
                    <a:moveTo>
                      <a:pt x="0" y="0"/>
                    </a:moveTo>
                    <a:lnTo>
                      <a:pt x="0" y="2368"/>
                    </a:lnTo>
                    <a:lnTo>
                      <a:pt x="0" y="2553"/>
                    </a:lnTo>
                    <a:lnTo>
                      <a:pt x="17" y="2720"/>
                    </a:lnTo>
                    <a:lnTo>
                      <a:pt x="42" y="2887"/>
                    </a:lnTo>
                    <a:lnTo>
                      <a:pt x="67" y="3046"/>
                    </a:lnTo>
                    <a:lnTo>
                      <a:pt x="109" y="3205"/>
                    </a:lnTo>
                    <a:lnTo>
                      <a:pt x="159" y="3348"/>
                    </a:lnTo>
                    <a:lnTo>
                      <a:pt x="210" y="3490"/>
                    </a:lnTo>
                    <a:lnTo>
                      <a:pt x="277" y="3624"/>
                    </a:lnTo>
                    <a:lnTo>
                      <a:pt x="344" y="3758"/>
                    </a:lnTo>
                    <a:lnTo>
                      <a:pt x="419" y="3883"/>
                    </a:lnTo>
                    <a:lnTo>
                      <a:pt x="503" y="4000"/>
                    </a:lnTo>
                    <a:lnTo>
                      <a:pt x="595" y="4109"/>
                    </a:lnTo>
                    <a:lnTo>
                      <a:pt x="695" y="4218"/>
                    </a:lnTo>
                    <a:lnTo>
                      <a:pt x="795" y="4318"/>
                    </a:lnTo>
                    <a:lnTo>
                      <a:pt x="913" y="4410"/>
                    </a:lnTo>
                    <a:lnTo>
                      <a:pt x="1030" y="4502"/>
                    </a:lnTo>
                    <a:lnTo>
                      <a:pt x="1147" y="4586"/>
                    </a:lnTo>
                    <a:lnTo>
                      <a:pt x="1272" y="4661"/>
                    </a:lnTo>
                    <a:lnTo>
                      <a:pt x="1406" y="4737"/>
                    </a:lnTo>
                    <a:lnTo>
                      <a:pt x="1540" y="4804"/>
                    </a:lnTo>
                    <a:lnTo>
                      <a:pt x="1682" y="4862"/>
                    </a:lnTo>
                    <a:lnTo>
                      <a:pt x="1833" y="4912"/>
                    </a:lnTo>
                    <a:lnTo>
                      <a:pt x="1984" y="4963"/>
                    </a:lnTo>
                    <a:lnTo>
                      <a:pt x="2143" y="5013"/>
                    </a:lnTo>
                    <a:lnTo>
                      <a:pt x="2302" y="5046"/>
                    </a:lnTo>
                    <a:lnTo>
                      <a:pt x="2461" y="5080"/>
                    </a:lnTo>
                    <a:lnTo>
                      <a:pt x="2628" y="5113"/>
                    </a:lnTo>
                    <a:lnTo>
                      <a:pt x="2795" y="5138"/>
                    </a:lnTo>
                    <a:lnTo>
                      <a:pt x="2971" y="5155"/>
                    </a:lnTo>
                    <a:lnTo>
                      <a:pt x="3147" y="5163"/>
                    </a:lnTo>
                    <a:lnTo>
                      <a:pt x="3323" y="5172"/>
                    </a:lnTo>
                    <a:lnTo>
                      <a:pt x="3507" y="5180"/>
                    </a:lnTo>
                    <a:lnTo>
                      <a:pt x="3682" y="5172"/>
                    </a:lnTo>
                    <a:lnTo>
                      <a:pt x="3858" y="5163"/>
                    </a:lnTo>
                    <a:lnTo>
                      <a:pt x="4034" y="5155"/>
                    </a:lnTo>
                    <a:lnTo>
                      <a:pt x="4210" y="5138"/>
                    </a:lnTo>
                    <a:lnTo>
                      <a:pt x="4377" y="5113"/>
                    </a:lnTo>
                    <a:lnTo>
                      <a:pt x="4544" y="5080"/>
                    </a:lnTo>
                    <a:lnTo>
                      <a:pt x="4712" y="5046"/>
                    </a:lnTo>
                    <a:lnTo>
                      <a:pt x="4871" y="5013"/>
                    </a:lnTo>
                    <a:lnTo>
                      <a:pt x="5021" y="4963"/>
                    </a:lnTo>
                    <a:lnTo>
                      <a:pt x="5172" y="4912"/>
                    </a:lnTo>
                    <a:lnTo>
                      <a:pt x="5323" y="4862"/>
                    </a:lnTo>
                    <a:lnTo>
                      <a:pt x="5465" y="4804"/>
                    </a:lnTo>
                    <a:lnTo>
                      <a:pt x="5599" y="4737"/>
                    </a:lnTo>
                    <a:lnTo>
                      <a:pt x="5733" y="4661"/>
                    </a:lnTo>
                    <a:lnTo>
                      <a:pt x="5858" y="4586"/>
                    </a:lnTo>
                    <a:lnTo>
                      <a:pt x="5984" y="4502"/>
                    </a:lnTo>
                    <a:lnTo>
                      <a:pt x="6101" y="4410"/>
                    </a:lnTo>
                    <a:lnTo>
                      <a:pt x="6210" y="4318"/>
                    </a:lnTo>
                    <a:lnTo>
                      <a:pt x="6310" y="4218"/>
                    </a:lnTo>
                    <a:lnTo>
                      <a:pt x="6410" y="4109"/>
                    </a:lnTo>
                    <a:lnTo>
                      <a:pt x="6503" y="4000"/>
                    </a:lnTo>
                    <a:lnTo>
                      <a:pt x="6586" y="3883"/>
                    </a:lnTo>
                    <a:lnTo>
                      <a:pt x="6662" y="3758"/>
                    </a:lnTo>
                    <a:lnTo>
                      <a:pt x="6737" y="3624"/>
                    </a:lnTo>
                    <a:lnTo>
                      <a:pt x="6795" y="3490"/>
                    </a:lnTo>
                    <a:lnTo>
                      <a:pt x="6854" y="3348"/>
                    </a:lnTo>
                    <a:lnTo>
                      <a:pt x="6896" y="3205"/>
                    </a:lnTo>
                    <a:lnTo>
                      <a:pt x="6938" y="3046"/>
                    </a:lnTo>
                    <a:lnTo>
                      <a:pt x="6971" y="2887"/>
                    </a:lnTo>
                    <a:lnTo>
                      <a:pt x="6988" y="2720"/>
                    </a:lnTo>
                    <a:lnTo>
                      <a:pt x="7005" y="2553"/>
                    </a:lnTo>
                    <a:lnTo>
                      <a:pt x="7005" y="2368"/>
                    </a:lnTo>
                    <a:lnTo>
                      <a:pt x="7005" y="0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Google Shape;1148;p30">
                <a:extLst>
                  <a:ext uri="{FF2B5EF4-FFF2-40B4-BE49-F238E27FC236}">
                    <a16:creationId xmlns:a16="http://schemas.microsoft.com/office/drawing/2014/main" xmlns="" id="{51E8CE1C-F217-99F8-A771-74DBC2787F87}"/>
                  </a:ext>
                </a:extLst>
              </p:cNvPr>
              <p:cNvSpPr/>
              <p:nvPr/>
            </p:nvSpPr>
            <p:spPr>
              <a:xfrm>
                <a:off x="1811698" y="2551674"/>
                <a:ext cx="255367" cy="56509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1550" extrusionOk="0">
                    <a:moveTo>
                      <a:pt x="7005" y="1"/>
                    </a:moveTo>
                    <a:lnTo>
                      <a:pt x="6653" y="76"/>
                    </a:lnTo>
                    <a:lnTo>
                      <a:pt x="6293" y="152"/>
                    </a:lnTo>
                    <a:lnTo>
                      <a:pt x="5934" y="210"/>
                    </a:lnTo>
                    <a:lnTo>
                      <a:pt x="5565" y="269"/>
                    </a:lnTo>
                    <a:lnTo>
                      <a:pt x="5197" y="311"/>
                    </a:lnTo>
                    <a:lnTo>
                      <a:pt x="4829" y="352"/>
                    </a:lnTo>
                    <a:lnTo>
                      <a:pt x="4452" y="378"/>
                    </a:lnTo>
                    <a:lnTo>
                      <a:pt x="4076" y="403"/>
                    </a:lnTo>
                    <a:lnTo>
                      <a:pt x="3557" y="419"/>
                    </a:lnTo>
                    <a:lnTo>
                      <a:pt x="3030" y="419"/>
                    </a:lnTo>
                    <a:lnTo>
                      <a:pt x="2511" y="411"/>
                    </a:lnTo>
                    <a:lnTo>
                      <a:pt x="2000" y="378"/>
                    </a:lnTo>
                    <a:lnTo>
                      <a:pt x="1498" y="327"/>
                    </a:lnTo>
                    <a:lnTo>
                      <a:pt x="988" y="269"/>
                    </a:lnTo>
                    <a:lnTo>
                      <a:pt x="494" y="193"/>
                    </a:lnTo>
                    <a:lnTo>
                      <a:pt x="0" y="93"/>
                    </a:lnTo>
                    <a:lnTo>
                      <a:pt x="0" y="1223"/>
                    </a:lnTo>
                    <a:lnTo>
                      <a:pt x="494" y="1323"/>
                    </a:lnTo>
                    <a:lnTo>
                      <a:pt x="988" y="1398"/>
                    </a:lnTo>
                    <a:lnTo>
                      <a:pt x="1498" y="1457"/>
                    </a:lnTo>
                    <a:lnTo>
                      <a:pt x="2000" y="1507"/>
                    </a:lnTo>
                    <a:lnTo>
                      <a:pt x="2511" y="1541"/>
                    </a:lnTo>
                    <a:lnTo>
                      <a:pt x="3030" y="1549"/>
                    </a:lnTo>
                    <a:lnTo>
                      <a:pt x="3557" y="1549"/>
                    </a:lnTo>
                    <a:lnTo>
                      <a:pt x="4076" y="1532"/>
                    </a:lnTo>
                    <a:lnTo>
                      <a:pt x="4452" y="1507"/>
                    </a:lnTo>
                    <a:lnTo>
                      <a:pt x="4829" y="1482"/>
                    </a:lnTo>
                    <a:lnTo>
                      <a:pt x="5197" y="1440"/>
                    </a:lnTo>
                    <a:lnTo>
                      <a:pt x="5565" y="1398"/>
                    </a:lnTo>
                    <a:lnTo>
                      <a:pt x="5934" y="1340"/>
                    </a:lnTo>
                    <a:lnTo>
                      <a:pt x="6293" y="1281"/>
                    </a:lnTo>
                    <a:lnTo>
                      <a:pt x="6653" y="1206"/>
                    </a:lnTo>
                    <a:lnTo>
                      <a:pt x="7005" y="1131"/>
                    </a:lnTo>
                    <a:lnTo>
                      <a:pt x="7005" y="1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Google Shape;1149;p30">
                <a:extLst>
                  <a:ext uri="{FF2B5EF4-FFF2-40B4-BE49-F238E27FC236}">
                    <a16:creationId xmlns:a16="http://schemas.microsoft.com/office/drawing/2014/main" xmlns="" id="{A836E19A-7278-DB69-BBC4-6FEDB40F8DE4}"/>
                  </a:ext>
                </a:extLst>
              </p:cNvPr>
              <p:cNvSpPr/>
              <p:nvPr/>
            </p:nvSpPr>
            <p:spPr>
              <a:xfrm>
                <a:off x="1883078" y="2703295"/>
                <a:ext cx="126936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49" extrusionOk="0">
                    <a:moveTo>
                      <a:pt x="536" y="1"/>
                    </a:moveTo>
                    <a:lnTo>
                      <a:pt x="478" y="9"/>
                    </a:lnTo>
                    <a:lnTo>
                      <a:pt x="411" y="18"/>
                    </a:lnTo>
                    <a:lnTo>
                      <a:pt x="352" y="34"/>
                    </a:lnTo>
                    <a:lnTo>
                      <a:pt x="293" y="60"/>
                    </a:lnTo>
                    <a:lnTo>
                      <a:pt x="243" y="93"/>
                    </a:lnTo>
                    <a:lnTo>
                      <a:pt x="193" y="126"/>
                    </a:lnTo>
                    <a:lnTo>
                      <a:pt x="151" y="168"/>
                    </a:lnTo>
                    <a:lnTo>
                      <a:pt x="109" y="219"/>
                    </a:lnTo>
                    <a:lnTo>
                      <a:pt x="76" y="269"/>
                    </a:lnTo>
                    <a:lnTo>
                      <a:pt x="51" y="319"/>
                    </a:lnTo>
                    <a:lnTo>
                      <a:pt x="26" y="378"/>
                    </a:lnTo>
                    <a:lnTo>
                      <a:pt x="9" y="436"/>
                    </a:lnTo>
                    <a:lnTo>
                      <a:pt x="1" y="495"/>
                    </a:lnTo>
                    <a:lnTo>
                      <a:pt x="1" y="553"/>
                    </a:lnTo>
                    <a:lnTo>
                      <a:pt x="1" y="620"/>
                    </a:lnTo>
                    <a:lnTo>
                      <a:pt x="17" y="687"/>
                    </a:lnTo>
                    <a:lnTo>
                      <a:pt x="645" y="3047"/>
                    </a:lnTo>
                    <a:lnTo>
                      <a:pt x="678" y="3131"/>
                    </a:lnTo>
                    <a:lnTo>
                      <a:pt x="720" y="3214"/>
                    </a:lnTo>
                    <a:lnTo>
                      <a:pt x="779" y="3281"/>
                    </a:lnTo>
                    <a:lnTo>
                      <a:pt x="846" y="3340"/>
                    </a:lnTo>
                    <a:lnTo>
                      <a:pt x="913" y="3390"/>
                    </a:lnTo>
                    <a:lnTo>
                      <a:pt x="996" y="3424"/>
                    </a:lnTo>
                    <a:lnTo>
                      <a:pt x="1080" y="3440"/>
                    </a:lnTo>
                    <a:lnTo>
                      <a:pt x="1172" y="3449"/>
                    </a:lnTo>
                    <a:lnTo>
                      <a:pt x="2310" y="3449"/>
                    </a:lnTo>
                    <a:lnTo>
                      <a:pt x="2402" y="3440"/>
                    </a:lnTo>
                    <a:lnTo>
                      <a:pt x="2486" y="3424"/>
                    </a:lnTo>
                    <a:lnTo>
                      <a:pt x="2570" y="3390"/>
                    </a:lnTo>
                    <a:lnTo>
                      <a:pt x="2637" y="3340"/>
                    </a:lnTo>
                    <a:lnTo>
                      <a:pt x="2704" y="3281"/>
                    </a:lnTo>
                    <a:lnTo>
                      <a:pt x="2762" y="3214"/>
                    </a:lnTo>
                    <a:lnTo>
                      <a:pt x="2804" y="3131"/>
                    </a:lnTo>
                    <a:lnTo>
                      <a:pt x="2829" y="3047"/>
                    </a:lnTo>
                    <a:lnTo>
                      <a:pt x="3465" y="687"/>
                    </a:lnTo>
                    <a:lnTo>
                      <a:pt x="3473" y="620"/>
                    </a:lnTo>
                    <a:lnTo>
                      <a:pt x="3482" y="553"/>
                    </a:lnTo>
                    <a:lnTo>
                      <a:pt x="3482" y="495"/>
                    </a:lnTo>
                    <a:lnTo>
                      <a:pt x="3473" y="436"/>
                    </a:lnTo>
                    <a:lnTo>
                      <a:pt x="3457" y="378"/>
                    </a:lnTo>
                    <a:lnTo>
                      <a:pt x="3432" y="319"/>
                    </a:lnTo>
                    <a:lnTo>
                      <a:pt x="3406" y="269"/>
                    </a:lnTo>
                    <a:lnTo>
                      <a:pt x="3373" y="219"/>
                    </a:lnTo>
                    <a:lnTo>
                      <a:pt x="3331" y="168"/>
                    </a:lnTo>
                    <a:lnTo>
                      <a:pt x="3289" y="126"/>
                    </a:lnTo>
                    <a:lnTo>
                      <a:pt x="3239" y="93"/>
                    </a:lnTo>
                    <a:lnTo>
                      <a:pt x="3189" y="60"/>
                    </a:lnTo>
                    <a:lnTo>
                      <a:pt x="3130" y="34"/>
                    </a:lnTo>
                    <a:lnTo>
                      <a:pt x="3072" y="18"/>
                    </a:lnTo>
                    <a:lnTo>
                      <a:pt x="3005" y="9"/>
                    </a:lnTo>
                    <a:lnTo>
                      <a:pt x="2938" y="1"/>
                    </a:lnTo>
                    <a:close/>
                  </a:path>
                </a:pathLst>
              </a:custGeom>
              <a:solidFill>
                <a:srgbClr val="E76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Google Shape;1150;p30">
                <a:extLst>
                  <a:ext uri="{FF2B5EF4-FFF2-40B4-BE49-F238E27FC236}">
                    <a16:creationId xmlns:a16="http://schemas.microsoft.com/office/drawing/2014/main" xmlns="" id="{DFC5794D-17F1-C819-9FC7-546001652D9F}"/>
                  </a:ext>
                </a:extLst>
              </p:cNvPr>
              <p:cNvSpPr/>
              <p:nvPr/>
            </p:nvSpPr>
            <p:spPr>
              <a:xfrm>
                <a:off x="1875751" y="2810986"/>
                <a:ext cx="141591" cy="661193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8136" extrusionOk="0">
                    <a:moveTo>
                      <a:pt x="1273" y="1"/>
                    </a:moveTo>
                    <a:lnTo>
                      <a:pt x="1" y="15591"/>
                    </a:lnTo>
                    <a:lnTo>
                      <a:pt x="1859" y="18135"/>
                    </a:lnTo>
                    <a:lnTo>
                      <a:pt x="3884" y="15591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E76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Google Shape;1151;p30">
                <a:extLst>
                  <a:ext uri="{FF2B5EF4-FFF2-40B4-BE49-F238E27FC236}">
                    <a16:creationId xmlns:a16="http://schemas.microsoft.com/office/drawing/2014/main" xmlns="" id="{F6B89ED7-202A-033D-6BDD-77F10F29E73B}"/>
                  </a:ext>
                </a:extLst>
              </p:cNvPr>
              <p:cNvSpPr/>
              <p:nvPr/>
            </p:nvSpPr>
            <p:spPr>
              <a:xfrm>
                <a:off x="1748556" y="2577303"/>
                <a:ext cx="199555" cy="20536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5633" extrusionOk="0">
                    <a:moveTo>
                      <a:pt x="1565" y="1"/>
                    </a:moveTo>
                    <a:lnTo>
                      <a:pt x="1515" y="9"/>
                    </a:lnTo>
                    <a:lnTo>
                      <a:pt x="1465" y="26"/>
                    </a:lnTo>
                    <a:lnTo>
                      <a:pt x="1414" y="43"/>
                    </a:lnTo>
                    <a:lnTo>
                      <a:pt x="1373" y="68"/>
                    </a:lnTo>
                    <a:lnTo>
                      <a:pt x="176" y="846"/>
                    </a:lnTo>
                    <a:lnTo>
                      <a:pt x="117" y="896"/>
                    </a:lnTo>
                    <a:lnTo>
                      <a:pt x="67" y="955"/>
                    </a:lnTo>
                    <a:lnTo>
                      <a:pt x="34" y="1013"/>
                    </a:lnTo>
                    <a:lnTo>
                      <a:pt x="9" y="1089"/>
                    </a:lnTo>
                    <a:lnTo>
                      <a:pt x="0" y="1156"/>
                    </a:lnTo>
                    <a:lnTo>
                      <a:pt x="0" y="1231"/>
                    </a:lnTo>
                    <a:lnTo>
                      <a:pt x="17" y="1298"/>
                    </a:lnTo>
                    <a:lnTo>
                      <a:pt x="50" y="1365"/>
                    </a:lnTo>
                    <a:lnTo>
                      <a:pt x="184" y="1608"/>
                    </a:lnTo>
                    <a:lnTo>
                      <a:pt x="335" y="1909"/>
                    </a:lnTo>
                    <a:lnTo>
                      <a:pt x="703" y="2603"/>
                    </a:lnTo>
                    <a:lnTo>
                      <a:pt x="912" y="2988"/>
                    </a:lnTo>
                    <a:lnTo>
                      <a:pt x="1138" y="3382"/>
                    </a:lnTo>
                    <a:lnTo>
                      <a:pt x="1255" y="3582"/>
                    </a:lnTo>
                    <a:lnTo>
                      <a:pt x="1381" y="3775"/>
                    </a:lnTo>
                    <a:lnTo>
                      <a:pt x="1515" y="3967"/>
                    </a:lnTo>
                    <a:lnTo>
                      <a:pt x="1649" y="4152"/>
                    </a:lnTo>
                    <a:lnTo>
                      <a:pt x="1791" y="4336"/>
                    </a:lnTo>
                    <a:lnTo>
                      <a:pt x="1933" y="4511"/>
                    </a:lnTo>
                    <a:lnTo>
                      <a:pt x="2084" y="4679"/>
                    </a:lnTo>
                    <a:lnTo>
                      <a:pt x="2243" y="4838"/>
                    </a:lnTo>
                    <a:lnTo>
                      <a:pt x="2402" y="4988"/>
                    </a:lnTo>
                    <a:lnTo>
                      <a:pt x="2569" y="5122"/>
                    </a:lnTo>
                    <a:lnTo>
                      <a:pt x="2737" y="5248"/>
                    </a:lnTo>
                    <a:lnTo>
                      <a:pt x="2912" y="5357"/>
                    </a:lnTo>
                    <a:lnTo>
                      <a:pt x="3096" y="5449"/>
                    </a:lnTo>
                    <a:lnTo>
                      <a:pt x="3281" y="5524"/>
                    </a:lnTo>
                    <a:lnTo>
                      <a:pt x="3473" y="5583"/>
                    </a:lnTo>
                    <a:lnTo>
                      <a:pt x="3565" y="5608"/>
                    </a:lnTo>
                    <a:lnTo>
                      <a:pt x="3665" y="5616"/>
                    </a:lnTo>
                    <a:lnTo>
                      <a:pt x="3766" y="5633"/>
                    </a:lnTo>
                    <a:lnTo>
                      <a:pt x="4067" y="5633"/>
                    </a:lnTo>
                    <a:lnTo>
                      <a:pt x="4176" y="5616"/>
                    </a:lnTo>
                    <a:lnTo>
                      <a:pt x="4285" y="5599"/>
                    </a:lnTo>
                    <a:lnTo>
                      <a:pt x="4385" y="5574"/>
                    </a:lnTo>
                    <a:lnTo>
                      <a:pt x="4494" y="5549"/>
                    </a:lnTo>
                    <a:lnTo>
                      <a:pt x="4561" y="5424"/>
                    </a:lnTo>
                    <a:lnTo>
                      <a:pt x="4720" y="5097"/>
                    </a:lnTo>
                    <a:lnTo>
                      <a:pt x="4829" y="4880"/>
                    </a:lnTo>
                    <a:lnTo>
                      <a:pt x="4937" y="4629"/>
                    </a:lnTo>
                    <a:lnTo>
                      <a:pt x="5055" y="4352"/>
                    </a:lnTo>
                    <a:lnTo>
                      <a:pt x="5163" y="4068"/>
                    </a:lnTo>
                    <a:lnTo>
                      <a:pt x="5264" y="3775"/>
                    </a:lnTo>
                    <a:lnTo>
                      <a:pt x="5348" y="3482"/>
                    </a:lnTo>
                    <a:lnTo>
                      <a:pt x="5389" y="3340"/>
                    </a:lnTo>
                    <a:lnTo>
                      <a:pt x="5414" y="3198"/>
                    </a:lnTo>
                    <a:lnTo>
                      <a:pt x="5440" y="3055"/>
                    </a:lnTo>
                    <a:lnTo>
                      <a:pt x="5456" y="2921"/>
                    </a:lnTo>
                    <a:lnTo>
                      <a:pt x="5465" y="2796"/>
                    </a:lnTo>
                    <a:lnTo>
                      <a:pt x="5473" y="2679"/>
                    </a:lnTo>
                    <a:lnTo>
                      <a:pt x="5465" y="2562"/>
                    </a:lnTo>
                    <a:lnTo>
                      <a:pt x="5440" y="2453"/>
                    </a:lnTo>
                    <a:lnTo>
                      <a:pt x="5414" y="2361"/>
                    </a:lnTo>
                    <a:lnTo>
                      <a:pt x="5373" y="2277"/>
                    </a:lnTo>
                    <a:lnTo>
                      <a:pt x="5322" y="2202"/>
                    </a:lnTo>
                    <a:lnTo>
                      <a:pt x="5255" y="2135"/>
                    </a:lnTo>
                    <a:lnTo>
                      <a:pt x="5122" y="2034"/>
                    </a:lnTo>
                    <a:lnTo>
                      <a:pt x="4954" y="1917"/>
                    </a:lnTo>
                    <a:lnTo>
                      <a:pt x="4536" y="1649"/>
                    </a:lnTo>
                    <a:lnTo>
                      <a:pt x="4050" y="1348"/>
                    </a:lnTo>
                    <a:lnTo>
                      <a:pt x="3523" y="1039"/>
                    </a:lnTo>
                    <a:lnTo>
                      <a:pt x="2996" y="737"/>
                    </a:lnTo>
                    <a:lnTo>
                      <a:pt x="2511" y="461"/>
                    </a:lnTo>
                    <a:lnTo>
                      <a:pt x="1766" y="51"/>
                    </a:lnTo>
                    <a:lnTo>
                      <a:pt x="1716" y="26"/>
                    </a:lnTo>
                    <a:lnTo>
                      <a:pt x="1665" y="18"/>
                    </a:lnTo>
                    <a:lnTo>
                      <a:pt x="1615" y="9"/>
                    </a:lnTo>
                    <a:lnTo>
                      <a:pt x="15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Google Shape;1152;p30">
                <a:extLst>
                  <a:ext uri="{FF2B5EF4-FFF2-40B4-BE49-F238E27FC236}">
                    <a16:creationId xmlns:a16="http://schemas.microsoft.com/office/drawing/2014/main" xmlns="" id="{286BF903-7CF4-7FDB-2A7F-A21F6DEAC52A}"/>
                  </a:ext>
                </a:extLst>
              </p:cNvPr>
              <p:cNvSpPr/>
              <p:nvPr/>
            </p:nvSpPr>
            <p:spPr>
              <a:xfrm>
                <a:off x="1928247" y="2577303"/>
                <a:ext cx="198315" cy="205365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5633" extrusionOk="0">
                    <a:moveTo>
                      <a:pt x="3875" y="1"/>
                    </a:moveTo>
                    <a:lnTo>
                      <a:pt x="3816" y="9"/>
                    </a:lnTo>
                    <a:lnTo>
                      <a:pt x="3766" y="18"/>
                    </a:lnTo>
                    <a:lnTo>
                      <a:pt x="3716" y="26"/>
                    </a:lnTo>
                    <a:lnTo>
                      <a:pt x="3674" y="51"/>
                    </a:lnTo>
                    <a:lnTo>
                      <a:pt x="2929" y="461"/>
                    </a:lnTo>
                    <a:lnTo>
                      <a:pt x="2435" y="737"/>
                    </a:lnTo>
                    <a:lnTo>
                      <a:pt x="1908" y="1039"/>
                    </a:lnTo>
                    <a:lnTo>
                      <a:pt x="1389" y="1348"/>
                    </a:lnTo>
                    <a:lnTo>
                      <a:pt x="904" y="1649"/>
                    </a:lnTo>
                    <a:lnTo>
                      <a:pt x="485" y="1917"/>
                    </a:lnTo>
                    <a:lnTo>
                      <a:pt x="318" y="2034"/>
                    </a:lnTo>
                    <a:lnTo>
                      <a:pt x="184" y="2135"/>
                    </a:lnTo>
                    <a:lnTo>
                      <a:pt x="117" y="2202"/>
                    </a:lnTo>
                    <a:lnTo>
                      <a:pt x="67" y="2277"/>
                    </a:lnTo>
                    <a:lnTo>
                      <a:pt x="34" y="2361"/>
                    </a:lnTo>
                    <a:lnTo>
                      <a:pt x="8" y="2453"/>
                    </a:lnTo>
                    <a:lnTo>
                      <a:pt x="0" y="2562"/>
                    </a:lnTo>
                    <a:lnTo>
                      <a:pt x="0" y="2679"/>
                    </a:lnTo>
                    <a:lnTo>
                      <a:pt x="8" y="2796"/>
                    </a:lnTo>
                    <a:lnTo>
                      <a:pt x="34" y="2921"/>
                    </a:lnTo>
                    <a:lnTo>
                      <a:pt x="59" y="3055"/>
                    </a:lnTo>
                    <a:lnTo>
                      <a:pt x="101" y="3198"/>
                    </a:lnTo>
                    <a:lnTo>
                      <a:pt x="142" y="3340"/>
                    </a:lnTo>
                    <a:lnTo>
                      <a:pt x="193" y="3482"/>
                    </a:lnTo>
                    <a:lnTo>
                      <a:pt x="310" y="3775"/>
                    </a:lnTo>
                    <a:lnTo>
                      <a:pt x="444" y="4068"/>
                    </a:lnTo>
                    <a:lnTo>
                      <a:pt x="586" y="4352"/>
                    </a:lnTo>
                    <a:lnTo>
                      <a:pt x="737" y="4629"/>
                    </a:lnTo>
                    <a:lnTo>
                      <a:pt x="879" y="4880"/>
                    </a:lnTo>
                    <a:lnTo>
                      <a:pt x="1004" y="5097"/>
                    </a:lnTo>
                    <a:lnTo>
                      <a:pt x="1205" y="5424"/>
                    </a:lnTo>
                    <a:lnTo>
                      <a:pt x="1280" y="5549"/>
                    </a:lnTo>
                    <a:lnTo>
                      <a:pt x="1389" y="5574"/>
                    </a:lnTo>
                    <a:lnTo>
                      <a:pt x="1498" y="5599"/>
                    </a:lnTo>
                    <a:lnTo>
                      <a:pt x="1607" y="5616"/>
                    </a:lnTo>
                    <a:lnTo>
                      <a:pt x="1707" y="5633"/>
                    </a:lnTo>
                    <a:lnTo>
                      <a:pt x="2008" y="5633"/>
                    </a:lnTo>
                    <a:lnTo>
                      <a:pt x="2101" y="5616"/>
                    </a:lnTo>
                    <a:lnTo>
                      <a:pt x="2193" y="5608"/>
                    </a:lnTo>
                    <a:lnTo>
                      <a:pt x="2285" y="5583"/>
                    </a:lnTo>
                    <a:lnTo>
                      <a:pt x="2377" y="5557"/>
                    </a:lnTo>
                    <a:lnTo>
                      <a:pt x="2469" y="5524"/>
                    </a:lnTo>
                    <a:lnTo>
                      <a:pt x="2644" y="5449"/>
                    </a:lnTo>
                    <a:lnTo>
                      <a:pt x="2812" y="5357"/>
                    </a:lnTo>
                    <a:lnTo>
                      <a:pt x="2979" y="5248"/>
                    </a:lnTo>
                    <a:lnTo>
                      <a:pt x="3130" y="5122"/>
                    </a:lnTo>
                    <a:lnTo>
                      <a:pt x="3280" y="4988"/>
                    </a:lnTo>
                    <a:lnTo>
                      <a:pt x="3431" y="4838"/>
                    </a:lnTo>
                    <a:lnTo>
                      <a:pt x="3565" y="4679"/>
                    </a:lnTo>
                    <a:lnTo>
                      <a:pt x="3707" y="4511"/>
                    </a:lnTo>
                    <a:lnTo>
                      <a:pt x="3833" y="4336"/>
                    </a:lnTo>
                    <a:lnTo>
                      <a:pt x="3958" y="4152"/>
                    </a:lnTo>
                    <a:lnTo>
                      <a:pt x="4075" y="3967"/>
                    </a:lnTo>
                    <a:lnTo>
                      <a:pt x="4193" y="3775"/>
                    </a:lnTo>
                    <a:lnTo>
                      <a:pt x="4410" y="3382"/>
                    </a:lnTo>
                    <a:lnTo>
                      <a:pt x="4611" y="2988"/>
                    </a:lnTo>
                    <a:lnTo>
                      <a:pt x="4795" y="2603"/>
                    </a:lnTo>
                    <a:lnTo>
                      <a:pt x="5113" y="1909"/>
                    </a:lnTo>
                    <a:lnTo>
                      <a:pt x="5255" y="1608"/>
                    </a:lnTo>
                    <a:lnTo>
                      <a:pt x="5389" y="1365"/>
                    </a:lnTo>
                    <a:lnTo>
                      <a:pt x="5414" y="1298"/>
                    </a:lnTo>
                    <a:lnTo>
                      <a:pt x="5431" y="1231"/>
                    </a:lnTo>
                    <a:lnTo>
                      <a:pt x="5439" y="1156"/>
                    </a:lnTo>
                    <a:lnTo>
                      <a:pt x="5431" y="1089"/>
                    </a:lnTo>
                    <a:lnTo>
                      <a:pt x="5406" y="1013"/>
                    </a:lnTo>
                    <a:lnTo>
                      <a:pt x="5373" y="955"/>
                    </a:lnTo>
                    <a:lnTo>
                      <a:pt x="5322" y="896"/>
                    </a:lnTo>
                    <a:lnTo>
                      <a:pt x="5264" y="846"/>
                    </a:lnTo>
                    <a:lnTo>
                      <a:pt x="4067" y="68"/>
                    </a:lnTo>
                    <a:lnTo>
                      <a:pt x="4017" y="43"/>
                    </a:lnTo>
                    <a:lnTo>
                      <a:pt x="3975" y="26"/>
                    </a:lnTo>
                    <a:lnTo>
                      <a:pt x="3925" y="9"/>
                    </a:lnTo>
                    <a:lnTo>
                      <a:pt x="387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Google Shape;1153;p30">
                <a:extLst>
                  <a:ext uri="{FF2B5EF4-FFF2-40B4-BE49-F238E27FC236}">
                    <a16:creationId xmlns:a16="http://schemas.microsoft.com/office/drawing/2014/main" xmlns="" id="{3093AC08-A2AE-B824-BDBC-226C7DE1FE47}"/>
                  </a:ext>
                </a:extLst>
              </p:cNvPr>
              <p:cNvSpPr/>
              <p:nvPr/>
            </p:nvSpPr>
            <p:spPr>
              <a:xfrm>
                <a:off x="1693325" y="2881784"/>
                <a:ext cx="452151" cy="545222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14955" extrusionOk="0">
                    <a:moveTo>
                      <a:pt x="7649" y="0"/>
                    </a:moveTo>
                    <a:lnTo>
                      <a:pt x="7281" y="9"/>
                    </a:lnTo>
                    <a:lnTo>
                      <a:pt x="6921" y="26"/>
                    </a:lnTo>
                    <a:lnTo>
                      <a:pt x="6561" y="42"/>
                    </a:lnTo>
                    <a:lnTo>
                      <a:pt x="5867" y="92"/>
                    </a:lnTo>
                    <a:lnTo>
                      <a:pt x="5189" y="159"/>
                    </a:lnTo>
                    <a:lnTo>
                      <a:pt x="4545" y="243"/>
                    </a:lnTo>
                    <a:lnTo>
                      <a:pt x="3934" y="335"/>
                    </a:lnTo>
                    <a:lnTo>
                      <a:pt x="3348" y="436"/>
                    </a:lnTo>
                    <a:lnTo>
                      <a:pt x="2804" y="536"/>
                    </a:lnTo>
                    <a:lnTo>
                      <a:pt x="2293" y="645"/>
                    </a:lnTo>
                    <a:lnTo>
                      <a:pt x="1825" y="754"/>
                    </a:lnTo>
                    <a:lnTo>
                      <a:pt x="1406" y="862"/>
                    </a:lnTo>
                    <a:lnTo>
                      <a:pt x="1030" y="963"/>
                    </a:lnTo>
                    <a:lnTo>
                      <a:pt x="703" y="1055"/>
                    </a:lnTo>
                    <a:lnTo>
                      <a:pt x="620" y="1080"/>
                    </a:lnTo>
                    <a:lnTo>
                      <a:pt x="544" y="1113"/>
                    </a:lnTo>
                    <a:lnTo>
                      <a:pt x="469" y="1155"/>
                    </a:lnTo>
                    <a:lnTo>
                      <a:pt x="402" y="1205"/>
                    </a:lnTo>
                    <a:lnTo>
                      <a:pt x="335" y="1256"/>
                    </a:lnTo>
                    <a:lnTo>
                      <a:pt x="277" y="1314"/>
                    </a:lnTo>
                    <a:lnTo>
                      <a:pt x="218" y="1373"/>
                    </a:lnTo>
                    <a:lnTo>
                      <a:pt x="168" y="1440"/>
                    </a:lnTo>
                    <a:lnTo>
                      <a:pt x="126" y="1507"/>
                    </a:lnTo>
                    <a:lnTo>
                      <a:pt x="93" y="1582"/>
                    </a:lnTo>
                    <a:lnTo>
                      <a:pt x="59" y="1657"/>
                    </a:lnTo>
                    <a:lnTo>
                      <a:pt x="34" y="1741"/>
                    </a:lnTo>
                    <a:lnTo>
                      <a:pt x="17" y="1825"/>
                    </a:lnTo>
                    <a:lnTo>
                      <a:pt x="1" y="1908"/>
                    </a:lnTo>
                    <a:lnTo>
                      <a:pt x="1" y="1992"/>
                    </a:lnTo>
                    <a:lnTo>
                      <a:pt x="1" y="2076"/>
                    </a:lnTo>
                    <a:lnTo>
                      <a:pt x="109" y="3222"/>
                    </a:lnTo>
                    <a:lnTo>
                      <a:pt x="227" y="4318"/>
                    </a:lnTo>
                    <a:lnTo>
                      <a:pt x="344" y="5373"/>
                    </a:lnTo>
                    <a:lnTo>
                      <a:pt x="478" y="6369"/>
                    </a:lnTo>
                    <a:lnTo>
                      <a:pt x="611" y="7323"/>
                    </a:lnTo>
                    <a:lnTo>
                      <a:pt x="754" y="8226"/>
                    </a:lnTo>
                    <a:lnTo>
                      <a:pt x="896" y="9080"/>
                    </a:lnTo>
                    <a:lnTo>
                      <a:pt x="1038" y="9883"/>
                    </a:lnTo>
                    <a:lnTo>
                      <a:pt x="1180" y="10628"/>
                    </a:lnTo>
                    <a:lnTo>
                      <a:pt x="1323" y="11314"/>
                    </a:lnTo>
                    <a:lnTo>
                      <a:pt x="1457" y="11950"/>
                    </a:lnTo>
                    <a:lnTo>
                      <a:pt x="1582" y="12519"/>
                    </a:lnTo>
                    <a:lnTo>
                      <a:pt x="1699" y="13038"/>
                    </a:lnTo>
                    <a:lnTo>
                      <a:pt x="1808" y="13490"/>
                    </a:lnTo>
                    <a:lnTo>
                      <a:pt x="2001" y="14210"/>
                    </a:lnTo>
                    <a:lnTo>
                      <a:pt x="2017" y="14277"/>
                    </a:lnTo>
                    <a:lnTo>
                      <a:pt x="2051" y="14352"/>
                    </a:lnTo>
                    <a:lnTo>
                      <a:pt x="2084" y="14419"/>
                    </a:lnTo>
                    <a:lnTo>
                      <a:pt x="2118" y="14486"/>
                    </a:lnTo>
                    <a:lnTo>
                      <a:pt x="2160" y="14544"/>
                    </a:lnTo>
                    <a:lnTo>
                      <a:pt x="2210" y="14603"/>
                    </a:lnTo>
                    <a:lnTo>
                      <a:pt x="2260" y="14653"/>
                    </a:lnTo>
                    <a:lnTo>
                      <a:pt x="2319" y="14703"/>
                    </a:lnTo>
                    <a:lnTo>
                      <a:pt x="2369" y="14745"/>
                    </a:lnTo>
                    <a:lnTo>
                      <a:pt x="2436" y="14787"/>
                    </a:lnTo>
                    <a:lnTo>
                      <a:pt x="2503" y="14829"/>
                    </a:lnTo>
                    <a:lnTo>
                      <a:pt x="2570" y="14854"/>
                    </a:lnTo>
                    <a:lnTo>
                      <a:pt x="2637" y="14879"/>
                    </a:lnTo>
                    <a:lnTo>
                      <a:pt x="2712" y="14904"/>
                    </a:lnTo>
                    <a:lnTo>
                      <a:pt x="2787" y="14913"/>
                    </a:lnTo>
                    <a:lnTo>
                      <a:pt x="2862" y="14921"/>
                    </a:lnTo>
                    <a:lnTo>
                      <a:pt x="3130" y="14938"/>
                    </a:lnTo>
                    <a:lnTo>
                      <a:pt x="3406" y="14955"/>
                    </a:lnTo>
                    <a:lnTo>
                      <a:pt x="3984" y="14955"/>
                    </a:lnTo>
                    <a:lnTo>
                      <a:pt x="4578" y="14946"/>
                    </a:lnTo>
                    <a:lnTo>
                      <a:pt x="5189" y="14913"/>
                    </a:lnTo>
                    <a:lnTo>
                      <a:pt x="5808" y="14871"/>
                    </a:lnTo>
                    <a:lnTo>
                      <a:pt x="6427" y="14821"/>
                    </a:lnTo>
                    <a:lnTo>
                      <a:pt x="7047" y="14754"/>
                    </a:lnTo>
                    <a:lnTo>
                      <a:pt x="7657" y="14678"/>
                    </a:lnTo>
                    <a:lnTo>
                      <a:pt x="8260" y="14603"/>
                    </a:lnTo>
                    <a:lnTo>
                      <a:pt x="8837" y="14511"/>
                    </a:lnTo>
                    <a:lnTo>
                      <a:pt x="9398" y="14427"/>
                    </a:lnTo>
                    <a:lnTo>
                      <a:pt x="9925" y="14344"/>
                    </a:lnTo>
                    <a:lnTo>
                      <a:pt x="10863" y="14176"/>
                    </a:lnTo>
                    <a:lnTo>
                      <a:pt x="11616" y="14026"/>
                    </a:lnTo>
                    <a:lnTo>
                      <a:pt x="11699" y="14009"/>
                    </a:lnTo>
                    <a:lnTo>
                      <a:pt x="11783" y="13984"/>
                    </a:lnTo>
                    <a:lnTo>
                      <a:pt x="11858" y="13950"/>
                    </a:lnTo>
                    <a:lnTo>
                      <a:pt x="11934" y="13908"/>
                    </a:lnTo>
                    <a:lnTo>
                      <a:pt x="12001" y="13858"/>
                    </a:lnTo>
                    <a:lnTo>
                      <a:pt x="12068" y="13808"/>
                    </a:lnTo>
                    <a:lnTo>
                      <a:pt x="12126" y="13749"/>
                    </a:lnTo>
                    <a:lnTo>
                      <a:pt x="12185" y="13691"/>
                    </a:lnTo>
                    <a:lnTo>
                      <a:pt x="12235" y="13624"/>
                    </a:lnTo>
                    <a:lnTo>
                      <a:pt x="12277" y="13549"/>
                    </a:lnTo>
                    <a:lnTo>
                      <a:pt x="12310" y="13482"/>
                    </a:lnTo>
                    <a:lnTo>
                      <a:pt x="12344" y="13398"/>
                    </a:lnTo>
                    <a:lnTo>
                      <a:pt x="12369" y="13323"/>
                    </a:lnTo>
                    <a:lnTo>
                      <a:pt x="12386" y="13239"/>
                    </a:lnTo>
                    <a:lnTo>
                      <a:pt x="12402" y="13155"/>
                    </a:lnTo>
                    <a:lnTo>
                      <a:pt x="12402" y="13063"/>
                    </a:lnTo>
                    <a:lnTo>
                      <a:pt x="12394" y="12352"/>
                    </a:lnTo>
                    <a:lnTo>
                      <a:pt x="12360" y="11582"/>
                    </a:lnTo>
                    <a:lnTo>
                      <a:pt x="12310" y="10779"/>
                    </a:lnTo>
                    <a:lnTo>
                      <a:pt x="12252" y="9934"/>
                    </a:lnTo>
                    <a:lnTo>
                      <a:pt x="12176" y="9072"/>
                    </a:lnTo>
                    <a:lnTo>
                      <a:pt x="12093" y="8193"/>
                    </a:lnTo>
                    <a:lnTo>
                      <a:pt x="12009" y="7314"/>
                    </a:lnTo>
                    <a:lnTo>
                      <a:pt x="11909" y="6444"/>
                    </a:lnTo>
                    <a:lnTo>
                      <a:pt x="11808" y="5590"/>
                    </a:lnTo>
                    <a:lnTo>
                      <a:pt x="11708" y="4762"/>
                    </a:lnTo>
                    <a:lnTo>
                      <a:pt x="11507" y="3239"/>
                    </a:lnTo>
                    <a:lnTo>
                      <a:pt x="11323" y="1933"/>
                    </a:lnTo>
                    <a:lnTo>
                      <a:pt x="11181" y="954"/>
                    </a:lnTo>
                    <a:lnTo>
                      <a:pt x="11164" y="871"/>
                    </a:lnTo>
                    <a:lnTo>
                      <a:pt x="11139" y="787"/>
                    </a:lnTo>
                    <a:lnTo>
                      <a:pt x="11114" y="712"/>
                    </a:lnTo>
                    <a:lnTo>
                      <a:pt x="11080" y="645"/>
                    </a:lnTo>
                    <a:lnTo>
                      <a:pt x="11038" y="569"/>
                    </a:lnTo>
                    <a:lnTo>
                      <a:pt x="10996" y="511"/>
                    </a:lnTo>
                    <a:lnTo>
                      <a:pt x="10946" y="444"/>
                    </a:lnTo>
                    <a:lnTo>
                      <a:pt x="10888" y="385"/>
                    </a:lnTo>
                    <a:lnTo>
                      <a:pt x="10829" y="335"/>
                    </a:lnTo>
                    <a:lnTo>
                      <a:pt x="10762" y="285"/>
                    </a:lnTo>
                    <a:lnTo>
                      <a:pt x="10695" y="243"/>
                    </a:lnTo>
                    <a:lnTo>
                      <a:pt x="10628" y="210"/>
                    </a:lnTo>
                    <a:lnTo>
                      <a:pt x="10553" y="176"/>
                    </a:lnTo>
                    <a:lnTo>
                      <a:pt x="10469" y="151"/>
                    </a:lnTo>
                    <a:lnTo>
                      <a:pt x="10394" y="134"/>
                    </a:lnTo>
                    <a:lnTo>
                      <a:pt x="10310" y="118"/>
                    </a:lnTo>
                    <a:lnTo>
                      <a:pt x="9925" y="84"/>
                    </a:lnTo>
                    <a:lnTo>
                      <a:pt x="9532" y="51"/>
                    </a:lnTo>
                    <a:lnTo>
                      <a:pt x="9155" y="26"/>
                    </a:lnTo>
                    <a:lnTo>
                      <a:pt x="8770" y="9"/>
                    </a:lnTo>
                    <a:lnTo>
                      <a:pt x="8394" y="0"/>
                    </a:lnTo>
                    <a:close/>
                  </a:path>
                </a:pathLst>
              </a:custGeom>
              <a:solidFill>
                <a:srgbClr val="5F47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Google Shape;1154;p30">
                <a:extLst>
                  <a:ext uri="{FF2B5EF4-FFF2-40B4-BE49-F238E27FC236}">
                    <a16:creationId xmlns:a16="http://schemas.microsoft.com/office/drawing/2014/main" xmlns="" id="{87744807-56EF-0D65-15AC-F38BE0F97AE0}"/>
                  </a:ext>
                </a:extLst>
              </p:cNvPr>
              <p:cNvSpPr/>
              <p:nvPr/>
            </p:nvSpPr>
            <p:spPr>
              <a:xfrm>
                <a:off x="1725953" y="2927864"/>
                <a:ext cx="356967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9792" h="5540" extrusionOk="0">
                    <a:moveTo>
                      <a:pt x="8629" y="0"/>
                    </a:moveTo>
                    <a:lnTo>
                      <a:pt x="7993" y="8"/>
                    </a:lnTo>
                    <a:lnTo>
                      <a:pt x="7357" y="33"/>
                    </a:lnTo>
                    <a:lnTo>
                      <a:pt x="6737" y="67"/>
                    </a:lnTo>
                    <a:lnTo>
                      <a:pt x="6127" y="100"/>
                    </a:lnTo>
                    <a:lnTo>
                      <a:pt x="5532" y="142"/>
                    </a:lnTo>
                    <a:lnTo>
                      <a:pt x="4947" y="201"/>
                    </a:lnTo>
                    <a:lnTo>
                      <a:pt x="4386" y="251"/>
                    </a:lnTo>
                    <a:lnTo>
                      <a:pt x="3850" y="310"/>
                    </a:lnTo>
                    <a:lnTo>
                      <a:pt x="2855" y="435"/>
                    </a:lnTo>
                    <a:lnTo>
                      <a:pt x="1967" y="561"/>
                    </a:lnTo>
                    <a:lnTo>
                      <a:pt x="1223" y="678"/>
                    </a:lnTo>
                    <a:lnTo>
                      <a:pt x="637" y="770"/>
                    </a:lnTo>
                    <a:lnTo>
                      <a:pt x="495" y="803"/>
                    </a:lnTo>
                    <a:lnTo>
                      <a:pt x="378" y="837"/>
                    </a:lnTo>
                    <a:lnTo>
                      <a:pt x="269" y="887"/>
                    </a:lnTo>
                    <a:lnTo>
                      <a:pt x="168" y="937"/>
                    </a:lnTo>
                    <a:lnTo>
                      <a:pt x="101" y="987"/>
                    </a:lnTo>
                    <a:lnTo>
                      <a:pt x="43" y="1046"/>
                    </a:lnTo>
                    <a:lnTo>
                      <a:pt x="26" y="1080"/>
                    </a:lnTo>
                    <a:lnTo>
                      <a:pt x="9" y="1105"/>
                    </a:lnTo>
                    <a:lnTo>
                      <a:pt x="1" y="1138"/>
                    </a:lnTo>
                    <a:lnTo>
                      <a:pt x="1" y="1163"/>
                    </a:lnTo>
                    <a:lnTo>
                      <a:pt x="34" y="1565"/>
                    </a:lnTo>
                    <a:lnTo>
                      <a:pt x="85" y="1941"/>
                    </a:lnTo>
                    <a:lnTo>
                      <a:pt x="135" y="2310"/>
                    </a:lnTo>
                    <a:lnTo>
                      <a:pt x="193" y="2653"/>
                    </a:lnTo>
                    <a:lnTo>
                      <a:pt x="269" y="2979"/>
                    </a:lnTo>
                    <a:lnTo>
                      <a:pt x="336" y="3289"/>
                    </a:lnTo>
                    <a:lnTo>
                      <a:pt x="419" y="3582"/>
                    </a:lnTo>
                    <a:lnTo>
                      <a:pt x="495" y="3858"/>
                    </a:lnTo>
                    <a:lnTo>
                      <a:pt x="578" y="4109"/>
                    </a:lnTo>
                    <a:lnTo>
                      <a:pt x="662" y="4343"/>
                    </a:lnTo>
                    <a:lnTo>
                      <a:pt x="746" y="4561"/>
                    </a:lnTo>
                    <a:lnTo>
                      <a:pt x="821" y="4762"/>
                    </a:lnTo>
                    <a:lnTo>
                      <a:pt x="972" y="5088"/>
                    </a:lnTo>
                    <a:lnTo>
                      <a:pt x="1089" y="5331"/>
                    </a:lnTo>
                    <a:lnTo>
                      <a:pt x="1122" y="5381"/>
                    </a:lnTo>
                    <a:lnTo>
                      <a:pt x="1181" y="5423"/>
                    </a:lnTo>
                    <a:lnTo>
                      <a:pt x="1248" y="5456"/>
                    </a:lnTo>
                    <a:lnTo>
                      <a:pt x="1332" y="5490"/>
                    </a:lnTo>
                    <a:lnTo>
                      <a:pt x="1424" y="5515"/>
                    </a:lnTo>
                    <a:lnTo>
                      <a:pt x="1532" y="5531"/>
                    </a:lnTo>
                    <a:lnTo>
                      <a:pt x="1650" y="5540"/>
                    </a:lnTo>
                    <a:lnTo>
                      <a:pt x="1775" y="5540"/>
                    </a:lnTo>
                    <a:lnTo>
                      <a:pt x="2227" y="5523"/>
                    </a:lnTo>
                    <a:lnTo>
                      <a:pt x="2696" y="5498"/>
                    </a:lnTo>
                    <a:lnTo>
                      <a:pt x="3189" y="5473"/>
                    </a:lnTo>
                    <a:lnTo>
                      <a:pt x="3700" y="5431"/>
                    </a:lnTo>
                    <a:lnTo>
                      <a:pt x="4729" y="5339"/>
                    </a:lnTo>
                    <a:lnTo>
                      <a:pt x="5758" y="5230"/>
                    </a:lnTo>
                    <a:lnTo>
                      <a:pt x="6746" y="5121"/>
                    </a:lnTo>
                    <a:lnTo>
                      <a:pt x="7650" y="5013"/>
                    </a:lnTo>
                    <a:lnTo>
                      <a:pt x="9064" y="4820"/>
                    </a:lnTo>
                    <a:lnTo>
                      <a:pt x="9206" y="4795"/>
                    </a:lnTo>
                    <a:lnTo>
                      <a:pt x="9332" y="4762"/>
                    </a:lnTo>
                    <a:lnTo>
                      <a:pt x="9449" y="4720"/>
                    </a:lnTo>
                    <a:lnTo>
                      <a:pt x="9549" y="4678"/>
                    </a:lnTo>
                    <a:lnTo>
                      <a:pt x="9633" y="4619"/>
                    </a:lnTo>
                    <a:lnTo>
                      <a:pt x="9700" y="4569"/>
                    </a:lnTo>
                    <a:lnTo>
                      <a:pt x="9742" y="4511"/>
                    </a:lnTo>
                    <a:lnTo>
                      <a:pt x="9750" y="4477"/>
                    </a:lnTo>
                    <a:lnTo>
                      <a:pt x="9758" y="4444"/>
                    </a:lnTo>
                    <a:lnTo>
                      <a:pt x="9783" y="4193"/>
                    </a:lnTo>
                    <a:lnTo>
                      <a:pt x="9792" y="3925"/>
                    </a:lnTo>
                    <a:lnTo>
                      <a:pt x="9792" y="3649"/>
                    </a:lnTo>
                    <a:lnTo>
                      <a:pt x="9783" y="3356"/>
                    </a:lnTo>
                    <a:lnTo>
                      <a:pt x="9758" y="3054"/>
                    </a:lnTo>
                    <a:lnTo>
                      <a:pt x="9733" y="2753"/>
                    </a:lnTo>
                    <a:lnTo>
                      <a:pt x="9700" y="2444"/>
                    </a:lnTo>
                    <a:lnTo>
                      <a:pt x="9658" y="2142"/>
                    </a:lnTo>
                    <a:lnTo>
                      <a:pt x="9566" y="1565"/>
                    </a:lnTo>
                    <a:lnTo>
                      <a:pt x="9474" y="1038"/>
                    </a:lnTo>
                    <a:lnTo>
                      <a:pt x="9382" y="594"/>
                    </a:lnTo>
                    <a:lnTo>
                      <a:pt x="9306" y="251"/>
                    </a:lnTo>
                    <a:lnTo>
                      <a:pt x="9298" y="226"/>
                    </a:lnTo>
                    <a:lnTo>
                      <a:pt x="9290" y="192"/>
                    </a:lnTo>
                    <a:lnTo>
                      <a:pt x="9239" y="151"/>
                    </a:lnTo>
                    <a:lnTo>
                      <a:pt x="9173" y="100"/>
                    </a:lnTo>
                    <a:lnTo>
                      <a:pt x="9097" y="67"/>
                    </a:lnTo>
                    <a:lnTo>
                      <a:pt x="8997" y="42"/>
                    </a:lnTo>
                    <a:lnTo>
                      <a:pt x="8888" y="17"/>
                    </a:lnTo>
                    <a:lnTo>
                      <a:pt x="87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Google Shape;1155;p30">
                <a:extLst>
                  <a:ext uri="{FF2B5EF4-FFF2-40B4-BE49-F238E27FC236}">
                    <a16:creationId xmlns:a16="http://schemas.microsoft.com/office/drawing/2014/main" xmlns="" id="{B805496F-01C5-5734-D901-AE51136BF738}"/>
                  </a:ext>
                </a:extLst>
              </p:cNvPr>
              <p:cNvSpPr/>
              <p:nvPr/>
            </p:nvSpPr>
            <p:spPr>
              <a:xfrm>
                <a:off x="1846185" y="3159105"/>
                <a:ext cx="180015" cy="1879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156" extrusionOk="0">
                    <a:moveTo>
                      <a:pt x="3013" y="0"/>
                    </a:moveTo>
                    <a:lnTo>
                      <a:pt x="2829" y="17"/>
                    </a:lnTo>
                    <a:lnTo>
                      <a:pt x="2787" y="25"/>
                    </a:lnTo>
                    <a:lnTo>
                      <a:pt x="1398" y="260"/>
                    </a:lnTo>
                    <a:lnTo>
                      <a:pt x="0" y="486"/>
                    </a:lnTo>
                    <a:lnTo>
                      <a:pt x="0" y="5155"/>
                    </a:lnTo>
                    <a:lnTo>
                      <a:pt x="996" y="4753"/>
                    </a:lnTo>
                    <a:lnTo>
                      <a:pt x="1490" y="4544"/>
                    </a:lnTo>
                    <a:lnTo>
                      <a:pt x="1975" y="4335"/>
                    </a:lnTo>
                    <a:lnTo>
                      <a:pt x="2469" y="4117"/>
                    </a:lnTo>
                    <a:lnTo>
                      <a:pt x="2954" y="3891"/>
                    </a:lnTo>
                    <a:lnTo>
                      <a:pt x="3448" y="3657"/>
                    </a:lnTo>
                    <a:lnTo>
                      <a:pt x="3933" y="3414"/>
                    </a:lnTo>
                    <a:lnTo>
                      <a:pt x="4059" y="3347"/>
                    </a:lnTo>
                    <a:lnTo>
                      <a:pt x="4184" y="3272"/>
                    </a:lnTo>
                    <a:lnTo>
                      <a:pt x="4293" y="3180"/>
                    </a:lnTo>
                    <a:lnTo>
                      <a:pt x="4402" y="3088"/>
                    </a:lnTo>
                    <a:lnTo>
                      <a:pt x="4494" y="2979"/>
                    </a:lnTo>
                    <a:lnTo>
                      <a:pt x="4586" y="2870"/>
                    </a:lnTo>
                    <a:lnTo>
                      <a:pt x="4661" y="2753"/>
                    </a:lnTo>
                    <a:lnTo>
                      <a:pt x="4736" y="2628"/>
                    </a:lnTo>
                    <a:lnTo>
                      <a:pt x="4795" y="2502"/>
                    </a:lnTo>
                    <a:lnTo>
                      <a:pt x="4845" y="2368"/>
                    </a:lnTo>
                    <a:lnTo>
                      <a:pt x="4887" y="2235"/>
                    </a:lnTo>
                    <a:lnTo>
                      <a:pt x="4912" y="2092"/>
                    </a:lnTo>
                    <a:lnTo>
                      <a:pt x="4929" y="1950"/>
                    </a:lnTo>
                    <a:lnTo>
                      <a:pt x="4937" y="1799"/>
                    </a:lnTo>
                    <a:lnTo>
                      <a:pt x="4929" y="1649"/>
                    </a:lnTo>
                    <a:lnTo>
                      <a:pt x="4912" y="1506"/>
                    </a:lnTo>
                    <a:lnTo>
                      <a:pt x="4870" y="1322"/>
                    </a:lnTo>
                    <a:lnTo>
                      <a:pt x="4812" y="1147"/>
                    </a:lnTo>
                    <a:lnTo>
                      <a:pt x="4745" y="988"/>
                    </a:lnTo>
                    <a:lnTo>
                      <a:pt x="4653" y="837"/>
                    </a:lnTo>
                    <a:lnTo>
                      <a:pt x="4552" y="686"/>
                    </a:lnTo>
                    <a:lnTo>
                      <a:pt x="4444" y="561"/>
                    </a:lnTo>
                    <a:lnTo>
                      <a:pt x="4318" y="435"/>
                    </a:lnTo>
                    <a:lnTo>
                      <a:pt x="4176" y="335"/>
                    </a:lnTo>
                    <a:lnTo>
                      <a:pt x="4034" y="234"/>
                    </a:lnTo>
                    <a:lnTo>
                      <a:pt x="3875" y="159"/>
                    </a:lnTo>
                    <a:lnTo>
                      <a:pt x="3716" y="92"/>
                    </a:lnTo>
                    <a:lnTo>
                      <a:pt x="3548" y="42"/>
                    </a:lnTo>
                    <a:lnTo>
                      <a:pt x="3372" y="9"/>
                    </a:lnTo>
                    <a:lnTo>
                      <a:pt x="3197" y="0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Google Shape;1156;p30">
                <a:extLst>
                  <a:ext uri="{FF2B5EF4-FFF2-40B4-BE49-F238E27FC236}">
                    <a16:creationId xmlns:a16="http://schemas.microsoft.com/office/drawing/2014/main" xmlns="" id="{D5415893-BBC4-E69B-52B0-F832AAD17E2C}"/>
                  </a:ext>
                </a:extLst>
              </p:cNvPr>
              <p:cNvSpPr/>
              <p:nvPr/>
            </p:nvSpPr>
            <p:spPr>
              <a:xfrm>
                <a:off x="1943486" y="3032165"/>
                <a:ext cx="226094" cy="265155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7273" extrusionOk="0">
                    <a:moveTo>
                      <a:pt x="5197" y="1"/>
                    </a:moveTo>
                    <a:lnTo>
                      <a:pt x="5105" y="9"/>
                    </a:lnTo>
                    <a:lnTo>
                      <a:pt x="5021" y="26"/>
                    </a:lnTo>
                    <a:lnTo>
                      <a:pt x="4929" y="43"/>
                    </a:lnTo>
                    <a:lnTo>
                      <a:pt x="4837" y="85"/>
                    </a:lnTo>
                    <a:lnTo>
                      <a:pt x="4511" y="244"/>
                    </a:lnTo>
                    <a:lnTo>
                      <a:pt x="4327" y="352"/>
                    </a:lnTo>
                    <a:lnTo>
                      <a:pt x="4118" y="470"/>
                    </a:lnTo>
                    <a:lnTo>
                      <a:pt x="3900" y="612"/>
                    </a:lnTo>
                    <a:lnTo>
                      <a:pt x="3657" y="762"/>
                    </a:lnTo>
                    <a:lnTo>
                      <a:pt x="3390" y="938"/>
                    </a:lnTo>
                    <a:lnTo>
                      <a:pt x="3105" y="1131"/>
                    </a:lnTo>
                    <a:lnTo>
                      <a:pt x="2804" y="1348"/>
                    </a:lnTo>
                    <a:lnTo>
                      <a:pt x="2478" y="1583"/>
                    </a:lnTo>
                    <a:lnTo>
                      <a:pt x="2126" y="1842"/>
                    </a:lnTo>
                    <a:lnTo>
                      <a:pt x="1749" y="2127"/>
                    </a:lnTo>
                    <a:lnTo>
                      <a:pt x="1348" y="2445"/>
                    </a:lnTo>
                    <a:lnTo>
                      <a:pt x="921" y="2779"/>
                    </a:lnTo>
                    <a:lnTo>
                      <a:pt x="477" y="3147"/>
                    </a:lnTo>
                    <a:lnTo>
                      <a:pt x="1" y="3541"/>
                    </a:lnTo>
                    <a:lnTo>
                      <a:pt x="603" y="7273"/>
                    </a:lnTo>
                    <a:lnTo>
                      <a:pt x="821" y="7240"/>
                    </a:lnTo>
                    <a:lnTo>
                      <a:pt x="1381" y="7139"/>
                    </a:lnTo>
                    <a:lnTo>
                      <a:pt x="2185" y="6980"/>
                    </a:lnTo>
                    <a:lnTo>
                      <a:pt x="2637" y="6880"/>
                    </a:lnTo>
                    <a:lnTo>
                      <a:pt x="3113" y="6771"/>
                    </a:lnTo>
                    <a:lnTo>
                      <a:pt x="3599" y="6654"/>
                    </a:lnTo>
                    <a:lnTo>
                      <a:pt x="4067" y="6528"/>
                    </a:lnTo>
                    <a:lnTo>
                      <a:pt x="4519" y="6403"/>
                    </a:lnTo>
                    <a:lnTo>
                      <a:pt x="4929" y="6260"/>
                    </a:lnTo>
                    <a:lnTo>
                      <a:pt x="5113" y="6193"/>
                    </a:lnTo>
                    <a:lnTo>
                      <a:pt x="5289" y="6127"/>
                    </a:lnTo>
                    <a:lnTo>
                      <a:pt x="5448" y="6051"/>
                    </a:lnTo>
                    <a:lnTo>
                      <a:pt x="5590" y="5984"/>
                    </a:lnTo>
                    <a:lnTo>
                      <a:pt x="5708" y="5909"/>
                    </a:lnTo>
                    <a:lnTo>
                      <a:pt x="5808" y="5842"/>
                    </a:lnTo>
                    <a:lnTo>
                      <a:pt x="5883" y="5767"/>
                    </a:lnTo>
                    <a:lnTo>
                      <a:pt x="5908" y="5733"/>
                    </a:lnTo>
                    <a:lnTo>
                      <a:pt x="5934" y="5700"/>
                    </a:lnTo>
                    <a:lnTo>
                      <a:pt x="5967" y="5633"/>
                    </a:lnTo>
                    <a:lnTo>
                      <a:pt x="5992" y="5558"/>
                    </a:lnTo>
                    <a:lnTo>
                      <a:pt x="6042" y="5365"/>
                    </a:lnTo>
                    <a:lnTo>
                      <a:pt x="6093" y="5131"/>
                    </a:lnTo>
                    <a:lnTo>
                      <a:pt x="6126" y="4863"/>
                    </a:lnTo>
                    <a:lnTo>
                      <a:pt x="6160" y="4562"/>
                    </a:lnTo>
                    <a:lnTo>
                      <a:pt x="6176" y="4227"/>
                    </a:lnTo>
                    <a:lnTo>
                      <a:pt x="6193" y="3884"/>
                    </a:lnTo>
                    <a:lnTo>
                      <a:pt x="6201" y="3516"/>
                    </a:lnTo>
                    <a:lnTo>
                      <a:pt x="6193" y="3139"/>
                    </a:lnTo>
                    <a:lnTo>
                      <a:pt x="6185" y="2754"/>
                    </a:lnTo>
                    <a:lnTo>
                      <a:pt x="6168" y="2369"/>
                    </a:lnTo>
                    <a:lnTo>
                      <a:pt x="6143" y="1993"/>
                    </a:lnTo>
                    <a:lnTo>
                      <a:pt x="6118" y="1624"/>
                    </a:lnTo>
                    <a:lnTo>
                      <a:pt x="6076" y="1273"/>
                    </a:lnTo>
                    <a:lnTo>
                      <a:pt x="6026" y="947"/>
                    </a:lnTo>
                    <a:lnTo>
                      <a:pt x="5967" y="645"/>
                    </a:lnTo>
                    <a:lnTo>
                      <a:pt x="5942" y="553"/>
                    </a:lnTo>
                    <a:lnTo>
                      <a:pt x="5908" y="461"/>
                    </a:lnTo>
                    <a:lnTo>
                      <a:pt x="5867" y="386"/>
                    </a:lnTo>
                    <a:lnTo>
                      <a:pt x="5816" y="311"/>
                    </a:lnTo>
                    <a:lnTo>
                      <a:pt x="5758" y="244"/>
                    </a:lnTo>
                    <a:lnTo>
                      <a:pt x="5691" y="185"/>
                    </a:lnTo>
                    <a:lnTo>
                      <a:pt x="5616" y="135"/>
                    </a:lnTo>
                    <a:lnTo>
                      <a:pt x="5540" y="85"/>
                    </a:lnTo>
                    <a:lnTo>
                      <a:pt x="5457" y="51"/>
                    </a:lnTo>
                    <a:lnTo>
                      <a:pt x="5373" y="26"/>
                    </a:lnTo>
                    <a:lnTo>
                      <a:pt x="5289" y="9"/>
                    </a:lnTo>
                    <a:lnTo>
                      <a:pt x="5197" y="1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Google Shape;1157;p30">
                <a:extLst>
                  <a:ext uri="{FF2B5EF4-FFF2-40B4-BE49-F238E27FC236}">
                    <a16:creationId xmlns:a16="http://schemas.microsoft.com/office/drawing/2014/main" xmlns="" id="{77B6B789-D250-42D2-5FE1-027E24AEDB58}"/>
                  </a:ext>
                </a:extLst>
              </p:cNvPr>
              <p:cNvSpPr/>
              <p:nvPr/>
            </p:nvSpPr>
            <p:spPr>
              <a:xfrm>
                <a:off x="1107879" y="2654189"/>
                <a:ext cx="814879" cy="812200"/>
              </a:xfrm>
              <a:custGeom>
                <a:avLst/>
                <a:gdLst/>
                <a:ahLst/>
                <a:cxnLst/>
                <a:rect l="l" t="t" r="r" b="b"/>
                <a:pathLst>
                  <a:path w="22353" h="22278" extrusionOk="0">
                    <a:moveTo>
                      <a:pt x="12980" y="1"/>
                    </a:moveTo>
                    <a:lnTo>
                      <a:pt x="12562" y="235"/>
                    </a:lnTo>
                    <a:lnTo>
                      <a:pt x="12126" y="486"/>
                    </a:lnTo>
                    <a:lnTo>
                      <a:pt x="11691" y="754"/>
                    </a:lnTo>
                    <a:lnTo>
                      <a:pt x="11256" y="1038"/>
                    </a:lnTo>
                    <a:lnTo>
                      <a:pt x="10813" y="1348"/>
                    </a:lnTo>
                    <a:lnTo>
                      <a:pt x="10378" y="1666"/>
                    </a:lnTo>
                    <a:lnTo>
                      <a:pt x="9934" y="2001"/>
                    </a:lnTo>
                    <a:lnTo>
                      <a:pt x="9490" y="2344"/>
                    </a:lnTo>
                    <a:lnTo>
                      <a:pt x="9047" y="2704"/>
                    </a:lnTo>
                    <a:lnTo>
                      <a:pt x="8612" y="3063"/>
                    </a:lnTo>
                    <a:lnTo>
                      <a:pt x="8185" y="3440"/>
                    </a:lnTo>
                    <a:lnTo>
                      <a:pt x="7750" y="3817"/>
                    </a:lnTo>
                    <a:lnTo>
                      <a:pt x="7331" y="4193"/>
                    </a:lnTo>
                    <a:lnTo>
                      <a:pt x="6921" y="4570"/>
                    </a:lnTo>
                    <a:lnTo>
                      <a:pt x="6520" y="4946"/>
                    </a:lnTo>
                    <a:lnTo>
                      <a:pt x="6126" y="5323"/>
                    </a:lnTo>
                    <a:lnTo>
                      <a:pt x="5373" y="6059"/>
                    </a:lnTo>
                    <a:lnTo>
                      <a:pt x="4670" y="6771"/>
                    </a:lnTo>
                    <a:lnTo>
                      <a:pt x="4034" y="7440"/>
                    </a:lnTo>
                    <a:lnTo>
                      <a:pt x="3465" y="8043"/>
                    </a:lnTo>
                    <a:lnTo>
                      <a:pt x="2980" y="8578"/>
                    </a:lnTo>
                    <a:lnTo>
                      <a:pt x="2587" y="9022"/>
                    </a:lnTo>
                    <a:lnTo>
                      <a:pt x="2294" y="9373"/>
                    </a:lnTo>
                    <a:lnTo>
                      <a:pt x="2110" y="9607"/>
                    </a:lnTo>
                    <a:lnTo>
                      <a:pt x="2026" y="9725"/>
                    </a:lnTo>
                    <a:lnTo>
                      <a:pt x="1926" y="9867"/>
                    </a:lnTo>
                    <a:lnTo>
                      <a:pt x="1817" y="10043"/>
                    </a:lnTo>
                    <a:lnTo>
                      <a:pt x="1691" y="10252"/>
                    </a:lnTo>
                    <a:lnTo>
                      <a:pt x="1557" y="10486"/>
                    </a:lnTo>
                    <a:lnTo>
                      <a:pt x="1415" y="10746"/>
                    </a:lnTo>
                    <a:lnTo>
                      <a:pt x="1273" y="11030"/>
                    </a:lnTo>
                    <a:lnTo>
                      <a:pt x="1131" y="11331"/>
                    </a:lnTo>
                    <a:lnTo>
                      <a:pt x="980" y="11658"/>
                    </a:lnTo>
                    <a:lnTo>
                      <a:pt x="838" y="12001"/>
                    </a:lnTo>
                    <a:lnTo>
                      <a:pt x="695" y="12369"/>
                    </a:lnTo>
                    <a:lnTo>
                      <a:pt x="562" y="12746"/>
                    </a:lnTo>
                    <a:lnTo>
                      <a:pt x="436" y="13139"/>
                    </a:lnTo>
                    <a:lnTo>
                      <a:pt x="327" y="13541"/>
                    </a:lnTo>
                    <a:lnTo>
                      <a:pt x="227" y="13959"/>
                    </a:lnTo>
                    <a:lnTo>
                      <a:pt x="143" y="14386"/>
                    </a:lnTo>
                    <a:lnTo>
                      <a:pt x="110" y="14603"/>
                    </a:lnTo>
                    <a:lnTo>
                      <a:pt x="76" y="14821"/>
                    </a:lnTo>
                    <a:lnTo>
                      <a:pt x="51" y="15038"/>
                    </a:lnTo>
                    <a:lnTo>
                      <a:pt x="26" y="15256"/>
                    </a:lnTo>
                    <a:lnTo>
                      <a:pt x="18" y="15482"/>
                    </a:lnTo>
                    <a:lnTo>
                      <a:pt x="9" y="15700"/>
                    </a:lnTo>
                    <a:lnTo>
                      <a:pt x="1" y="15926"/>
                    </a:lnTo>
                    <a:lnTo>
                      <a:pt x="9" y="16151"/>
                    </a:lnTo>
                    <a:lnTo>
                      <a:pt x="18" y="16369"/>
                    </a:lnTo>
                    <a:lnTo>
                      <a:pt x="34" y="16595"/>
                    </a:lnTo>
                    <a:lnTo>
                      <a:pt x="60" y="16821"/>
                    </a:lnTo>
                    <a:lnTo>
                      <a:pt x="93" y="17038"/>
                    </a:lnTo>
                    <a:lnTo>
                      <a:pt x="135" y="17264"/>
                    </a:lnTo>
                    <a:lnTo>
                      <a:pt x="185" y="17490"/>
                    </a:lnTo>
                    <a:lnTo>
                      <a:pt x="244" y="17708"/>
                    </a:lnTo>
                    <a:lnTo>
                      <a:pt x="311" y="17926"/>
                    </a:lnTo>
                    <a:lnTo>
                      <a:pt x="386" y="18143"/>
                    </a:lnTo>
                    <a:lnTo>
                      <a:pt x="470" y="18361"/>
                    </a:lnTo>
                    <a:lnTo>
                      <a:pt x="570" y="18578"/>
                    </a:lnTo>
                    <a:lnTo>
                      <a:pt x="670" y="18787"/>
                    </a:lnTo>
                    <a:lnTo>
                      <a:pt x="788" y="19005"/>
                    </a:lnTo>
                    <a:lnTo>
                      <a:pt x="913" y="19214"/>
                    </a:lnTo>
                    <a:lnTo>
                      <a:pt x="1047" y="19415"/>
                    </a:lnTo>
                    <a:lnTo>
                      <a:pt x="1198" y="19616"/>
                    </a:lnTo>
                    <a:lnTo>
                      <a:pt x="1348" y="19817"/>
                    </a:lnTo>
                    <a:lnTo>
                      <a:pt x="1524" y="20018"/>
                    </a:lnTo>
                    <a:lnTo>
                      <a:pt x="1708" y="20210"/>
                    </a:lnTo>
                    <a:lnTo>
                      <a:pt x="1901" y="20403"/>
                    </a:lnTo>
                    <a:lnTo>
                      <a:pt x="2101" y="20587"/>
                    </a:lnTo>
                    <a:lnTo>
                      <a:pt x="2327" y="20771"/>
                    </a:lnTo>
                    <a:lnTo>
                      <a:pt x="2553" y="20946"/>
                    </a:lnTo>
                    <a:lnTo>
                      <a:pt x="2804" y="21122"/>
                    </a:lnTo>
                    <a:lnTo>
                      <a:pt x="3064" y="21281"/>
                    </a:lnTo>
                    <a:lnTo>
                      <a:pt x="3331" y="21432"/>
                    </a:lnTo>
                    <a:lnTo>
                      <a:pt x="3616" y="21566"/>
                    </a:lnTo>
                    <a:lnTo>
                      <a:pt x="3909" y="21691"/>
                    </a:lnTo>
                    <a:lnTo>
                      <a:pt x="4219" y="21800"/>
                    </a:lnTo>
                    <a:lnTo>
                      <a:pt x="4528" y="21900"/>
                    </a:lnTo>
                    <a:lnTo>
                      <a:pt x="4854" y="21984"/>
                    </a:lnTo>
                    <a:lnTo>
                      <a:pt x="5189" y="22059"/>
                    </a:lnTo>
                    <a:lnTo>
                      <a:pt x="5532" y="22126"/>
                    </a:lnTo>
                    <a:lnTo>
                      <a:pt x="5884" y="22177"/>
                    </a:lnTo>
                    <a:lnTo>
                      <a:pt x="6244" y="22218"/>
                    </a:lnTo>
                    <a:lnTo>
                      <a:pt x="6603" y="22244"/>
                    </a:lnTo>
                    <a:lnTo>
                      <a:pt x="6980" y="22269"/>
                    </a:lnTo>
                    <a:lnTo>
                      <a:pt x="7357" y="22277"/>
                    </a:lnTo>
                    <a:lnTo>
                      <a:pt x="7742" y="22277"/>
                    </a:lnTo>
                    <a:lnTo>
                      <a:pt x="8126" y="22269"/>
                    </a:lnTo>
                    <a:lnTo>
                      <a:pt x="8520" y="22260"/>
                    </a:lnTo>
                    <a:lnTo>
                      <a:pt x="8921" y="22235"/>
                    </a:lnTo>
                    <a:lnTo>
                      <a:pt x="9323" y="22202"/>
                    </a:lnTo>
                    <a:lnTo>
                      <a:pt x="9725" y="22160"/>
                    </a:lnTo>
                    <a:lnTo>
                      <a:pt x="10126" y="22118"/>
                    </a:lnTo>
                    <a:lnTo>
                      <a:pt x="10537" y="22059"/>
                    </a:lnTo>
                    <a:lnTo>
                      <a:pt x="10947" y="22001"/>
                    </a:lnTo>
                    <a:lnTo>
                      <a:pt x="11357" y="21942"/>
                    </a:lnTo>
                    <a:lnTo>
                      <a:pt x="11767" y="21867"/>
                    </a:lnTo>
                    <a:lnTo>
                      <a:pt x="12177" y="21792"/>
                    </a:lnTo>
                    <a:lnTo>
                      <a:pt x="12988" y="21624"/>
                    </a:lnTo>
                    <a:lnTo>
                      <a:pt x="13800" y="21449"/>
                    </a:lnTo>
                    <a:lnTo>
                      <a:pt x="14595" y="21248"/>
                    </a:lnTo>
                    <a:lnTo>
                      <a:pt x="15382" y="21047"/>
                    </a:lnTo>
                    <a:lnTo>
                      <a:pt x="16143" y="20829"/>
                    </a:lnTo>
                    <a:lnTo>
                      <a:pt x="16880" y="20612"/>
                    </a:lnTo>
                    <a:lnTo>
                      <a:pt x="17591" y="20386"/>
                    </a:lnTo>
                    <a:lnTo>
                      <a:pt x="18260" y="20168"/>
                    </a:lnTo>
                    <a:lnTo>
                      <a:pt x="18905" y="19951"/>
                    </a:lnTo>
                    <a:lnTo>
                      <a:pt x="19499" y="19741"/>
                    </a:lnTo>
                    <a:lnTo>
                      <a:pt x="20060" y="19541"/>
                    </a:lnTo>
                    <a:lnTo>
                      <a:pt x="21014" y="19181"/>
                    </a:lnTo>
                    <a:lnTo>
                      <a:pt x="21733" y="18896"/>
                    </a:lnTo>
                    <a:lnTo>
                      <a:pt x="22193" y="18712"/>
                    </a:lnTo>
                    <a:lnTo>
                      <a:pt x="22352" y="18645"/>
                    </a:lnTo>
                    <a:lnTo>
                      <a:pt x="21959" y="13733"/>
                    </a:lnTo>
                    <a:lnTo>
                      <a:pt x="21541" y="13825"/>
                    </a:lnTo>
                    <a:lnTo>
                      <a:pt x="21089" y="13917"/>
                    </a:lnTo>
                    <a:lnTo>
                      <a:pt x="20620" y="14001"/>
                    </a:lnTo>
                    <a:lnTo>
                      <a:pt x="20127" y="14076"/>
                    </a:lnTo>
                    <a:lnTo>
                      <a:pt x="19608" y="14160"/>
                    </a:lnTo>
                    <a:lnTo>
                      <a:pt x="19080" y="14235"/>
                    </a:lnTo>
                    <a:lnTo>
                      <a:pt x="17984" y="14369"/>
                    </a:lnTo>
                    <a:lnTo>
                      <a:pt x="16855" y="14495"/>
                    </a:lnTo>
                    <a:lnTo>
                      <a:pt x="15708" y="14612"/>
                    </a:lnTo>
                    <a:lnTo>
                      <a:pt x="14570" y="14712"/>
                    </a:lnTo>
                    <a:lnTo>
                      <a:pt x="13465" y="14804"/>
                    </a:lnTo>
                    <a:lnTo>
                      <a:pt x="12411" y="14879"/>
                    </a:lnTo>
                    <a:lnTo>
                      <a:pt x="11432" y="14946"/>
                    </a:lnTo>
                    <a:lnTo>
                      <a:pt x="9767" y="15047"/>
                    </a:lnTo>
                    <a:lnTo>
                      <a:pt x="8645" y="15105"/>
                    </a:lnTo>
                    <a:lnTo>
                      <a:pt x="8235" y="15122"/>
                    </a:lnTo>
                    <a:lnTo>
                      <a:pt x="8235" y="15122"/>
                    </a:lnTo>
                    <a:lnTo>
                      <a:pt x="14001" y="9574"/>
                    </a:lnTo>
                    <a:lnTo>
                      <a:pt x="13976" y="9156"/>
                    </a:lnTo>
                    <a:lnTo>
                      <a:pt x="13926" y="8034"/>
                    </a:lnTo>
                    <a:lnTo>
                      <a:pt x="13834" y="6469"/>
                    </a:lnTo>
                    <a:lnTo>
                      <a:pt x="13775" y="5582"/>
                    </a:lnTo>
                    <a:lnTo>
                      <a:pt x="13716" y="4679"/>
                    </a:lnTo>
                    <a:lnTo>
                      <a:pt x="13641" y="3766"/>
                    </a:lnTo>
                    <a:lnTo>
                      <a:pt x="13566" y="2896"/>
                    </a:lnTo>
                    <a:lnTo>
                      <a:pt x="13482" y="2084"/>
                    </a:lnTo>
                    <a:lnTo>
                      <a:pt x="13398" y="1373"/>
                    </a:lnTo>
                    <a:lnTo>
                      <a:pt x="13348" y="1055"/>
                    </a:lnTo>
                    <a:lnTo>
                      <a:pt x="13298" y="771"/>
                    </a:lnTo>
                    <a:lnTo>
                      <a:pt x="13248" y="528"/>
                    </a:lnTo>
                    <a:lnTo>
                      <a:pt x="13198" y="327"/>
                    </a:lnTo>
                    <a:lnTo>
                      <a:pt x="13147" y="168"/>
                    </a:lnTo>
                    <a:lnTo>
                      <a:pt x="13122" y="109"/>
                    </a:lnTo>
                    <a:lnTo>
                      <a:pt x="13097" y="59"/>
                    </a:lnTo>
                    <a:lnTo>
                      <a:pt x="13064" y="26"/>
                    </a:lnTo>
                    <a:lnTo>
                      <a:pt x="13039" y="1"/>
                    </a:lnTo>
                    <a:close/>
                  </a:path>
                </a:pathLst>
              </a:custGeom>
              <a:solidFill>
                <a:srgbClr val="549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Google Shape;1158;p30">
                <a:extLst>
                  <a:ext uri="{FF2B5EF4-FFF2-40B4-BE49-F238E27FC236}">
                    <a16:creationId xmlns:a16="http://schemas.microsoft.com/office/drawing/2014/main" xmlns="" id="{22E5BAB5-E683-18F2-43B1-00EBA3E719FF}"/>
                  </a:ext>
                </a:extLst>
              </p:cNvPr>
              <p:cNvSpPr/>
              <p:nvPr/>
            </p:nvSpPr>
            <p:spPr>
              <a:xfrm>
                <a:off x="2847119" y="1794190"/>
                <a:ext cx="156538" cy="154398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4235" extrusionOk="0">
                    <a:moveTo>
                      <a:pt x="2460" y="1"/>
                    </a:moveTo>
                    <a:lnTo>
                      <a:pt x="2293" y="17"/>
                    </a:lnTo>
                    <a:lnTo>
                      <a:pt x="2134" y="51"/>
                    </a:lnTo>
                    <a:lnTo>
                      <a:pt x="1975" y="93"/>
                    </a:lnTo>
                    <a:lnTo>
                      <a:pt x="1816" y="160"/>
                    </a:lnTo>
                    <a:lnTo>
                      <a:pt x="1674" y="235"/>
                    </a:lnTo>
                    <a:lnTo>
                      <a:pt x="1532" y="319"/>
                    </a:lnTo>
                    <a:lnTo>
                      <a:pt x="1406" y="419"/>
                    </a:lnTo>
                    <a:lnTo>
                      <a:pt x="1289" y="536"/>
                    </a:lnTo>
                    <a:lnTo>
                      <a:pt x="1180" y="662"/>
                    </a:lnTo>
                    <a:lnTo>
                      <a:pt x="1080" y="795"/>
                    </a:lnTo>
                    <a:lnTo>
                      <a:pt x="996" y="946"/>
                    </a:lnTo>
                    <a:lnTo>
                      <a:pt x="929" y="1105"/>
                    </a:lnTo>
                    <a:lnTo>
                      <a:pt x="871" y="1272"/>
                    </a:lnTo>
                    <a:lnTo>
                      <a:pt x="871" y="1298"/>
                    </a:lnTo>
                    <a:lnTo>
                      <a:pt x="661" y="2042"/>
                    </a:lnTo>
                    <a:lnTo>
                      <a:pt x="452" y="2779"/>
                    </a:lnTo>
                    <a:lnTo>
                      <a:pt x="226" y="3507"/>
                    </a:lnTo>
                    <a:lnTo>
                      <a:pt x="0" y="4235"/>
                    </a:lnTo>
                    <a:lnTo>
                      <a:pt x="4276" y="4235"/>
                    </a:lnTo>
                    <a:lnTo>
                      <a:pt x="4293" y="3574"/>
                    </a:lnTo>
                    <a:lnTo>
                      <a:pt x="4285" y="2913"/>
                    </a:lnTo>
                    <a:lnTo>
                      <a:pt x="4268" y="2260"/>
                    </a:lnTo>
                    <a:lnTo>
                      <a:pt x="4235" y="1607"/>
                    </a:lnTo>
                    <a:lnTo>
                      <a:pt x="4226" y="1473"/>
                    </a:lnTo>
                    <a:lnTo>
                      <a:pt x="4201" y="1348"/>
                    </a:lnTo>
                    <a:lnTo>
                      <a:pt x="4168" y="1214"/>
                    </a:lnTo>
                    <a:lnTo>
                      <a:pt x="4126" y="1097"/>
                    </a:lnTo>
                    <a:lnTo>
                      <a:pt x="4067" y="971"/>
                    </a:lnTo>
                    <a:lnTo>
                      <a:pt x="4009" y="854"/>
                    </a:lnTo>
                    <a:lnTo>
                      <a:pt x="3942" y="745"/>
                    </a:lnTo>
                    <a:lnTo>
                      <a:pt x="3858" y="636"/>
                    </a:lnTo>
                    <a:lnTo>
                      <a:pt x="3774" y="544"/>
                    </a:lnTo>
                    <a:lnTo>
                      <a:pt x="3682" y="452"/>
                    </a:lnTo>
                    <a:lnTo>
                      <a:pt x="3582" y="360"/>
                    </a:lnTo>
                    <a:lnTo>
                      <a:pt x="3473" y="285"/>
                    </a:lnTo>
                    <a:lnTo>
                      <a:pt x="3356" y="218"/>
                    </a:lnTo>
                    <a:lnTo>
                      <a:pt x="3230" y="151"/>
                    </a:lnTo>
                    <a:lnTo>
                      <a:pt x="3105" y="101"/>
                    </a:lnTo>
                    <a:lnTo>
                      <a:pt x="2971" y="59"/>
                    </a:lnTo>
                    <a:lnTo>
                      <a:pt x="2804" y="26"/>
                    </a:lnTo>
                    <a:lnTo>
                      <a:pt x="2628" y="9"/>
                    </a:lnTo>
                    <a:lnTo>
                      <a:pt x="2460" y="1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Google Shape;1159;p30">
                <a:extLst>
                  <a:ext uri="{FF2B5EF4-FFF2-40B4-BE49-F238E27FC236}">
                    <a16:creationId xmlns:a16="http://schemas.microsoft.com/office/drawing/2014/main" xmlns="" id="{E924DDC5-770A-4D1F-35FF-9B9D5C2878B4}"/>
                  </a:ext>
                </a:extLst>
              </p:cNvPr>
              <p:cNvSpPr/>
              <p:nvPr/>
            </p:nvSpPr>
            <p:spPr>
              <a:xfrm>
                <a:off x="2847119" y="1794190"/>
                <a:ext cx="156538" cy="154398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4235" fill="none" extrusionOk="0">
                    <a:moveTo>
                      <a:pt x="4276" y="4235"/>
                    </a:moveTo>
                    <a:lnTo>
                      <a:pt x="4276" y="4235"/>
                    </a:lnTo>
                    <a:lnTo>
                      <a:pt x="4293" y="3574"/>
                    </a:lnTo>
                    <a:lnTo>
                      <a:pt x="4285" y="2913"/>
                    </a:lnTo>
                    <a:lnTo>
                      <a:pt x="4268" y="2260"/>
                    </a:lnTo>
                    <a:lnTo>
                      <a:pt x="4235" y="1607"/>
                    </a:lnTo>
                    <a:lnTo>
                      <a:pt x="4235" y="1607"/>
                    </a:lnTo>
                    <a:lnTo>
                      <a:pt x="4226" y="1473"/>
                    </a:lnTo>
                    <a:lnTo>
                      <a:pt x="4201" y="1348"/>
                    </a:lnTo>
                    <a:lnTo>
                      <a:pt x="4168" y="1214"/>
                    </a:lnTo>
                    <a:lnTo>
                      <a:pt x="4126" y="1097"/>
                    </a:lnTo>
                    <a:lnTo>
                      <a:pt x="4067" y="971"/>
                    </a:lnTo>
                    <a:lnTo>
                      <a:pt x="4009" y="854"/>
                    </a:lnTo>
                    <a:lnTo>
                      <a:pt x="3942" y="745"/>
                    </a:lnTo>
                    <a:lnTo>
                      <a:pt x="3858" y="636"/>
                    </a:lnTo>
                    <a:lnTo>
                      <a:pt x="3774" y="544"/>
                    </a:lnTo>
                    <a:lnTo>
                      <a:pt x="3682" y="452"/>
                    </a:lnTo>
                    <a:lnTo>
                      <a:pt x="3582" y="360"/>
                    </a:lnTo>
                    <a:lnTo>
                      <a:pt x="3473" y="285"/>
                    </a:lnTo>
                    <a:lnTo>
                      <a:pt x="3356" y="218"/>
                    </a:lnTo>
                    <a:lnTo>
                      <a:pt x="3230" y="151"/>
                    </a:lnTo>
                    <a:lnTo>
                      <a:pt x="3105" y="101"/>
                    </a:lnTo>
                    <a:lnTo>
                      <a:pt x="2971" y="59"/>
                    </a:lnTo>
                    <a:lnTo>
                      <a:pt x="2971" y="59"/>
                    </a:lnTo>
                    <a:lnTo>
                      <a:pt x="2804" y="26"/>
                    </a:lnTo>
                    <a:lnTo>
                      <a:pt x="2628" y="9"/>
                    </a:lnTo>
                    <a:lnTo>
                      <a:pt x="2460" y="1"/>
                    </a:lnTo>
                    <a:lnTo>
                      <a:pt x="2293" y="17"/>
                    </a:lnTo>
                    <a:lnTo>
                      <a:pt x="2134" y="51"/>
                    </a:lnTo>
                    <a:lnTo>
                      <a:pt x="1975" y="93"/>
                    </a:lnTo>
                    <a:lnTo>
                      <a:pt x="1816" y="160"/>
                    </a:lnTo>
                    <a:lnTo>
                      <a:pt x="1674" y="235"/>
                    </a:lnTo>
                    <a:lnTo>
                      <a:pt x="1532" y="319"/>
                    </a:lnTo>
                    <a:lnTo>
                      <a:pt x="1406" y="419"/>
                    </a:lnTo>
                    <a:lnTo>
                      <a:pt x="1289" y="536"/>
                    </a:lnTo>
                    <a:lnTo>
                      <a:pt x="1180" y="662"/>
                    </a:lnTo>
                    <a:lnTo>
                      <a:pt x="1080" y="795"/>
                    </a:lnTo>
                    <a:lnTo>
                      <a:pt x="996" y="946"/>
                    </a:lnTo>
                    <a:lnTo>
                      <a:pt x="929" y="1105"/>
                    </a:lnTo>
                    <a:lnTo>
                      <a:pt x="871" y="1272"/>
                    </a:lnTo>
                    <a:lnTo>
                      <a:pt x="871" y="1298"/>
                    </a:lnTo>
                    <a:lnTo>
                      <a:pt x="871" y="1298"/>
                    </a:lnTo>
                    <a:lnTo>
                      <a:pt x="661" y="2042"/>
                    </a:lnTo>
                    <a:lnTo>
                      <a:pt x="452" y="2779"/>
                    </a:lnTo>
                    <a:lnTo>
                      <a:pt x="226" y="3507"/>
                    </a:lnTo>
                    <a:lnTo>
                      <a:pt x="0" y="4235"/>
                    </a:lnTo>
                    <a:lnTo>
                      <a:pt x="4276" y="4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Google Shape;1160;p30">
                <a:extLst>
                  <a:ext uri="{FF2B5EF4-FFF2-40B4-BE49-F238E27FC236}">
                    <a16:creationId xmlns:a16="http://schemas.microsoft.com/office/drawing/2014/main" xmlns="" id="{6ACA1C41-0F90-CDA0-FC99-74CE43682D4E}"/>
                  </a:ext>
                </a:extLst>
              </p:cNvPr>
              <p:cNvSpPr/>
              <p:nvPr/>
            </p:nvSpPr>
            <p:spPr>
              <a:xfrm>
                <a:off x="2838261" y="1580011"/>
                <a:ext cx="238306" cy="285608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7834" extrusionOk="0">
                    <a:moveTo>
                      <a:pt x="2494" y="1"/>
                    </a:moveTo>
                    <a:lnTo>
                      <a:pt x="2452" y="18"/>
                    </a:lnTo>
                    <a:lnTo>
                      <a:pt x="2402" y="43"/>
                    </a:lnTo>
                    <a:lnTo>
                      <a:pt x="2352" y="68"/>
                    </a:lnTo>
                    <a:lnTo>
                      <a:pt x="2310" y="110"/>
                    </a:lnTo>
                    <a:lnTo>
                      <a:pt x="2260" y="152"/>
                    </a:lnTo>
                    <a:lnTo>
                      <a:pt x="2210" y="210"/>
                    </a:lnTo>
                    <a:lnTo>
                      <a:pt x="2118" y="344"/>
                    </a:lnTo>
                    <a:lnTo>
                      <a:pt x="2034" y="503"/>
                    </a:lnTo>
                    <a:lnTo>
                      <a:pt x="1950" y="696"/>
                    </a:lnTo>
                    <a:lnTo>
                      <a:pt x="1867" y="913"/>
                    </a:lnTo>
                    <a:lnTo>
                      <a:pt x="1800" y="1164"/>
                    </a:lnTo>
                    <a:lnTo>
                      <a:pt x="1733" y="1440"/>
                    </a:lnTo>
                    <a:lnTo>
                      <a:pt x="1683" y="1742"/>
                    </a:lnTo>
                    <a:lnTo>
                      <a:pt x="1641" y="2060"/>
                    </a:lnTo>
                    <a:lnTo>
                      <a:pt x="1607" y="2411"/>
                    </a:lnTo>
                    <a:lnTo>
                      <a:pt x="1590" y="2788"/>
                    </a:lnTo>
                    <a:lnTo>
                      <a:pt x="1582" y="3181"/>
                    </a:lnTo>
                    <a:lnTo>
                      <a:pt x="1448" y="3081"/>
                    </a:lnTo>
                    <a:lnTo>
                      <a:pt x="1298" y="2980"/>
                    </a:lnTo>
                    <a:lnTo>
                      <a:pt x="1122" y="2863"/>
                    </a:lnTo>
                    <a:lnTo>
                      <a:pt x="921" y="2763"/>
                    </a:lnTo>
                    <a:lnTo>
                      <a:pt x="821" y="2712"/>
                    </a:lnTo>
                    <a:lnTo>
                      <a:pt x="720" y="2679"/>
                    </a:lnTo>
                    <a:lnTo>
                      <a:pt x="620" y="2654"/>
                    </a:lnTo>
                    <a:lnTo>
                      <a:pt x="528" y="2637"/>
                    </a:lnTo>
                    <a:lnTo>
                      <a:pt x="444" y="2637"/>
                    </a:lnTo>
                    <a:lnTo>
                      <a:pt x="369" y="2654"/>
                    </a:lnTo>
                    <a:lnTo>
                      <a:pt x="302" y="2687"/>
                    </a:lnTo>
                    <a:lnTo>
                      <a:pt x="243" y="2729"/>
                    </a:lnTo>
                    <a:lnTo>
                      <a:pt x="185" y="2771"/>
                    </a:lnTo>
                    <a:lnTo>
                      <a:pt x="134" y="2821"/>
                    </a:lnTo>
                    <a:lnTo>
                      <a:pt x="93" y="2880"/>
                    </a:lnTo>
                    <a:lnTo>
                      <a:pt x="59" y="2938"/>
                    </a:lnTo>
                    <a:lnTo>
                      <a:pt x="34" y="3005"/>
                    </a:lnTo>
                    <a:lnTo>
                      <a:pt x="17" y="3081"/>
                    </a:lnTo>
                    <a:lnTo>
                      <a:pt x="9" y="3156"/>
                    </a:lnTo>
                    <a:lnTo>
                      <a:pt x="1" y="3231"/>
                    </a:lnTo>
                    <a:lnTo>
                      <a:pt x="1" y="3315"/>
                    </a:lnTo>
                    <a:lnTo>
                      <a:pt x="17" y="3398"/>
                    </a:lnTo>
                    <a:lnTo>
                      <a:pt x="34" y="3482"/>
                    </a:lnTo>
                    <a:lnTo>
                      <a:pt x="59" y="3566"/>
                    </a:lnTo>
                    <a:lnTo>
                      <a:pt x="93" y="3650"/>
                    </a:lnTo>
                    <a:lnTo>
                      <a:pt x="134" y="3742"/>
                    </a:lnTo>
                    <a:lnTo>
                      <a:pt x="185" y="3859"/>
                    </a:lnTo>
                    <a:lnTo>
                      <a:pt x="252" y="4018"/>
                    </a:lnTo>
                    <a:lnTo>
                      <a:pt x="411" y="4470"/>
                    </a:lnTo>
                    <a:lnTo>
                      <a:pt x="595" y="5022"/>
                    </a:lnTo>
                    <a:lnTo>
                      <a:pt x="796" y="5616"/>
                    </a:lnTo>
                    <a:lnTo>
                      <a:pt x="1130" y="6679"/>
                    </a:lnTo>
                    <a:lnTo>
                      <a:pt x="1273" y="7139"/>
                    </a:lnTo>
                    <a:lnTo>
                      <a:pt x="1323" y="7164"/>
                    </a:lnTo>
                    <a:lnTo>
                      <a:pt x="1432" y="7189"/>
                    </a:lnTo>
                    <a:lnTo>
                      <a:pt x="1800" y="7281"/>
                    </a:lnTo>
                    <a:lnTo>
                      <a:pt x="2319" y="7390"/>
                    </a:lnTo>
                    <a:lnTo>
                      <a:pt x="2904" y="7516"/>
                    </a:lnTo>
                    <a:lnTo>
                      <a:pt x="4001" y="7733"/>
                    </a:lnTo>
                    <a:lnTo>
                      <a:pt x="4494" y="7834"/>
                    </a:lnTo>
                    <a:lnTo>
                      <a:pt x="4595" y="7691"/>
                    </a:lnTo>
                    <a:lnTo>
                      <a:pt x="4846" y="7290"/>
                    </a:lnTo>
                    <a:lnTo>
                      <a:pt x="5013" y="7022"/>
                    </a:lnTo>
                    <a:lnTo>
                      <a:pt x="5197" y="6704"/>
                    </a:lnTo>
                    <a:lnTo>
                      <a:pt x="5390" y="6361"/>
                    </a:lnTo>
                    <a:lnTo>
                      <a:pt x="5591" y="6001"/>
                    </a:lnTo>
                    <a:lnTo>
                      <a:pt x="5791" y="5616"/>
                    </a:lnTo>
                    <a:lnTo>
                      <a:pt x="5975" y="5223"/>
                    </a:lnTo>
                    <a:lnTo>
                      <a:pt x="6151" y="4838"/>
                    </a:lnTo>
                    <a:lnTo>
                      <a:pt x="6226" y="4645"/>
                    </a:lnTo>
                    <a:lnTo>
                      <a:pt x="6302" y="4453"/>
                    </a:lnTo>
                    <a:lnTo>
                      <a:pt x="6360" y="4269"/>
                    </a:lnTo>
                    <a:lnTo>
                      <a:pt x="6419" y="4085"/>
                    </a:lnTo>
                    <a:lnTo>
                      <a:pt x="6461" y="3909"/>
                    </a:lnTo>
                    <a:lnTo>
                      <a:pt x="6503" y="3742"/>
                    </a:lnTo>
                    <a:lnTo>
                      <a:pt x="6519" y="3583"/>
                    </a:lnTo>
                    <a:lnTo>
                      <a:pt x="6536" y="3432"/>
                    </a:lnTo>
                    <a:lnTo>
                      <a:pt x="6536" y="3290"/>
                    </a:lnTo>
                    <a:lnTo>
                      <a:pt x="6528" y="3156"/>
                    </a:lnTo>
                    <a:lnTo>
                      <a:pt x="6503" y="3147"/>
                    </a:lnTo>
                    <a:lnTo>
                      <a:pt x="6444" y="3131"/>
                    </a:lnTo>
                    <a:lnTo>
                      <a:pt x="6344" y="3106"/>
                    </a:lnTo>
                    <a:lnTo>
                      <a:pt x="6218" y="3106"/>
                    </a:lnTo>
                    <a:lnTo>
                      <a:pt x="6143" y="3114"/>
                    </a:lnTo>
                    <a:lnTo>
                      <a:pt x="6051" y="3131"/>
                    </a:lnTo>
                    <a:lnTo>
                      <a:pt x="5959" y="3156"/>
                    </a:lnTo>
                    <a:lnTo>
                      <a:pt x="5867" y="3198"/>
                    </a:lnTo>
                    <a:lnTo>
                      <a:pt x="5758" y="3248"/>
                    </a:lnTo>
                    <a:lnTo>
                      <a:pt x="5649" y="3315"/>
                    </a:lnTo>
                    <a:lnTo>
                      <a:pt x="5532" y="3398"/>
                    </a:lnTo>
                    <a:lnTo>
                      <a:pt x="5406" y="3499"/>
                    </a:lnTo>
                    <a:lnTo>
                      <a:pt x="5406" y="3499"/>
                    </a:lnTo>
                    <a:lnTo>
                      <a:pt x="5440" y="3415"/>
                    </a:lnTo>
                    <a:lnTo>
                      <a:pt x="5524" y="3181"/>
                    </a:lnTo>
                    <a:lnTo>
                      <a:pt x="5641" y="2855"/>
                    </a:lnTo>
                    <a:lnTo>
                      <a:pt x="5699" y="2670"/>
                    </a:lnTo>
                    <a:lnTo>
                      <a:pt x="5758" y="2470"/>
                    </a:lnTo>
                    <a:lnTo>
                      <a:pt x="5808" y="2269"/>
                    </a:lnTo>
                    <a:lnTo>
                      <a:pt x="5850" y="2060"/>
                    </a:lnTo>
                    <a:lnTo>
                      <a:pt x="5883" y="1867"/>
                    </a:lnTo>
                    <a:lnTo>
                      <a:pt x="5909" y="1683"/>
                    </a:lnTo>
                    <a:lnTo>
                      <a:pt x="5909" y="1516"/>
                    </a:lnTo>
                    <a:lnTo>
                      <a:pt x="5900" y="1432"/>
                    </a:lnTo>
                    <a:lnTo>
                      <a:pt x="5892" y="1365"/>
                    </a:lnTo>
                    <a:lnTo>
                      <a:pt x="5875" y="1298"/>
                    </a:lnTo>
                    <a:lnTo>
                      <a:pt x="5850" y="1248"/>
                    </a:lnTo>
                    <a:lnTo>
                      <a:pt x="5825" y="1198"/>
                    </a:lnTo>
                    <a:lnTo>
                      <a:pt x="5783" y="1156"/>
                    </a:lnTo>
                    <a:lnTo>
                      <a:pt x="5741" y="1122"/>
                    </a:lnTo>
                    <a:lnTo>
                      <a:pt x="5699" y="1114"/>
                    </a:lnTo>
                    <a:lnTo>
                      <a:pt x="5649" y="1114"/>
                    </a:lnTo>
                    <a:lnTo>
                      <a:pt x="5591" y="1131"/>
                    </a:lnTo>
                    <a:lnTo>
                      <a:pt x="5540" y="1156"/>
                    </a:lnTo>
                    <a:lnTo>
                      <a:pt x="5473" y="1189"/>
                    </a:lnTo>
                    <a:lnTo>
                      <a:pt x="5415" y="1239"/>
                    </a:lnTo>
                    <a:lnTo>
                      <a:pt x="5356" y="1290"/>
                    </a:lnTo>
                    <a:lnTo>
                      <a:pt x="5222" y="1432"/>
                    </a:lnTo>
                    <a:lnTo>
                      <a:pt x="5088" y="1591"/>
                    </a:lnTo>
                    <a:lnTo>
                      <a:pt x="4955" y="1775"/>
                    </a:lnTo>
                    <a:lnTo>
                      <a:pt x="4821" y="1968"/>
                    </a:lnTo>
                    <a:lnTo>
                      <a:pt x="4695" y="2160"/>
                    </a:lnTo>
                    <a:lnTo>
                      <a:pt x="4578" y="2361"/>
                    </a:lnTo>
                    <a:lnTo>
                      <a:pt x="4377" y="2712"/>
                    </a:lnTo>
                    <a:lnTo>
                      <a:pt x="4235" y="2963"/>
                    </a:lnTo>
                    <a:lnTo>
                      <a:pt x="4185" y="3064"/>
                    </a:lnTo>
                    <a:lnTo>
                      <a:pt x="4218" y="2955"/>
                    </a:lnTo>
                    <a:lnTo>
                      <a:pt x="4302" y="2654"/>
                    </a:lnTo>
                    <a:lnTo>
                      <a:pt x="4402" y="2227"/>
                    </a:lnTo>
                    <a:lnTo>
                      <a:pt x="4452" y="1984"/>
                    </a:lnTo>
                    <a:lnTo>
                      <a:pt x="4511" y="1725"/>
                    </a:lnTo>
                    <a:lnTo>
                      <a:pt x="4553" y="1465"/>
                    </a:lnTo>
                    <a:lnTo>
                      <a:pt x="4595" y="1214"/>
                    </a:lnTo>
                    <a:lnTo>
                      <a:pt x="4620" y="972"/>
                    </a:lnTo>
                    <a:lnTo>
                      <a:pt x="4628" y="746"/>
                    </a:lnTo>
                    <a:lnTo>
                      <a:pt x="4628" y="645"/>
                    </a:lnTo>
                    <a:lnTo>
                      <a:pt x="4620" y="553"/>
                    </a:lnTo>
                    <a:lnTo>
                      <a:pt x="4611" y="461"/>
                    </a:lnTo>
                    <a:lnTo>
                      <a:pt x="4595" y="386"/>
                    </a:lnTo>
                    <a:lnTo>
                      <a:pt x="4578" y="311"/>
                    </a:lnTo>
                    <a:lnTo>
                      <a:pt x="4544" y="252"/>
                    </a:lnTo>
                    <a:lnTo>
                      <a:pt x="4511" y="210"/>
                    </a:lnTo>
                    <a:lnTo>
                      <a:pt x="4469" y="177"/>
                    </a:lnTo>
                    <a:lnTo>
                      <a:pt x="4427" y="160"/>
                    </a:lnTo>
                    <a:lnTo>
                      <a:pt x="4377" y="143"/>
                    </a:lnTo>
                    <a:lnTo>
                      <a:pt x="4327" y="152"/>
                    </a:lnTo>
                    <a:lnTo>
                      <a:pt x="4277" y="168"/>
                    </a:lnTo>
                    <a:lnTo>
                      <a:pt x="4226" y="185"/>
                    </a:lnTo>
                    <a:lnTo>
                      <a:pt x="4176" y="227"/>
                    </a:lnTo>
                    <a:lnTo>
                      <a:pt x="4118" y="269"/>
                    </a:lnTo>
                    <a:lnTo>
                      <a:pt x="4067" y="319"/>
                    </a:lnTo>
                    <a:lnTo>
                      <a:pt x="3959" y="444"/>
                    </a:lnTo>
                    <a:lnTo>
                      <a:pt x="3842" y="603"/>
                    </a:lnTo>
                    <a:lnTo>
                      <a:pt x="3733" y="779"/>
                    </a:lnTo>
                    <a:lnTo>
                      <a:pt x="3624" y="972"/>
                    </a:lnTo>
                    <a:lnTo>
                      <a:pt x="3524" y="1181"/>
                    </a:lnTo>
                    <a:lnTo>
                      <a:pt x="3423" y="1398"/>
                    </a:lnTo>
                    <a:lnTo>
                      <a:pt x="3323" y="1616"/>
                    </a:lnTo>
                    <a:lnTo>
                      <a:pt x="3239" y="1834"/>
                    </a:lnTo>
                    <a:lnTo>
                      <a:pt x="3164" y="2051"/>
                    </a:lnTo>
                    <a:lnTo>
                      <a:pt x="3088" y="2252"/>
                    </a:lnTo>
                    <a:lnTo>
                      <a:pt x="3038" y="2445"/>
                    </a:lnTo>
                    <a:lnTo>
                      <a:pt x="2996" y="2612"/>
                    </a:lnTo>
                    <a:lnTo>
                      <a:pt x="3013" y="2244"/>
                    </a:lnTo>
                    <a:lnTo>
                      <a:pt x="3021" y="1867"/>
                    </a:lnTo>
                    <a:lnTo>
                      <a:pt x="3013" y="1424"/>
                    </a:lnTo>
                    <a:lnTo>
                      <a:pt x="3005" y="1189"/>
                    </a:lnTo>
                    <a:lnTo>
                      <a:pt x="2988" y="963"/>
                    </a:lnTo>
                    <a:lnTo>
                      <a:pt x="2963" y="746"/>
                    </a:lnTo>
                    <a:lnTo>
                      <a:pt x="2929" y="545"/>
                    </a:lnTo>
                    <a:lnTo>
                      <a:pt x="2888" y="369"/>
                    </a:lnTo>
                    <a:lnTo>
                      <a:pt x="2862" y="294"/>
                    </a:lnTo>
                    <a:lnTo>
                      <a:pt x="2837" y="219"/>
                    </a:lnTo>
                    <a:lnTo>
                      <a:pt x="2804" y="160"/>
                    </a:lnTo>
                    <a:lnTo>
                      <a:pt x="2762" y="101"/>
                    </a:lnTo>
                    <a:lnTo>
                      <a:pt x="2729" y="60"/>
                    </a:lnTo>
                    <a:lnTo>
                      <a:pt x="2687" y="34"/>
                    </a:lnTo>
                    <a:lnTo>
                      <a:pt x="2637" y="9"/>
                    </a:lnTo>
                    <a:lnTo>
                      <a:pt x="2595" y="1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Google Shape;1161;p30">
                <a:extLst>
                  <a:ext uri="{FF2B5EF4-FFF2-40B4-BE49-F238E27FC236}">
                    <a16:creationId xmlns:a16="http://schemas.microsoft.com/office/drawing/2014/main" xmlns="" id="{56429D65-1FCF-1980-B7B6-7A5820F4E644}"/>
                  </a:ext>
                </a:extLst>
              </p:cNvPr>
              <p:cNvSpPr/>
              <p:nvPr/>
            </p:nvSpPr>
            <p:spPr>
              <a:xfrm>
                <a:off x="2904465" y="1717305"/>
                <a:ext cx="72035" cy="62269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8" extrusionOk="0">
                    <a:moveTo>
                      <a:pt x="176" y="1"/>
                    </a:moveTo>
                    <a:lnTo>
                      <a:pt x="92" y="9"/>
                    </a:lnTo>
                    <a:lnTo>
                      <a:pt x="0" y="26"/>
                    </a:lnTo>
                    <a:lnTo>
                      <a:pt x="159" y="101"/>
                    </a:lnTo>
                    <a:lnTo>
                      <a:pt x="318" y="168"/>
                    </a:lnTo>
                    <a:lnTo>
                      <a:pt x="461" y="243"/>
                    </a:lnTo>
                    <a:lnTo>
                      <a:pt x="595" y="327"/>
                    </a:lnTo>
                    <a:lnTo>
                      <a:pt x="662" y="369"/>
                    </a:lnTo>
                    <a:lnTo>
                      <a:pt x="728" y="419"/>
                    </a:lnTo>
                    <a:lnTo>
                      <a:pt x="854" y="511"/>
                    </a:lnTo>
                    <a:lnTo>
                      <a:pt x="980" y="612"/>
                    </a:lnTo>
                    <a:lnTo>
                      <a:pt x="1038" y="662"/>
                    </a:lnTo>
                    <a:lnTo>
                      <a:pt x="1097" y="712"/>
                    </a:lnTo>
                    <a:lnTo>
                      <a:pt x="1214" y="829"/>
                    </a:lnTo>
                    <a:lnTo>
                      <a:pt x="1323" y="938"/>
                    </a:lnTo>
                    <a:lnTo>
                      <a:pt x="1540" y="1181"/>
                    </a:lnTo>
                    <a:lnTo>
                      <a:pt x="1749" y="1440"/>
                    </a:lnTo>
                    <a:lnTo>
                      <a:pt x="1975" y="1708"/>
                    </a:lnTo>
                    <a:lnTo>
                      <a:pt x="1967" y="1616"/>
                    </a:lnTo>
                    <a:lnTo>
                      <a:pt x="1950" y="1532"/>
                    </a:lnTo>
                    <a:lnTo>
                      <a:pt x="1900" y="1356"/>
                    </a:lnTo>
                    <a:lnTo>
                      <a:pt x="1841" y="1189"/>
                    </a:lnTo>
                    <a:lnTo>
                      <a:pt x="1766" y="1030"/>
                    </a:lnTo>
                    <a:lnTo>
                      <a:pt x="1674" y="879"/>
                    </a:lnTo>
                    <a:lnTo>
                      <a:pt x="1574" y="729"/>
                    </a:lnTo>
                    <a:lnTo>
                      <a:pt x="1457" y="595"/>
                    </a:lnTo>
                    <a:lnTo>
                      <a:pt x="1331" y="461"/>
                    </a:lnTo>
                    <a:lnTo>
                      <a:pt x="1264" y="402"/>
                    </a:lnTo>
                    <a:lnTo>
                      <a:pt x="1197" y="344"/>
                    </a:lnTo>
                    <a:lnTo>
                      <a:pt x="1122" y="294"/>
                    </a:lnTo>
                    <a:lnTo>
                      <a:pt x="1046" y="243"/>
                    </a:lnTo>
                    <a:lnTo>
                      <a:pt x="963" y="193"/>
                    </a:lnTo>
                    <a:lnTo>
                      <a:pt x="887" y="151"/>
                    </a:lnTo>
                    <a:lnTo>
                      <a:pt x="804" y="109"/>
                    </a:lnTo>
                    <a:lnTo>
                      <a:pt x="712" y="84"/>
                    </a:lnTo>
                    <a:lnTo>
                      <a:pt x="628" y="51"/>
                    </a:lnTo>
                    <a:lnTo>
                      <a:pt x="536" y="34"/>
                    </a:lnTo>
                    <a:lnTo>
                      <a:pt x="452" y="17"/>
                    </a:lnTo>
                    <a:lnTo>
                      <a:pt x="360" y="1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Google Shape;1162;p30">
                <a:extLst>
                  <a:ext uri="{FF2B5EF4-FFF2-40B4-BE49-F238E27FC236}">
                    <a16:creationId xmlns:a16="http://schemas.microsoft.com/office/drawing/2014/main" xmlns="" id="{960CFAF7-A713-1F16-BFC1-F894526C51C9}"/>
                  </a:ext>
                </a:extLst>
              </p:cNvPr>
              <p:cNvSpPr/>
              <p:nvPr/>
            </p:nvSpPr>
            <p:spPr>
              <a:xfrm>
                <a:off x="2272647" y="1897908"/>
                <a:ext cx="743500" cy="1040096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28529" extrusionOk="0">
                    <a:moveTo>
                      <a:pt x="15817" y="1"/>
                    </a:moveTo>
                    <a:lnTo>
                      <a:pt x="15658" y="662"/>
                    </a:lnTo>
                    <a:lnTo>
                      <a:pt x="15490" y="1323"/>
                    </a:lnTo>
                    <a:lnTo>
                      <a:pt x="15306" y="1967"/>
                    </a:lnTo>
                    <a:lnTo>
                      <a:pt x="15105" y="2595"/>
                    </a:lnTo>
                    <a:lnTo>
                      <a:pt x="14896" y="3214"/>
                    </a:lnTo>
                    <a:lnTo>
                      <a:pt x="14679" y="3825"/>
                    </a:lnTo>
                    <a:lnTo>
                      <a:pt x="14444" y="4419"/>
                    </a:lnTo>
                    <a:lnTo>
                      <a:pt x="14210" y="5005"/>
                    </a:lnTo>
                    <a:lnTo>
                      <a:pt x="13959" y="5582"/>
                    </a:lnTo>
                    <a:lnTo>
                      <a:pt x="13700" y="6143"/>
                    </a:lnTo>
                    <a:lnTo>
                      <a:pt x="13432" y="6687"/>
                    </a:lnTo>
                    <a:lnTo>
                      <a:pt x="13156" y="7223"/>
                    </a:lnTo>
                    <a:lnTo>
                      <a:pt x="12871" y="7750"/>
                    </a:lnTo>
                    <a:lnTo>
                      <a:pt x="12578" y="8269"/>
                    </a:lnTo>
                    <a:lnTo>
                      <a:pt x="12285" y="8771"/>
                    </a:lnTo>
                    <a:lnTo>
                      <a:pt x="11976" y="9264"/>
                    </a:lnTo>
                    <a:lnTo>
                      <a:pt x="11666" y="9741"/>
                    </a:lnTo>
                    <a:lnTo>
                      <a:pt x="11357" y="10210"/>
                    </a:lnTo>
                    <a:lnTo>
                      <a:pt x="11039" y="10670"/>
                    </a:lnTo>
                    <a:lnTo>
                      <a:pt x="10712" y="11122"/>
                    </a:lnTo>
                    <a:lnTo>
                      <a:pt x="10386" y="11557"/>
                    </a:lnTo>
                    <a:lnTo>
                      <a:pt x="10059" y="11976"/>
                    </a:lnTo>
                    <a:lnTo>
                      <a:pt x="9725" y="12394"/>
                    </a:lnTo>
                    <a:lnTo>
                      <a:pt x="9390" y="12796"/>
                    </a:lnTo>
                    <a:lnTo>
                      <a:pt x="9055" y="13189"/>
                    </a:lnTo>
                    <a:lnTo>
                      <a:pt x="8712" y="13566"/>
                    </a:lnTo>
                    <a:lnTo>
                      <a:pt x="8377" y="13942"/>
                    </a:lnTo>
                    <a:lnTo>
                      <a:pt x="8043" y="14294"/>
                    </a:lnTo>
                    <a:lnTo>
                      <a:pt x="7700" y="14645"/>
                    </a:lnTo>
                    <a:lnTo>
                      <a:pt x="7365" y="14988"/>
                    </a:lnTo>
                    <a:lnTo>
                      <a:pt x="7030" y="15315"/>
                    </a:lnTo>
                    <a:lnTo>
                      <a:pt x="6695" y="15624"/>
                    </a:lnTo>
                    <a:lnTo>
                      <a:pt x="6361" y="15934"/>
                    </a:lnTo>
                    <a:lnTo>
                      <a:pt x="6034" y="16227"/>
                    </a:lnTo>
                    <a:lnTo>
                      <a:pt x="5708" y="16511"/>
                    </a:lnTo>
                    <a:lnTo>
                      <a:pt x="5390" y="16787"/>
                    </a:lnTo>
                    <a:lnTo>
                      <a:pt x="4762" y="17306"/>
                    </a:lnTo>
                    <a:lnTo>
                      <a:pt x="4151" y="17783"/>
                    </a:lnTo>
                    <a:lnTo>
                      <a:pt x="3574" y="18227"/>
                    </a:lnTo>
                    <a:lnTo>
                      <a:pt x="3022" y="18620"/>
                    </a:lnTo>
                    <a:lnTo>
                      <a:pt x="2503" y="18980"/>
                    </a:lnTo>
                    <a:lnTo>
                      <a:pt x="2018" y="19298"/>
                    </a:lnTo>
                    <a:lnTo>
                      <a:pt x="1582" y="19574"/>
                    </a:lnTo>
                    <a:lnTo>
                      <a:pt x="1189" y="19817"/>
                    </a:lnTo>
                    <a:lnTo>
                      <a:pt x="838" y="20018"/>
                    </a:lnTo>
                    <a:lnTo>
                      <a:pt x="553" y="20185"/>
                    </a:lnTo>
                    <a:lnTo>
                      <a:pt x="143" y="20403"/>
                    </a:lnTo>
                    <a:lnTo>
                      <a:pt x="1" y="20478"/>
                    </a:lnTo>
                    <a:lnTo>
                      <a:pt x="1741" y="28528"/>
                    </a:lnTo>
                    <a:lnTo>
                      <a:pt x="2151" y="28428"/>
                    </a:lnTo>
                    <a:lnTo>
                      <a:pt x="2562" y="28327"/>
                    </a:lnTo>
                    <a:lnTo>
                      <a:pt x="2955" y="28210"/>
                    </a:lnTo>
                    <a:lnTo>
                      <a:pt x="3348" y="28093"/>
                    </a:lnTo>
                    <a:lnTo>
                      <a:pt x="3741" y="27976"/>
                    </a:lnTo>
                    <a:lnTo>
                      <a:pt x="4118" y="27842"/>
                    </a:lnTo>
                    <a:lnTo>
                      <a:pt x="4495" y="27708"/>
                    </a:lnTo>
                    <a:lnTo>
                      <a:pt x="4863" y="27566"/>
                    </a:lnTo>
                    <a:lnTo>
                      <a:pt x="5231" y="27415"/>
                    </a:lnTo>
                    <a:lnTo>
                      <a:pt x="5582" y="27265"/>
                    </a:lnTo>
                    <a:lnTo>
                      <a:pt x="5934" y="27097"/>
                    </a:lnTo>
                    <a:lnTo>
                      <a:pt x="6285" y="26938"/>
                    </a:lnTo>
                    <a:lnTo>
                      <a:pt x="6628" y="26762"/>
                    </a:lnTo>
                    <a:lnTo>
                      <a:pt x="6963" y="26587"/>
                    </a:lnTo>
                    <a:lnTo>
                      <a:pt x="7290" y="26403"/>
                    </a:lnTo>
                    <a:lnTo>
                      <a:pt x="7616" y="26219"/>
                    </a:lnTo>
                    <a:lnTo>
                      <a:pt x="7934" y="26026"/>
                    </a:lnTo>
                    <a:lnTo>
                      <a:pt x="8252" y="25834"/>
                    </a:lnTo>
                    <a:lnTo>
                      <a:pt x="8562" y="25624"/>
                    </a:lnTo>
                    <a:lnTo>
                      <a:pt x="8863" y="25424"/>
                    </a:lnTo>
                    <a:lnTo>
                      <a:pt x="9164" y="25214"/>
                    </a:lnTo>
                    <a:lnTo>
                      <a:pt x="9457" y="24997"/>
                    </a:lnTo>
                    <a:lnTo>
                      <a:pt x="9741" y="24779"/>
                    </a:lnTo>
                    <a:lnTo>
                      <a:pt x="10026" y="24553"/>
                    </a:lnTo>
                    <a:lnTo>
                      <a:pt x="10302" y="24327"/>
                    </a:lnTo>
                    <a:lnTo>
                      <a:pt x="10578" y="24093"/>
                    </a:lnTo>
                    <a:lnTo>
                      <a:pt x="10846" y="23859"/>
                    </a:lnTo>
                    <a:lnTo>
                      <a:pt x="11105" y="23616"/>
                    </a:lnTo>
                    <a:lnTo>
                      <a:pt x="11365" y="23373"/>
                    </a:lnTo>
                    <a:lnTo>
                      <a:pt x="11616" y="23131"/>
                    </a:lnTo>
                    <a:lnTo>
                      <a:pt x="11867" y="22880"/>
                    </a:lnTo>
                    <a:lnTo>
                      <a:pt x="12110" y="22629"/>
                    </a:lnTo>
                    <a:lnTo>
                      <a:pt x="12352" y="22369"/>
                    </a:lnTo>
                    <a:lnTo>
                      <a:pt x="12587" y="22110"/>
                    </a:lnTo>
                    <a:lnTo>
                      <a:pt x="12813" y="21850"/>
                    </a:lnTo>
                    <a:lnTo>
                      <a:pt x="13039" y="21583"/>
                    </a:lnTo>
                    <a:lnTo>
                      <a:pt x="13264" y="21315"/>
                    </a:lnTo>
                    <a:lnTo>
                      <a:pt x="13474" y="21047"/>
                    </a:lnTo>
                    <a:lnTo>
                      <a:pt x="13900" y="20503"/>
                    </a:lnTo>
                    <a:lnTo>
                      <a:pt x="14302" y="19942"/>
                    </a:lnTo>
                    <a:lnTo>
                      <a:pt x="14687" y="19382"/>
                    </a:lnTo>
                    <a:lnTo>
                      <a:pt x="15055" y="18813"/>
                    </a:lnTo>
                    <a:lnTo>
                      <a:pt x="15407" y="18235"/>
                    </a:lnTo>
                    <a:lnTo>
                      <a:pt x="15750" y="17658"/>
                    </a:lnTo>
                    <a:lnTo>
                      <a:pt x="16068" y="17072"/>
                    </a:lnTo>
                    <a:lnTo>
                      <a:pt x="16377" y="16486"/>
                    </a:lnTo>
                    <a:lnTo>
                      <a:pt x="16670" y="15900"/>
                    </a:lnTo>
                    <a:lnTo>
                      <a:pt x="16947" y="15306"/>
                    </a:lnTo>
                    <a:lnTo>
                      <a:pt x="17206" y="14721"/>
                    </a:lnTo>
                    <a:lnTo>
                      <a:pt x="17457" y="14126"/>
                    </a:lnTo>
                    <a:lnTo>
                      <a:pt x="17691" y="13541"/>
                    </a:lnTo>
                    <a:lnTo>
                      <a:pt x="17917" y="12963"/>
                    </a:lnTo>
                    <a:lnTo>
                      <a:pt x="18126" y="12377"/>
                    </a:lnTo>
                    <a:lnTo>
                      <a:pt x="18327" y="11808"/>
                    </a:lnTo>
                    <a:lnTo>
                      <a:pt x="18511" y="11239"/>
                    </a:lnTo>
                    <a:lnTo>
                      <a:pt x="18687" y="10679"/>
                    </a:lnTo>
                    <a:lnTo>
                      <a:pt x="18854" y="10118"/>
                    </a:lnTo>
                    <a:lnTo>
                      <a:pt x="19005" y="9574"/>
                    </a:lnTo>
                    <a:lnTo>
                      <a:pt x="19156" y="9038"/>
                    </a:lnTo>
                    <a:lnTo>
                      <a:pt x="19281" y="8511"/>
                    </a:lnTo>
                    <a:lnTo>
                      <a:pt x="19407" y="8001"/>
                    </a:lnTo>
                    <a:lnTo>
                      <a:pt x="19524" y="7499"/>
                    </a:lnTo>
                    <a:lnTo>
                      <a:pt x="19624" y="7013"/>
                    </a:lnTo>
                    <a:lnTo>
                      <a:pt x="19725" y="6536"/>
                    </a:lnTo>
                    <a:lnTo>
                      <a:pt x="19808" y="6076"/>
                    </a:lnTo>
                    <a:lnTo>
                      <a:pt x="19967" y="5214"/>
                    </a:lnTo>
                    <a:lnTo>
                      <a:pt x="20093" y="4419"/>
                    </a:lnTo>
                    <a:lnTo>
                      <a:pt x="20185" y="3708"/>
                    </a:lnTo>
                    <a:lnTo>
                      <a:pt x="20260" y="3080"/>
                    </a:lnTo>
                    <a:lnTo>
                      <a:pt x="20319" y="2553"/>
                    </a:lnTo>
                    <a:lnTo>
                      <a:pt x="20352" y="2135"/>
                    </a:lnTo>
                    <a:lnTo>
                      <a:pt x="20377" y="1825"/>
                    </a:lnTo>
                    <a:lnTo>
                      <a:pt x="20394" y="1566"/>
                    </a:lnTo>
                    <a:lnTo>
                      <a:pt x="20336" y="1499"/>
                    </a:lnTo>
                    <a:lnTo>
                      <a:pt x="20260" y="1432"/>
                    </a:lnTo>
                    <a:lnTo>
                      <a:pt x="20160" y="1365"/>
                    </a:lnTo>
                    <a:lnTo>
                      <a:pt x="20051" y="1298"/>
                    </a:lnTo>
                    <a:lnTo>
                      <a:pt x="19917" y="1231"/>
                    </a:lnTo>
                    <a:lnTo>
                      <a:pt x="19783" y="1156"/>
                    </a:lnTo>
                    <a:lnTo>
                      <a:pt x="19457" y="1022"/>
                    </a:lnTo>
                    <a:lnTo>
                      <a:pt x="19106" y="888"/>
                    </a:lnTo>
                    <a:lnTo>
                      <a:pt x="18721" y="762"/>
                    </a:lnTo>
                    <a:lnTo>
                      <a:pt x="18319" y="637"/>
                    </a:lnTo>
                    <a:lnTo>
                      <a:pt x="17909" y="520"/>
                    </a:lnTo>
                    <a:lnTo>
                      <a:pt x="17516" y="411"/>
                    </a:lnTo>
                    <a:lnTo>
                      <a:pt x="17131" y="310"/>
                    </a:lnTo>
                    <a:lnTo>
                      <a:pt x="16461" y="143"/>
                    </a:lnTo>
                    <a:lnTo>
                      <a:pt x="15993" y="34"/>
                    </a:lnTo>
                    <a:lnTo>
                      <a:pt x="15817" y="1"/>
                    </a:lnTo>
                    <a:close/>
                  </a:path>
                </a:pathLst>
              </a:custGeom>
              <a:solidFill>
                <a:srgbClr val="549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Google Shape;1163;p30">
                <a:extLst>
                  <a:ext uri="{FF2B5EF4-FFF2-40B4-BE49-F238E27FC236}">
                    <a16:creationId xmlns:a16="http://schemas.microsoft.com/office/drawing/2014/main" xmlns="" id="{92D867DA-19DA-55FB-AE2D-F953806AF0E2}"/>
                  </a:ext>
                </a:extLst>
              </p:cNvPr>
              <p:cNvSpPr/>
              <p:nvPr/>
            </p:nvSpPr>
            <p:spPr>
              <a:xfrm>
                <a:off x="2272647" y="1897908"/>
                <a:ext cx="743500" cy="1040096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28529" fill="none" extrusionOk="0">
                    <a:moveTo>
                      <a:pt x="1" y="20478"/>
                    </a:moveTo>
                    <a:lnTo>
                      <a:pt x="1" y="20478"/>
                    </a:lnTo>
                    <a:lnTo>
                      <a:pt x="143" y="20403"/>
                    </a:lnTo>
                    <a:lnTo>
                      <a:pt x="553" y="20185"/>
                    </a:lnTo>
                    <a:lnTo>
                      <a:pt x="838" y="20018"/>
                    </a:lnTo>
                    <a:lnTo>
                      <a:pt x="1189" y="19817"/>
                    </a:lnTo>
                    <a:lnTo>
                      <a:pt x="1582" y="19574"/>
                    </a:lnTo>
                    <a:lnTo>
                      <a:pt x="2018" y="19298"/>
                    </a:lnTo>
                    <a:lnTo>
                      <a:pt x="2503" y="18980"/>
                    </a:lnTo>
                    <a:lnTo>
                      <a:pt x="3022" y="18620"/>
                    </a:lnTo>
                    <a:lnTo>
                      <a:pt x="3574" y="18227"/>
                    </a:lnTo>
                    <a:lnTo>
                      <a:pt x="4151" y="17783"/>
                    </a:lnTo>
                    <a:lnTo>
                      <a:pt x="4762" y="17306"/>
                    </a:lnTo>
                    <a:lnTo>
                      <a:pt x="5390" y="16787"/>
                    </a:lnTo>
                    <a:lnTo>
                      <a:pt x="5708" y="16511"/>
                    </a:lnTo>
                    <a:lnTo>
                      <a:pt x="6034" y="16227"/>
                    </a:lnTo>
                    <a:lnTo>
                      <a:pt x="6361" y="15934"/>
                    </a:lnTo>
                    <a:lnTo>
                      <a:pt x="6695" y="15624"/>
                    </a:lnTo>
                    <a:lnTo>
                      <a:pt x="7030" y="15315"/>
                    </a:lnTo>
                    <a:lnTo>
                      <a:pt x="7365" y="14988"/>
                    </a:lnTo>
                    <a:lnTo>
                      <a:pt x="7700" y="14645"/>
                    </a:lnTo>
                    <a:lnTo>
                      <a:pt x="8043" y="14294"/>
                    </a:lnTo>
                    <a:lnTo>
                      <a:pt x="8377" y="13942"/>
                    </a:lnTo>
                    <a:lnTo>
                      <a:pt x="8712" y="13566"/>
                    </a:lnTo>
                    <a:lnTo>
                      <a:pt x="9055" y="13189"/>
                    </a:lnTo>
                    <a:lnTo>
                      <a:pt x="9390" y="12796"/>
                    </a:lnTo>
                    <a:lnTo>
                      <a:pt x="9725" y="12394"/>
                    </a:lnTo>
                    <a:lnTo>
                      <a:pt x="10059" y="11976"/>
                    </a:lnTo>
                    <a:lnTo>
                      <a:pt x="10386" y="11557"/>
                    </a:lnTo>
                    <a:lnTo>
                      <a:pt x="10712" y="11122"/>
                    </a:lnTo>
                    <a:lnTo>
                      <a:pt x="11039" y="10670"/>
                    </a:lnTo>
                    <a:lnTo>
                      <a:pt x="11357" y="10210"/>
                    </a:lnTo>
                    <a:lnTo>
                      <a:pt x="11666" y="9741"/>
                    </a:lnTo>
                    <a:lnTo>
                      <a:pt x="11976" y="9264"/>
                    </a:lnTo>
                    <a:lnTo>
                      <a:pt x="12285" y="8771"/>
                    </a:lnTo>
                    <a:lnTo>
                      <a:pt x="12578" y="8269"/>
                    </a:lnTo>
                    <a:lnTo>
                      <a:pt x="12871" y="7750"/>
                    </a:lnTo>
                    <a:lnTo>
                      <a:pt x="13156" y="7223"/>
                    </a:lnTo>
                    <a:lnTo>
                      <a:pt x="13432" y="6687"/>
                    </a:lnTo>
                    <a:lnTo>
                      <a:pt x="13700" y="6143"/>
                    </a:lnTo>
                    <a:lnTo>
                      <a:pt x="13959" y="5582"/>
                    </a:lnTo>
                    <a:lnTo>
                      <a:pt x="14210" y="5005"/>
                    </a:lnTo>
                    <a:lnTo>
                      <a:pt x="14444" y="4419"/>
                    </a:lnTo>
                    <a:lnTo>
                      <a:pt x="14679" y="3825"/>
                    </a:lnTo>
                    <a:lnTo>
                      <a:pt x="14896" y="3214"/>
                    </a:lnTo>
                    <a:lnTo>
                      <a:pt x="15105" y="2595"/>
                    </a:lnTo>
                    <a:lnTo>
                      <a:pt x="15306" y="1967"/>
                    </a:lnTo>
                    <a:lnTo>
                      <a:pt x="15490" y="1323"/>
                    </a:lnTo>
                    <a:lnTo>
                      <a:pt x="15658" y="662"/>
                    </a:lnTo>
                    <a:lnTo>
                      <a:pt x="15817" y="1"/>
                    </a:lnTo>
                    <a:lnTo>
                      <a:pt x="15817" y="1"/>
                    </a:lnTo>
                    <a:lnTo>
                      <a:pt x="15993" y="34"/>
                    </a:lnTo>
                    <a:lnTo>
                      <a:pt x="16461" y="143"/>
                    </a:lnTo>
                    <a:lnTo>
                      <a:pt x="17131" y="310"/>
                    </a:lnTo>
                    <a:lnTo>
                      <a:pt x="17516" y="411"/>
                    </a:lnTo>
                    <a:lnTo>
                      <a:pt x="17909" y="520"/>
                    </a:lnTo>
                    <a:lnTo>
                      <a:pt x="18319" y="637"/>
                    </a:lnTo>
                    <a:lnTo>
                      <a:pt x="18721" y="762"/>
                    </a:lnTo>
                    <a:lnTo>
                      <a:pt x="19106" y="888"/>
                    </a:lnTo>
                    <a:lnTo>
                      <a:pt x="19457" y="1022"/>
                    </a:lnTo>
                    <a:lnTo>
                      <a:pt x="19783" y="1156"/>
                    </a:lnTo>
                    <a:lnTo>
                      <a:pt x="19917" y="1231"/>
                    </a:lnTo>
                    <a:lnTo>
                      <a:pt x="20051" y="1298"/>
                    </a:lnTo>
                    <a:lnTo>
                      <a:pt x="20160" y="1365"/>
                    </a:lnTo>
                    <a:lnTo>
                      <a:pt x="20260" y="1432"/>
                    </a:lnTo>
                    <a:lnTo>
                      <a:pt x="20336" y="1499"/>
                    </a:lnTo>
                    <a:lnTo>
                      <a:pt x="20394" y="1566"/>
                    </a:lnTo>
                    <a:lnTo>
                      <a:pt x="20394" y="1566"/>
                    </a:lnTo>
                    <a:lnTo>
                      <a:pt x="20377" y="1825"/>
                    </a:lnTo>
                    <a:lnTo>
                      <a:pt x="20352" y="2135"/>
                    </a:lnTo>
                    <a:lnTo>
                      <a:pt x="20319" y="2553"/>
                    </a:lnTo>
                    <a:lnTo>
                      <a:pt x="20260" y="3080"/>
                    </a:lnTo>
                    <a:lnTo>
                      <a:pt x="20185" y="3708"/>
                    </a:lnTo>
                    <a:lnTo>
                      <a:pt x="20093" y="4419"/>
                    </a:lnTo>
                    <a:lnTo>
                      <a:pt x="19967" y="5214"/>
                    </a:lnTo>
                    <a:lnTo>
                      <a:pt x="19808" y="6076"/>
                    </a:lnTo>
                    <a:lnTo>
                      <a:pt x="19725" y="6536"/>
                    </a:lnTo>
                    <a:lnTo>
                      <a:pt x="19624" y="7013"/>
                    </a:lnTo>
                    <a:lnTo>
                      <a:pt x="19524" y="7499"/>
                    </a:lnTo>
                    <a:lnTo>
                      <a:pt x="19407" y="8001"/>
                    </a:lnTo>
                    <a:lnTo>
                      <a:pt x="19281" y="8511"/>
                    </a:lnTo>
                    <a:lnTo>
                      <a:pt x="19156" y="9038"/>
                    </a:lnTo>
                    <a:lnTo>
                      <a:pt x="19005" y="9574"/>
                    </a:lnTo>
                    <a:lnTo>
                      <a:pt x="18854" y="10118"/>
                    </a:lnTo>
                    <a:lnTo>
                      <a:pt x="18687" y="10679"/>
                    </a:lnTo>
                    <a:lnTo>
                      <a:pt x="18511" y="11239"/>
                    </a:lnTo>
                    <a:lnTo>
                      <a:pt x="18327" y="11808"/>
                    </a:lnTo>
                    <a:lnTo>
                      <a:pt x="18126" y="12377"/>
                    </a:lnTo>
                    <a:lnTo>
                      <a:pt x="17917" y="12963"/>
                    </a:lnTo>
                    <a:lnTo>
                      <a:pt x="17691" y="13541"/>
                    </a:lnTo>
                    <a:lnTo>
                      <a:pt x="17457" y="14126"/>
                    </a:lnTo>
                    <a:lnTo>
                      <a:pt x="17206" y="14721"/>
                    </a:lnTo>
                    <a:lnTo>
                      <a:pt x="16947" y="15306"/>
                    </a:lnTo>
                    <a:lnTo>
                      <a:pt x="16670" y="15900"/>
                    </a:lnTo>
                    <a:lnTo>
                      <a:pt x="16377" y="16486"/>
                    </a:lnTo>
                    <a:lnTo>
                      <a:pt x="16068" y="17072"/>
                    </a:lnTo>
                    <a:lnTo>
                      <a:pt x="15750" y="17658"/>
                    </a:lnTo>
                    <a:lnTo>
                      <a:pt x="15407" y="18235"/>
                    </a:lnTo>
                    <a:lnTo>
                      <a:pt x="15055" y="18813"/>
                    </a:lnTo>
                    <a:lnTo>
                      <a:pt x="14687" y="19382"/>
                    </a:lnTo>
                    <a:lnTo>
                      <a:pt x="14302" y="19942"/>
                    </a:lnTo>
                    <a:lnTo>
                      <a:pt x="13900" y="20503"/>
                    </a:lnTo>
                    <a:lnTo>
                      <a:pt x="13474" y="21047"/>
                    </a:lnTo>
                    <a:lnTo>
                      <a:pt x="13264" y="21315"/>
                    </a:lnTo>
                    <a:lnTo>
                      <a:pt x="13039" y="21583"/>
                    </a:lnTo>
                    <a:lnTo>
                      <a:pt x="12813" y="21850"/>
                    </a:lnTo>
                    <a:lnTo>
                      <a:pt x="12587" y="22110"/>
                    </a:lnTo>
                    <a:lnTo>
                      <a:pt x="12352" y="22369"/>
                    </a:lnTo>
                    <a:lnTo>
                      <a:pt x="12110" y="22629"/>
                    </a:lnTo>
                    <a:lnTo>
                      <a:pt x="11867" y="22880"/>
                    </a:lnTo>
                    <a:lnTo>
                      <a:pt x="11616" y="23131"/>
                    </a:lnTo>
                    <a:lnTo>
                      <a:pt x="11365" y="23373"/>
                    </a:lnTo>
                    <a:lnTo>
                      <a:pt x="11105" y="23616"/>
                    </a:lnTo>
                    <a:lnTo>
                      <a:pt x="10846" y="23859"/>
                    </a:lnTo>
                    <a:lnTo>
                      <a:pt x="10578" y="24093"/>
                    </a:lnTo>
                    <a:lnTo>
                      <a:pt x="10302" y="24327"/>
                    </a:lnTo>
                    <a:lnTo>
                      <a:pt x="10026" y="24553"/>
                    </a:lnTo>
                    <a:lnTo>
                      <a:pt x="9741" y="24779"/>
                    </a:lnTo>
                    <a:lnTo>
                      <a:pt x="9457" y="24997"/>
                    </a:lnTo>
                    <a:lnTo>
                      <a:pt x="9164" y="25214"/>
                    </a:lnTo>
                    <a:lnTo>
                      <a:pt x="8863" y="25424"/>
                    </a:lnTo>
                    <a:lnTo>
                      <a:pt x="8562" y="25624"/>
                    </a:lnTo>
                    <a:lnTo>
                      <a:pt x="8252" y="25834"/>
                    </a:lnTo>
                    <a:lnTo>
                      <a:pt x="7934" y="26026"/>
                    </a:lnTo>
                    <a:lnTo>
                      <a:pt x="7616" y="26219"/>
                    </a:lnTo>
                    <a:lnTo>
                      <a:pt x="7290" y="26403"/>
                    </a:lnTo>
                    <a:lnTo>
                      <a:pt x="6963" y="26587"/>
                    </a:lnTo>
                    <a:lnTo>
                      <a:pt x="6628" y="26762"/>
                    </a:lnTo>
                    <a:lnTo>
                      <a:pt x="6285" y="26938"/>
                    </a:lnTo>
                    <a:lnTo>
                      <a:pt x="5934" y="27097"/>
                    </a:lnTo>
                    <a:lnTo>
                      <a:pt x="5582" y="27265"/>
                    </a:lnTo>
                    <a:lnTo>
                      <a:pt x="5231" y="27415"/>
                    </a:lnTo>
                    <a:lnTo>
                      <a:pt x="4863" y="27566"/>
                    </a:lnTo>
                    <a:lnTo>
                      <a:pt x="4495" y="27708"/>
                    </a:lnTo>
                    <a:lnTo>
                      <a:pt x="4118" y="27842"/>
                    </a:lnTo>
                    <a:lnTo>
                      <a:pt x="3741" y="27976"/>
                    </a:lnTo>
                    <a:lnTo>
                      <a:pt x="3348" y="28093"/>
                    </a:lnTo>
                    <a:lnTo>
                      <a:pt x="2955" y="28210"/>
                    </a:lnTo>
                    <a:lnTo>
                      <a:pt x="2562" y="28327"/>
                    </a:lnTo>
                    <a:lnTo>
                      <a:pt x="2151" y="28428"/>
                    </a:lnTo>
                    <a:lnTo>
                      <a:pt x="1741" y="28528"/>
                    </a:lnTo>
                    <a:lnTo>
                      <a:pt x="1" y="204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Google Shape;1164;p30">
                <a:extLst>
                  <a:ext uri="{FF2B5EF4-FFF2-40B4-BE49-F238E27FC236}">
                    <a16:creationId xmlns:a16="http://schemas.microsoft.com/office/drawing/2014/main" xmlns="" id="{BCD6EEEF-9655-5F43-8671-79FE52E2DD02}"/>
                  </a:ext>
                </a:extLst>
              </p:cNvPr>
              <p:cNvSpPr/>
              <p:nvPr/>
            </p:nvSpPr>
            <p:spPr>
              <a:xfrm>
                <a:off x="2854119" y="1935458"/>
                <a:ext cx="134592" cy="50676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390" extrusionOk="0">
                    <a:moveTo>
                      <a:pt x="1" y="0"/>
                    </a:moveTo>
                    <a:lnTo>
                      <a:pt x="210" y="126"/>
                    </a:lnTo>
                    <a:lnTo>
                      <a:pt x="427" y="251"/>
                    </a:lnTo>
                    <a:lnTo>
                      <a:pt x="653" y="360"/>
                    </a:lnTo>
                    <a:lnTo>
                      <a:pt x="871" y="469"/>
                    </a:lnTo>
                    <a:lnTo>
                      <a:pt x="1097" y="577"/>
                    </a:lnTo>
                    <a:lnTo>
                      <a:pt x="1323" y="669"/>
                    </a:lnTo>
                    <a:lnTo>
                      <a:pt x="1783" y="854"/>
                    </a:lnTo>
                    <a:lnTo>
                      <a:pt x="2252" y="1021"/>
                    </a:lnTo>
                    <a:lnTo>
                      <a:pt x="2486" y="1096"/>
                    </a:lnTo>
                    <a:lnTo>
                      <a:pt x="2720" y="1172"/>
                    </a:lnTo>
                    <a:lnTo>
                      <a:pt x="2963" y="1230"/>
                    </a:lnTo>
                    <a:lnTo>
                      <a:pt x="3197" y="1289"/>
                    </a:lnTo>
                    <a:lnTo>
                      <a:pt x="3448" y="1347"/>
                    </a:lnTo>
                    <a:lnTo>
                      <a:pt x="3691" y="1389"/>
                    </a:lnTo>
                    <a:lnTo>
                      <a:pt x="3482" y="1255"/>
                    </a:lnTo>
                    <a:lnTo>
                      <a:pt x="3264" y="1138"/>
                    </a:lnTo>
                    <a:lnTo>
                      <a:pt x="3038" y="1021"/>
                    </a:lnTo>
                    <a:lnTo>
                      <a:pt x="2821" y="912"/>
                    </a:lnTo>
                    <a:lnTo>
                      <a:pt x="2595" y="812"/>
                    </a:lnTo>
                    <a:lnTo>
                      <a:pt x="2369" y="711"/>
                    </a:lnTo>
                    <a:lnTo>
                      <a:pt x="1909" y="527"/>
                    </a:lnTo>
                    <a:lnTo>
                      <a:pt x="1440" y="368"/>
                    </a:lnTo>
                    <a:lnTo>
                      <a:pt x="1206" y="285"/>
                    </a:lnTo>
                    <a:lnTo>
                      <a:pt x="971" y="218"/>
                    </a:lnTo>
                    <a:lnTo>
                      <a:pt x="729" y="151"/>
                    </a:lnTo>
                    <a:lnTo>
                      <a:pt x="494" y="92"/>
                    </a:lnTo>
                    <a:lnTo>
                      <a:pt x="243" y="4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21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2" name="Google Shape;1165;p30">
                <a:extLst>
                  <a:ext uri="{FF2B5EF4-FFF2-40B4-BE49-F238E27FC236}">
                    <a16:creationId xmlns:a16="http://schemas.microsoft.com/office/drawing/2014/main" xmlns="" id="{873FA577-52EA-0AE2-0BE4-65287EC94B3A}"/>
                  </a:ext>
                </a:extLst>
              </p:cNvPr>
              <p:cNvSpPr/>
              <p:nvPr/>
            </p:nvSpPr>
            <p:spPr>
              <a:xfrm>
                <a:off x="2854119" y="1935458"/>
                <a:ext cx="134592" cy="50676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39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10" y="126"/>
                    </a:lnTo>
                    <a:lnTo>
                      <a:pt x="427" y="251"/>
                    </a:lnTo>
                    <a:lnTo>
                      <a:pt x="653" y="360"/>
                    </a:lnTo>
                    <a:lnTo>
                      <a:pt x="871" y="469"/>
                    </a:lnTo>
                    <a:lnTo>
                      <a:pt x="1097" y="577"/>
                    </a:lnTo>
                    <a:lnTo>
                      <a:pt x="1323" y="669"/>
                    </a:lnTo>
                    <a:lnTo>
                      <a:pt x="1783" y="854"/>
                    </a:lnTo>
                    <a:lnTo>
                      <a:pt x="1783" y="854"/>
                    </a:lnTo>
                    <a:lnTo>
                      <a:pt x="2252" y="1021"/>
                    </a:lnTo>
                    <a:lnTo>
                      <a:pt x="2486" y="1096"/>
                    </a:lnTo>
                    <a:lnTo>
                      <a:pt x="2720" y="1172"/>
                    </a:lnTo>
                    <a:lnTo>
                      <a:pt x="2963" y="1230"/>
                    </a:lnTo>
                    <a:lnTo>
                      <a:pt x="3197" y="1289"/>
                    </a:lnTo>
                    <a:lnTo>
                      <a:pt x="3448" y="1347"/>
                    </a:lnTo>
                    <a:lnTo>
                      <a:pt x="3691" y="1389"/>
                    </a:lnTo>
                    <a:lnTo>
                      <a:pt x="3691" y="1389"/>
                    </a:lnTo>
                    <a:lnTo>
                      <a:pt x="3482" y="1255"/>
                    </a:lnTo>
                    <a:lnTo>
                      <a:pt x="3264" y="1138"/>
                    </a:lnTo>
                    <a:lnTo>
                      <a:pt x="3038" y="1021"/>
                    </a:lnTo>
                    <a:lnTo>
                      <a:pt x="2821" y="912"/>
                    </a:lnTo>
                    <a:lnTo>
                      <a:pt x="2595" y="812"/>
                    </a:lnTo>
                    <a:lnTo>
                      <a:pt x="2369" y="711"/>
                    </a:lnTo>
                    <a:lnTo>
                      <a:pt x="1909" y="527"/>
                    </a:lnTo>
                    <a:lnTo>
                      <a:pt x="1909" y="527"/>
                    </a:lnTo>
                    <a:lnTo>
                      <a:pt x="1440" y="368"/>
                    </a:lnTo>
                    <a:lnTo>
                      <a:pt x="1206" y="285"/>
                    </a:lnTo>
                    <a:lnTo>
                      <a:pt x="971" y="218"/>
                    </a:lnTo>
                    <a:lnTo>
                      <a:pt x="729" y="151"/>
                    </a:lnTo>
                    <a:lnTo>
                      <a:pt x="494" y="92"/>
                    </a:lnTo>
                    <a:lnTo>
                      <a:pt x="243" y="4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3" name="Google Shape;1166;p30">
                <a:extLst>
                  <a:ext uri="{FF2B5EF4-FFF2-40B4-BE49-F238E27FC236}">
                    <a16:creationId xmlns:a16="http://schemas.microsoft.com/office/drawing/2014/main" xmlns="" id="{BCE1AFB1-A07D-2488-AE5F-A8730B9335D8}"/>
                  </a:ext>
                </a:extLst>
              </p:cNvPr>
              <p:cNvSpPr/>
              <p:nvPr/>
            </p:nvSpPr>
            <p:spPr>
              <a:xfrm>
                <a:off x="1357748" y="1393611"/>
                <a:ext cx="1159889" cy="1173713"/>
              </a:xfrm>
              <a:custGeom>
                <a:avLst/>
                <a:gdLst/>
                <a:ahLst/>
                <a:cxnLst/>
                <a:rect l="l" t="t" r="r" b="b"/>
                <a:pathLst>
                  <a:path w="31817" h="32194" extrusionOk="0">
                    <a:moveTo>
                      <a:pt x="15674" y="1"/>
                    </a:moveTo>
                    <a:lnTo>
                      <a:pt x="15063" y="9"/>
                    </a:lnTo>
                    <a:lnTo>
                      <a:pt x="14461" y="34"/>
                    </a:lnTo>
                    <a:lnTo>
                      <a:pt x="13883" y="76"/>
                    </a:lnTo>
                    <a:lnTo>
                      <a:pt x="13314" y="126"/>
                    </a:lnTo>
                    <a:lnTo>
                      <a:pt x="12762" y="193"/>
                    </a:lnTo>
                    <a:lnTo>
                      <a:pt x="12226" y="260"/>
                    </a:lnTo>
                    <a:lnTo>
                      <a:pt x="11699" y="352"/>
                    </a:lnTo>
                    <a:lnTo>
                      <a:pt x="11197" y="453"/>
                    </a:lnTo>
                    <a:lnTo>
                      <a:pt x="10695" y="562"/>
                    </a:lnTo>
                    <a:lnTo>
                      <a:pt x="10218" y="679"/>
                    </a:lnTo>
                    <a:lnTo>
                      <a:pt x="9749" y="813"/>
                    </a:lnTo>
                    <a:lnTo>
                      <a:pt x="9298" y="955"/>
                    </a:lnTo>
                    <a:lnTo>
                      <a:pt x="8854" y="1114"/>
                    </a:lnTo>
                    <a:lnTo>
                      <a:pt x="8427" y="1273"/>
                    </a:lnTo>
                    <a:lnTo>
                      <a:pt x="8009" y="1449"/>
                    </a:lnTo>
                    <a:lnTo>
                      <a:pt x="7607" y="1633"/>
                    </a:lnTo>
                    <a:lnTo>
                      <a:pt x="7214" y="1825"/>
                    </a:lnTo>
                    <a:lnTo>
                      <a:pt x="6837" y="2026"/>
                    </a:lnTo>
                    <a:lnTo>
                      <a:pt x="6478" y="2244"/>
                    </a:lnTo>
                    <a:lnTo>
                      <a:pt x="6118" y="2461"/>
                    </a:lnTo>
                    <a:lnTo>
                      <a:pt x="5783" y="2687"/>
                    </a:lnTo>
                    <a:lnTo>
                      <a:pt x="5448" y="2930"/>
                    </a:lnTo>
                    <a:lnTo>
                      <a:pt x="5130" y="3173"/>
                    </a:lnTo>
                    <a:lnTo>
                      <a:pt x="4829" y="3432"/>
                    </a:lnTo>
                    <a:lnTo>
                      <a:pt x="4528" y="3691"/>
                    </a:lnTo>
                    <a:lnTo>
                      <a:pt x="4243" y="3959"/>
                    </a:lnTo>
                    <a:lnTo>
                      <a:pt x="3975" y="4244"/>
                    </a:lnTo>
                    <a:lnTo>
                      <a:pt x="3708" y="4528"/>
                    </a:lnTo>
                    <a:lnTo>
                      <a:pt x="3457" y="4813"/>
                    </a:lnTo>
                    <a:lnTo>
                      <a:pt x="3222" y="5114"/>
                    </a:lnTo>
                    <a:lnTo>
                      <a:pt x="2988" y="5424"/>
                    </a:lnTo>
                    <a:lnTo>
                      <a:pt x="2770" y="5733"/>
                    </a:lnTo>
                    <a:lnTo>
                      <a:pt x="2553" y="6051"/>
                    </a:lnTo>
                    <a:lnTo>
                      <a:pt x="2352" y="6369"/>
                    </a:lnTo>
                    <a:lnTo>
                      <a:pt x="2160" y="6704"/>
                    </a:lnTo>
                    <a:lnTo>
                      <a:pt x="1984" y="7039"/>
                    </a:lnTo>
                    <a:lnTo>
                      <a:pt x="1808" y="7373"/>
                    </a:lnTo>
                    <a:lnTo>
                      <a:pt x="1641" y="7717"/>
                    </a:lnTo>
                    <a:lnTo>
                      <a:pt x="1490" y="8068"/>
                    </a:lnTo>
                    <a:lnTo>
                      <a:pt x="1339" y="8419"/>
                    </a:lnTo>
                    <a:lnTo>
                      <a:pt x="1206" y="8779"/>
                    </a:lnTo>
                    <a:lnTo>
                      <a:pt x="1072" y="9139"/>
                    </a:lnTo>
                    <a:lnTo>
                      <a:pt x="954" y="9507"/>
                    </a:lnTo>
                    <a:lnTo>
                      <a:pt x="846" y="9876"/>
                    </a:lnTo>
                    <a:lnTo>
                      <a:pt x="737" y="10252"/>
                    </a:lnTo>
                    <a:lnTo>
                      <a:pt x="636" y="10629"/>
                    </a:lnTo>
                    <a:lnTo>
                      <a:pt x="553" y="11005"/>
                    </a:lnTo>
                    <a:lnTo>
                      <a:pt x="469" y="11390"/>
                    </a:lnTo>
                    <a:lnTo>
                      <a:pt x="394" y="11775"/>
                    </a:lnTo>
                    <a:lnTo>
                      <a:pt x="327" y="12160"/>
                    </a:lnTo>
                    <a:lnTo>
                      <a:pt x="268" y="12545"/>
                    </a:lnTo>
                    <a:lnTo>
                      <a:pt x="210" y="12938"/>
                    </a:lnTo>
                    <a:lnTo>
                      <a:pt x="160" y="13332"/>
                    </a:lnTo>
                    <a:lnTo>
                      <a:pt x="118" y="13725"/>
                    </a:lnTo>
                    <a:lnTo>
                      <a:pt x="84" y="14118"/>
                    </a:lnTo>
                    <a:lnTo>
                      <a:pt x="59" y="14512"/>
                    </a:lnTo>
                    <a:lnTo>
                      <a:pt x="34" y="14913"/>
                    </a:lnTo>
                    <a:lnTo>
                      <a:pt x="17" y="15307"/>
                    </a:lnTo>
                    <a:lnTo>
                      <a:pt x="9" y="15708"/>
                    </a:lnTo>
                    <a:lnTo>
                      <a:pt x="1" y="16102"/>
                    </a:lnTo>
                    <a:lnTo>
                      <a:pt x="1" y="16503"/>
                    </a:lnTo>
                    <a:lnTo>
                      <a:pt x="1" y="16897"/>
                    </a:lnTo>
                    <a:lnTo>
                      <a:pt x="26" y="17691"/>
                    </a:lnTo>
                    <a:lnTo>
                      <a:pt x="42" y="18001"/>
                    </a:lnTo>
                    <a:lnTo>
                      <a:pt x="67" y="18319"/>
                    </a:lnTo>
                    <a:lnTo>
                      <a:pt x="93" y="18629"/>
                    </a:lnTo>
                    <a:lnTo>
                      <a:pt x="126" y="18947"/>
                    </a:lnTo>
                    <a:lnTo>
                      <a:pt x="168" y="19248"/>
                    </a:lnTo>
                    <a:lnTo>
                      <a:pt x="218" y="19558"/>
                    </a:lnTo>
                    <a:lnTo>
                      <a:pt x="277" y="19867"/>
                    </a:lnTo>
                    <a:lnTo>
                      <a:pt x="335" y="20169"/>
                    </a:lnTo>
                    <a:lnTo>
                      <a:pt x="402" y="20461"/>
                    </a:lnTo>
                    <a:lnTo>
                      <a:pt x="477" y="20763"/>
                    </a:lnTo>
                    <a:lnTo>
                      <a:pt x="553" y="21056"/>
                    </a:lnTo>
                    <a:lnTo>
                      <a:pt x="636" y="21348"/>
                    </a:lnTo>
                    <a:lnTo>
                      <a:pt x="729" y="21641"/>
                    </a:lnTo>
                    <a:lnTo>
                      <a:pt x="829" y="21926"/>
                    </a:lnTo>
                    <a:lnTo>
                      <a:pt x="929" y="22210"/>
                    </a:lnTo>
                    <a:lnTo>
                      <a:pt x="1038" y="22495"/>
                    </a:lnTo>
                    <a:lnTo>
                      <a:pt x="1155" y="22779"/>
                    </a:lnTo>
                    <a:lnTo>
                      <a:pt x="1272" y="23056"/>
                    </a:lnTo>
                    <a:lnTo>
                      <a:pt x="1406" y="23332"/>
                    </a:lnTo>
                    <a:lnTo>
                      <a:pt x="1532" y="23608"/>
                    </a:lnTo>
                    <a:lnTo>
                      <a:pt x="1674" y="23876"/>
                    </a:lnTo>
                    <a:lnTo>
                      <a:pt x="1816" y="24143"/>
                    </a:lnTo>
                    <a:lnTo>
                      <a:pt x="1967" y="24411"/>
                    </a:lnTo>
                    <a:lnTo>
                      <a:pt x="2118" y="24671"/>
                    </a:lnTo>
                    <a:lnTo>
                      <a:pt x="2277" y="24930"/>
                    </a:lnTo>
                    <a:lnTo>
                      <a:pt x="2436" y="25181"/>
                    </a:lnTo>
                    <a:lnTo>
                      <a:pt x="2611" y="25432"/>
                    </a:lnTo>
                    <a:lnTo>
                      <a:pt x="2779" y="25683"/>
                    </a:lnTo>
                    <a:lnTo>
                      <a:pt x="2963" y="25926"/>
                    </a:lnTo>
                    <a:lnTo>
                      <a:pt x="3147" y="26169"/>
                    </a:lnTo>
                    <a:lnTo>
                      <a:pt x="3331" y="26403"/>
                    </a:lnTo>
                    <a:lnTo>
                      <a:pt x="3524" y="26637"/>
                    </a:lnTo>
                    <a:lnTo>
                      <a:pt x="3724" y="26871"/>
                    </a:lnTo>
                    <a:lnTo>
                      <a:pt x="3925" y="27089"/>
                    </a:lnTo>
                    <a:lnTo>
                      <a:pt x="4134" y="27315"/>
                    </a:lnTo>
                    <a:lnTo>
                      <a:pt x="4344" y="27533"/>
                    </a:lnTo>
                    <a:lnTo>
                      <a:pt x="4561" y="27742"/>
                    </a:lnTo>
                    <a:lnTo>
                      <a:pt x="4779" y="27951"/>
                    </a:lnTo>
                    <a:lnTo>
                      <a:pt x="5005" y="28160"/>
                    </a:lnTo>
                    <a:lnTo>
                      <a:pt x="5231" y="28361"/>
                    </a:lnTo>
                    <a:lnTo>
                      <a:pt x="5465" y="28554"/>
                    </a:lnTo>
                    <a:lnTo>
                      <a:pt x="5699" y="28746"/>
                    </a:lnTo>
                    <a:lnTo>
                      <a:pt x="5942" y="28930"/>
                    </a:lnTo>
                    <a:lnTo>
                      <a:pt x="6185" y="29114"/>
                    </a:lnTo>
                    <a:lnTo>
                      <a:pt x="6436" y="29298"/>
                    </a:lnTo>
                    <a:lnTo>
                      <a:pt x="6687" y="29466"/>
                    </a:lnTo>
                    <a:lnTo>
                      <a:pt x="6946" y="29633"/>
                    </a:lnTo>
                    <a:lnTo>
                      <a:pt x="7206" y="29800"/>
                    </a:lnTo>
                    <a:lnTo>
                      <a:pt x="7457" y="29951"/>
                    </a:lnTo>
                    <a:lnTo>
                      <a:pt x="7708" y="30102"/>
                    </a:lnTo>
                    <a:lnTo>
                      <a:pt x="7967" y="30244"/>
                    </a:lnTo>
                    <a:lnTo>
                      <a:pt x="8226" y="30386"/>
                    </a:lnTo>
                    <a:lnTo>
                      <a:pt x="8494" y="30520"/>
                    </a:lnTo>
                    <a:lnTo>
                      <a:pt x="8762" y="30646"/>
                    </a:lnTo>
                    <a:lnTo>
                      <a:pt x="9030" y="30771"/>
                    </a:lnTo>
                    <a:lnTo>
                      <a:pt x="9306" y="30888"/>
                    </a:lnTo>
                    <a:lnTo>
                      <a:pt x="9582" y="31005"/>
                    </a:lnTo>
                    <a:lnTo>
                      <a:pt x="9858" y="31114"/>
                    </a:lnTo>
                    <a:lnTo>
                      <a:pt x="10143" y="31223"/>
                    </a:lnTo>
                    <a:lnTo>
                      <a:pt x="10427" y="31315"/>
                    </a:lnTo>
                    <a:lnTo>
                      <a:pt x="10712" y="31415"/>
                    </a:lnTo>
                    <a:lnTo>
                      <a:pt x="10996" y="31508"/>
                    </a:lnTo>
                    <a:lnTo>
                      <a:pt x="11289" y="31591"/>
                    </a:lnTo>
                    <a:lnTo>
                      <a:pt x="11582" y="31667"/>
                    </a:lnTo>
                    <a:lnTo>
                      <a:pt x="11875" y="31742"/>
                    </a:lnTo>
                    <a:lnTo>
                      <a:pt x="12176" y="31809"/>
                    </a:lnTo>
                    <a:lnTo>
                      <a:pt x="12469" y="31876"/>
                    </a:lnTo>
                    <a:lnTo>
                      <a:pt x="12770" y="31926"/>
                    </a:lnTo>
                    <a:lnTo>
                      <a:pt x="13080" y="31985"/>
                    </a:lnTo>
                    <a:lnTo>
                      <a:pt x="13381" y="32026"/>
                    </a:lnTo>
                    <a:lnTo>
                      <a:pt x="13691" y="32068"/>
                    </a:lnTo>
                    <a:lnTo>
                      <a:pt x="14001" y="32102"/>
                    </a:lnTo>
                    <a:lnTo>
                      <a:pt x="14310" y="32135"/>
                    </a:lnTo>
                    <a:lnTo>
                      <a:pt x="14620" y="32152"/>
                    </a:lnTo>
                    <a:lnTo>
                      <a:pt x="14938" y="32177"/>
                    </a:lnTo>
                    <a:lnTo>
                      <a:pt x="15256" y="32185"/>
                    </a:lnTo>
                    <a:lnTo>
                      <a:pt x="15574" y="32194"/>
                    </a:lnTo>
                    <a:lnTo>
                      <a:pt x="15892" y="32185"/>
                    </a:lnTo>
                    <a:lnTo>
                      <a:pt x="16210" y="32185"/>
                    </a:lnTo>
                    <a:lnTo>
                      <a:pt x="16528" y="32169"/>
                    </a:lnTo>
                    <a:lnTo>
                      <a:pt x="17072" y="32135"/>
                    </a:lnTo>
                    <a:lnTo>
                      <a:pt x="17607" y="32085"/>
                    </a:lnTo>
                    <a:lnTo>
                      <a:pt x="18143" y="32018"/>
                    </a:lnTo>
                    <a:lnTo>
                      <a:pt x="18670" y="31926"/>
                    </a:lnTo>
                    <a:lnTo>
                      <a:pt x="19189" y="31826"/>
                    </a:lnTo>
                    <a:lnTo>
                      <a:pt x="19708" y="31708"/>
                    </a:lnTo>
                    <a:lnTo>
                      <a:pt x="20210" y="31574"/>
                    </a:lnTo>
                    <a:lnTo>
                      <a:pt x="20712" y="31424"/>
                    </a:lnTo>
                    <a:lnTo>
                      <a:pt x="21206" y="31265"/>
                    </a:lnTo>
                    <a:lnTo>
                      <a:pt x="21691" y="31089"/>
                    </a:lnTo>
                    <a:lnTo>
                      <a:pt x="22168" y="30888"/>
                    </a:lnTo>
                    <a:lnTo>
                      <a:pt x="22637" y="30687"/>
                    </a:lnTo>
                    <a:lnTo>
                      <a:pt x="23105" y="30461"/>
                    </a:lnTo>
                    <a:lnTo>
                      <a:pt x="23557" y="30227"/>
                    </a:lnTo>
                    <a:lnTo>
                      <a:pt x="24001" y="29984"/>
                    </a:lnTo>
                    <a:lnTo>
                      <a:pt x="24436" y="29717"/>
                    </a:lnTo>
                    <a:lnTo>
                      <a:pt x="24695" y="29549"/>
                    </a:lnTo>
                    <a:lnTo>
                      <a:pt x="24955" y="29382"/>
                    </a:lnTo>
                    <a:lnTo>
                      <a:pt x="25214" y="29206"/>
                    </a:lnTo>
                    <a:lnTo>
                      <a:pt x="25465" y="29022"/>
                    </a:lnTo>
                    <a:lnTo>
                      <a:pt x="25716" y="28838"/>
                    </a:lnTo>
                    <a:lnTo>
                      <a:pt x="25959" y="28646"/>
                    </a:lnTo>
                    <a:lnTo>
                      <a:pt x="26193" y="28453"/>
                    </a:lnTo>
                    <a:lnTo>
                      <a:pt x="26436" y="28252"/>
                    </a:lnTo>
                    <a:lnTo>
                      <a:pt x="26662" y="28051"/>
                    </a:lnTo>
                    <a:lnTo>
                      <a:pt x="26896" y="27842"/>
                    </a:lnTo>
                    <a:lnTo>
                      <a:pt x="27122" y="27625"/>
                    </a:lnTo>
                    <a:lnTo>
                      <a:pt x="27340" y="27415"/>
                    </a:lnTo>
                    <a:lnTo>
                      <a:pt x="27549" y="27189"/>
                    </a:lnTo>
                    <a:lnTo>
                      <a:pt x="27766" y="26972"/>
                    </a:lnTo>
                    <a:lnTo>
                      <a:pt x="27967" y="26738"/>
                    </a:lnTo>
                    <a:lnTo>
                      <a:pt x="28168" y="26512"/>
                    </a:lnTo>
                    <a:lnTo>
                      <a:pt x="28369" y="26277"/>
                    </a:lnTo>
                    <a:lnTo>
                      <a:pt x="28561" y="26035"/>
                    </a:lnTo>
                    <a:lnTo>
                      <a:pt x="28745" y="25792"/>
                    </a:lnTo>
                    <a:lnTo>
                      <a:pt x="28929" y="25549"/>
                    </a:lnTo>
                    <a:lnTo>
                      <a:pt x="29105" y="25298"/>
                    </a:lnTo>
                    <a:lnTo>
                      <a:pt x="29281" y="25047"/>
                    </a:lnTo>
                    <a:lnTo>
                      <a:pt x="29448" y="24788"/>
                    </a:lnTo>
                    <a:lnTo>
                      <a:pt x="29607" y="24528"/>
                    </a:lnTo>
                    <a:lnTo>
                      <a:pt x="29766" y="24261"/>
                    </a:lnTo>
                    <a:lnTo>
                      <a:pt x="29917" y="24001"/>
                    </a:lnTo>
                    <a:lnTo>
                      <a:pt x="30068" y="23725"/>
                    </a:lnTo>
                    <a:lnTo>
                      <a:pt x="30210" y="23457"/>
                    </a:lnTo>
                    <a:lnTo>
                      <a:pt x="30344" y="23181"/>
                    </a:lnTo>
                    <a:lnTo>
                      <a:pt x="30469" y="22905"/>
                    </a:lnTo>
                    <a:lnTo>
                      <a:pt x="30595" y="22620"/>
                    </a:lnTo>
                    <a:lnTo>
                      <a:pt x="30712" y="22336"/>
                    </a:lnTo>
                    <a:lnTo>
                      <a:pt x="30854" y="21976"/>
                    </a:lnTo>
                    <a:lnTo>
                      <a:pt x="30988" y="21616"/>
                    </a:lnTo>
                    <a:lnTo>
                      <a:pt x="31114" y="21248"/>
                    </a:lnTo>
                    <a:lnTo>
                      <a:pt x="31222" y="20871"/>
                    </a:lnTo>
                    <a:lnTo>
                      <a:pt x="31331" y="20495"/>
                    </a:lnTo>
                    <a:lnTo>
                      <a:pt x="31423" y="20118"/>
                    </a:lnTo>
                    <a:lnTo>
                      <a:pt x="31507" y="19733"/>
                    </a:lnTo>
                    <a:lnTo>
                      <a:pt x="31582" y="19340"/>
                    </a:lnTo>
                    <a:lnTo>
                      <a:pt x="31649" y="18955"/>
                    </a:lnTo>
                    <a:lnTo>
                      <a:pt x="31699" y="18562"/>
                    </a:lnTo>
                    <a:lnTo>
                      <a:pt x="31750" y="18168"/>
                    </a:lnTo>
                    <a:lnTo>
                      <a:pt x="31783" y="17767"/>
                    </a:lnTo>
                    <a:lnTo>
                      <a:pt x="31800" y="17365"/>
                    </a:lnTo>
                    <a:lnTo>
                      <a:pt x="31817" y="16963"/>
                    </a:lnTo>
                    <a:lnTo>
                      <a:pt x="31817" y="16562"/>
                    </a:lnTo>
                    <a:lnTo>
                      <a:pt x="31800" y="16152"/>
                    </a:lnTo>
                    <a:lnTo>
                      <a:pt x="31766" y="15365"/>
                    </a:lnTo>
                    <a:lnTo>
                      <a:pt x="31708" y="14579"/>
                    </a:lnTo>
                    <a:lnTo>
                      <a:pt x="31666" y="14194"/>
                    </a:lnTo>
                    <a:lnTo>
                      <a:pt x="31624" y="13800"/>
                    </a:lnTo>
                    <a:lnTo>
                      <a:pt x="31582" y="13415"/>
                    </a:lnTo>
                    <a:lnTo>
                      <a:pt x="31524" y="13030"/>
                    </a:lnTo>
                    <a:lnTo>
                      <a:pt x="31465" y="12654"/>
                    </a:lnTo>
                    <a:lnTo>
                      <a:pt x="31406" y="12269"/>
                    </a:lnTo>
                    <a:lnTo>
                      <a:pt x="31340" y="11892"/>
                    </a:lnTo>
                    <a:lnTo>
                      <a:pt x="31264" y="11524"/>
                    </a:lnTo>
                    <a:lnTo>
                      <a:pt x="31181" y="11148"/>
                    </a:lnTo>
                    <a:lnTo>
                      <a:pt x="31097" y="10779"/>
                    </a:lnTo>
                    <a:lnTo>
                      <a:pt x="30996" y="10419"/>
                    </a:lnTo>
                    <a:lnTo>
                      <a:pt x="30904" y="10060"/>
                    </a:lnTo>
                    <a:lnTo>
                      <a:pt x="30796" y="9700"/>
                    </a:lnTo>
                    <a:lnTo>
                      <a:pt x="30678" y="9340"/>
                    </a:lnTo>
                    <a:lnTo>
                      <a:pt x="30561" y="8997"/>
                    </a:lnTo>
                    <a:lnTo>
                      <a:pt x="30436" y="8645"/>
                    </a:lnTo>
                    <a:lnTo>
                      <a:pt x="30302" y="8302"/>
                    </a:lnTo>
                    <a:lnTo>
                      <a:pt x="30160" y="7968"/>
                    </a:lnTo>
                    <a:lnTo>
                      <a:pt x="30009" y="7633"/>
                    </a:lnTo>
                    <a:lnTo>
                      <a:pt x="29850" y="7306"/>
                    </a:lnTo>
                    <a:lnTo>
                      <a:pt x="29691" y="6980"/>
                    </a:lnTo>
                    <a:lnTo>
                      <a:pt x="29515" y="6662"/>
                    </a:lnTo>
                    <a:lnTo>
                      <a:pt x="29331" y="6352"/>
                    </a:lnTo>
                    <a:lnTo>
                      <a:pt x="29147" y="6043"/>
                    </a:lnTo>
                    <a:lnTo>
                      <a:pt x="28946" y="5742"/>
                    </a:lnTo>
                    <a:lnTo>
                      <a:pt x="28745" y="5449"/>
                    </a:lnTo>
                    <a:lnTo>
                      <a:pt x="28528" y="5156"/>
                    </a:lnTo>
                    <a:lnTo>
                      <a:pt x="28310" y="4871"/>
                    </a:lnTo>
                    <a:lnTo>
                      <a:pt x="28076" y="4595"/>
                    </a:lnTo>
                    <a:lnTo>
                      <a:pt x="27833" y="4319"/>
                    </a:lnTo>
                    <a:lnTo>
                      <a:pt x="27582" y="4060"/>
                    </a:lnTo>
                    <a:lnTo>
                      <a:pt x="27323" y="3800"/>
                    </a:lnTo>
                    <a:lnTo>
                      <a:pt x="27055" y="3549"/>
                    </a:lnTo>
                    <a:lnTo>
                      <a:pt x="26779" y="3298"/>
                    </a:lnTo>
                    <a:lnTo>
                      <a:pt x="26486" y="3064"/>
                    </a:lnTo>
                    <a:lnTo>
                      <a:pt x="26193" y="2838"/>
                    </a:lnTo>
                    <a:lnTo>
                      <a:pt x="25883" y="2612"/>
                    </a:lnTo>
                    <a:lnTo>
                      <a:pt x="25565" y="2403"/>
                    </a:lnTo>
                    <a:lnTo>
                      <a:pt x="25239" y="2193"/>
                    </a:lnTo>
                    <a:lnTo>
                      <a:pt x="24896" y="1993"/>
                    </a:lnTo>
                    <a:lnTo>
                      <a:pt x="24545" y="1809"/>
                    </a:lnTo>
                    <a:lnTo>
                      <a:pt x="24185" y="1624"/>
                    </a:lnTo>
                    <a:lnTo>
                      <a:pt x="23816" y="1449"/>
                    </a:lnTo>
                    <a:lnTo>
                      <a:pt x="23432" y="1290"/>
                    </a:lnTo>
                    <a:lnTo>
                      <a:pt x="23038" y="1131"/>
                    </a:lnTo>
                    <a:lnTo>
                      <a:pt x="22628" y="988"/>
                    </a:lnTo>
                    <a:lnTo>
                      <a:pt x="22210" y="855"/>
                    </a:lnTo>
                    <a:lnTo>
                      <a:pt x="21783" y="721"/>
                    </a:lnTo>
                    <a:lnTo>
                      <a:pt x="21339" y="603"/>
                    </a:lnTo>
                    <a:lnTo>
                      <a:pt x="20888" y="495"/>
                    </a:lnTo>
                    <a:lnTo>
                      <a:pt x="20427" y="403"/>
                    </a:lnTo>
                    <a:lnTo>
                      <a:pt x="19950" y="311"/>
                    </a:lnTo>
                    <a:lnTo>
                      <a:pt x="19457" y="235"/>
                    </a:lnTo>
                    <a:lnTo>
                      <a:pt x="18955" y="168"/>
                    </a:lnTo>
                    <a:lnTo>
                      <a:pt x="18444" y="110"/>
                    </a:lnTo>
                    <a:lnTo>
                      <a:pt x="17917" y="68"/>
                    </a:lnTo>
                    <a:lnTo>
                      <a:pt x="17373" y="34"/>
                    </a:lnTo>
                    <a:lnTo>
                      <a:pt x="16821" y="9"/>
                    </a:lnTo>
                    <a:lnTo>
                      <a:pt x="16252" y="1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Google Shape;1167;p30">
                <a:extLst>
                  <a:ext uri="{FF2B5EF4-FFF2-40B4-BE49-F238E27FC236}">
                    <a16:creationId xmlns:a16="http://schemas.microsoft.com/office/drawing/2014/main" xmlns="" id="{23516602-7C9D-EB6F-5DB7-B93327E5F623}"/>
                  </a:ext>
                </a:extLst>
              </p:cNvPr>
              <p:cNvSpPr/>
              <p:nvPr/>
            </p:nvSpPr>
            <p:spPr>
              <a:xfrm>
                <a:off x="1194535" y="1938812"/>
                <a:ext cx="288323" cy="288342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7909" extrusionOk="0">
                    <a:moveTo>
                      <a:pt x="3749" y="0"/>
                    </a:moveTo>
                    <a:lnTo>
                      <a:pt x="3549" y="17"/>
                    </a:lnTo>
                    <a:lnTo>
                      <a:pt x="3348" y="42"/>
                    </a:lnTo>
                    <a:lnTo>
                      <a:pt x="3155" y="75"/>
                    </a:lnTo>
                    <a:lnTo>
                      <a:pt x="2963" y="126"/>
                    </a:lnTo>
                    <a:lnTo>
                      <a:pt x="2779" y="176"/>
                    </a:lnTo>
                    <a:lnTo>
                      <a:pt x="2595" y="234"/>
                    </a:lnTo>
                    <a:lnTo>
                      <a:pt x="2411" y="310"/>
                    </a:lnTo>
                    <a:lnTo>
                      <a:pt x="2243" y="385"/>
                    </a:lnTo>
                    <a:lnTo>
                      <a:pt x="2067" y="477"/>
                    </a:lnTo>
                    <a:lnTo>
                      <a:pt x="1900" y="569"/>
                    </a:lnTo>
                    <a:lnTo>
                      <a:pt x="1741" y="678"/>
                    </a:lnTo>
                    <a:lnTo>
                      <a:pt x="1590" y="787"/>
                    </a:lnTo>
                    <a:lnTo>
                      <a:pt x="1440" y="904"/>
                    </a:lnTo>
                    <a:lnTo>
                      <a:pt x="1298" y="1029"/>
                    </a:lnTo>
                    <a:lnTo>
                      <a:pt x="1155" y="1155"/>
                    </a:lnTo>
                    <a:lnTo>
                      <a:pt x="1030" y="1297"/>
                    </a:lnTo>
                    <a:lnTo>
                      <a:pt x="904" y="1439"/>
                    </a:lnTo>
                    <a:lnTo>
                      <a:pt x="787" y="1590"/>
                    </a:lnTo>
                    <a:lnTo>
                      <a:pt x="678" y="1741"/>
                    </a:lnTo>
                    <a:lnTo>
                      <a:pt x="570" y="1900"/>
                    </a:lnTo>
                    <a:lnTo>
                      <a:pt x="477" y="2067"/>
                    </a:lnTo>
                    <a:lnTo>
                      <a:pt x="385" y="2243"/>
                    </a:lnTo>
                    <a:lnTo>
                      <a:pt x="310" y="2410"/>
                    </a:lnTo>
                    <a:lnTo>
                      <a:pt x="243" y="2594"/>
                    </a:lnTo>
                    <a:lnTo>
                      <a:pt x="176" y="2778"/>
                    </a:lnTo>
                    <a:lnTo>
                      <a:pt x="126" y="2962"/>
                    </a:lnTo>
                    <a:lnTo>
                      <a:pt x="76" y="3155"/>
                    </a:lnTo>
                    <a:lnTo>
                      <a:pt x="42" y="3347"/>
                    </a:lnTo>
                    <a:lnTo>
                      <a:pt x="17" y="3548"/>
                    </a:lnTo>
                    <a:lnTo>
                      <a:pt x="1" y="3749"/>
                    </a:lnTo>
                    <a:lnTo>
                      <a:pt x="1" y="3950"/>
                    </a:lnTo>
                    <a:lnTo>
                      <a:pt x="1" y="4159"/>
                    </a:lnTo>
                    <a:lnTo>
                      <a:pt x="17" y="4360"/>
                    </a:lnTo>
                    <a:lnTo>
                      <a:pt x="42" y="4552"/>
                    </a:lnTo>
                    <a:lnTo>
                      <a:pt x="76" y="4753"/>
                    </a:lnTo>
                    <a:lnTo>
                      <a:pt x="126" y="4946"/>
                    </a:lnTo>
                    <a:lnTo>
                      <a:pt x="176" y="5130"/>
                    </a:lnTo>
                    <a:lnTo>
                      <a:pt x="243" y="5314"/>
                    </a:lnTo>
                    <a:lnTo>
                      <a:pt x="310" y="5490"/>
                    </a:lnTo>
                    <a:lnTo>
                      <a:pt x="385" y="5665"/>
                    </a:lnTo>
                    <a:lnTo>
                      <a:pt x="477" y="5841"/>
                    </a:lnTo>
                    <a:lnTo>
                      <a:pt x="570" y="6008"/>
                    </a:lnTo>
                    <a:lnTo>
                      <a:pt x="678" y="6167"/>
                    </a:lnTo>
                    <a:lnTo>
                      <a:pt x="787" y="6318"/>
                    </a:lnTo>
                    <a:lnTo>
                      <a:pt x="904" y="6469"/>
                    </a:lnTo>
                    <a:lnTo>
                      <a:pt x="1030" y="6611"/>
                    </a:lnTo>
                    <a:lnTo>
                      <a:pt x="1155" y="6753"/>
                    </a:lnTo>
                    <a:lnTo>
                      <a:pt x="1298" y="6879"/>
                    </a:lnTo>
                    <a:lnTo>
                      <a:pt x="1440" y="7004"/>
                    </a:lnTo>
                    <a:lnTo>
                      <a:pt x="1590" y="7121"/>
                    </a:lnTo>
                    <a:lnTo>
                      <a:pt x="1741" y="7230"/>
                    </a:lnTo>
                    <a:lnTo>
                      <a:pt x="1900" y="7339"/>
                    </a:lnTo>
                    <a:lnTo>
                      <a:pt x="2067" y="7431"/>
                    </a:lnTo>
                    <a:lnTo>
                      <a:pt x="2243" y="7515"/>
                    </a:lnTo>
                    <a:lnTo>
                      <a:pt x="2411" y="7598"/>
                    </a:lnTo>
                    <a:lnTo>
                      <a:pt x="2595" y="7665"/>
                    </a:lnTo>
                    <a:lnTo>
                      <a:pt x="2779" y="7732"/>
                    </a:lnTo>
                    <a:lnTo>
                      <a:pt x="2963" y="7783"/>
                    </a:lnTo>
                    <a:lnTo>
                      <a:pt x="3155" y="7824"/>
                    </a:lnTo>
                    <a:lnTo>
                      <a:pt x="3348" y="7866"/>
                    </a:lnTo>
                    <a:lnTo>
                      <a:pt x="3549" y="7891"/>
                    </a:lnTo>
                    <a:lnTo>
                      <a:pt x="3749" y="7900"/>
                    </a:lnTo>
                    <a:lnTo>
                      <a:pt x="3950" y="7908"/>
                    </a:lnTo>
                    <a:lnTo>
                      <a:pt x="4160" y="7900"/>
                    </a:lnTo>
                    <a:lnTo>
                      <a:pt x="4360" y="7891"/>
                    </a:lnTo>
                    <a:lnTo>
                      <a:pt x="4553" y="7866"/>
                    </a:lnTo>
                    <a:lnTo>
                      <a:pt x="4754" y="7824"/>
                    </a:lnTo>
                    <a:lnTo>
                      <a:pt x="4946" y="7783"/>
                    </a:lnTo>
                    <a:lnTo>
                      <a:pt x="5130" y="7732"/>
                    </a:lnTo>
                    <a:lnTo>
                      <a:pt x="5314" y="7665"/>
                    </a:lnTo>
                    <a:lnTo>
                      <a:pt x="5490" y="7598"/>
                    </a:lnTo>
                    <a:lnTo>
                      <a:pt x="5666" y="7515"/>
                    </a:lnTo>
                    <a:lnTo>
                      <a:pt x="5842" y="7431"/>
                    </a:lnTo>
                    <a:lnTo>
                      <a:pt x="6009" y="7339"/>
                    </a:lnTo>
                    <a:lnTo>
                      <a:pt x="6168" y="7230"/>
                    </a:lnTo>
                    <a:lnTo>
                      <a:pt x="6319" y="7121"/>
                    </a:lnTo>
                    <a:lnTo>
                      <a:pt x="6469" y="7004"/>
                    </a:lnTo>
                    <a:lnTo>
                      <a:pt x="6611" y="6879"/>
                    </a:lnTo>
                    <a:lnTo>
                      <a:pt x="6754" y="6753"/>
                    </a:lnTo>
                    <a:lnTo>
                      <a:pt x="6879" y="6611"/>
                    </a:lnTo>
                    <a:lnTo>
                      <a:pt x="7005" y="6469"/>
                    </a:lnTo>
                    <a:lnTo>
                      <a:pt x="7122" y="6318"/>
                    </a:lnTo>
                    <a:lnTo>
                      <a:pt x="7231" y="6167"/>
                    </a:lnTo>
                    <a:lnTo>
                      <a:pt x="7339" y="6008"/>
                    </a:lnTo>
                    <a:lnTo>
                      <a:pt x="7431" y="5841"/>
                    </a:lnTo>
                    <a:lnTo>
                      <a:pt x="7515" y="5665"/>
                    </a:lnTo>
                    <a:lnTo>
                      <a:pt x="7599" y="5490"/>
                    </a:lnTo>
                    <a:lnTo>
                      <a:pt x="7666" y="5314"/>
                    </a:lnTo>
                    <a:lnTo>
                      <a:pt x="7733" y="5130"/>
                    </a:lnTo>
                    <a:lnTo>
                      <a:pt x="7783" y="4946"/>
                    </a:lnTo>
                    <a:lnTo>
                      <a:pt x="7833" y="4753"/>
                    </a:lnTo>
                    <a:lnTo>
                      <a:pt x="7867" y="4552"/>
                    </a:lnTo>
                    <a:lnTo>
                      <a:pt x="7892" y="4360"/>
                    </a:lnTo>
                    <a:lnTo>
                      <a:pt x="7900" y="4159"/>
                    </a:lnTo>
                    <a:lnTo>
                      <a:pt x="7908" y="3950"/>
                    </a:lnTo>
                    <a:lnTo>
                      <a:pt x="7900" y="3749"/>
                    </a:lnTo>
                    <a:lnTo>
                      <a:pt x="7892" y="3548"/>
                    </a:lnTo>
                    <a:lnTo>
                      <a:pt x="7867" y="3347"/>
                    </a:lnTo>
                    <a:lnTo>
                      <a:pt x="7833" y="3155"/>
                    </a:lnTo>
                    <a:lnTo>
                      <a:pt x="7783" y="2962"/>
                    </a:lnTo>
                    <a:lnTo>
                      <a:pt x="7733" y="2778"/>
                    </a:lnTo>
                    <a:lnTo>
                      <a:pt x="7666" y="2594"/>
                    </a:lnTo>
                    <a:lnTo>
                      <a:pt x="7599" y="2410"/>
                    </a:lnTo>
                    <a:lnTo>
                      <a:pt x="7515" y="2243"/>
                    </a:lnTo>
                    <a:lnTo>
                      <a:pt x="7431" y="2067"/>
                    </a:lnTo>
                    <a:lnTo>
                      <a:pt x="7339" y="1900"/>
                    </a:lnTo>
                    <a:lnTo>
                      <a:pt x="7231" y="1741"/>
                    </a:lnTo>
                    <a:lnTo>
                      <a:pt x="7122" y="1590"/>
                    </a:lnTo>
                    <a:lnTo>
                      <a:pt x="7005" y="1439"/>
                    </a:lnTo>
                    <a:lnTo>
                      <a:pt x="6879" y="1297"/>
                    </a:lnTo>
                    <a:lnTo>
                      <a:pt x="6754" y="1155"/>
                    </a:lnTo>
                    <a:lnTo>
                      <a:pt x="6611" y="1029"/>
                    </a:lnTo>
                    <a:lnTo>
                      <a:pt x="6469" y="904"/>
                    </a:lnTo>
                    <a:lnTo>
                      <a:pt x="6319" y="787"/>
                    </a:lnTo>
                    <a:lnTo>
                      <a:pt x="6168" y="678"/>
                    </a:lnTo>
                    <a:lnTo>
                      <a:pt x="6009" y="569"/>
                    </a:lnTo>
                    <a:lnTo>
                      <a:pt x="5842" y="477"/>
                    </a:lnTo>
                    <a:lnTo>
                      <a:pt x="5666" y="385"/>
                    </a:lnTo>
                    <a:lnTo>
                      <a:pt x="5490" y="310"/>
                    </a:lnTo>
                    <a:lnTo>
                      <a:pt x="5314" y="234"/>
                    </a:lnTo>
                    <a:lnTo>
                      <a:pt x="5130" y="176"/>
                    </a:lnTo>
                    <a:lnTo>
                      <a:pt x="4946" y="126"/>
                    </a:lnTo>
                    <a:lnTo>
                      <a:pt x="4754" y="75"/>
                    </a:lnTo>
                    <a:lnTo>
                      <a:pt x="4553" y="42"/>
                    </a:lnTo>
                    <a:lnTo>
                      <a:pt x="4360" y="17"/>
                    </a:lnTo>
                    <a:lnTo>
                      <a:pt x="4160" y="0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5" name="Google Shape;1168;p30">
                <a:extLst>
                  <a:ext uri="{FF2B5EF4-FFF2-40B4-BE49-F238E27FC236}">
                    <a16:creationId xmlns:a16="http://schemas.microsoft.com/office/drawing/2014/main" xmlns="" id="{ECBEB55A-C907-C5B0-E8EE-B216BAB41270}"/>
                  </a:ext>
                </a:extLst>
              </p:cNvPr>
              <p:cNvSpPr/>
              <p:nvPr/>
            </p:nvSpPr>
            <p:spPr>
              <a:xfrm>
                <a:off x="2392259" y="1938812"/>
                <a:ext cx="288323" cy="288342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7909" extrusionOk="0">
                    <a:moveTo>
                      <a:pt x="3749" y="0"/>
                    </a:moveTo>
                    <a:lnTo>
                      <a:pt x="3548" y="17"/>
                    </a:lnTo>
                    <a:lnTo>
                      <a:pt x="3347" y="42"/>
                    </a:lnTo>
                    <a:lnTo>
                      <a:pt x="3155" y="75"/>
                    </a:lnTo>
                    <a:lnTo>
                      <a:pt x="2963" y="126"/>
                    </a:lnTo>
                    <a:lnTo>
                      <a:pt x="2778" y="176"/>
                    </a:lnTo>
                    <a:lnTo>
                      <a:pt x="2594" y="234"/>
                    </a:lnTo>
                    <a:lnTo>
                      <a:pt x="2410" y="310"/>
                    </a:lnTo>
                    <a:lnTo>
                      <a:pt x="2243" y="385"/>
                    </a:lnTo>
                    <a:lnTo>
                      <a:pt x="2067" y="477"/>
                    </a:lnTo>
                    <a:lnTo>
                      <a:pt x="1900" y="569"/>
                    </a:lnTo>
                    <a:lnTo>
                      <a:pt x="1741" y="678"/>
                    </a:lnTo>
                    <a:lnTo>
                      <a:pt x="1590" y="787"/>
                    </a:lnTo>
                    <a:lnTo>
                      <a:pt x="1440" y="904"/>
                    </a:lnTo>
                    <a:lnTo>
                      <a:pt x="1297" y="1029"/>
                    </a:lnTo>
                    <a:lnTo>
                      <a:pt x="1155" y="1155"/>
                    </a:lnTo>
                    <a:lnTo>
                      <a:pt x="1029" y="1297"/>
                    </a:lnTo>
                    <a:lnTo>
                      <a:pt x="904" y="1439"/>
                    </a:lnTo>
                    <a:lnTo>
                      <a:pt x="787" y="1590"/>
                    </a:lnTo>
                    <a:lnTo>
                      <a:pt x="678" y="1741"/>
                    </a:lnTo>
                    <a:lnTo>
                      <a:pt x="569" y="1900"/>
                    </a:lnTo>
                    <a:lnTo>
                      <a:pt x="477" y="2067"/>
                    </a:lnTo>
                    <a:lnTo>
                      <a:pt x="385" y="2243"/>
                    </a:lnTo>
                    <a:lnTo>
                      <a:pt x="310" y="2410"/>
                    </a:lnTo>
                    <a:lnTo>
                      <a:pt x="234" y="2594"/>
                    </a:lnTo>
                    <a:lnTo>
                      <a:pt x="176" y="2778"/>
                    </a:lnTo>
                    <a:lnTo>
                      <a:pt x="126" y="2962"/>
                    </a:lnTo>
                    <a:lnTo>
                      <a:pt x="75" y="3155"/>
                    </a:lnTo>
                    <a:lnTo>
                      <a:pt x="42" y="3347"/>
                    </a:lnTo>
                    <a:lnTo>
                      <a:pt x="17" y="3548"/>
                    </a:lnTo>
                    <a:lnTo>
                      <a:pt x="0" y="3749"/>
                    </a:lnTo>
                    <a:lnTo>
                      <a:pt x="0" y="3950"/>
                    </a:lnTo>
                    <a:lnTo>
                      <a:pt x="0" y="4159"/>
                    </a:lnTo>
                    <a:lnTo>
                      <a:pt x="17" y="4360"/>
                    </a:lnTo>
                    <a:lnTo>
                      <a:pt x="42" y="4552"/>
                    </a:lnTo>
                    <a:lnTo>
                      <a:pt x="75" y="4753"/>
                    </a:lnTo>
                    <a:lnTo>
                      <a:pt x="126" y="4946"/>
                    </a:lnTo>
                    <a:lnTo>
                      <a:pt x="176" y="5130"/>
                    </a:lnTo>
                    <a:lnTo>
                      <a:pt x="234" y="5314"/>
                    </a:lnTo>
                    <a:lnTo>
                      <a:pt x="310" y="5490"/>
                    </a:lnTo>
                    <a:lnTo>
                      <a:pt x="385" y="5665"/>
                    </a:lnTo>
                    <a:lnTo>
                      <a:pt x="477" y="5841"/>
                    </a:lnTo>
                    <a:lnTo>
                      <a:pt x="569" y="6008"/>
                    </a:lnTo>
                    <a:lnTo>
                      <a:pt x="678" y="6167"/>
                    </a:lnTo>
                    <a:lnTo>
                      <a:pt x="787" y="6318"/>
                    </a:lnTo>
                    <a:lnTo>
                      <a:pt x="904" y="6469"/>
                    </a:lnTo>
                    <a:lnTo>
                      <a:pt x="1029" y="6611"/>
                    </a:lnTo>
                    <a:lnTo>
                      <a:pt x="1155" y="6753"/>
                    </a:lnTo>
                    <a:lnTo>
                      <a:pt x="1297" y="6879"/>
                    </a:lnTo>
                    <a:lnTo>
                      <a:pt x="1440" y="7004"/>
                    </a:lnTo>
                    <a:lnTo>
                      <a:pt x="1590" y="7121"/>
                    </a:lnTo>
                    <a:lnTo>
                      <a:pt x="1741" y="7230"/>
                    </a:lnTo>
                    <a:lnTo>
                      <a:pt x="1900" y="7339"/>
                    </a:lnTo>
                    <a:lnTo>
                      <a:pt x="2067" y="7431"/>
                    </a:lnTo>
                    <a:lnTo>
                      <a:pt x="2243" y="7515"/>
                    </a:lnTo>
                    <a:lnTo>
                      <a:pt x="2410" y="7598"/>
                    </a:lnTo>
                    <a:lnTo>
                      <a:pt x="2594" y="7665"/>
                    </a:lnTo>
                    <a:lnTo>
                      <a:pt x="2778" y="7732"/>
                    </a:lnTo>
                    <a:lnTo>
                      <a:pt x="2963" y="7783"/>
                    </a:lnTo>
                    <a:lnTo>
                      <a:pt x="3155" y="7824"/>
                    </a:lnTo>
                    <a:lnTo>
                      <a:pt x="3347" y="7866"/>
                    </a:lnTo>
                    <a:lnTo>
                      <a:pt x="3548" y="7891"/>
                    </a:lnTo>
                    <a:lnTo>
                      <a:pt x="3749" y="7900"/>
                    </a:lnTo>
                    <a:lnTo>
                      <a:pt x="3950" y="7908"/>
                    </a:lnTo>
                    <a:lnTo>
                      <a:pt x="4159" y="7900"/>
                    </a:lnTo>
                    <a:lnTo>
                      <a:pt x="4360" y="7891"/>
                    </a:lnTo>
                    <a:lnTo>
                      <a:pt x="4552" y="7866"/>
                    </a:lnTo>
                    <a:lnTo>
                      <a:pt x="4753" y="7824"/>
                    </a:lnTo>
                    <a:lnTo>
                      <a:pt x="4946" y="7783"/>
                    </a:lnTo>
                    <a:lnTo>
                      <a:pt x="5130" y="7732"/>
                    </a:lnTo>
                    <a:lnTo>
                      <a:pt x="5314" y="7665"/>
                    </a:lnTo>
                    <a:lnTo>
                      <a:pt x="5490" y="7598"/>
                    </a:lnTo>
                    <a:lnTo>
                      <a:pt x="5665" y="7515"/>
                    </a:lnTo>
                    <a:lnTo>
                      <a:pt x="5841" y="7431"/>
                    </a:lnTo>
                    <a:lnTo>
                      <a:pt x="6009" y="7339"/>
                    </a:lnTo>
                    <a:lnTo>
                      <a:pt x="6168" y="7230"/>
                    </a:lnTo>
                    <a:lnTo>
                      <a:pt x="6318" y="7121"/>
                    </a:lnTo>
                    <a:lnTo>
                      <a:pt x="6469" y="7004"/>
                    </a:lnTo>
                    <a:lnTo>
                      <a:pt x="6611" y="6879"/>
                    </a:lnTo>
                    <a:lnTo>
                      <a:pt x="6753" y="6753"/>
                    </a:lnTo>
                    <a:lnTo>
                      <a:pt x="6879" y="6611"/>
                    </a:lnTo>
                    <a:lnTo>
                      <a:pt x="7004" y="6469"/>
                    </a:lnTo>
                    <a:lnTo>
                      <a:pt x="7122" y="6318"/>
                    </a:lnTo>
                    <a:lnTo>
                      <a:pt x="7230" y="6167"/>
                    </a:lnTo>
                    <a:lnTo>
                      <a:pt x="7339" y="6008"/>
                    </a:lnTo>
                    <a:lnTo>
                      <a:pt x="7431" y="5841"/>
                    </a:lnTo>
                    <a:lnTo>
                      <a:pt x="7515" y="5665"/>
                    </a:lnTo>
                    <a:lnTo>
                      <a:pt x="7599" y="5490"/>
                    </a:lnTo>
                    <a:lnTo>
                      <a:pt x="7665" y="5314"/>
                    </a:lnTo>
                    <a:lnTo>
                      <a:pt x="7732" y="5130"/>
                    </a:lnTo>
                    <a:lnTo>
                      <a:pt x="7783" y="4946"/>
                    </a:lnTo>
                    <a:lnTo>
                      <a:pt x="7824" y="4753"/>
                    </a:lnTo>
                    <a:lnTo>
                      <a:pt x="7866" y="4552"/>
                    </a:lnTo>
                    <a:lnTo>
                      <a:pt x="7891" y="4360"/>
                    </a:lnTo>
                    <a:lnTo>
                      <a:pt x="7900" y="4159"/>
                    </a:lnTo>
                    <a:lnTo>
                      <a:pt x="7908" y="3950"/>
                    </a:lnTo>
                    <a:lnTo>
                      <a:pt x="7900" y="3749"/>
                    </a:lnTo>
                    <a:lnTo>
                      <a:pt x="7891" y="3548"/>
                    </a:lnTo>
                    <a:lnTo>
                      <a:pt x="7866" y="3347"/>
                    </a:lnTo>
                    <a:lnTo>
                      <a:pt x="7824" y="3155"/>
                    </a:lnTo>
                    <a:lnTo>
                      <a:pt x="7783" y="2962"/>
                    </a:lnTo>
                    <a:lnTo>
                      <a:pt x="7732" y="2778"/>
                    </a:lnTo>
                    <a:lnTo>
                      <a:pt x="7665" y="2594"/>
                    </a:lnTo>
                    <a:lnTo>
                      <a:pt x="7599" y="2410"/>
                    </a:lnTo>
                    <a:lnTo>
                      <a:pt x="7515" y="2243"/>
                    </a:lnTo>
                    <a:lnTo>
                      <a:pt x="7431" y="2067"/>
                    </a:lnTo>
                    <a:lnTo>
                      <a:pt x="7339" y="1900"/>
                    </a:lnTo>
                    <a:lnTo>
                      <a:pt x="7230" y="1741"/>
                    </a:lnTo>
                    <a:lnTo>
                      <a:pt x="7122" y="1590"/>
                    </a:lnTo>
                    <a:lnTo>
                      <a:pt x="7004" y="1439"/>
                    </a:lnTo>
                    <a:lnTo>
                      <a:pt x="6879" y="1297"/>
                    </a:lnTo>
                    <a:lnTo>
                      <a:pt x="6753" y="1155"/>
                    </a:lnTo>
                    <a:lnTo>
                      <a:pt x="6611" y="1029"/>
                    </a:lnTo>
                    <a:lnTo>
                      <a:pt x="6469" y="904"/>
                    </a:lnTo>
                    <a:lnTo>
                      <a:pt x="6318" y="787"/>
                    </a:lnTo>
                    <a:lnTo>
                      <a:pt x="6168" y="678"/>
                    </a:lnTo>
                    <a:lnTo>
                      <a:pt x="6009" y="569"/>
                    </a:lnTo>
                    <a:lnTo>
                      <a:pt x="5841" y="477"/>
                    </a:lnTo>
                    <a:lnTo>
                      <a:pt x="5665" y="385"/>
                    </a:lnTo>
                    <a:lnTo>
                      <a:pt x="5490" y="310"/>
                    </a:lnTo>
                    <a:lnTo>
                      <a:pt x="5314" y="234"/>
                    </a:lnTo>
                    <a:lnTo>
                      <a:pt x="5130" y="176"/>
                    </a:lnTo>
                    <a:lnTo>
                      <a:pt x="4946" y="126"/>
                    </a:lnTo>
                    <a:lnTo>
                      <a:pt x="4753" y="75"/>
                    </a:lnTo>
                    <a:lnTo>
                      <a:pt x="4552" y="42"/>
                    </a:lnTo>
                    <a:lnTo>
                      <a:pt x="4360" y="17"/>
                    </a:lnTo>
                    <a:lnTo>
                      <a:pt x="4159" y="0"/>
                    </a:lnTo>
                    <a:close/>
                  </a:path>
                </a:pathLst>
              </a:custGeom>
              <a:solidFill>
                <a:srgbClr val="F3D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Google Shape;1169;p30">
                <a:extLst>
                  <a:ext uri="{FF2B5EF4-FFF2-40B4-BE49-F238E27FC236}">
                    <a16:creationId xmlns:a16="http://schemas.microsoft.com/office/drawing/2014/main" xmlns="" id="{43E40DAD-4CFD-1339-41F2-6C16447844B4}"/>
                  </a:ext>
                </a:extLst>
              </p:cNvPr>
              <p:cNvSpPr/>
              <p:nvPr/>
            </p:nvSpPr>
            <p:spPr>
              <a:xfrm>
                <a:off x="1254651" y="2011396"/>
                <a:ext cx="154387" cy="100732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2763" extrusionOk="0">
                    <a:moveTo>
                      <a:pt x="1381" y="1"/>
                    </a:moveTo>
                    <a:lnTo>
                      <a:pt x="1205" y="9"/>
                    </a:lnTo>
                    <a:lnTo>
                      <a:pt x="1021" y="26"/>
                    </a:lnTo>
                    <a:lnTo>
                      <a:pt x="845" y="59"/>
                    </a:lnTo>
                    <a:lnTo>
                      <a:pt x="670" y="101"/>
                    </a:lnTo>
                    <a:lnTo>
                      <a:pt x="494" y="151"/>
                    </a:lnTo>
                    <a:lnTo>
                      <a:pt x="326" y="210"/>
                    </a:lnTo>
                    <a:lnTo>
                      <a:pt x="159" y="285"/>
                    </a:lnTo>
                    <a:lnTo>
                      <a:pt x="0" y="369"/>
                    </a:lnTo>
                    <a:lnTo>
                      <a:pt x="352" y="411"/>
                    </a:lnTo>
                    <a:lnTo>
                      <a:pt x="686" y="453"/>
                    </a:lnTo>
                    <a:lnTo>
                      <a:pt x="1021" y="511"/>
                    </a:lnTo>
                    <a:lnTo>
                      <a:pt x="1339" y="570"/>
                    </a:lnTo>
                    <a:lnTo>
                      <a:pt x="1640" y="645"/>
                    </a:lnTo>
                    <a:lnTo>
                      <a:pt x="1941" y="737"/>
                    </a:lnTo>
                    <a:lnTo>
                      <a:pt x="2084" y="787"/>
                    </a:lnTo>
                    <a:lnTo>
                      <a:pt x="2226" y="838"/>
                    </a:lnTo>
                    <a:lnTo>
                      <a:pt x="2368" y="904"/>
                    </a:lnTo>
                    <a:lnTo>
                      <a:pt x="2502" y="963"/>
                    </a:lnTo>
                    <a:lnTo>
                      <a:pt x="2636" y="1030"/>
                    </a:lnTo>
                    <a:lnTo>
                      <a:pt x="2762" y="1105"/>
                    </a:lnTo>
                    <a:lnTo>
                      <a:pt x="2887" y="1189"/>
                    </a:lnTo>
                    <a:lnTo>
                      <a:pt x="3004" y="1273"/>
                    </a:lnTo>
                    <a:lnTo>
                      <a:pt x="3121" y="1373"/>
                    </a:lnTo>
                    <a:lnTo>
                      <a:pt x="3239" y="1474"/>
                    </a:lnTo>
                    <a:lnTo>
                      <a:pt x="3347" y="1574"/>
                    </a:lnTo>
                    <a:lnTo>
                      <a:pt x="3448" y="1691"/>
                    </a:lnTo>
                    <a:lnTo>
                      <a:pt x="3557" y="1800"/>
                    </a:lnTo>
                    <a:lnTo>
                      <a:pt x="3657" y="1925"/>
                    </a:lnTo>
                    <a:lnTo>
                      <a:pt x="3757" y="2051"/>
                    </a:lnTo>
                    <a:lnTo>
                      <a:pt x="3849" y="2185"/>
                    </a:lnTo>
                    <a:lnTo>
                      <a:pt x="4034" y="2469"/>
                    </a:lnTo>
                    <a:lnTo>
                      <a:pt x="4234" y="2762"/>
                    </a:lnTo>
                    <a:lnTo>
                      <a:pt x="4234" y="2578"/>
                    </a:lnTo>
                    <a:lnTo>
                      <a:pt x="4226" y="2402"/>
                    </a:lnTo>
                    <a:lnTo>
                      <a:pt x="4209" y="2227"/>
                    </a:lnTo>
                    <a:lnTo>
                      <a:pt x="4184" y="2043"/>
                    </a:lnTo>
                    <a:lnTo>
                      <a:pt x="4134" y="1867"/>
                    </a:lnTo>
                    <a:lnTo>
                      <a:pt x="4075" y="1691"/>
                    </a:lnTo>
                    <a:lnTo>
                      <a:pt x="4008" y="1524"/>
                    </a:lnTo>
                    <a:lnTo>
                      <a:pt x="3916" y="1356"/>
                    </a:lnTo>
                    <a:lnTo>
                      <a:pt x="3875" y="1273"/>
                    </a:lnTo>
                    <a:lnTo>
                      <a:pt x="3824" y="1189"/>
                    </a:lnTo>
                    <a:lnTo>
                      <a:pt x="3774" y="1114"/>
                    </a:lnTo>
                    <a:lnTo>
                      <a:pt x="3716" y="1038"/>
                    </a:lnTo>
                    <a:lnTo>
                      <a:pt x="3590" y="896"/>
                    </a:lnTo>
                    <a:lnTo>
                      <a:pt x="3464" y="745"/>
                    </a:lnTo>
                    <a:lnTo>
                      <a:pt x="3314" y="628"/>
                    </a:lnTo>
                    <a:lnTo>
                      <a:pt x="3163" y="511"/>
                    </a:lnTo>
                    <a:lnTo>
                      <a:pt x="3004" y="402"/>
                    </a:lnTo>
                    <a:lnTo>
                      <a:pt x="2829" y="310"/>
                    </a:lnTo>
                    <a:lnTo>
                      <a:pt x="2661" y="235"/>
                    </a:lnTo>
                    <a:lnTo>
                      <a:pt x="2477" y="168"/>
                    </a:lnTo>
                    <a:lnTo>
                      <a:pt x="2301" y="110"/>
                    </a:lnTo>
                    <a:lnTo>
                      <a:pt x="2117" y="68"/>
                    </a:lnTo>
                    <a:lnTo>
                      <a:pt x="1933" y="34"/>
                    </a:lnTo>
                    <a:lnTo>
                      <a:pt x="1749" y="9"/>
                    </a:lnTo>
                    <a:lnTo>
                      <a:pt x="1565" y="1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Google Shape;1170;p30">
                <a:extLst>
                  <a:ext uri="{FF2B5EF4-FFF2-40B4-BE49-F238E27FC236}">
                    <a16:creationId xmlns:a16="http://schemas.microsoft.com/office/drawing/2014/main" xmlns="" id="{4E8CB082-892C-DDEF-3043-E7392910F5F8}"/>
                  </a:ext>
                </a:extLst>
              </p:cNvPr>
              <p:cNvSpPr/>
              <p:nvPr/>
            </p:nvSpPr>
            <p:spPr>
              <a:xfrm>
                <a:off x="1306819" y="2041618"/>
                <a:ext cx="59823" cy="133033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3649" extrusionOk="0">
                    <a:moveTo>
                      <a:pt x="1640" y="0"/>
                    </a:moveTo>
                    <a:lnTo>
                      <a:pt x="1498" y="25"/>
                    </a:lnTo>
                    <a:lnTo>
                      <a:pt x="1347" y="59"/>
                    </a:lnTo>
                    <a:lnTo>
                      <a:pt x="1213" y="101"/>
                    </a:lnTo>
                    <a:lnTo>
                      <a:pt x="1071" y="159"/>
                    </a:lnTo>
                    <a:lnTo>
                      <a:pt x="937" y="226"/>
                    </a:lnTo>
                    <a:lnTo>
                      <a:pt x="803" y="301"/>
                    </a:lnTo>
                    <a:lnTo>
                      <a:pt x="686" y="393"/>
                    </a:lnTo>
                    <a:lnTo>
                      <a:pt x="569" y="494"/>
                    </a:lnTo>
                    <a:lnTo>
                      <a:pt x="452" y="603"/>
                    </a:lnTo>
                    <a:lnTo>
                      <a:pt x="343" y="728"/>
                    </a:lnTo>
                    <a:lnTo>
                      <a:pt x="251" y="862"/>
                    </a:lnTo>
                    <a:lnTo>
                      <a:pt x="176" y="1004"/>
                    </a:lnTo>
                    <a:lnTo>
                      <a:pt x="109" y="1155"/>
                    </a:lnTo>
                    <a:lnTo>
                      <a:pt x="59" y="1314"/>
                    </a:lnTo>
                    <a:lnTo>
                      <a:pt x="25" y="1481"/>
                    </a:lnTo>
                    <a:lnTo>
                      <a:pt x="8" y="1640"/>
                    </a:lnTo>
                    <a:lnTo>
                      <a:pt x="0" y="1808"/>
                    </a:lnTo>
                    <a:lnTo>
                      <a:pt x="17" y="1967"/>
                    </a:lnTo>
                    <a:lnTo>
                      <a:pt x="42" y="2126"/>
                    </a:lnTo>
                    <a:lnTo>
                      <a:pt x="75" y="2285"/>
                    </a:lnTo>
                    <a:lnTo>
                      <a:pt x="126" y="2435"/>
                    </a:lnTo>
                    <a:lnTo>
                      <a:pt x="176" y="2578"/>
                    </a:lnTo>
                    <a:lnTo>
                      <a:pt x="251" y="2720"/>
                    </a:lnTo>
                    <a:lnTo>
                      <a:pt x="326" y="2845"/>
                    </a:lnTo>
                    <a:lnTo>
                      <a:pt x="410" y="2971"/>
                    </a:lnTo>
                    <a:lnTo>
                      <a:pt x="494" y="3088"/>
                    </a:lnTo>
                    <a:lnTo>
                      <a:pt x="594" y="3205"/>
                    </a:lnTo>
                    <a:lnTo>
                      <a:pt x="695" y="3314"/>
                    </a:lnTo>
                    <a:lnTo>
                      <a:pt x="803" y="3406"/>
                    </a:lnTo>
                    <a:lnTo>
                      <a:pt x="921" y="3498"/>
                    </a:lnTo>
                    <a:lnTo>
                      <a:pt x="1046" y="3573"/>
                    </a:lnTo>
                    <a:lnTo>
                      <a:pt x="1180" y="3649"/>
                    </a:lnTo>
                    <a:lnTo>
                      <a:pt x="996" y="3113"/>
                    </a:lnTo>
                    <a:lnTo>
                      <a:pt x="921" y="2862"/>
                    </a:lnTo>
                    <a:lnTo>
                      <a:pt x="845" y="2611"/>
                    </a:lnTo>
                    <a:lnTo>
                      <a:pt x="795" y="2377"/>
                    </a:lnTo>
                    <a:lnTo>
                      <a:pt x="753" y="2142"/>
                    </a:lnTo>
                    <a:lnTo>
                      <a:pt x="736" y="2025"/>
                    </a:lnTo>
                    <a:lnTo>
                      <a:pt x="736" y="1917"/>
                    </a:lnTo>
                    <a:lnTo>
                      <a:pt x="736" y="1808"/>
                    </a:lnTo>
                    <a:lnTo>
                      <a:pt x="736" y="1691"/>
                    </a:lnTo>
                    <a:lnTo>
                      <a:pt x="745" y="1590"/>
                    </a:lnTo>
                    <a:lnTo>
                      <a:pt x="762" y="1481"/>
                    </a:lnTo>
                    <a:lnTo>
                      <a:pt x="787" y="1381"/>
                    </a:lnTo>
                    <a:lnTo>
                      <a:pt x="812" y="1272"/>
                    </a:lnTo>
                    <a:lnTo>
                      <a:pt x="854" y="1172"/>
                    </a:lnTo>
                    <a:lnTo>
                      <a:pt x="895" y="1063"/>
                    </a:lnTo>
                    <a:lnTo>
                      <a:pt x="946" y="963"/>
                    </a:lnTo>
                    <a:lnTo>
                      <a:pt x="1004" y="862"/>
                    </a:lnTo>
                    <a:lnTo>
                      <a:pt x="1071" y="753"/>
                    </a:lnTo>
                    <a:lnTo>
                      <a:pt x="1138" y="653"/>
                    </a:lnTo>
                    <a:lnTo>
                      <a:pt x="1289" y="444"/>
                    </a:lnTo>
                    <a:lnTo>
                      <a:pt x="1464" y="226"/>
                    </a:ln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8" name="Google Shape;1171;p30">
                <a:extLst>
                  <a:ext uri="{FF2B5EF4-FFF2-40B4-BE49-F238E27FC236}">
                    <a16:creationId xmlns:a16="http://schemas.microsoft.com/office/drawing/2014/main" xmlns="" id="{BF3207BF-791D-D237-AEDC-48A3FF0C134A}"/>
                  </a:ext>
                </a:extLst>
              </p:cNvPr>
              <p:cNvSpPr/>
              <p:nvPr/>
            </p:nvSpPr>
            <p:spPr>
              <a:xfrm>
                <a:off x="2466082" y="2011396"/>
                <a:ext cx="154095" cy="100732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2763" extrusionOk="0">
                    <a:moveTo>
                      <a:pt x="2670" y="1"/>
                    </a:moveTo>
                    <a:lnTo>
                      <a:pt x="2486" y="9"/>
                    </a:lnTo>
                    <a:lnTo>
                      <a:pt x="2302" y="34"/>
                    </a:lnTo>
                    <a:lnTo>
                      <a:pt x="2117" y="68"/>
                    </a:lnTo>
                    <a:lnTo>
                      <a:pt x="1933" y="110"/>
                    </a:lnTo>
                    <a:lnTo>
                      <a:pt x="1749" y="168"/>
                    </a:lnTo>
                    <a:lnTo>
                      <a:pt x="1574" y="235"/>
                    </a:lnTo>
                    <a:lnTo>
                      <a:pt x="1398" y="310"/>
                    </a:lnTo>
                    <a:lnTo>
                      <a:pt x="1230" y="402"/>
                    </a:lnTo>
                    <a:lnTo>
                      <a:pt x="1071" y="511"/>
                    </a:lnTo>
                    <a:lnTo>
                      <a:pt x="921" y="628"/>
                    </a:lnTo>
                    <a:lnTo>
                      <a:pt x="770" y="745"/>
                    </a:lnTo>
                    <a:lnTo>
                      <a:pt x="645" y="896"/>
                    </a:lnTo>
                    <a:lnTo>
                      <a:pt x="519" y="1038"/>
                    </a:lnTo>
                    <a:lnTo>
                      <a:pt x="461" y="1114"/>
                    </a:lnTo>
                    <a:lnTo>
                      <a:pt x="410" y="1189"/>
                    </a:lnTo>
                    <a:lnTo>
                      <a:pt x="360" y="1273"/>
                    </a:lnTo>
                    <a:lnTo>
                      <a:pt x="318" y="1356"/>
                    </a:lnTo>
                    <a:lnTo>
                      <a:pt x="226" y="1524"/>
                    </a:lnTo>
                    <a:lnTo>
                      <a:pt x="159" y="1691"/>
                    </a:lnTo>
                    <a:lnTo>
                      <a:pt x="101" y="1867"/>
                    </a:lnTo>
                    <a:lnTo>
                      <a:pt x="51" y="2043"/>
                    </a:lnTo>
                    <a:lnTo>
                      <a:pt x="25" y="2227"/>
                    </a:lnTo>
                    <a:lnTo>
                      <a:pt x="0" y="2402"/>
                    </a:lnTo>
                    <a:lnTo>
                      <a:pt x="0" y="2578"/>
                    </a:lnTo>
                    <a:lnTo>
                      <a:pt x="0" y="2762"/>
                    </a:lnTo>
                    <a:lnTo>
                      <a:pt x="201" y="2469"/>
                    </a:lnTo>
                    <a:lnTo>
                      <a:pt x="385" y="2185"/>
                    </a:lnTo>
                    <a:lnTo>
                      <a:pt x="477" y="2051"/>
                    </a:lnTo>
                    <a:lnTo>
                      <a:pt x="578" y="1925"/>
                    </a:lnTo>
                    <a:lnTo>
                      <a:pt x="678" y="1800"/>
                    </a:lnTo>
                    <a:lnTo>
                      <a:pt x="787" y="1691"/>
                    </a:lnTo>
                    <a:lnTo>
                      <a:pt x="887" y="1574"/>
                    </a:lnTo>
                    <a:lnTo>
                      <a:pt x="996" y="1474"/>
                    </a:lnTo>
                    <a:lnTo>
                      <a:pt x="1113" y="1373"/>
                    </a:lnTo>
                    <a:lnTo>
                      <a:pt x="1230" y="1273"/>
                    </a:lnTo>
                    <a:lnTo>
                      <a:pt x="1348" y="1189"/>
                    </a:lnTo>
                    <a:lnTo>
                      <a:pt x="1473" y="1105"/>
                    </a:lnTo>
                    <a:lnTo>
                      <a:pt x="1599" y="1030"/>
                    </a:lnTo>
                    <a:lnTo>
                      <a:pt x="1733" y="963"/>
                    </a:lnTo>
                    <a:lnTo>
                      <a:pt x="1866" y="904"/>
                    </a:lnTo>
                    <a:lnTo>
                      <a:pt x="2009" y="838"/>
                    </a:lnTo>
                    <a:lnTo>
                      <a:pt x="2151" y="787"/>
                    </a:lnTo>
                    <a:lnTo>
                      <a:pt x="2293" y="737"/>
                    </a:lnTo>
                    <a:lnTo>
                      <a:pt x="2586" y="645"/>
                    </a:lnTo>
                    <a:lnTo>
                      <a:pt x="2896" y="570"/>
                    </a:lnTo>
                    <a:lnTo>
                      <a:pt x="3214" y="511"/>
                    </a:lnTo>
                    <a:lnTo>
                      <a:pt x="3548" y="453"/>
                    </a:lnTo>
                    <a:lnTo>
                      <a:pt x="3883" y="411"/>
                    </a:lnTo>
                    <a:lnTo>
                      <a:pt x="4226" y="369"/>
                    </a:lnTo>
                    <a:lnTo>
                      <a:pt x="4076" y="285"/>
                    </a:lnTo>
                    <a:lnTo>
                      <a:pt x="3908" y="210"/>
                    </a:lnTo>
                    <a:lnTo>
                      <a:pt x="3741" y="151"/>
                    </a:lnTo>
                    <a:lnTo>
                      <a:pt x="3565" y="101"/>
                    </a:lnTo>
                    <a:lnTo>
                      <a:pt x="3389" y="59"/>
                    </a:lnTo>
                    <a:lnTo>
                      <a:pt x="3214" y="26"/>
                    </a:lnTo>
                    <a:lnTo>
                      <a:pt x="3030" y="9"/>
                    </a:lnTo>
                    <a:lnTo>
                      <a:pt x="2854" y="1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9" name="Google Shape;1172;p30">
                <a:extLst>
                  <a:ext uri="{FF2B5EF4-FFF2-40B4-BE49-F238E27FC236}">
                    <a16:creationId xmlns:a16="http://schemas.microsoft.com/office/drawing/2014/main" xmlns="" id="{5062D3DF-D930-0BD7-AC9A-142086BEE15A}"/>
                  </a:ext>
                </a:extLst>
              </p:cNvPr>
              <p:cNvSpPr/>
              <p:nvPr/>
            </p:nvSpPr>
            <p:spPr>
              <a:xfrm>
                <a:off x="2508480" y="2041618"/>
                <a:ext cx="59823" cy="133033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3649" extrusionOk="0">
                    <a:moveTo>
                      <a:pt x="0" y="0"/>
                    </a:moveTo>
                    <a:lnTo>
                      <a:pt x="176" y="226"/>
                    </a:lnTo>
                    <a:lnTo>
                      <a:pt x="344" y="444"/>
                    </a:lnTo>
                    <a:lnTo>
                      <a:pt x="503" y="653"/>
                    </a:lnTo>
                    <a:lnTo>
                      <a:pt x="570" y="753"/>
                    </a:lnTo>
                    <a:lnTo>
                      <a:pt x="636" y="862"/>
                    </a:lnTo>
                    <a:lnTo>
                      <a:pt x="695" y="963"/>
                    </a:lnTo>
                    <a:lnTo>
                      <a:pt x="745" y="1063"/>
                    </a:lnTo>
                    <a:lnTo>
                      <a:pt x="787" y="1172"/>
                    </a:lnTo>
                    <a:lnTo>
                      <a:pt x="829" y="1272"/>
                    </a:lnTo>
                    <a:lnTo>
                      <a:pt x="854" y="1381"/>
                    </a:lnTo>
                    <a:lnTo>
                      <a:pt x="879" y="1481"/>
                    </a:lnTo>
                    <a:lnTo>
                      <a:pt x="896" y="1590"/>
                    </a:lnTo>
                    <a:lnTo>
                      <a:pt x="904" y="1691"/>
                    </a:lnTo>
                    <a:lnTo>
                      <a:pt x="904" y="1808"/>
                    </a:lnTo>
                    <a:lnTo>
                      <a:pt x="904" y="1917"/>
                    </a:lnTo>
                    <a:lnTo>
                      <a:pt x="896" y="2025"/>
                    </a:lnTo>
                    <a:lnTo>
                      <a:pt x="888" y="2142"/>
                    </a:lnTo>
                    <a:lnTo>
                      <a:pt x="846" y="2377"/>
                    </a:lnTo>
                    <a:lnTo>
                      <a:pt x="795" y="2611"/>
                    </a:lnTo>
                    <a:lnTo>
                      <a:pt x="720" y="2862"/>
                    </a:lnTo>
                    <a:lnTo>
                      <a:pt x="645" y="3113"/>
                    </a:lnTo>
                    <a:lnTo>
                      <a:pt x="461" y="3649"/>
                    </a:lnTo>
                    <a:lnTo>
                      <a:pt x="595" y="3573"/>
                    </a:lnTo>
                    <a:lnTo>
                      <a:pt x="712" y="3498"/>
                    </a:lnTo>
                    <a:lnTo>
                      <a:pt x="829" y="3406"/>
                    </a:lnTo>
                    <a:lnTo>
                      <a:pt x="946" y="3314"/>
                    </a:lnTo>
                    <a:lnTo>
                      <a:pt x="1047" y="3205"/>
                    </a:lnTo>
                    <a:lnTo>
                      <a:pt x="1147" y="3088"/>
                    </a:lnTo>
                    <a:lnTo>
                      <a:pt x="1231" y="2971"/>
                    </a:lnTo>
                    <a:lnTo>
                      <a:pt x="1314" y="2845"/>
                    </a:lnTo>
                    <a:lnTo>
                      <a:pt x="1390" y="2720"/>
                    </a:lnTo>
                    <a:lnTo>
                      <a:pt x="1457" y="2578"/>
                    </a:lnTo>
                    <a:lnTo>
                      <a:pt x="1515" y="2435"/>
                    </a:lnTo>
                    <a:lnTo>
                      <a:pt x="1565" y="2285"/>
                    </a:lnTo>
                    <a:lnTo>
                      <a:pt x="1599" y="2126"/>
                    </a:lnTo>
                    <a:lnTo>
                      <a:pt x="1624" y="1967"/>
                    </a:lnTo>
                    <a:lnTo>
                      <a:pt x="1641" y="1808"/>
                    </a:lnTo>
                    <a:lnTo>
                      <a:pt x="1632" y="1640"/>
                    </a:lnTo>
                    <a:lnTo>
                      <a:pt x="1616" y="1481"/>
                    </a:lnTo>
                    <a:lnTo>
                      <a:pt x="1582" y="1314"/>
                    </a:lnTo>
                    <a:lnTo>
                      <a:pt x="1532" y="1155"/>
                    </a:lnTo>
                    <a:lnTo>
                      <a:pt x="1465" y="1004"/>
                    </a:lnTo>
                    <a:lnTo>
                      <a:pt x="1390" y="862"/>
                    </a:lnTo>
                    <a:lnTo>
                      <a:pt x="1298" y="728"/>
                    </a:lnTo>
                    <a:lnTo>
                      <a:pt x="1189" y="603"/>
                    </a:lnTo>
                    <a:lnTo>
                      <a:pt x="1072" y="494"/>
                    </a:lnTo>
                    <a:lnTo>
                      <a:pt x="954" y="393"/>
                    </a:lnTo>
                    <a:lnTo>
                      <a:pt x="829" y="301"/>
                    </a:lnTo>
                    <a:lnTo>
                      <a:pt x="703" y="226"/>
                    </a:lnTo>
                    <a:lnTo>
                      <a:pt x="570" y="159"/>
                    </a:lnTo>
                    <a:lnTo>
                      <a:pt x="427" y="101"/>
                    </a:lnTo>
                    <a:lnTo>
                      <a:pt x="285" y="59"/>
                    </a:lnTo>
                    <a:lnTo>
                      <a:pt x="143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0" name="Google Shape;1173;p30">
                <a:extLst>
                  <a:ext uri="{FF2B5EF4-FFF2-40B4-BE49-F238E27FC236}">
                    <a16:creationId xmlns:a16="http://schemas.microsoft.com/office/drawing/2014/main" xmlns="" id="{C5506D6B-5368-FEE8-C91F-89407F1E8B42}"/>
                  </a:ext>
                </a:extLst>
              </p:cNvPr>
              <p:cNvSpPr/>
              <p:nvPr/>
            </p:nvSpPr>
            <p:spPr>
              <a:xfrm>
                <a:off x="1861132" y="2070272"/>
                <a:ext cx="152856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1499" extrusionOk="0">
                    <a:moveTo>
                      <a:pt x="2234" y="1"/>
                    </a:moveTo>
                    <a:lnTo>
                      <a:pt x="2084" y="9"/>
                    </a:lnTo>
                    <a:lnTo>
                      <a:pt x="1942" y="26"/>
                    </a:lnTo>
                    <a:lnTo>
                      <a:pt x="1799" y="43"/>
                    </a:lnTo>
                    <a:lnTo>
                      <a:pt x="1657" y="68"/>
                    </a:lnTo>
                    <a:lnTo>
                      <a:pt x="1523" y="101"/>
                    </a:lnTo>
                    <a:lnTo>
                      <a:pt x="1381" y="135"/>
                    </a:lnTo>
                    <a:lnTo>
                      <a:pt x="1247" y="177"/>
                    </a:lnTo>
                    <a:lnTo>
                      <a:pt x="1121" y="227"/>
                    </a:lnTo>
                    <a:lnTo>
                      <a:pt x="996" y="285"/>
                    </a:lnTo>
                    <a:lnTo>
                      <a:pt x="870" y="352"/>
                    </a:lnTo>
                    <a:lnTo>
                      <a:pt x="745" y="419"/>
                    </a:lnTo>
                    <a:lnTo>
                      <a:pt x="636" y="486"/>
                    </a:lnTo>
                    <a:lnTo>
                      <a:pt x="519" y="561"/>
                    </a:lnTo>
                    <a:lnTo>
                      <a:pt x="410" y="637"/>
                    </a:lnTo>
                    <a:lnTo>
                      <a:pt x="301" y="729"/>
                    </a:lnTo>
                    <a:lnTo>
                      <a:pt x="201" y="821"/>
                    </a:lnTo>
                    <a:lnTo>
                      <a:pt x="101" y="921"/>
                    </a:lnTo>
                    <a:lnTo>
                      <a:pt x="67" y="963"/>
                    </a:lnTo>
                    <a:lnTo>
                      <a:pt x="42" y="1005"/>
                    </a:lnTo>
                    <a:lnTo>
                      <a:pt x="25" y="1047"/>
                    </a:lnTo>
                    <a:lnTo>
                      <a:pt x="8" y="1097"/>
                    </a:lnTo>
                    <a:lnTo>
                      <a:pt x="0" y="1139"/>
                    </a:lnTo>
                    <a:lnTo>
                      <a:pt x="0" y="1189"/>
                    </a:lnTo>
                    <a:lnTo>
                      <a:pt x="8" y="1239"/>
                    </a:lnTo>
                    <a:lnTo>
                      <a:pt x="25" y="1290"/>
                    </a:lnTo>
                    <a:lnTo>
                      <a:pt x="59" y="1348"/>
                    </a:lnTo>
                    <a:lnTo>
                      <a:pt x="109" y="1407"/>
                    </a:lnTo>
                    <a:lnTo>
                      <a:pt x="159" y="1440"/>
                    </a:lnTo>
                    <a:lnTo>
                      <a:pt x="218" y="1474"/>
                    </a:lnTo>
                    <a:lnTo>
                      <a:pt x="276" y="1490"/>
                    </a:lnTo>
                    <a:lnTo>
                      <a:pt x="343" y="1499"/>
                    </a:lnTo>
                    <a:lnTo>
                      <a:pt x="410" y="1490"/>
                    </a:lnTo>
                    <a:lnTo>
                      <a:pt x="477" y="1474"/>
                    </a:lnTo>
                    <a:lnTo>
                      <a:pt x="519" y="1457"/>
                    </a:lnTo>
                    <a:lnTo>
                      <a:pt x="921" y="1298"/>
                    </a:lnTo>
                    <a:lnTo>
                      <a:pt x="1130" y="1223"/>
                    </a:lnTo>
                    <a:lnTo>
                      <a:pt x="1331" y="1156"/>
                    </a:lnTo>
                    <a:lnTo>
                      <a:pt x="1531" y="1105"/>
                    </a:lnTo>
                    <a:lnTo>
                      <a:pt x="1732" y="1064"/>
                    </a:lnTo>
                    <a:lnTo>
                      <a:pt x="1933" y="1030"/>
                    </a:lnTo>
                    <a:lnTo>
                      <a:pt x="2034" y="1022"/>
                    </a:lnTo>
                    <a:lnTo>
                      <a:pt x="2326" y="1022"/>
                    </a:lnTo>
                    <a:lnTo>
                      <a:pt x="2519" y="1038"/>
                    </a:lnTo>
                    <a:lnTo>
                      <a:pt x="2703" y="1064"/>
                    </a:lnTo>
                    <a:lnTo>
                      <a:pt x="2895" y="1114"/>
                    </a:lnTo>
                    <a:lnTo>
                      <a:pt x="2988" y="1139"/>
                    </a:lnTo>
                    <a:lnTo>
                      <a:pt x="3080" y="1172"/>
                    </a:lnTo>
                    <a:lnTo>
                      <a:pt x="3264" y="1248"/>
                    </a:lnTo>
                    <a:lnTo>
                      <a:pt x="3649" y="1440"/>
                    </a:lnTo>
                    <a:lnTo>
                      <a:pt x="3699" y="1465"/>
                    </a:lnTo>
                    <a:lnTo>
                      <a:pt x="3741" y="1482"/>
                    </a:lnTo>
                    <a:lnTo>
                      <a:pt x="3791" y="1490"/>
                    </a:lnTo>
                    <a:lnTo>
                      <a:pt x="3833" y="1499"/>
                    </a:lnTo>
                    <a:lnTo>
                      <a:pt x="3883" y="1490"/>
                    </a:lnTo>
                    <a:lnTo>
                      <a:pt x="3933" y="1482"/>
                    </a:lnTo>
                    <a:lnTo>
                      <a:pt x="3975" y="1474"/>
                    </a:lnTo>
                    <a:lnTo>
                      <a:pt x="4017" y="1449"/>
                    </a:lnTo>
                    <a:lnTo>
                      <a:pt x="4059" y="1423"/>
                    </a:lnTo>
                    <a:lnTo>
                      <a:pt x="4109" y="1373"/>
                    </a:lnTo>
                    <a:lnTo>
                      <a:pt x="4151" y="1315"/>
                    </a:lnTo>
                    <a:lnTo>
                      <a:pt x="4176" y="1256"/>
                    </a:lnTo>
                    <a:lnTo>
                      <a:pt x="4184" y="1189"/>
                    </a:lnTo>
                    <a:lnTo>
                      <a:pt x="4193" y="1131"/>
                    </a:lnTo>
                    <a:lnTo>
                      <a:pt x="4176" y="1064"/>
                    </a:lnTo>
                    <a:lnTo>
                      <a:pt x="4151" y="997"/>
                    </a:lnTo>
                    <a:lnTo>
                      <a:pt x="4117" y="938"/>
                    </a:lnTo>
                    <a:lnTo>
                      <a:pt x="4025" y="838"/>
                    </a:lnTo>
                    <a:lnTo>
                      <a:pt x="3933" y="729"/>
                    </a:lnTo>
                    <a:lnTo>
                      <a:pt x="3833" y="628"/>
                    </a:lnTo>
                    <a:lnTo>
                      <a:pt x="3724" y="536"/>
                    </a:lnTo>
                    <a:lnTo>
                      <a:pt x="3615" y="444"/>
                    </a:lnTo>
                    <a:lnTo>
                      <a:pt x="3498" y="369"/>
                    </a:lnTo>
                    <a:lnTo>
                      <a:pt x="3372" y="294"/>
                    </a:lnTo>
                    <a:lnTo>
                      <a:pt x="3239" y="227"/>
                    </a:lnTo>
                    <a:lnTo>
                      <a:pt x="3105" y="168"/>
                    </a:lnTo>
                    <a:lnTo>
                      <a:pt x="2962" y="118"/>
                    </a:lnTo>
                    <a:lnTo>
                      <a:pt x="2820" y="76"/>
                    </a:lnTo>
                    <a:lnTo>
                      <a:pt x="2678" y="43"/>
                    </a:lnTo>
                    <a:lnTo>
                      <a:pt x="2527" y="18"/>
                    </a:lnTo>
                    <a:lnTo>
                      <a:pt x="2377" y="9"/>
                    </a:lnTo>
                    <a:lnTo>
                      <a:pt x="2234" y="1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1" name="Google Shape;1174;p30">
                <a:extLst>
                  <a:ext uri="{FF2B5EF4-FFF2-40B4-BE49-F238E27FC236}">
                    <a16:creationId xmlns:a16="http://schemas.microsoft.com/office/drawing/2014/main" xmlns="" id="{D0D2F455-91B1-EC77-ABDB-F09F769F0D44}"/>
                  </a:ext>
                </a:extLst>
              </p:cNvPr>
              <p:cNvSpPr/>
              <p:nvPr/>
            </p:nvSpPr>
            <p:spPr>
              <a:xfrm>
                <a:off x="1481006" y="2097140"/>
                <a:ext cx="244394" cy="244411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704" extrusionOk="0">
                    <a:moveTo>
                      <a:pt x="3356" y="0"/>
                    </a:moveTo>
                    <a:lnTo>
                      <a:pt x="3180" y="9"/>
                    </a:lnTo>
                    <a:lnTo>
                      <a:pt x="3013" y="17"/>
                    </a:lnTo>
                    <a:lnTo>
                      <a:pt x="2845" y="42"/>
                    </a:lnTo>
                    <a:lnTo>
                      <a:pt x="2678" y="67"/>
                    </a:lnTo>
                    <a:lnTo>
                      <a:pt x="2519" y="109"/>
                    </a:lnTo>
                    <a:lnTo>
                      <a:pt x="2360" y="151"/>
                    </a:lnTo>
                    <a:lnTo>
                      <a:pt x="2201" y="209"/>
                    </a:lnTo>
                    <a:lnTo>
                      <a:pt x="2050" y="268"/>
                    </a:lnTo>
                    <a:lnTo>
                      <a:pt x="1900" y="335"/>
                    </a:lnTo>
                    <a:lnTo>
                      <a:pt x="1758" y="410"/>
                    </a:lnTo>
                    <a:lnTo>
                      <a:pt x="1615" y="486"/>
                    </a:lnTo>
                    <a:lnTo>
                      <a:pt x="1481" y="578"/>
                    </a:lnTo>
                    <a:lnTo>
                      <a:pt x="1348" y="670"/>
                    </a:lnTo>
                    <a:lnTo>
                      <a:pt x="1222" y="770"/>
                    </a:lnTo>
                    <a:lnTo>
                      <a:pt x="1105" y="871"/>
                    </a:lnTo>
                    <a:lnTo>
                      <a:pt x="988" y="988"/>
                    </a:lnTo>
                    <a:lnTo>
                      <a:pt x="871" y="1105"/>
                    </a:lnTo>
                    <a:lnTo>
                      <a:pt x="770" y="1222"/>
                    </a:lnTo>
                    <a:lnTo>
                      <a:pt x="670" y="1348"/>
                    </a:lnTo>
                    <a:lnTo>
                      <a:pt x="578" y="1481"/>
                    </a:lnTo>
                    <a:lnTo>
                      <a:pt x="486" y="1615"/>
                    </a:lnTo>
                    <a:lnTo>
                      <a:pt x="410" y="1758"/>
                    </a:lnTo>
                    <a:lnTo>
                      <a:pt x="335" y="1900"/>
                    </a:lnTo>
                    <a:lnTo>
                      <a:pt x="268" y="2050"/>
                    </a:lnTo>
                    <a:lnTo>
                      <a:pt x="209" y="2201"/>
                    </a:lnTo>
                    <a:lnTo>
                      <a:pt x="151" y="2360"/>
                    </a:lnTo>
                    <a:lnTo>
                      <a:pt x="109" y="2519"/>
                    </a:lnTo>
                    <a:lnTo>
                      <a:pt x="76" y="2678"/>
                    </a:lnTo>
                    <a:lnTo>
                      <a:pt x="42" y="2845"/>
                    </a:lnTo>
                    <a:lnTo>
                      <a:pt x="17" y="3013"/>
                    </a:lnTo>
                    <a:lnTo>
                      <a:pt x="9" y="3180"/>
                    </a:lnTo>
                    <a:lnTo>
                      <a:pt x="0" y="3356"/>
                    </a:lnTo>
                    <a:lnTo>
                      <a:pt x="9" y="3523"/>
                    </a:lnTo>
                    <a:lnTo>
                      <a:pt x="17" y="3699"/>
                    </a:lnTo>
                    <a:lnTo>
                      <a:pt x="42" y="3866"/>
                    </a:lnTo>
                    <a:lnTo>
                      <a:pt x="76" y="4025"/>
                    </a:lnTo>
                    <a:lnTo>
                      <a:pt x="109" y="4193"/>
                    </a:lnTo>
                    <a:lnTo>
                      <a:pt x="151" y="4352"/>
                    </a:lnTo>
                    <a:lnTo>
                      <a:pt x="209" y="4502"/>
                    </a:lnTo>
                    <a:lnTo>
                      <a:pt x="268" y="4661"/>
                    </a:lnTo>
                    <a:lnTo>
                      <a:pt x="335" y="4804"/>
                    </a:lnTo>
                    <a:lnTo>
                      <a:pt x="410" y="4954"/>
                    </a:lnTo>
                    <a:lnTo>
                      <a:pt x="486" y="5088"/>
                    </a:lnTo>
                    <a:lnTo>
                      <a:pt x="578" y="5230"/>
                    </a:lnTo>
                    <a:lnTo>
                      <a:pt x="670" y="5356"/>
                    </a:lnTo>
                    <a:lnTo>
                      <a:pt x="770" y="5481"/>
                    </a:lnTo>
                    <a:lnTo>
                      <a:pt x="871" y="5607"/>
                    </a:lnTo>
                    <a:lnTo>
                      <a:pt x="988" y="5724"/>
                    </a:lnTo>
                    <a:lnTo>
                      <a:pt x="1105" y="5833"/>
                    </a:lnTo>
                    <a:lnTo>
                      <a:pt x="1222" y="5942"/>
                    </a:lnTo>
                    <a:lnTo>
                      <a:pt x="1348" y="6042"/>
                    </a:lnTo>
                    <a:lnTo>
                      <a:pt x="1481" y="6134"/>
                    </a:lnTo>
                    <a:lnTo>
                      <a:pt x="1615" y="6218"/>
                    </a:lnTo>
                    <a:lnTo>
                      <a:pt x="1758" y="6302"/>
                    </a:lnTo>
                    <a:lnTo>
                      <a:pt x="1900" y="6377"/>
                    </a:lnTo>
                    <a:lnTo>
                      <a:pt x="2050" y="6444"/>
                    </a:lnTo>
                    <a:lnTo>
                      <a:pt x="2201" y="6502"/>
                    </a:lnTo>
                    <a:lnTo>
                      <a:pt x="2360" y="6553"/>
                    </a:lnTo>
                    <a:lnTo>
                      <a:pt x="2519" y="6603"/>
                    </a:lnTo>
                    <a:lnTo>
                      <a:pt x="2678" y="6636"/>
                    </a:lnTo>
                    <a:lnTo>
                      <a:pt x="2845" y="6670"/>
                    </a:lnTo>
                    <a:lnTo>
                      <a:pt x="3013" y="6686"/>
                    </a:lnTo>
                    <a:lnTo>
                      <a:pt x="3180" y="6703"/>
                    </a:lnTo>
                    <a:lnTo>
                      <a:pt x="3523" y="6703"/>
                    </a:lnTo>
                    <a:lnTo>
                      <a:pt x="3699" y="6686"/>
                    </a:lnTo>
                    <a:lnTo>
                      <a:pt x="3866" y="6670"/>
                    </a:lnTo>
                    <a:lnTo>
                      <a:pt x="4034" y="6636"/>
                    </a:lnTo>
                    <a:lnTo>
                      <a:pt x="4193" y="6603"/>
                    </a:lnTo>
                    <a:lnTo>
                      <a:pt x="4352" y="6553"/>
                    </a:lnTo>
                    <a:lnTo>
                      <a:pt x="4511" y="6502"/>
                    </a:lnTo>
                    <a:lnTo>
                      <a:pt x="4661" y="6444"/>
                    </a:lnTo>
                    <a:lnTo>
                      <a:pt x="4804" y="6377"/>
                    </a:lnTo>
                    <a:lnTo>
                      <a:pt x="4954" y="6302"/>
                    </a:lnTo>
                    <a:lnTo>
                      <a:pt x="5088" y="6218"/>
                    </a:lnTo>
                    <a:lnTo>
                      <a:pt x="5230" y="6134"/>
                    </a:lnTo>
                    <a:lnTo>
                      <a:pt x="5356" y="6042"/>
                    </a:lnTo>
                    <a:lnTo>
                      <a:pt x="5490" y="5942"/>
                    </a:lnTo>
                    <a:lnTo>
                      <a:pt x="5607" y="5833"/>
                    </a:lnTo>
                    <a:lnTo>
                      <a:pt x="5724" y="5724"/>
                    </a:lnTo>
                    <a:lnTo>
                      <a:pt x="5833" y="5607"/>
                    </a:lnTo>
                    <a:lnTo>
                      <a:pt x="5942" y="5481"/>
                    </a:lnTo>
                    <a:lnTo>
                      <a:pt x="6042" y="5356"/>
                    </a:lnTo>
                    <a:lnTo>
                      <a:pt x="6134" y="5230"/>
                    </a:lnTo>
                    <a:lnTo>
                      <a:pt x="6218" y="5088"/>
                    </a:lnTo>
                    <a:lnTo>
                      <a:pt x="6302" y="4954"/>
                    </a:lnTo>
                    <a:lnTo>
                      <a:pt x="6377" y="4804"/>
                    </a:lnTo>
                    <a:lnTo>
                      <a:pt x="6444" y="4661"/>
                    </a:lnTo>
                    <a:lnTo>
                      <a:pt x="6502" y="4502"/>
                    </a:lnTo>
                    <a:lnTo>
                      <a:pt x="6553" y="4352"/>
                    </a:lnTo>
                    <a:lnTo>
                      <a:pt x="6603" y="4193"/>
                    </a:lnTo>
                    <a:lnTo>
                      <a:pt x="6636" y="4025"/>
                    </a:lnTo>
                    <a:lnTo>
                      <a:pt x="6670" y="3866"/>
                    </a:lnTo>
                    <a:lnTo>
                      <a:pt x="6686" y="3699"/>
                    </a:lnTo>
                    <a:lnTo>
                      <a:pt x="6703" y="3523"/>
                    </a:lnTo>
                    <a:lnTo>
                      <a:pt x="6703" y="3356"/>
                    </a:lnTo>
                    <a:lnTo>
                      <a:pt x="6703" y="3180"/>
                    </a:lnTo>
                    <a:lnTo>
                      <a:pt x="6686" y="3013"/>
                    </a:lnTo>
                    <a:lnTo>
                      <a:pt x="6670" y="2845"/>
                    </a:lnTo>
                    <a:lnTo>
                      <a:pt x="6636" y="2678"/>
                    </a:lnTo>
                    <a:lnTo>
                      <a:pt x="6603" y="2519"/>
                    </a:lnTo>
                    <a:lnTo>
                      <a:pt x="6553" y="2360"/>
                    </a:lnTo>
                    <a:lnTo>
                      <a:pt x="6502" y="2201"/>
                    </a:lnTo>
                    <a:lnTo>
                      <a:pt x="6444" y="2050"/>
                    </a:lnTo>
                    <a:lnTo>
                      <a:pt x="6377" y="1900"/>
                    </a:lnTo>
                    <a:lnTo>
                      <a:pt x="6302" y="1758"/>
                    </a:lnTo>
                    <a:lnTo>
                      <a:pt x="6218" y="1615"/>
                    </a:lnTo>
                    <a:lnTo>
                      <a:pt x="6134" y="1481"/>
                    </a:lnTo>
                    <a:lnTo>
                      <a:pt x="6042" y="1348"/>
                    </a:lnTo>
                    <a:lnTo>
                      <a:pt x="5942" y="1222"/>
                    </a:lnTo>
                    <a:lnTo>
                      <a:pt x="5833" y="1105"/>
                    </a:lnTo>
                    <a:lnTo>
                      <a:pt x="5724" y="988"/>
                    </a:lnTo>
                    <a:lnTo>
                      <a:pt x="5607" y="871"/>
                    </a:lnTo>
                    <a:lnTo>
                      <a:pt x="5490" y="770"/>
                    </a:lnTo>
                    <a:lnTo>
                      <a:pt x="5356" y="670"/>
                    </a:lnTo>
                    <a:lnTo>
                      <a:pt x="5230" y="578"/>
                    </a:lnTo>
                    <a:lnTo>
                      <a:pt x="5088" y="486"/>
                    </a:lnTo>
                    <a:lnTo>
                      <a:pt x="4954" y="410"/>
                    </a:lnTo>
                    <a:lnTo>
                      <a:pt x="4804" y="335"/>
                    </a:lnTo>
                    <a:lnTo>
                      <a:pt x="4661" y="268"/>
                    </a:lnTo>
                    <a:lnTo>
                      <a:pt x="4511" y="209"/>
                    </a:lnTo>
                    <a:lnTo>
                      <a:pt x="4352" y="151"/>
                    </a:lnTo>
                    <a:lnTo>
                      <a:pt x="4193" y="109"/>
                    </a:lnTo>
                    <a:lnTo>
                      <a:pt x="4034" y="67"/>
                    </a:lnTo>
                    <a:lnTo>
                      <a:pt x="3866" y="42"/>
                    </a:lnTo>
                    <a:lnTo>
                      <a:pt x="3699" y="17"/>
                    </a:lnTo>
                    <a:lnTo>
                      <a:pt x="3523" y="9"/>
                    </a:lnTo>
                    <a:lnTo>
                      <a:pt x="3356" y="0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2" name="Google Shape;1175;p30">
                <a:extLst>
                  <a:ext uri="{FF2B5EF4-FFF2-40B4-BE49-F238E27FC236}">
                    <a16:creationId xmlns:a16="http://schemas.microsoft.com/office/drawing/2014/main" xmlns="" id="{07C569C4-A378-1ACE-3200-689CCAAEA163}"/>
                  </a:ext>
                </a:extLst>
              </p:cNvPr>
              <p:cNvSpPr/>
              <p:nvPr/>
            </p:nvSpPr>
            <p:spPr>
              <a:xfrm>
                <a:off x="2149717" y="2097140"/>
                <a:ext cx="244394" cy="244411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704" extrusionOk="0">
                    <a:moveTo>
                      <a:pt x="3348" y="0"/>
                    </a:moveTo>
                    <a:lnTo>
                      <a:pt x="3172" y="9"/>
                    </a:lnTo>
                    <a:lnTo>
                      <a:pt x="3005" y="17"/>
                    </a:lnTo>
                    <a:lnTo>
                      <a:pt x="2837" y="42"/>
                    </a:lnTo>
                    <a:lnTo>
                      <a:pt x="2670" y="67"/>
                    </a:lnTo>
                    <a:lnTo>
                      <a:pt x="2511" y="109"/>
                    </a:lnTo>
                    <a:lnTo>
                      <a:pt x="2352" y="151"/>
                    </a:lnTo>
                    <a:lnTo>
                      <a:pt x="2193" y="209"/>
                    </a:lnTo>
                    <a:lnTo>
                      <a:pt x="2042" y="268"/>
                    </a:lnTo>
                    <a:lnTo>
                      <a:pt x="1892" y="335"/>
                    </a:lnTo>
                    <a:lnTo>
                      <a:pt x="1749" y="410"/>
                    </a:lnTo>
                    <a:lnTo>
                      <a:pt x="1607" y="486"/>
                    </a:lnTo>
                    <a:lnTo>
                      <a:pt x="1473" y="578"/>
                    </a:lnTo>
                    <a:lnTo>
                      <a:pt x="1339" y="670"/>
                    </a:lnTo>
                    <a:lnTo>
                      <a:pt x="1214" y="770"/>
                    </a:lnTo>
                    <a:lnTo>
                      <a:pt x="1097" y="871"/>
                    </a:lnTo>
                    <a:lnTo>
                      <a:pt x="980" y="988"/>
                    </a:lnTo>
                    <a:lnTo>
                      <a:pt x="871" y="1105"/>
                    </a:lnTo>
                    <a:lnTo>
                      <a:pt x="762" y="1222"/>
                    </a:lnTo>
                    <a:lnTo>
                      <a:pt x="662" y="1348"/>
                    </a:lnTo>
                    <a:lnTo>
                      <a:pt x="569" y="1481"/>
                    </a:lnTo>
                    <a:lnTo>
                      <a:pt x="486" y="1615"/>
                    </a:lnTo>
                    <a:lnTo>
                      <a:pt x="402" y="1758"/>
                    </a:lnTo>
                    <a:lnTo>
                      <a:pt x="327" y="1900"/>
                    </a:lnTo>
                    <a:lnTo>
                      <a:pt x="260" y="2050"/>
                    </a:lnTo>
                    <a:lnTo>
                      <a:pt x="201" y="2201"/>
                    </a:lnTo>
                    <a:lnTo>
                      <a:pt x="151" y="2360"/>
                    </a:lnTo>
                    <a:lnTo>
                      <a:pt x="101" y="2519"/>
                    </a:lnTo>
                    <a:lnTo>
                      <a:pt x="67" y="2678"/>
                    </a:lnTo>
                    <a:lnTo>
                      <a:pt x="34" y="2845"/>
                    </a:lnTo>
                    <a:lnTo>
                      <a:pt x="17" y="3013"/>
                    </a:lnTo>
                    <a:lnTo>
                      <a:pt x="0" y="3180"/>
                    </a:lnTo>
                    <a:lnTo>
                      <a:pt x="0" y="3356"/>
                    </a:lnTo>
                    <a:lnTo>
                      <a:pt x="0" y="3523"/>
                    </a:lnTo>
                    <a:lnTo>
                      <a:pt x="17" y="3699"/>
                    </a:lnTo>
                    <a:lnTo>
                      <a:pt x="34" y="3866"/>
                    </a:lnTo>
                    <a:lnTo>
                      <a:pt x="67" y="4025"/>
                    </a:lnTo>
                    <a:lnTo>
                      <a:pt x="101" y="4193"/>
                    </a:lnTo>
                    <a:lnTo>
                      <a:pt x="151" y="4352"/>
                    </a:lnTo>
                    <a:lnTo>
                      <a:pt x="201" y="4502"/>
                    </a:lnTo>
                    <a:lnTo>
                      <a:pt x="260" y="4661"/>
                    </a:lnTo>
                    <a:lnTo>
                      <a:pt x="327" y="4804"/>
                    </a:lnTo>
                    <a:lnTo>
                      <a:pt x="402" y="4954"/>
                    </a:lnTo>
                    <a:lnTo>
                      <a:pt x="486" y="5088"/>
                    </a:lnTo>
                    <a:lnTo>
                      <a:pt x="569" y="5230"/>
                    </a:lnTo>
                    <a:lnTo>
                      <a:pt x="662" y="5356"/>
                    </a:lnTo>
                    <a:lnTo>
                      <a:pt x="762" y="5481"/>
                    </a:lnTo>
                    <a:lnTo>
                      <a:pt x="871" y="5607"/>
                    </a:lnTo>
                    <a:lnTo>
                      <a:pt x="980" y="5724"/>
                    </a:lnTo>
                    <a:lnTo>
                      <a:pt x="1097" y="5833"/>
                    </a:lnTo>
                    <a:lnTo>
                      <a:pt x="1214" y="5942"/>
                    </a:lnTo>
                    <a:lnTo>
                      <a:pt x="1339" y="6042"/>
                    </a:lnTo>
                    <a:lnTo>
                      <a:pt x="1473" y="6134"/>
                    </a:lnTo>
                    <a:lnTo>
                      <a:pt x="1607" y="6218"/>
                    </a:lnTo>
                    <a:lnTo>
                      <a:pt x="1749" y="6302"/>
                    </a:lnTo>
                    <a:lnTo>
                      <a:pt x="1892" y="6377"/>
                    </a:lnTo>
                    <a:lnTo>
                      <a:pt x="2042" y="6444"/>
                    </a:lnTo>
                    <a:lnTo>
                      <a:pt x="2193" y="6502"/>
                    </a:lnTo>
                    <a:lnTo>
                      <a:pt x="2352" y="6553"/>
                    </a:lnTo>
                    <a:lnTo>
                      <a:pt x="2511" y="6603"/>
                    </a:lnTo>
                    <a:lnTo>
                      <a:pt x="2670" y="6636"/>
                    </a:lnTo>
                    <a:lnTo>
                      <a:pt x="2837" y="6670"/>
                    </a:lnTo>
                    <a:lnTo>
                      <a:pt x="3005" y="6686"/>
                    </a:lnTo>
                    <a:lnTo>
                      <a:pt x="3172" y="6703"/>
                    </a:lnTo>
                    <a:lnTo>
                      <a:pt x="3523" y="6703"/>
                    </a:lnTo>
                    <a:lnTo>
                      <a:pt x="3691" y="6686"/>
                    </a:lnTo>
                    <a:lnTo>
                      <a:pt x="3858" y="6670"/>
                    </a:lnTo>
                    <a:lnTo>
                      <a:pt x="4026" y="6636"/>
                    </a:lnTo>
                    <a:lnTo>
                      <a:pt x="4185" y="6603"/>
                    </a:lnTo>
                    <a:lnTo>
                      <a:pt x="4344" y="6553"/>
                    </a:lnTo>
                    <a:lnTo>
                      <a:pt x="4503" y="6502"/>
                    </a:lnTo>
                    <a:lnTo>
                      <a:pt x="4653" y="6444"/>
                    </a:lnTo>
                    <a:lnTo>
                      <a:pt x="4804" y="6377"/>
                    </a:lnTo>
                    <a:lnTo>
                      <a:pt x="4946" y="6302"/>
                    </a:lnTo>
                    <a:lnTo>
                      <a:pt x="5088" y="6218"/>
                    </a:lnTo>
                    <a:lnTo>
                      <a:pt x="5222" y="6134"/>
                    </a:lnTo>
                    <a:lnTo>
                      <a:pt x="5356" y="6042"/>
                    </a:lnTo>
                    <a:lnTo>
                      <a:pt x="5482" y="5942"/>
                    </a:lnTo>
                    <a:lnTo>
                      <a:pt x="5599" y="5833"/>
                    </a:lnTo>
                    <a:lnTo>
                      <a:pt x="5716" y="5724"/>
                    </a:lnTo>
                    <a:lnTo>
                      <a:pt x="5825" y="5607"/>
                    </a:lnTo>
                    <a:lnTo>
                      <a:pt x="5934" y="5481"/>
                    </a:lnTo>
                    <a:lnTo>
                      <a:pt x="6034" y="5356"/>
                    </a:lnTo>
                    <a:lnTo>
                      <a:pt x="6126" y="5230"/>
                    </a:lnTo>
                    <a:lnTo>
                      <a:pt x="6218" y="5088"/>
                    </a:lnTo>
                    <a:lnTo>
                      <a:pt x="6293" y="4954"/>
                    </a:lnTo>
                    <a:lnTo>
                      <a:pt x="6369" y="4804"/>
                    </a:lnTo>
                    <a:lnTo>
                      <a:pt x="6436" y="4661"/>
                    </a:lnTo>
                    <a:lnTo>
                      <a:pt x="6494" y="4502"/>
                    </a:lnTo>
                    <a:lnTo>
                      <a:pt x="6553" y="4352"/>
                    </a:lnTo>
                    <a:lnTo>
                      <a:pt x="6595" y="4193"/>
                    </a:lnTo>
                    <a:lnTo>
                      <a:pt x="6628" y="4025"/>
                    </a:lnTo>
                    <a:lnTo>
                      <a:pt x="6662" y="3866"/>
                    </a:lnTo>
                    <a:lnTo>
                      <a:pt x="6678" y="3699"/>
                    </a:lnTo>
                    <a:lnTo>
                      <a:pt x="6695" y="3523"/>
                    </a:lnTo>
                    <a:lnTo>
                      <a:pt x="6703" y="3356"/>
                    </a:lnTo>
                    <a:lnTo>
                      <a:pt x="6695" y="3180"/>
                    </a:lnTo>
                    <a:lnTo>
                      <a:pt x="6678" y="3013"/>
                    </a:lnTo>
                    <a:lnTo>
                      <a:pt x="6662" y="2845"/>
                    </a:lnTo>
                    <a:lnTo>
                      <a:pt x="6628" y="2678"/>
                    </a:lnTo>
                    <a:lnTo>
                      <a:pt x="6595" y="2519"/>
                    </a:lnTo>
                    <a:lnTo>
                      <a:pt x="6553" y="2360"/>
                    </a:lnTo>
                    <a:lnTo>
                      <a:pt x="6494" y="2201"/>
                    </a:lnTo>
                    <a:lnTo>
                      <a:pt x="6436" y="2050"/>
                    </a:lnTo>
                    <a:lnTo>
                      <a:pt x="6369" y="1900"/>
                    </a:lnTo>
                    <a:lnTo>
                      <a:pt x="6293" y="1758"/>
                    </a:lnTo>
                    <a:lnTo>
                      <a:pt x="6218" y="1615"/>
                    </a:lnTo>
                    <a:lnTo>
                      <a:pt x="6126" y="1481"/>
                    </a:lnTo>
                    <a:lnTo>
                      <a:pt x="6034" y="1348"/>
                    </a:lnTo>
                    <a:lnTo>
                      <a:pt x="5934" y="1222"/>
                    </a:lnTo>
                    <a:lnTo>
                      <a:pt x="5825" y="1105"/>
                    </a:lnTo>
                    <a:lnTo>
                      <a:pt x="5716" y="988"/>
                    </a:lnTo>
                    <a:lnTo>
                      <a:pt x="5599" y="871"/>
                    </a:lnTo>
                    <a:lnTo>
                      <a:pt x="5482" y="770"/>
                    </a:lnTo>
                    <a:lnTo>
                      <a:pt x="5356" y="670"/>
                    </a:lnTo>
                    <a:lnTo>
                      <a:pt x="5222" y="578"/>
                    </a:lnTo>
                    <a:lnTo>
                      <a:pt x="5088" y="486"/>
                    </a:lnTo>
                    <a:lnTo>
                      <a:pt x="4946" y="410"/>
                    </a:lnTo>
                    <a:lnTo>
                      <a:pt x="4804" y="335"/>
                    </a:lnTo>
                    <a:lnTo>
                      <a:pt x="4653" y="268"/>
                    </a:lnTo>
                    <a:lnTo>
                      <a:pt x="4503" y="209"/>
                    </a:lnTo>
                    <a:lnTo>
                      <a:pt x="4344" y="151"/>
                    </a:lnTo>
                    <a:lnTo>
                      <a:pt x="4185" y="109"/>
                    </a:lnTo>
                    <a:lnTo>
                      <a:pt x="4026" y="67"/>
                    </a:lnTo>
                    <a:lnTo>
                      <a:pt x="3858" y="42"/>
                    </a:lnTo>
                    <a:lnTo>
                      <a:pt x="3691" y="17"/>
                    </a:lnTo>
                    <a:lnTo>
                      <a:pt x="3523" y="9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3" name="Google Shape;1176;p30">
                <a:extLst>
                  <a:ext uri="{FF2B5EF4-FFF2-40B4-BE49-F238E27FC236}">
                    <a16:creationId xmlns:a16="http://schemas.microsoft.com/office/drawing/2014/main" xmlns="" id="{907F3E3C-CECA-3B5E-04B7-C7E68A10E9D8}"/>
                  </a:ext>
                </a:extLst>
              </p:cNvPr>
              <p:cNvSpPr/>
              <p:nvPr/>
            </p:nvSpPr>
            <p:spPr>
              <a:xfrm>
                <a:off x="1791246" y="2168521"/>
                <a:ext cx="292588" cy="83014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277" extrusionOk="0">
                    <a:moveTo>
                      <a:pt x="135" y="0"/>
                    </a:moveTo>
                    <a:lnTo>
                      <a:pt x="93" y="9"/>
                    </a:lnTo>
                    <a:lnTo>
                      <a:pt x="59" y="25"/>
                    </a:lnTo>
                    <a:lnTo>
                      <a:pt x="34" y="42"/>
                    </a:lnTo>
                    <a:lnTo>
                      <a:pt x="17" y="67"/>
                    </a:lnTo>
                    <a:lnTo>
                      <a:pt x="9" y="92"/>
                    </a:lnTo>
                    <a:lnTo>
                      <a:pt x="1" y="118"/>
                    </a:lnTo>
                    <a:lnTo>
                      <a:pt x="1" y="143"/>
                    </a:lnTo>
                    <a:lnTo>
                      <a:pt x="1" y="168"/>
                    </a:lnTo>
                    <a:lnTo>
                      <a:pt x="9" y="193"/>
                    </a:lnTo>
                    <a:lnTo>
                      <a:pt x="26" y="218"/>
                    </a:lnTo>
                    <a:lnTo>
                      <a:pt x="202" y="444"/>
                    </a:lnTo>
                    <a:lnTo>
                      <a:pt x="386" y="661"/>
                    </a:lnTo>
                    <a:lnTo>
                      <a:pt x="587" y="862"/>
                    </a:lnTo>
                    <a:lnTo>
                      <a:pt x="796" y="1055"/>
                    </a:lnTo>
                    <a:lnTo>
                      <a:pt x="1022" y="1231"/>
                    </a:lnTo>
                    <a:lnTo>
                      <a:pt x="1256" y="1398"/>
                    </a:lnTo>
                    <a:lnTo>
                      <a:pt x="1499" y="1549"/>
                    </a:lnTo>
                    <a:lnTo>
                      <a:pt x="1750" y="1691"/>
                    </a:lnTo>
                    <a:lnTo>
                      <a:pt x="2009" y="1825"/>
                    </a:lnTo>
                    <a:lnTo>
                      <a:pt x="2277" y="1933"/>
                    </a:lnTo>
                    <a:lnTo>
                      <a:pt x="2553" y="2034"/>
                    </a:lnTo>
                    <a:lnTo>
                      <a:pt x="2838" y="2118"/>
                    </a:lnTo>
                    <a:lnTo>
                      <a:pt x="3130" y="2185"/>
                    </a:lnTo>
                    <a:lnTo>
                      <a:pt x="3423" y="2235"/>
                    </a:lnTo>
                    <a:lnTo>
                      <a:pt x="3716" y="2260"/>
                    </a:lnTo>
                    <a:lnTo>
                      <a:pt x="3867" y="2268"/>
                    </a:lnTo>
                    <a:lnTo>
                      <a:pt x="4009" y="2277"/>
                    </a:lnTo>
                    <a:lnTo>
                      <a:pt x="4310" y="2268"/>
                    </a:lnTo>
                    <a:lnTo>
                      <a:pt x="4603" y="2235"/>
                    </a:lnTo>
                    <a:lnTo>
                      <a:pt x="4905" y="2193"/>
                    </a:lnTo>
                    <a:lnTo>
                      <a:pt x="5189" y="2126"/>
                    </a:lnTo>
                    <a:lnTo>
                      <a:pt x="5474" y="2042"/>
                    </a:lnTo>
                    <a:lnTo>
                      <a:pt x="5750" y="1942"/>
                    </a:lnTo>
                    <a:lnTo>
                      <a:pt x="6026" y="1825"/>
                    </a:lnTo>
                    <a:lnTo>
                      <a:pt x="6285" y="1699"/>
                    </a:lnTo>
                    <a:lnTo>
                      <a:pt x="6536" y="1549"/>
                    </a:lnTo>
                    <a:lnTo>
                      <a:pt x="6771" y="1390"/>
                    </a:lnTo>
                    <a:lnTo>
                      <a:pt x="7005" y="1222"/>
                    </a:lnTo>
                    <a:lnTo>
                      <a:pt x="7223" y="1046"/>
                    </a:lnTo>
                    <a:lnTo>
                      <a:pt x="7440" y="854"/>
                    </a:lnTo>
                    <a:lnTo>
                      <a:pt x="7633" y="653"/>
                    </a:lnTo>
                    <a:lnTo>
                      <a:pt x="7825" y="444"/>
                    </a:lnTo>
                    <a:lnTo>
                      <a:pt x="8001" y="226"/>
                    </a:lnTo>
                    <a:lnTo>
                      <a:pt x="8018" y="184"/>
                    </a:lnTo>
                    <a:lnTo>
                      <a:pt x="8026" y="143"/>
                    </a:lnTo>
                    <a:lnTo>
                      <a:pt x="8018" y="101"/>
                    </a:lnTo>
                    <a:lnTo>
                      <a:pt x="8001" y="67"/>
                    </a:lnTo>
                    <a:lnTo>
                      <a:pt x="7984" y="42"/>
                    </a:lnTo>
                    <a:lnTo>
                      <a:pt x="7967" y="25"/>
                    </a:lnTo>
                    <a:lnTo>
                      <a:pt x="7942" y="9"/>
                    </a:lnTo>
                    <a:lnTo>
                      <a:pt x="7917" y="0"/>
                    </a:lnTo>
                    <a:lnTo>
                      <a:pt x="7859" y="0"/>
                    </a:lnTo>
                    <a:lnTo>
                      <a:pt x="7833" y="9"/>
                    </a:lnTo>
                    <a:lnTo>
                      <a:pt x="7808" y="25"/>
                    </a:lnTo>
                    <a:lnTo>
                      <a:pt x="7356" y="302"/>
                    </a:lnTo>
                    <a:lnTo>
                      <a:pt x="7122" y="436"/>
                    </a:lnTo>
                    <a:lnTo>
                      <a:pt x="6896" y="561"/>
                    </a:lnTo>
                    <a:lnTo>
                      <a:pt x="6662" y="687"/>
                    </a:lnTo>
                    <a:lnTo>
                      <a:pt x="6428" y="795"/>
                    </a:lnTo>
                    <a:lnTo>
                      <a:pt x="6193" y="904"/>
                    </a:lnTo>
                    <a:lnTo>
                      <a:pt x="5959" y="996"/>
                    </a:lnTo>
                    <a:lnTo>
                      <a:pt x="5725" y="1080"/>
                    </a:lnTo>
                    <a:lnTo>
                      <a:pt x="5482" y="1155"/>
                    </a:lnTo>
                    <a:lnTo>
                      <a:pt x="5239" y="1214"/>
                    </a:lnTo>
                    <a:lnTo>
                      <a:pt x="4997" y="1264"/>
                    </a:lnTo>
                    <a:lnTo>
                      <a:pt x="4754" y="1306"/>
                    </a:lnTo>
                    <a:lnTo>
                      <a:pt x="4511" y="1331"/>
                    </a:lnTo>
                    <a:lnTo>
                      <a:pt x="4269" y="1348"/>
                    </a:lnTo>
                    <a:lnTo>
                      <a:pt x="4026" y="1348"/>
                    </a:lnTo>
                    <a:lnTo>
                      <a:pt x="3775" y="1339"/>
                    </a:lnTo>
                    <a:lnTo>
                      <a:pt x="3532" y="1314"/>
                    </a:lnTo>
                    <a:lnTo>
                      <a:pt x="3289" y="1281"/>
                    </a:lnTo>
                    <a:lnTo>
                      <a:pt x="3047" y="1239"/>
                    </a:lnTo>
                    <a:lnTo>
                      <a:pt x="2804" y="1189"/>
                    </a:lnTo>
                    <a:lnTo>
                      <a:pt x="2561" y="1122"/>
                    </a:lnTo>
                    <a:lnTo>
                      <a:pt x="2319" y="1046"/>
                    </a:lnTo>
                    <a:lnTo>
                      <a:pt x="2076" y="963"/>
                    </a:lnTo>
                    <a:lnTo>
                      <a:pt x="1842" y="871"/>
                    </a:lnTo>
                    <a:lnTo>
                      <a:pt x="1607" y="770"/>
                    </a:lnTo>
                    <a:lnTo>
                      <a:pt x="1373" y="661"/>
                    </a:lnTo>
                    <a:lnTo>
                      <a:pt x="1139" y="553"/>
                    </a:lnTo>
                    <a:lnTo>
                      <a:pt x="905" y="427"/>
                    </a:lnTo>
                    <a:lnTo>
                      <a:pt x="670" y="302"/>
                    </a:lnTo>
                    <a:lnTo>
                      <a:pt x="444" y="168"/>
                    </a:lnTo>
                    <a:lnTo>
                      <a:pt x="218" y="25"/>
                    </a:lnTo>
                    <a:lnTo>
                      <a:pt x="210" y="17"/>
                    </a:lnTo>
                    <a:lnTo>
                      <a:pt x="176" y="9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4" name="Google Shape;1177;p30">
                <a:extLst>
                  <a:ext uri="{FF2B5EF4-FFF2-40B4-BE49-F238E27FC236}">
                    <a16:creationId xmlns:a16="http://schemas.microsoft.com/office/drawing/2014/main" xmlns="" id="{BDAEDD1C-E52F-F8FF-5A69-003109F70FA2}"/>
                  </a:ext>
                </a:extLst>
              </p:cNvPr>
              <p:cNvSpPr/>
              <p:nvPr/>
            </p:nvSpPr>
            <p:spPr>
              <a:xfrm>
                <a:off x="2056973" y="2148069"/>
                <a:ext cx="40903" cy="58004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591" extrusionOk="0">
                    <a:moveTo>
                      <a:pt x="134" y="1"/>
                    </a:moveTo>
                    <a:lnTo>
                      <a:pt x="93" y="9"/>
                    </a:lnTo>
                    <a:lnTo>
                      <a:pt x="51" y="34"/>
                    </a:lnTo>
                    <a:lnTo>
                      <a:pt x="17" y="68"/>
                    </a:lnTo>
                    <a:lnTo>
                      <a:pt x="9" y="93"/>
                    </a:lnTo>
                    <a:lnTo>
                      <a:pt x="0" y="118"/>
                    </a:lnTo>
                    <a:lnTo>
                      <a:pt x="0" y="143"/>
                    </a:lnTo>
                    <a:lnTo>
                      <a:pt x="9" y="176"/>
                    </a:lnTo>
                    <a:lnTo>
                      <a:pt x="17" y="193"/>
                    </a:lnTo>
                    <a:lnTo>
                      <a:pt x="34" y="218"/>
                    </a:lnTo>
                    <a:lnTo>
                      <a:pt x="51" y="235"/>
                    </a:lnTo>
                    <a:lnTo>
                      <a:pt x="76" y="252"/>
                    </a:lnTo>
                    <a:lnTo>
                      <a:pt x="93" y="268"/>
                    </a:lnTo>
                    <a:lnTo>
                      <a:pt x="159" y="310"/>
                    </a:lnTo>
                    <a:lnTo>
                      <a:pt x="235" y="361"/>
                    </a:lnTo>
                    <a:lnTo>
                      <a:pt x="302" y="419"/>
                    </a:lnTo>
                    <a:lnTo>
                      <a:pt x="369" y="478"/>
                    </a:lnTo>
                    <a:lnTo>
                      <a:pt x="436" y="545"/>
                    </a:lnTo>
                    <a:lnTo>
                      <a:pt x="494" y="612"/>
                    </a:lnTo>
                    <a:lnTo>
                      <a:pt x="553" y="687"/>
                    </a:lnTo>
                    <a:lnTo>
                      <a:pt x="603" y="762"/>
                    </a:lnTo>
                    <a:lnTo>
                      <a:pt x="645" y="846"/>
                    </a:lnTo>
                    <a:lnTo>
                      <a:pt x="687" y="930"/>
                    </a:lnTo>
                    <a:lnTo>
                      <a:pt x="729" y="1013"/>
                    </a:lnTo>
                    <a:lnTo>
                      <a:pt x="754" y="1097"/>
                    </a:lnTo>
                    <a:lnTo>
                      <a:pt x="804" y="1281"/>
                    </a:lnTo>
                    <a:lnTo>
                      <a:pt x="846" y="1474"/>
                    </a:lnTo>
                    <a:lnTo>
                      <a:pt x="846" y="1482"/>
                    </a:lnTo>
                    <a:lnTo>
                      <a:pt x="862" y="1524"/>
                    </a:lnTo>
                    <a:lnTo>
                      <a:pt x="896" y="1566"/>
                    </a:lnTo>
                    <a:lnTo>
                      <a:pt x="938" y="1582"/>
                    </a:lnTo>
                    <a:lnTo>
                      <a:pt x="988" y="1591"/>
                    </a:lnTo>
                    <a:lnTo>
                      <a:pt x="1013" y="1591"/>
                    </a:lnTo>
                    <a:lnTo>
                      <a:pt x="1038" y="1582"/>
                    </a:lnTo>
                    <a:lnTo>
                      <a:pt x="1063" y="1566"/>
                    </a:lnTo>
                    <a:lnTo>
                      <a:pt x="1080" y="1549"/>
                    </a:lnTo>
                    <a:lnTo>
                      <a:pt x="1097" y="1532"/>
                    </a:lnTo>
                    <a:lnTo>
                      <a:pt x="1105" y="1507"/>
                    </a:lnTo>
                    <a:lnTo>
                      <a:pt x="1113" y="1482"/>
                    </a:lnTo>
                    <a:lnTo>
                      <a:pt x="1122" y="1457"/>
                    </a:lnTo>
                    <a:lnTo>
                      <a:pt x="1113" y="1340"/>
                    </a:lnTo>
                    <a:lnTo>
                      <a:pt x="1105" y="1231"/>
                    </a:lnTo>
                    <a:lnTo>
                      <a:pt x="1088" y="1122"/>
                    </a:lnTo>
                    <a:lnTo>
                      <a:pt x="1063" y="1013"/>
                    </a:lnTo>
                    <a:lnTo>
                      <a:pt x="1038" y="904"/>
                    </a:lnTo>
                    <a:lnTo>
                      <a:pt x="996" y="796"/>
                    </a:lnTo>
                    <a:lnTo>
                      <a:pt x="946" y="687"/>
                    </a:lnTo>
                    <a:lnTo>
                      <a:pt x="888" y="586"/>
                    </a:lnTo>
                    <a:lnTo>
                      <a:pt x="829" y="494"/>
                    </a:lnTo>
                    <a:lnTo>
                      <a:pt x="754" y="402"/>
                    </a:lnTo>
                    <a:lnTo>
                      <a:pt x="678" y="319"/>
                    </a:lnTo>
                    <a:lnTo>
                      <a:pt x="595" y="235"/>
                    </a:lnTo>
                    <a:lnTo>
                      <a:pt x="503" y="168"/>
                    </a:lnTo>
                    <a:lnTo>
                      <a:pt x="402" y="101"/>
                    </a:lnTo>
                    <a:lnTo>
                      <a:pt x="293" y="51"/>
                    </a:lnTo>
                    <a:lnTo>
                      <a:pt x="176" y="9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Google Shape;1178;p30">
                <a:extLst>
                  <a:ext uri="{FF2B5EF4-FFF2-40B4-BE49-F238E27FC236}">
                    <a16:creationId xmlns:a16="http://schemas.microsoft.com/office/drawing/2014/main" xmlns="" id="{4886EC16-CB1C-E89F-4F07-A695FF23BA54}"/>
                  </a:ext>
                </a:extLst>
              </p:cNvPr>
              <p:cNvSpPr/>
              <p:nvPr/>
            </p:nvSpPr>
            <p:spPr>
              <a:xfrm>
                <a:off x="1777210" y="2148069"/>
                <a:ext cx="40939" cy="5800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591" extrusionOk="0">
                    <a:moveTo>
                      <a:pt x="972" y="1"/>
                    </a:moveTo>
                    <a:lnTo>
                      <a:pt x="938" y="9"/>
                    </a:lnTo>
                    <a:lnTo>
                      <a:pt x="829" y="51"/>
                    </a:lnTo>
                    <a:lnTo>
                      <a:pt x="720" y="101"/>
                    </a:lnTo>
                    <a:lnTo>
                      <a:pt x="620" y="168"/>
                    </a:lnTo>
                    <a:lnTo>
                      <a:pt x="528" y="235"/>
                    </a:lnTo>
                    <a:lnTo>
                      <a:pt x="444" y="319"/>
                    </a:lnTo>
                    <a:lnTo>
                      <a:pt x="369" y="402"/>
                    </a:lnTo>
                    <a:lnTo>
                      <a:pt x="294" y="494"/>
                    </a:lnTo>
                    <a:lnTo>
                      <a:pt x="235" y="586"/>
                    </a:lnTo>
                    <a:lnTo>
                      <a:pt x="177" y="687"/>
                    </a:lnTo>
                    <a:lnTo>
                      <a:pt x="126" y="796"/>
                    </a:lnTo>
                    <a:lnTo>
                      <a:pt x="85" y="904"/>
                    </a:lnTo>
                    <a:lnTo>
                      <a:pt x="59" y="1013"/>
                    </a:lnTo>
                    <a:lnTo>
                      <a:pt x="34" y="1122"/>
                    </a:lnTo>
                    <a:lnTo>
                      <a:pt x="18" y="1231"/>
                    </a:lnTo>
                    <a:lnTo>
                      <a:pt x="9" y="1340"/>
                    </a:lnTo>
                    <a:lnTo>
                      <a:pt x="1" y="1457"/>
                    </a:lnTo>
                    <a:lnTo>
                      <a:pt x="9" y="1499"/>
                    </a:lnTo>
                    <a:lnTo>
                      <a:pt x="34" y="1540"/>
                    </a:lnTo>
                    <a:lnTo>
                      <a:pt x="76" y="1574"/>
                    </a:lnTo>
                    <a:lnTo>
                      <a:pt x="118" y="1591"/>
                    </a:lnTo>
                    <a:lnTo>
                      <a:pt x="177" y="1591"/>
                    </a:lnTo>
                    <a:lnTo>
                      <a:pt x="202" y="1582"/>
                    </a:lnTo>
                    <a:lnTo>
                      <a:pt x="218" y="1566"/>
                    </a:lnTo>
                    <a:lnTo>
                      <a:pt x="244" y="1549"/>
                    </a:lnTo>
                    <a:lnTo>
                      <a:pt x="260" y="1532"/>
                    </a:lnTo>
                    <a:lnTo>
                      <a:pt x="269" y="1507"/>
                    </a:lnTo>
                    <a:lnTo>
                      <a:pt x="277" y="1482"/>
                    </a:lnTo>
                    <a:lnTo>
                      <a:pt x="277" y="1474"/>
                    </a:lnTo>
                    <a:lnTo>
                      <a:pt x="310" y="1281"/>
                    </a:lnTo>
                    <a:lnTo>
                      <a:pt x="369" y="1097"/>
                    </a:lnTo>
                    <a:lnTo>
                      <a:pt x="394" y="1013"/>
                    </a:lnTo>
                    <a:lnTo>
                      <a:pt x="436" y="930"/>
                    </a:lnTo>
                    <a:lnTo>
                      <a:pt x="478" y="846"/>
                    </a:lnTo>
                    <a:lnTo>
                      <a:pt x="520" y="762"/>
                    </a:lnTo>
                    <a:lnTo>
                      <a:pt x="570" y="687"/>
                    </a:lnTo>
                    <a:lnTo>
                      <a:pt x="628" y="612"/>
                    </a:lnTo>
                    <a:lnTo>
                      <a:pt x="687" y="545"/>
                    </a:lnTo>
                    <a:lnTo>
                      <a:pt x="746" y="478"/>
                    </a:lnTo>
                    <a:lnTo>
                      <a:pt x="813" y="419"/>
                    </a:lnTo>
                    <a:lnTo>
                      <a:pt x="888" y="361"/>
                    </a:lnTo>
                    <a:lnTo>
                      <a:pt x="963" y="310"/>
                    </a:lnTo>
                    <a:lnTo>
                      <a:pt x="1030" y="268"/>
                    </a:lnTo>
                    <a:lnTo>
                      <a:pt x="1047" y="252"/>
                    </a:lnTo>
                    <a:lnTo>
                      <a:pt x="1089" y="227"/>
                    </a:lnTo>
                    <a:lnTo>
                      <a:pt x="1114" y="185"/>
                    </a:lnTo>
                    <a:lnTo>
                      <a:pt x="1122" y="143"/>
                    </a:lnTo>
                    <a:lnTo>
                      <a:pt x="1114" y="93"/>
                    </a:lnTo>
                    <a:lnTo>
                      <a:pt x="1105" y="68"/>
                    </a:lnTo>
                    <a:lnTo>
                      <a:pt x="1089" y="51"/>
                    </a:lnTo>
                    <a:lnTo>
                      <a:pt x="1072" y="26"/>
                    </a:lnTo>
                    <a:lnTo>
                      <a:pt x="1047" y="17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6" name="Google Shape;1179;p30">
                <a:extLst>
                  <a:ext uri="{FF2B5EF4-FFF2-40B4-BE49-F238E27FC236}">
                    <a16:creationId xmlns:a16="http://schemas.microsoft.com/office/drawing/2014/main" xmlns="" id="{06E487FF-6CDA-9E4E-E398-52F3F55260F9}"/>
                  </a:ext>
                </a:extLst>
              </p:cNvPr>
              <p:cNvSpPr/>
              <p:nvPr/>
            </p:nvSpPr>
            <p:spPr>
              <a:xfrm>
                <a:off x="1884609" y="2259443"/>
                <a:ext cx="105902" cy="21984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603" extrusionOk="0">
                    <a:moveTo>
                      <a:pt x="76" y="0"/>
                    </a:moveTo>
                    <a:lnTo>
                      <a:pt x="42" y="17"/>
                    </a:lnTo>
                    <a:lnTo>
                      <a:pt x="17" y="42"/>
                    </a:lnTo>
                    <a:lnTo>
                      <a:pt x="0" y="84"/>
                    </a:lnTo>
                    <a:lnTo>
                      <a:pt x="0" y="126"/>
                    </a:lnTo>
                    <a:lnTo>
                      <a:pt x="17" y="159"/>
                    </a:lnTo>
                    <a:lnTo>
                      <a:pt x="42" y="184"/>
                    </a:lnTo>
                    <a:lnTo>
                      <a:pt x="210" y="285"/>
                    </a:lnTo>
                    <a:lnTo>
                      <a:pt x="369" y="368"/>
                    </a:lnTo>
                    <a:lnTo>
                      <a:pt x="544" y="444"/>
                    </a:lnTo>
                    <a:lnTo>
                      <a:pt x="720" y="494"/>
                    </a:lnTo>
                    <a:lnTo>
                      <a:pt x="896" y="544"/>
                    </a:lnTo>
                    <a:lnTo>
                      <a:pt x="1080" y="578"/>
                    </a:lnTo>
                    <a:lnTo>
                      <a:pt x="1264" y="594"/>
                    </a:lnTo>
                    <a:lnTo>
                      <a:pt x="1448" y="603"/>
                    </a:lnTo>
                    <a:lnTo>
                      <a:pt x="1641" y="594"/>
                    </a:lnTo>
                    <a:lnTo>
                      <a:pt x="1825" y="578"/>
                    </a:lnTo>
                    <a:lnTo>
                      <a:pt x="2009" y="544"/>
                    </a:lnTo>
                    <a:lnTo>
                      <a:pt x="2185" y="494"/>
                    </a:lnTo>
                    <a:lnTo>
                      <a:pt x="2360" y="435"/>
                    </a:lnTo>
                    <a:lnTo>
                      <a:pt x="2528" y="368"/>
                    </a:lnTo>
                    <a:lnTo>
                      <a:pt x="2695" y="285"/>
                    </a:lnTo>
                    <a:lnTo>
                      <a:pt x="2854" y="193"/>
                    </a:lnTo>
                    <a:lnTo>
                      <a:pt x="2879" y="167"/>
                    </a:lnTo>
                    <a:lnTo>
                      <a:pt x="2896" y="134"/>
                    </a:lnTo>
                    <a:lnTo>
                      <a:pt x="2904" y="92"/>
                    </a:lnTo>
                    <a:lnTo>
                      <a:pt x="2896" y="59"/>
                    </a:lnTo>
                    <a:lnTo>
                      <a:pt x="2871" y="25"/>
                    </a:lnTo>
                    <a:lnTo>
                      <a:pt x="2837" y="8"/>
                    </a:lnTo>
                    <a:lnTo>
                      <a:pt x="2795" y="0"/>
                    </a:lnTo>
                    <a:lnTo>
                      <a:pt x="2754" y="8"/>
                    </a:lnTo>
                    <a:lnTo>
                      <a:pt x="2595" y="84"/>
                    </a:lnTo>
                    <a:lnTo>
                      <a:pt x="2436" y="142"/>
                    </a:lnTo>
                    <a:lnTo>
                      <a:pt x="2277" y="201"/>
                    </a:lnTo>
                    <a:lnTo>
                      <a:pt x="2118" y="251"/>
                    </a:lnTo>
                    <a:lnTo>
                      <a:pt x="1950" y="285"/>
                    </a:lnTo>
                    <a:lnTo>
                      <a:pt x="1783" y="310"/>
                    </a:lnTo>
                    <a:lnTo>
                      <a:pt x="1624" y="326"/>
                    </a:lnTo>
                    <a:lnTo>
                      <a:pt x="1281" y="326"/>
                    </a:lnTo>
                    <a:lnTo>
                      <a:pt x="1113" y="310"/>
                    </a:lnTo>
                    <a:lnTo>
                      <a:pt x="954" y="285"/>
                    </a:lnTo>
                    <a:lnTo>
                      <a:pt x="787" y="243"/>
                    </a:lnTo>
                    <a:lnTo>
                      <a:pt x="628" y="201"/>
                    </a:lnTo>
                    <a:lnTo>
                      <a:pt x="461" y="151"/>
                    </a:lnTo>
                    <a:lnTo>
                      <a:pt x="310" y="84"/>
                    </a:lnTo>
                    <a:lnTo>
                      <a:pt x="159" y="17"/>
                    </a:lnTo>
                    <a:lnTo>
                      <a:pt x="151" y="8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E3C4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7" name="Google Shape;1180;p30">
                <a:extLst>
                  <a:ext uri="{FF2B5EF4-FFF2-40B4-BE49-F238E27FC236}">
                    <a16:creationId xmlns:a16="http://schemas.microsoft.com/office/drawing/2014/main" xmlns="" id="{97248678-0ADB-A496-EAEE-9E542E4256E9}"/>
                  </a:ext>
                </a:extLst>
              </p:cNvPr>
              <p:cNvSpPr/>
              <p:nvPr/>
            </p:nvSpPr>
            <p:spPr>
              <a:xfrm>
                <a:off x="2029522" y="1896705"/>
                <a:ext cx="290437" cy="93076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2553" extrusionOk="0">
                    <a:moveTo>
                      <a:pt x="4034" y="0"/>
                    </a:moveTo>
                    <a:lnTo>
                      <a:pt x="3883" y="9"/>
                    </a:lnTo>
                    <a:lnTo>
                      <a:pt x="3590" y="34"/>
                    </a:lnTo>
                    <a:lnTo>
                      <a:pt x="3306" y="84"/>
                    </a:lnTo>
                    <a:lnTo>
                      <a:pt x="3021" y="151"/>
                    </a:lnTo>
                    <a:lnTo>
                      <a:pt x="2745" y="226"/>
                    </a:lnTo>
                    <a:lnTo>
                      <a:pt x="2477" y="318"/>
                    </a:lnTo>
                    <a:lnTo>
                      <a:pt x="2218" y="427"/>
                    </a:lnTo>
                    <a:lnTo>
                      <a:pt x="1959" y="544"/>
                    </a:lnTo>
                    <a:lnTo>
                      <a:pt x="1707" y="670"/>
                    </a:lnTo>
                    <a:lnTo>
                      <a:pt x="1473" y="812"/>
                    </a:lnTo>
                    <a:lnTo>
                      <a:pt x="1239" y="963"/>
                    </a:lnTo>
                    <a:lnTo>
                      <a:pt x="1013" y="1122"/>
                    </a:lnTo>
                    <a:lnTo>
                      <a:pt x="795" y="1289"/>
                    </a:lnTo>
                    <a:lnTo>
                      <a:pt x="594" y="1465"/>
                    </a:lnTo>
                    <a:lnTo>
                      <a:pt x="394" y="1657"/>
                    </a:lnTo>
                    <a:lnTo>
                      <a:pt x="210" y="1858"/>
                    </a:lnTo>
                    <a:lnTo>
                      <a:pt x="126" y="1967"/>
                    </a:lnTo>
                    <a:lnTo>
                      <a:pt x="34" y="2076"/>
                    </a:lnTo>
                    <a:lnTo>
                      <a:pt x="17" y="2117"/>
                    </a:lnTo>
                    <a:lnTo>
                      <a:pt x="0" y="2159"/>
                    </a:lnTo>
                    <a:lnTo>
                      <a:pt x="0" y="2201"/>
                    </a:lnTo>
                    <a:lnTo>
                      <a:pt x="17" y="2243"/>
                    </a:lnTo>
                    <a:lnTo>
                      <a:pt x="34" y="2276"/>
                    </a:lnTo>
                    <a:lnTo>
                      <a:pt x="51" y="2302"/>
                    </a:lnTo>
                    <a:lnTo>
                      <a:pt x="76" y="2327"/>
                    </a:lnTo>
                    <a:lnTo>
                      <a:pt x="109" y="2343"/>
                    </a:lnTo>
                    <a:lnTo>
                      <a:pt x="143" y="2352"/>
                    </a:lnTo>
                    <a:lnTo>
                      <a:pt x="176" y="2360"/>
                    </a:lnTo>
                    <a:lnTo>
                      <a:pt x="210" y="2360"/>
                    </a:lnTo>
                    <a:lnTo>
                      <a:pt x="243" y="2343"/>
                    </a:lnTo>
                    <a:lnTo>
                      <a:pt x="260" y="2343"/>
                    </a:lnTo>
                    <a:lnTo>
                      <a:pt x="318" y="2318"/>
                    </a:lnTo>
                    <a:lnTo>
                      <a:pt x="377" y="2293"/>
                    </a:lnTo>
                    <a:lnTo>
                      <a:pt x="494" y="2243"/>
                    </a:lnTo>
                    <a:lnTo>
                      <a:pt x="728" y="2143"/>
                    </a:lnTo>
                    <a:lnTo>
                      <a:pt x="963" y="2050"/>
                    </a:lnTo>
                    <a:lnTo>
                      <a:pt x="1197" y="1967"/>
                    </a:lnTo>
                    <a:lnTo>
                      <a:pt x="1423" y="1891"/>
                    </a:lnTo>
                    <a:lnTo>
                      <a:pt x="1657" y="1816"/>
                    </a:lnTo>
                    <a:lnTo>
                      <a:pt x="1892" y="1741"/>
                    </a:lnTo>
                    <a:lnTo>
                      <a:pt x="2126" y="1682"/>
                    </a:lnTo>
                    <a:lnTo>
                      <a:pt x="2352" y="1624"/>
                    </a:lnTo>
                    <a:lnTo>
                      <a:pt x="2586" y="1573"/>
                    </a:lnTo>
                    <a:lnTo>
                      <a:pt x="2812" y="1532"/>
                    </a:lnTo>
                    <a:lnTo>
                      <a:pt x="3038" y="1498"/>
                    </a:lnTo>
                    <a:lnTo>
                      <a:pt x="3264" y="1473"/>
                    </a:lnTo>
                    <a:lnTo>
                      <a:pt x="3490" y="1456"/>
                    </a:lnTo>
                    <a:lnTo>
                      <a:pt x="3716" y="1448"/>
                    </a:lnTo>
                    <a:lnTo>
                      <a:pt x="3942" y="1440"/>
                    </a:lnTo>
                    <a:lnTo>
                      <a:pt x="4159" y="1448"/>
                    </a:lnTo>
                    <a:lnTo>
                      <a:pt x="4377" y="1456"/>
                    </a:lnTo>
                    <a:lnTo>
                      <a:pt x="4595" y="1473"/>
                    </a:lnTo>
                    <a:lnTo>
                      <a:pt x="4812" y="1498"/>
                    </a:lnTo>
                    <a:lnTo>
                      <a:pt x="5021" y="1532"/>
                    </a:lnTo>
                    <a:lnTo>
                      <a:pt x="5239" y="1573"/>
                    </a:lnTo>
                    <a:lnTo>
                      <a:pt x="5456" y="1624"/>
                    </a:lnTo>
                    <a:lnTo>
                      <a:pt x="5666" y="1682"/>
                    </a:lnTo>
                    <a:lnTo>
                      <a:pt x="5875" y="1758"/>
                    </a:lnTo>
                    <a:lnTo>
                      <a:pt x="6084" y="1841"/>
                    </a:lnTo>
                    <a:lnTo>
                      <a:pt x="6293" y="1942"/>
                    </a:lnTo>
                    <a:lnTo>
                      <a:pt x="6502" y="2042"/>
                    </a:lnTo>
                    <a:lnTo>
                      <a:pt x="6603" y="2101"/>
                    </a:lnTo>
                    <a:lnTo>
                      <a:pt x="6712" y="2151"/>
                    </a:lnTo>
                    <a:lnTo>
                      <a:pt x="6812" y="2209"/>
                    </a:lnTo>
                    <a:lnTo>
                      <a:pt x="6913" y="2268"/>
                    </a:lnTo>
                    <a:lnTo>
                      <a:pt x="6971" y="2293"/>
                    </a:lnTo>
                    <a:lnTo>
                      <a:pt x="7021" y="2327"/>
                    </a:lnTo>
                    <a:lnTo>
                      <a:pt x="7130" y="2385"/>
                    </a:lnTo>
                    <a:lnTo>
                      <a:pt x="7348" y="2502"/>
                    </a:lnTo>
                    <a:lnTo>
                      <a:pt x="7373" y="2511"/>
                    </a:lnTo>
                    <a:lnTo>
                      <a:pt x="7423" y="2536"/>
                    </a:lnTo>
                    <a:lnTo>
                      <a:pt x="7473" y="2544"/>
                    </a:lnTo>
                    <a:lnTo>
                      <a:pt x="7523" y="2553"/>
                    </a:lnTo>
                    <a:lnTo>
                      <a:pt x="7582" y="2553"/>
                    </a:lnTo>
                    <a:lnTo>
                      <a:pt x="7632" y="2544"/>
                    </a:lnTo>
                    <a:lnTo>
                      <a:pt x="7682" y="2536"/>
                    </a:lnTo>
                    <a:lnTo>
                      <a:pt x="7733" y="2511"/>
                    </a:lnTo>
                    <a:lnTo>
                      <a:pt x="7783" y="2486"/>
                    </a:lnTo>
                    <a:lnTo>
                      <a:pt x="7841" y="2435"/>
                    </a:lnTo>
                    <a:lnTo>
                      <a:pt x="7892" y="2368"/>
                    </a:lnTo>
                    <a:lnTo>
                      <a:pt x="7933" y="2302"/>
                    </a:lnTo>
                    <a:lnTo>
                      <a:pt x="7959" y="2226"/>
                    </a:lnTo>
                    <a:lnTo>
                      <a:pt x="7967" y="2143"/>
                    </a:lnTo>
                    <a:lnTo>
                      <a:pt x="7959" y="2067"/>
                    </a:lnTo>
                    <a:lnTo>
                      <a:pt x="7933" y="1992"/>
                    </a:lnTo>
                    <a:lnTo>
                      <a:pt x="7892" y="1917"/>
                    </a:lnTo>
                    <a:lnTo>
                      <a:pt x="7816" y="1799"/>
                    </a:lnTo>
                    <a:lnTo>
                      <a:pt x="7733" y="1691"/>
                    </a:lnTo>
                    <a:lnTo>
                      <a:pt x="7641" y="1582"/>
                    </a:lnTo>
                    <a:lnTo>
                      <a:pt x="7548" y="1473"/>
                    </a:lnTo>
                    <a:lnTo>
                      <a:pt x="7456" y="1373"/>
                    </a:lnTo>
                    <a:lnTo>
                      <a:pt x="7356" y="1272"/>
                    </a:lnTo>
                    <a:lnTo>
                      <a:pt x="7247" y="1180"/>
                    </a:lnTo>
                    <a:lnTo>
                      <a:pt x="7138" y="1088"/>
                    </a:lnTo>
                    <a:lnTo>
                      <a:pt x="7030" y="1004"/>
                    </a:lnTo>
                    <a:lnTo>
                      <a:pt x="6913" y="912"/>
                    </a:lnTo>
                    <a:lnTo>
                      <a:pt x="6795" y="837"/>
                    </a:lnTo>
                    <a:lnTo>
                      <a:pt x="6670" y="762"/>
                    </a:lnTo>
                    <a:lnTo>
                      <a:pt x="6427" y="611"/>
                    </a:lnTo>
                    <a:lnTo>
                      <a:pt x="6168" y="477"/>
                    </a:lnTo>
                    <a:lnTo>
                      <a:pt x="5900" y="360"/>
                    </a:lnTo>
                    <a:lnTo>
                      <a:pt x="5624" y="251"/>
                    </a:lnTo>
                    <a:lnTo>
                      <a:pt x="5490" y="201"/>
                    </a:lnTo>
                    <a:lnTo>
                      <a:pt x="5348" y="159"/>
                    </a:lnTo>
                    <a:lnTo>
                      <a:pt x="5055" y="92"/>
                    </a:lnTo>
                    <a:lnTo>
                      <a:pt x="4913" y="59"/>
                    </a:lnTo>
                    <a:lnTo>
                      <a:pt x="4770" y="34"/>
                    </a:lnTo>
                    <a:lnTo>
                      <a:pt x="4620" y="17"/>
                    </a:lnTo>
                    <a:lnTo>
                      <a:pt x="4469" y="9"/>
                    </a:lnTo>
                    <a:lnTo>
                      <a:pt x="43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8" name="Google Shape;1181;p30">
                <a:extLst>
                  <a:ext uri="{FF2B5EF4-FFF2-40B4-BE49-F238E27FC236}">
                    <a16:creationId xmlns:a16="http://schemas.microsoft.com/office/drawing/2014/main" xmlns="" id="{7E3E3EFF-9ACE-B371-9EFC-B373DC04435C}"/>
                  </a:ext>
                </a:extLst>
              </p:cNvPr>
              <p:cNvSpPr/>
              <p:nvPr/>
            </p:nvSpPr>
            <p:spPr>
              <a:xfrm>
                <a:off x="1555121" y="1896705"/>
                <a:ext cx="290473" cy="93076"/>
              </a:xfrm>
              <a:custGeom>
                <a:avLst/>
                <a:gdLst/>
                <a:ahLst/>
                <a:cxnLst/>
                <a:rect l="l" t="t" r="r" b="b"/>
                <a:pathLst>
                  <a:path w="7968" h="2553" extrusionOk="0">
                    <a:moveTo>
                      <a:pt x="3641" y="0"/>
                    </a:moveTo>
                    <a:lnTo>
                      <a:pt x="3499" y="9"/>
                    </a:lnTo>
                    <a:lnTo>
                      <a:pt x="3348" y="17"/>
                    </a:lnTo>
                    <a:lnTo>
                      <a:pt x="3197" y="34"/>
                    </a:lnTo>
                    <a:lnTo>
                      <a:pt x="3055" y="59"/>
                    </a:lnTo>
                    <a:lnTo>
                      <a:pt x="2913" y="92"/>
                    </a:lnTo>
                    <a:lnTo>
                      <a:pt x="2620" y="159"/>
                    </a:lnTo>
                    <a:lnTo>
                      <a:pt x="2478" y="201"/>
                    </a:lnTo>
                    <a:lnTo>
                      <a:pt x="2344" y="251"/>
                    </a:lnTo>
                    <a:lnTo>
                      <a:pt x="2068" y="360"/>
                    </a:lnTo>
                    <a:lnTo>
                      <a:pt x="1800" y="477"/>
                    </a:lnTo>
                    <a:lnTo>
                      <a:pt x="1541" y="611"/>
                    </a:lnTo>
                    <a:lnTo>
                      <a:pt x="1289" y="762"/>
                    </a:lnTo>
                    <a:lnTo>
                      <a:pt x="1172" y="837"/>
                    </a:lnTo>
                    <a:lnTo>
                      <a:pt x="1055" y="912"/>
                    </a:lnTo>
                    <a:lnTo>
                      <a:pt x="938" y="1004"/>
                    </a:lnTo>
                    <a:lnTo>
                      <a:pt x="829" y="1088"/>
                    </a:lnTo>
                    <a:lnTo>
                      <a:pt x="720" y="1180"/>
                    </a:lnTo>
                    <a:lnTo>
                      <a:pt x="612" y="1272"/>
                    </a:lnTo>
                    <a:lnTo>
                      <a:pt x="511" y="1373"/>
                    </a:lnTo>
                    <a:lnTo>
                      <a:pt x="419" y="1473"/>
                    </a:lnTo>
                    <a:lnTo>
                      <a:pt x="327" y="1582"/>
                    </a:lnTo>
                    <a:lnTo>
                      <a:pt x="235" y="1691"/>
                    </a:lnTo>
                    <a:lnTo>
                      <a:pt x="151" y="1799"/>
                    </a:lnTo>
                    <a:lnTo>
                      <a:pt x="68" y="1917"/>
                    </a:lnTo>
                    <a:lnTo>
                      <a:pt x="43" y="1958"/>
                    </a:lnTo>
                    <a:lnTo>
                      <a:pt x="26" y="2009"/>
                    </a:lnTo>
                    <a:lnTo>
                      <a:pt x="9" y="2059"/>
                    </a:lnTo>
                    <a:lnTo>
                      <a:pt x="1" y="2109"/>
                    </a:lnTo>
                    <a:lnTo>
                      <a:pt x="1" y="2168"/>
                    </a:lnTo>
                    <a:lnTo>
                      <a:pt x="9" y="2218"/>
                    </a:lnTo>
                    <a:lnTo>
                      <a:pt x="26" y="2268"/>
                    </a:lnTo>
                    <a:lnTo>
                      <a:pt x="43" y="2318"/>
                    </a:lnTo>
                    <a:lnTo>
                      <a:pt x="84" y="2394"/>
                    </a:lnTo>
                    <a:lnTo>
                      <a:pt x="143" y="2452"/>
                    </a:lnTo>
                    <a:lnTo>
                      <a:pt x="210" y="2494"/>
                    </a:lnTo>
                    <a:lnTo>
                      <a:pt x="277" y="2527"/>
                    </a:lnTo>
                    <a:lnTo>
                      <a:pt x="352" y="2553"/>
                    </a:lnTo>
                    <a:lnTo>
                      <a:pt x="436" y="2553"/>
                    </a:lnTo>
                    <a:lnTo>
                      <a:pt x="511" y="2544"/>
                    </a:lnTo>
                    <a:lnTo>
                      <a:pt x="595" y="2511"/>
                    </a:lnTo>
                    <a:lnTo>
                      <a:pt x="620" y="2502"/>
                    </a:lnTo>
                    <a:lnTo>
                      <a:pt x="838" y="2385"/>
                    </a:lnTo>
                    <a:lnTo>
                      <a:pt x="946" y="2327"/>
                    </a:lnTo>
                    <a:lnTo>
                      <a:pt x="997" y="2293"/>
                    </a:lnTo>
                    <a:lnTo>
                      <a:pt x="1047" y="2268"/>
                    </a:lnTo>
                    <a:lnTo>
                      <a:pt x="1156" y="2209"/>
                    </a:lnTo>
                    <a:lnTo>
                      <a:pt x="1256" y="2151"/>
                    </a:lnTo>
                    <a:lnTo>
                      <a:pt x="1365" y="2101"/>
                    </a:lnTo>
                    <a:lnTo>
                      <a:pt x="1465" y="2042"/>
                    </a:lnTo>
                    <a:lnTo>
                      <a:pt x="1674" y="1942"/>
                    </a:lnTo>
                    <a:lnTo>
                      <a:pt x="1884" y="1841"/>
                    </a:lnTo>
                    <a:lnTo>
                      <a:pt x="2084" y="1758"/>
                    </a:lnTo>
                    <a:lnTo>
                      <a:pt x="2302" y="1682"/>
                    </a:lnTo>
                    <a:lnTo>
                      <a:pt x="2511" y="1624"/>
                    </a:lnTo>
                    <a:lnTo>
                      <a:pt x="2729" y="1573"/>
                    </a:lnTo>
                    <a:lnTo>
                      <a:pt x="2946" y="1532"/>
                    </a:lnTo>
                    <a:lnTo>
                      <a:pt x="3156" y="1498"/>
                    </a:lnTo>
                    <a:lnTo>
                      <a:pt x="3373" y="1473"/>
                    </a:lnTo>
                    <a:lnTo>
                      <a:pt x="3591" y="1456"/>
                    </a:lnTo>
                    <a:lnTo>
                      <a:pt x="3808" y="1448"/>
                    </a:lnTo>
                    <a:lnTo>
                      <a:pt x="4026" y="1440"/>
                    </a:lnTo>
                    <a:lnTo>
                      <a:pt x="4252" y="1448"/>
                    </a:lnTo>
                    <a:lnTo>
                      <a:pt x="4478" y="1456"/>
                    </a:lnTo>
                    <a:lnTo>
                      <a:pt x="4695" y="1473"/>
                    </a:lnTo>
                    <a:lnTo>
                      <a:pt x="4930" y="1498"/>
                    </a:lnTo>
                    <a:lnTo>
                      <a:pt x="5156" y="1532"/>
                    </a:lnTo>
                    <a:lnTo>
                      <a:pt x="5382" y="1573"/>
                    </a:lnTo>
                    <a:lnTo>
                      <a:pt x="5616" y="1624"/>
                    </a:lnTo>
                    <a:lnTo>
                      <a:pt x="5842" y="1682"/>
                    </a:lnTo>
                    <a:lnTo>
                      <a:pt x="6076" y="1741"/>
                    </a:lnTo>
                    <a:lnTo>
                      <a:pt x="6310" y="1816"/>
                    </a:lnTo>
                    <a:lnTo>
                      <a:pt x="6536" y="1891"/>
                    </a:lnTo>
                    <a:lnTo>
                      <a:pt x="6771" y="1967"/>
                    </a:lnTo>
                    <a:lnTo>
                      <a:pt x="7005" y="2050"/>
                    </a:lnTo>
                    <a:lnTo>
                      <a:pt x="7239" y="2143"/>
                    </a:lnTo>
                    <a:lnTo>
                      <a:pt x="7474" y="2243"/>
                    </a:lnTo>
                    <a:lnTo>
                      <a:pt x="7591" y="2293"/>
                    </a:lnTo>
                    <a:lnTo>
                      <a:pt x="7649" y="2318"/>
                    </a:lnTo>
                    <a:lnTo>
                      <a:pt x="7708" y="2343"/>
                    </a:lnTo>
                    <a:lnTo>
                      <a:pt x="7725" y="2343"/>
                    </a:lnTo>
                    <a:lnTo>
                      <a:pt x="7766" y="2360"/>
                    </a:lnTo>
                    <a:lnTo>
                      <a:pt x="7808" y="2360"/>
                    </a:lnTo>
                    <a:lnTo>
                      <a:pt x="7850" y="2343"/>
                    </a:lnTo>
                    <a:lnTo>
                      <a:pt x="7892" y="2327"/>
                    </a:lnTo>
                    <a:lnTo>
                      <a:pt x="7917" y="2302"/>
                    </a:lnTo>
                    <a:lnTo>
                      <a:pt x="7942" y="2268"/>
                    </a:lnTo>
                    <a:lnTo>
                      <a:pt x="7959" y="2243"/>
                    </a:lnTo>
                    <a:lnTo>
                      <a:pt x="7967" y="2209"/>
                    </a:lnTo>
                    <a:lnTo>
                      <a:pt x="7967" y="2176"/>
                    </a:lnTo>
                    <a:lnTo>
                      <a:pt x="7959" y="2143"/>
                    </a:lnTo>
                    <a:lnTo>
                      <a:pt x="7951" y="2109"/>
                    </a:lnTo>
                    <a:lnTo>
                      <a:pt x="7934" y="2076"/>
                    </a:lnTo>
                    <a:lnTo>
                      <a:pt x="7842" y="1967"/>
                    </a:lnTo>
                    <a:lnTo>
                      <a:pt x="7758" y="1858"/>
                    </a:lnTo>
                    <a:lnTo>
                      <a:pt x="7574" y="1657"/>
                    </a:lnTo>
                    <a:lnTo>
                      <a:pt x="7373" y="1465"/>
                    </a:lnTo>
                    <a:lnTo>
                      <a:pt x="7172" y="1289"/>
                    </a:lnTo>
                    <a:lnTo>
                      <a:pt x="6955" y="1122"/>
                    </a:lnTo>
                    <a:lnTo>
                      <a:pt x="6729" y="963"/>
                    </a:lnTo>
                    <a:lnTo>
                      <a:pt x="6494" y="812"/>
                    </a:lnTo>
                    <a:lnTo>
                      <a:pt x="6260" y="670"/>
                    </a:lnTo>
                    <a:lnTo>
                      <a:pt x="6009" y="544"/>
                    </a:lnTo>
                    <a:lnTo>
                      <a:pt x="5750" y="427"/>
                    </a:lnTo>
                    <a:lnTo>
                      <a:pt x="5490" y="318"/>
                    </a:lnTo>
                    <a:lnTo>
                      <a:pt x="5223" y="226"/>
                    </a:lnTo>
                    <a:lnTo>
                      <a:pt x="4946" y="151"/>
                    </a:lnTo>
                    <a:lnTo>
                      <a:pt x="4662" y="84"/>
                    </a:lnTo>
                    <a:lnTo>
                      <a:pt x="4377" y="34"/>
                    </a:lnTo>
                    <a:lnTo>
                      <a:pt x="4084" y="9"/>
                    </a:lnTo>
                    <a:lnTo>
                      <a:pt x="39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9" name="Google Shape;1182;p30">
                <a:extLst>
                  <a:ext uri="{FF2B5EF4-FFF2-40B4-BE49-F238E27FC236}">
                    <a16:creationId xmlns:a16="http://schemas.microsoft.com/office/drawing/2014/main" xmlns="" id="{917E066F-19D6-41AE-2B2C-BF2AE519BF33}"/>
                  </a:ext>
                </a:extLst>
              </p:cNvPr>
              <p:cNvSpPr/>
              <p:nvPr/>
            </p:nvSpPr>
            <p:spPr>
              <a:xfrm>
                <a:off x="2051796" y="1735314"/>
                <a:ext cx="281615" cy="115643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3172" extrusionOk="0">
                    <a:moveTo>
                      <a:pt x="2519" y="0"/>
                    </a:moveTo>
                    <a:lnTo>
                      <a:pt x="2260" y="9"/>
                    </a:lnTo>
                    <a:lnTo>
                      <a:pt x="2000" y="34"/>
                    </a:lnTo>
                    <a:lnTo>
                      <a:pt x="1749" y="59"/>
                    </a:lnTo>
                    <a:lnTo>
                      <a:pt x="1498" y="92"/>
                    </a:lnTo>
                    <a:lnTo>
                      <a:pt x="1239" y="143"/>
                    </a:lnTo>
                    <a:lnTo>
                      <a:pt x="988" y="201"/>
                    </a:lnTo>
                    <a:lnTo>
                      <a:pt x="737" y="268"/>
                    </a:lnTo>
                    <a:lnTo>
                      <a:pt x="477" y="360"/>
                    </a:lnTo>
                    <a:lnTo>
                      <a:pt x="377" y="402"/>
                    </a:lnTo>
                    <a:lnTo>
                      <a:pt x="285" y="461"/>
                    </a:lnTo>
                    <a:lnTo>
                      <a:pt x="209" y="528"/>
                    </a:lnTo>
                    <a:lnTo>
                      <a:pt x="134" y="611"/>
                    </a:lnTo>
                    <a:lnTo>
                      <a:pt x="76" y="703"/>
                    </a:lnTo>
                    <a:lnTo>
                      <a:pt x="34" y="804"/>
                    </a:lnTo>
                    <a:lnTo>
                      <a:pt x="9" y="913"/>
                    </a:lnTo>
                    <a:lnTo>
                      <a:pt x="0" y="1030"/>
                    </a:lnTo>
                    <a:lnTo>
                      <a:pt x="0" y="1105"/>
                    </a:lnTo>
                    <a:lnTo>
                      <a:pt x="9" y="1172"/>
                    </a:lnTo>
                    <a:lnTo>
                      <a:pt x="25" y="1247"/>
                    </a:lnTo>
                    <a:lnTo>
                      <a:pt x="50" y="1314"/>
                    </a:lnTo>
                    <a:lnTo>
                      <a:pt x="76" y="1373"/>
                    </a:lnTo>
                    <a:lnTo>
                      <a:pt x="117" y="1440"/>
                    </a:lnTo>
                    <a:lnTo>
                      <a:pt x="151" y="1498"/>
                    </a:lnTo>
                    <a:lnTo>
                      <a:pt x="201" y="1549"/>
                    </a:lnTo>
                    <a:lnTo>
                      <a:pt x="251" y="1599"/>
                    </a:lnTo>
                    <a:lnTo>
                      <a:pt x="310" y="1641"/>
                    </a:lnTo>
                    <a:lnTo>
                      <a:pt x="368" y="1674"/>
                    </a:lnTo>
                    <a:lnTo>
                      <a:pt x="427" y="1708"/>
                    </a:lnTo>
                    <a:lnTo>
                      <a:pt x="494" y="1733"/>
                    </a:lnTo>
                    <a:lnTo>
                      <a:pt x="569" y="1749"/>
                    </a:lnTo>
                    <a:lnTo>
                      <a:pt x="636" y="1766"/>
                    </a:lnTo>
                    <a:lnTo>
                      <a:pt x="762" y="1766"/>
                    </a:lnTo>
                    <a:lnTo>
                      <a:pt x="2519" y="1800"/>
                    </a:lnTo>
                    <a:lnTo>
                      <a:pt x="2954" y="1816"/>
                    </a:lnTo>
                    <a:lnTo>
                      <a:pt x="3389" y="1833"/>
                    </a:lnTo>
                    <a:lnTo>
                      <a:pt x="3816" y="1867"/>
                    </a:lnTo>
                    <a:lnTo>
                      <a:pt x="4025" y="1892"/>
                    </a:lnTo>
                    <a:lnTo>
                      <a:pt x="4243" y="1917"/>
                    </a:lnTo>
                    <a:lnTo>
                      <a:pt x="4653" y="1984"/>
                    </a:lnTo>
                    <a:lnTo>
                      <a:pt x="5063" y="2067"/>
                    </a:lnTo>
                    <a:lnTo>
                      <a:pt x="5473" y="2168"/>
                    </a:lnTo>
                    <a:lnTo>
                      <a:pt x="5674" y="2218"/>
                    </a:lnTo>
                    <a:lnTo>
                      <a:pt x="5875" y="2285"/>
                    </a:lnTo>
                    <a:lnTo>
                      <a:pt x="6067" y="2360"/>
                    </a:lnTo>
                    <a:lnTo>
                      <a:pt x="6260" y="2444"/>
                    </a:lnTo>
                    <a:lnTo>
                      <a:pt x="6452" y="2536"/>
                    </a:lnTo>
                    <a:lnTo>
                      <a:pt x="6645" y="2636"/>
                    </a:lnTo>
                    <a:lnTo>
                      <a:pt x="6837" y="2745"/>
                    </a:lnTo>
                    <a:lnTo>
                      <a:pt x="7030" y="2862"/>
                    </a:lnTo>
                    <a:lnTo>
                      <a:pt x="7230" y="2988"/>
                    </a:lnTo>
                    <a:lnTo>
                      <a:pt x="7423" y="3130"/>
                    </a:lnTo>
                    <a:lnTo>
                      <a:pt x="7440" y="3139"/>
                    </a:lnTo>
                    <a:lnTo>
                      <a:pt x="7473" y="3155"/>
                    </a:lnTo>
                    <a:lnTo>
                      <a:pt x="7515" y="3164"/>
                    </a:lnTo>
                    <a:lnTo>
                      <a:pt x="7557" y="3172"/>
                    </a:lnTo>
                    <a:lnTo>
                      <a:pt x="7590" y="3164"/>
                    </a:lnTo>
                    <a:lnTo>
                      <a:pt x="7624" y="3147"/>
                    </a:lnTo>
                    <a:lnTo>
                      <a:pt x="7657" y="3130"/>
                    </a:lnTo>
                    <a:lnTo>
                      <a:pt x="7682" y="3105"/>
                    </a:lnTo>
                    <a:lnTo>
                      <a:pt x="7699" y="3080"/>
                    </a:lnTo>
                    <a:lnTo>
                      <a:pt x="7716" y="3046"/>
                    </a:lnTo>
                    <a:lnTo>
                      <a:pt x="7724" y="3013"/>
                    </a:lnTo>
                    <a:lnTo>
                      <a:pt x="7724" y="2971"/>
                    </a:lnTo>
                    <a:lnTo>
                      <a:pt x="7716" y="2938"/>
                    </a:lnTo>
                    <a:lnTo>
                      <a:pt x="7682" y="2812"/>
                    </a:lnTo>
                    <a:lnTo>
                      <a:pt x="7632" y="2687"/>
                    </a:lnTo>
                    <a:lnTo>
                      <a:pt x="7582" y="2569"/>
                    </a:lnTo>
                    <a:lnTo>
                      <a:pt x="7532" y="2444"/>
                    </a:lnTo>
                    <a:lnTo>
                      <a:pt x="7473" y="2327"/>
                    </a:lnTo>
                    <a:lnTo>
                      <a:pt x="7406" y="2210"/>
                    </a:lnTo>
                    <a:lnTo>
                      <a:pt x="7331" y="2101"/>
                    </a:lnTo>
                    <a:lnTo>
                      <a:pt x="7255" y="1984"/>
                    </a:lnTo>
                    <a:lnTo>
                      <a:pt x="7096" y="1766"/>
                    </a:lnTo>
                    <a:lnTo>
                      <a:pt x="6921" y="1565"/>
                    </a:lnTo>
                    <a:lnTo>
                      <a:pt x="6728" y="1364"/>
                    </a:lnTo>
                    <a:lnTo>
                      <a:pt x="6519" y="1189"/>
                    </a:lnTo>
                    <a:lnTo>
                      <a:pt x="6302" y="1021"/>
                    </a:lnTo>
                    <a:lnTo>
                      <a:pt x="6067" y="871"/>
                    </a:lnTo>
                    <a:lnTo>
                      <a:pt x="5833" y="737"/>
                    </a:lnTo>
                    <a:lnTo>
                      <a:pt x="5590" y="611"/>
                    </a:lnTo>
                    <a:lnTo>
                      <a:pt x="5348" y="503"/>
                    </a:lnTo>
                    <a:lnTo>
                      <a:pt x="5096" y="402"/>
                    </a:lnTo>
                    <a:lnTo>
                      <a:pt x="4845" y="318"/>
                    </a:lnTo>
                    <a:lnTo>
                      <a:pt x="4586" y="243"/>
                    </a:lnTo>
                    <a:lnTo>
                      <a:pt x="4327" y="176"/>
                    </a:lnTo>
                    <a:lnTo>
                      <a:pt x="4076" y="118"/>
                    </a:lnTo>
                    <a:lnTo>
                      <a:pt x="3816" y="76"/>
                    </a:lnTo>
                    <a:lnTo>
                      <a:pt x="3557" y="42"/>
                    </a:lnTo>
                    <a:lnTo>
                      <a:pt x="3289" y="17"/>
                    </a:lnTo>
                    <a:lnTo>
                      <a:pt x="3030" y="9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0" name="Google Shape;1183;p30">
                <a:extLst>
                  <a:ext uri="{FF2B5EF4-FFF2-40B4-BE49-F238E27FC236}">
                    <a16:creationId xmlns:a16="http://schemas.microsoft.com/office/drawing/2014/main" xmlns="" id="{F17D5278-0A06-7183-C2A5-5954339163BE}"/>
                  </a:ext>
                </a:extLst>
              </p:cNvPr>
              <p:cNvSpPr/>
              <p:nvPr/>
            </p:nvSpPr>
            <p:spPr>
              <a:xfrm>
                <a:off x="1541705" y="1735314"/>
                <a:ext cx="281615" cy="115643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3172" extrusionOk="0">
                    <a:moveTo>
                      <a:pt x="4946" y="0"/>
                    </a:moveTo>
                    <a:lnTo>
                      <a:pt x="4687" y="9"/>
                    </a:lnTo>
                    <a:lnTo>
                      <a:pt x="4427" y="17"/>
                    </a:lnTo>
                    <a:lnTo>
                      <a:pt x="4168" y="42"/>
                    </a:lnTo>
                    <a:lnTo>
                      <a:pt x="3909" y="76"/>
                    </a:lnTo>
                    <a:lnTo>
                      <a:pt x="3649" y="118"/>
                    </a:lnTo>
                    <a:lnTo>
                      <a:pt x="3390" y="176"/>
                    </a:lnTo>
                    <a:lnTo>
                      <a:pt x="3139" y="243"/>
                    </a:lnTo>
                    <a:lnTo>
                      <a:pt x="2879" y="318"/>
                    </a:lnTo>
                    <a:lnTo>
                      <a:pt x="2628" y="402"/>
                    </a:lnTo>
                    <a:lnTo>
                      <a:pt x="2377" y="503"/>
                    </a:lnTo>
                    <a:lnTo>
                      <a:pt x="2126" y="611"/>
                    </a:lnTo>
                    <a:lnTo>
                      <a:pt x="1892" y="737"/>
                    </a:lnTo>
                    <a:lnTo>
                      <a:pt x="1657" y="871"/>
                    </a:lnTo>
                    <a:lnTo>
                      <a:pt x="1423" y="1021"/>
                    </a:lnTo>
                    <a:lnTo>
                      <a:pt x="1206" y="1189"/>
                    </a:lnTo>
                    <a:lnTo>
                      <a:pt x="996" y="1364"/>
                    </a:lnTo>
                    <a:lnTo>
                      <a:pt x="804" y="1565"/>
                    </a:lnTo>
                    <a:lnTo>
                      <a:pt x="628" y="1766"/>
                    </a:lnTo>
                    <a:lnTo>
                      <a:pt x="461" y="1984"/>
                    </a:lnTo>
                    <a:lnTo>
                      <a:pt x="394" y="2101"/>
                    </a:lnTo>
                    <a:lnTo>
                      <a:pt x="319" y="2210"/>
                    </a:lnTo>
                    <a:lnTo>
                      <a:pt x="252" y="2327"/>
                    </a:lnTo>
                    <a:lnTo>
                      <a:pt x="193" y="2444"/>
                    </a:lnTo>
                    <a:lnTo>
                      <a:pt x="143" y="2569"/>
                    </a:lnTo>
                    <a:lnTo>
                      <a:pt x="93" y="2687"/>
                    </a:lnTo>
                    <a:lnTo>
                      <a:pt x="42" y="2812"/>
                    </a:lnTo>
                    <a:lnTo>
                      <a:pt x="9" y="2938"/>
                    </a:lnTo>
                    <a:lnTo>
                      <a:pt x="1" y="2971"/>
                    </a:lnTo>
                    <a:lnTo>
                      <a:pt x="1" y="3013"/>
                    </a:lnTo>
                    <a:lnTo>
                      <a:pt x="9" y="3046"/>
                    </a:lnTo>
                    <a:lnTo>
                      <a:pt x="26" y="3080"/>
                    </a:lnTo>
                    <a:lnTo>
                      <a:pt x="42" y="3105"/>
                    </a:lnTo>
                    <a:lnTo>
                      <a:pt x="67" y="3130"/>
                    </a:lnTo>
                    <a:lnTo>
                      <a:pt x="93" y="3147"/>
                    </a:lnTo>
                    <a:lnTo>
                      <a:pt x="134" y="3164"/>
                    </a:lnTo>
                    <a:lnTo>
                      <a:pt x="168" y="3172"/>
                    </a:lnTo>
                    <a:lnTo>
                      <a:pt x="210" y="3164"/>
                    </a:lnTo>
                    <a:lnTo>
                      <a:pt x="252" y="3155"/>
                    </a:lnTo>
                    <a:lnTo>
                      <a:pt x="285" y="3139"/>
                    </a:lnTo>
                    <a:lnTo>
                      <a:pt x="293" y="3130"/>
                    </a:lnTo>
                    <a:lnTo>
                      <a:pt x="494" y="2988"/>
                    </a:lnTo>
                    <a:lnTo>
                      <a:pt x="695" y="2862"/>
                    </a:lnTo>
                    <a:lnTo>
                      <a:pt x="888" y="2745"/>
                    </a:lnTo>
                    <a:lnTo>
                      <a:pt x="1080" y="2636"/>
                    </a:lnTo>
                    <a:lnTo>
                      <a:pt x="1273" y="2536"/>
                    </a:lnTo>
                    <a:lnTo>
                      <a:pt x="1465" y="2444"/>
                    </a:lnTo>
                    <a:lnTo>
                      <a:pt x="1657" y="2360"/>
                    </a:lnTo>
                    <a:lnTo>
                      <a:pt x="1850" y="2285"/>
                    </a:lnTo>
                    <a:lnTo>
                      <a:pt x="2051" y="2218"/>
                    </a:lnTo>
                    <a:lnTo>
                      <a:pt x="2252" y="2168"/>
                    </a:lnTo>
                    <a:lnTo>
                      <a:pt x="2662" y="2067"/>
                    </a:lnTo>
                    <a:lnTo>
                      <a:pt x="3072" y="1984"/>
                    </a:lnTo>
                    <a:lnTo>
                      <a:pt x="3482" y="1917"/>
                    </a:lnTo>
                    <a:lnTo>
                      <a:pt x="3691" y="1892"/>
                    </a:lnTo>
                    <a:lnTo>
                      <a:pt x="3909" y="1867"/>
                    </a:lnTo>
                    <a:lnTo>
                      <a:pt x="4335" y="1833"/>
                    </a:lnTo>
                    <a:lnTo>
                      <a:pt x="4770" y="1816"/>
                    </a:lnTo>
                    <a:lnTo>
                      <a:pt x="5206" y="1800"/>
                    </a:lnTo>
                    <a:lnTo>
                      <a:pt x="6963" y="1766"/>
                    </a:lnTo>
                    <a:lnTo>
                      <a:pt x="7088" y="1766"/>
                    </a:lnTo>
                    <a:lnTo>
                      <a:pt x="7155" y="1749"/>
                    </a:lnTo>
                    <a:lnTo>
                      <a:pt x="7231" y="1733"/>
                    </a:lnTo>
                    <a:lnTo>
                      <a:pt x="7298" y="1708"/>
                    </a:lnTo>
                    <a:lnTo>
                      <a:pt x="7356" y="1674"/>
                    </a:lnTo>
                    <a:lnTo>
                      <a:pt x="7415" y="1641"/>
                    </a:lnTo>
                    <a:lnTo>
                      <a:pt x="7473" y="1599"/>
                    </a:lnTo>
                    <a:lnTo>
                      <a:pt x="7524" y="1549"/>
                    </a:lnTo>
                    <a:lnTo>
                      <a:pt x="7565" y="1498"/>
                    </a:lnTo>
                    <a:lnTo>
                      <a:pt x="7607" y="1440"/>
                    </a:lnTo>
                    <a:lnTo>
                      <a:pt x="7649" y="1373"/>
                    </a:lnTo>
                    <a:lnTo>
                      <a:pt x="7674" y="1314"/>
                    </a:lnTo>
                    <a:lnTo>
                      <a:pt x="7699" y="1247"/>
                    </a:lnTo>
                    <a:lnTo>
                      <a:pt x="7716" y="1172"/>
                    </a:lnTo>
                    <a:lnTo>
                      <a:pt x="7724" y="1105"/>
                    </a:lnTo>
                    <a:lnTo>
                      <a:pt x="7724" y="1030"/>
                    </a:lnTo>
                    <a:lnTo>
                      <a:pt x="7716" y="913"/>
                    </a:lnTo>
                    <a:lnTo>
                      <a:pt x="7691" y="804"/>
                    </a:lnTo>
                    <a:lnTo>
                      <a:pt x="7649" y="703"/>
                    </a:lnTo>
                    <a:lnTo>
                      <a:pt x="7591" y="611"/>
                    </a:lnTo>
                    <a:lnTo>
                      <a:pt x="7515" y="528"/>
                    </a:lnTo>
                    <a:lnTo>
                      <a:pt x="7440" y="461"/>
                    </a:lnTo>
                    <a:lnTo>
                      <a:pt x="7348" y="402"/>
                    </a:lnTo>
                    <a:lnTo>
                      <a:pt x="7247" y="360"/>
                    </a:lnTo>
                    <a:lnTo>
                      <a:pt x="6988" y="268"/>
                    </a:lnTo>
                    <a:lnTo>
                      <a:pt x="6737" y="201"/>
                    </a:lnTo>
                    <a:lnTo>
                      <a:pt x="6478" y="143"/>
                    </a:lnTo>
                    <a:lnTo>
                      <a:pt x="6227" y="92"/>
                    </a:lnTo>
                    <a:lnTo>
                      <a:pt x="5975" y="59"/>
                    </a:lnTo>
                    <a:lnTo>
                      <a:pt x="5724" y="34"/>
                    </a:lnTo>
                    <a:lnTo>
                      <a:pt x="5465" y="9"/>
                    </a:lnTo>
                    <a:lnTo>
                      <a:pt x="52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1" name="Google Shape;1184;p30">
                <a:extLst>
                  <a:ext uri="{FF2B5EF4-FFF2-40B4-BE49-F238E27FC236}">
                    <a16:creationId xmlns:a16="http://schemas.microsoft.com/office/drawing/2014/main" xmlns="" id="{0BA1F08B-6805-E912-8C9C-A9462FA4439F}"/>
                  </a:ext>
                </a:extLst>
              </p:cNvPr>
              <p:cNvSpPr/>
              <p:nvPr/>
            </p:nvSpPr>
            <p:spPr>
              <a:xfrm>
                <a:off x="1193623" y="1174875"/>
                <a:ext cx="1497899" cy="888761"/>
              </a:xfrm>
              <a:custGeom>
                <a:avLst/>
                <a:gdLst/>
                <a:ahLst/>
                <a:cxnLst/>
                <a:rect l="l" t="t" r="r" b="b"/>
                <a:pathLst>
                  <a:path w="41089" h="24378" extrusionOk="0">
                    <a:moveTo>
                      <a:pt x="22611" y="1"/>
                    </a:moveTo>
                    <a:lnTo>
                      <a:pt x="22277" y="9"/>
                    </a:lnTo>
                    <a:lnTo>
                      <a:pt x="21934" y="26"/>
                    </a:lnTo>
                    <a:lnTo>
                      <a:pt x="21607" y="51"/>
                    </a:lnTo>
                    <a:lnTo>
                      <a:pt x="21272" y="85"/>
                    </a:lnTo>
                    <a:lnTo>
                      <a:pt x="20946" y="126"/>
                    </a:lnTo>
                    <a:lnTo>
                      <a:pt x="20620" y="177"/>
                    </a:lnTo>
                    <a:lnTo>
                      <a:pt x="20302" y="235"/>
                    </a:lnTo>
                    <a:lnTo>
                      <a:pt x="19992" y="294"/>
                    </a:lnTo>
                    <a:lnTo>
                      <a:pt x="19682" y="361"/>
                    </a:lnTo>
                    <a:lnTo>
                      <a:pt x="19381" y="428"/>
                    </a:lnTo>
                    <a:lnTo>
                      <a:pt x="19088" y="503"/>
                    </a:lnTo>
                    <a:lnTo>
                      <a:pt x="18795" y="587"/>
                    </a:lnTo>
                    <a:lnTo>
                      <a:pt x="18511" y="670"/>
                    </a:lnTo>
                    <a:lnTo>
                      <a:pt x="17959" y="846"/>
                    </a:lnTo>
                    <a:lnTo>
                      <a:pt x="17440" y="1030"/>
                    </a:lnTo>
                    <a:lnTo>
                      <a:pt x="16954" y="1214"/>
                    </a:lnTo>
                    <a:lnTo>
                      <a:pt x="16503" y="1407"/>
                    </a:lnTo>
                    <a:lnTo>
                      <a:pt x="16084" y="1591"/>
                    </a:lnTo>
                    <a:lnTo>
                      <a:pt x="15716" y="1767"/>
                    </a:lnTo>
                    <a:lnTo>
                      <a:pt x="15381" y="1934"/>
                    </a:lnTo>
                    <a:lnTo>
                      <a:pt x="15088" y="2085"/>
                    </a:lnTo>
                    <a:lnTo>
                      <a:pt x="14846" y="2218"/>
                    </a:lnTo>
                    <a:lnTo>
                      <a:pt x="14511" y="2411"/>
                    </a:lnTo>
                    <a:lnTo>
                      <a:pt x="14394" y="2478"/>
                    </a:lnTo>
                    <a:lnTo>
                      <a:pt x="13883" y="2444"/>
                    </a:lnTo>
                    <a:lnTo>
                      <a:pt x="13381" y="2436"/>
                    </a:lnTo>
                    <a:lnTo>
                      <a:pt x="12896" y="2436"/>
                    </a:lnTo>
                    <a:lnTo>
                      <a:pt x="12427" y="2453"/>
                    </a:lnTo>
                    <a:lnTo>
                      <a:pt x="11975" y="2486"/>
                    </a:lnTo>
                    <a:lnTo>
                      <a:pt x="11532" y="2536"/>
                    </a:lnTo>
                    <a:lnTo>
                      <a:pt x="11105" y="2595"/>
                    </a:lnTo>
                    <a:lnTo>
                      <a:pt x="10695" y="2679"/>
                    </a:lnTo>
                    <a:lnTo>
                      <a:pt x="10293" y="2762"/>
                    </a:lnTo>
                    <a:lnTo>
                      <a:pt x="9900" y="2871"/>
                    </a:lnTo>
                    <a:lnTo>
                      <a:pt x="9532" y="2988"/>
                    </a:lnTo>
                    <a:lnTo>
                      <a:pt x="9172" y="3114"/>
                    </a:lnTo>
                    <a:lnTo>
                      <a:pt x="8821" y="3248"/>
                    </a:lnTo>
                    <a:lnTo>
                      <a:pt x="8486" y="3398"/>
                    </a:lnTo>
                    <a:lnTo>
                      <a:pt x="8159" y="3557"/>
                    </a:lnTo>
                    <a:lnTo>
                      <a:pt x="7841" y="3733"/>
                    </a:lnTo>
                    <a:lnTo>
                      <a:pt x="7540" y="3909"/>
                    </a:lnTo>
                    <a:lnTo>
                      <a:pt x="7256" y="4093"/>
                    </a:lnTo>
                    <a:lnTo>
                      <a:pt x="6971" y="4294"/>
                    </a:lnTo>
                    <a:lnTo>
                      <a:pt x="6703" y="4495"/>
                    </a:lnTo>
                    <a:lnTo>
                      <a:pt x="6452" y="4704"/>
                    </a:lnTo>
                    <a:lnTo>
                      <a:pt x="6201" y="4921"/>
                    </a:lnTo>
                    <a:lnTo>
                      <a:pt x="5967" y="5139"/>
                    </a:lnTo>
                    <a:lnTo>
                      <a:pt x="5741" y="5373"/>
                    </a:lnTo>
                    <a:lnTo>
                      <a:pt x="5523" y="5599"/>
                    </a:lnTo>
                    <a:lnTo>
                      <a:pt x="5323" y="5842"/>
                    </a:lnTo>
                    <a:lnTo>
                      <a:pt x="5122" y="6085"/>
                    </a:lnTo>
                    <a:lnTo>
                      <a:pt x="4938" y="6327"/>
                    </a:lnTo>
                    <a:lnTo>
                      <a:pt x="4754" y="6570"/>
                    </a:lnTo>
                    <a:lnTo>
                      <a:pt x="4586" y="6821"/>
                    </a:lnTo>
                    <a:lnTo>
                      <a:pt x="4427" y="7072"/>
                    </a:lnTo>
                    <a:lnTo>
                      <a:pt x="4277" y="7323"/>
                    </a:lnTo>
                    <a:lnTo>
                      <a:pt x="4126" y="7574"/>
                    </a:lnTo>
                    <a:lnTo>
                      <a:pt x="3992" y="7834"/>
                    </a:lnTo>
                    <a:lnTo>
                      <a:pt x="3867" y="8085"/>
                    </a:lnTo>
                    <a:lnTo>
                      <a:pt x="3741" y="8336"/>
                    </a:lnTo>
                    <a:lnTo>
                      <a:pt x="3624" y="8587"/>
                    </a:lnTo>
                    <a:lnTo>
                      <a:pt x="3523" y="8829"/>
                    </a:lnTo>
                    <a:lnTo>
                      <a:pt x="3423" y="9080"/>
                    </a:lnTo>
                    <a:lnTo>
                      <a:pt x="3323" y="9323"/>
                    </a:lnTo>
                    <a:lnTo>
                      <a:pt x="3155" y="9792"/>
                    </a:lnTo>
                    <a:lnTo>
                      <a:pt x="3013" y="10244"/>
                    </a:lnTo>
                    <a:lnTo>
                      <a:pt x="2887" y="10679"/>
                    </a:lnTo>
                    <a:lnTo>
                      <a:pt x="2787" y="11081"/>
                    </a:lnTo>
                    <a:lnTo>
                      <a:pt x="2703" y="11457"/>
                    </a:lnTo>
                    <a:lnTo>
                      <a:pt x="2636" y="11792"/>
                    </a:lnTo>
                    <a:lnTo>
                      <a:pt x="2586" y="12085"/>
                    </a:lnTo>
                    <a:lnTo>
                      <a:pt x="2544" y="12344"/>
                    </a:lnTo>
                    <a:lnTo>
                      <a:pt x="2502" y="12696"/>
                    </a:lnTo>
                    <a:lnTo>
                      <a:pt x="2494" y="12821"/>
                    </a:lnTo>
                    <a:lnTo>
                      <a:pt x="2302" y="13014"/>
                    </a:lnTo>
                    <a:lnTo>
                      <a:pt x="2109" y="13206"/>
                    </a:lnTo>
                    <a:lnTo>
                      <a:pt x="1933" y="13407"/>
                    </a:lnTo>
                    <a:lnTo>
                      <a:pt x="1774" y="13608"/>
                    </a:lnTo>
                    <a:lnTo>
                      <a:pt x="1615" y="13809"/>
                    </a:lnTo>
                    <a:lnTo>
                      <a:pt x="1465" y="14009"/>
                    </a:lnTo>
                    <a:lnTo>
                      <a:pt x="1323" y="14210"/>
                    </a:lnTo>
                    <a:lnTo>
                      <a:pt x="1197" y="14419"/>
                    </a:lnTo>
                    <a:lnTo>
                      <a:pt x="1072" y="14620"/>
                    </a:lnTo>
                    <a:lnTo>
                      <a:pt x="954" y="14829"/>
                    </a:lnTo>
                    <a:lnTo>
                      <a:pt x="846" y="15039"/>
                    </a:lnTo>
                    <a:lnTo>
                      <a:pt x="745" y="15248"/>
                    </a:lnTo>
                    <a:lnTo>
                      <a:pt x="653" y="15457"/>
                    </a:lnTo>
                    <a:lnTo>
                      <a:pt x="569" y="15666"/>
                    </a:lnTo>
                    <a:lnTo>
                      <a:pt x="494" y="15876"/>
                    </a:lnTo>
                    <a:lnTo>
                      <a:pt x="419" y="16085"/>
                    </a:lnTo>
                    <a:lnTo>
                      <a:pt x="352" y="16294"/>
                    </a:lnTo>
                    <a:lnTo>
                      <a:pt x="293" y="16503"/>
                    </a:lnTo>
                    <a:lnTo>
                      <a:pt x="243" y="16704"/>
                    </a:lnTo>
                    <a:lnTo>
                      <a:pt x="193" y="16913"/>
                    </a:lnTo>
                    <a:lnTo>
                      <a:pt x="151" y="17122"/>
                    </a:lnTo>
                    <a:lnTo>
                      <a:pt x="118" y="17323"/>
                    </a:lnTo>
                    <a:lnTo>
                      <a:pt x="59" y="17733"/>
                    </a:lnTo>
                    <a:lnTo>
                      <a:pt x="26" y="18127"/>
                    </a:lnTo>
                    <a:lnTo>
                      <a:pt x="9" y="18520"/>
                    </a:lnTo>
                    <a:lnTo>
                      <a:pt x="0" y="18905"/>
                    </a:lnTo>
                    <a:lnTo>
                      <a:pt x="9" y="19273"/>
                    </a:lnTo>
                    <a:lnTo>
                      <a:pt x="34" y="19633"/>
                    </a:lnTo>
                    <a:lnTo>
                      <a:pt x="67" y="19984"/>
                    </a:lnTo>
                    <a:lnTo>
                      <a:pt x="109" y="20311"/>
                    </a:lnTo>
                    <a:lnTo>
                      <a:pt x="159" y="20629"/>
                    </a:lnTo>
                    <a:lnTo>
                      <a:pt x="218" y="20930"/>
                    </a:lnTo>
                    <a:lnTo>
                      <a:pt x="277" y="21206"/>
                    </a:lnTo>
                    <a:lnTo>
                      <a:pt x="343" y="21466"/>
                    </a:lnTo>
                    <a:lnTo>
                      <a:pt x="402" y="21700"/>
                    </a:lnTo>
                    <a:lnTo>
                      <a:pt x="528" y="22110"/>
                    </a:lnTo>
                    <a:lnTo>
                      <a:pt x="628" y="22411"/>
                    </a:lnTo>
                    <a:lnTo>
                      <a:pt x="695" y="22604"/>
                    </a:lnTo>
                    <a:lnTo>
                      <a:pt x="728" y="22671"/>
                    </a:lnTo>
                    <a:lnTo>
                      <a:pt x="879" y="22486"/>
                    </a:lnTo>
                    <a:lnTo>
                      <a:pt x="1038" y="22311"/>
                    </a:lnTo>
                    <a:lnTo>
                      <a:pt x="1197" y="22152"/>
                    </a:lnTo>
                    <a:lnTo>
                      <a:pt x="1356" y="22009"/>
                    </a:lnTo>
                    <a:lnTo>
                      <a:pt x="1515" y="21876"/>
                    </a:lnTo>
                    <a:lnTo>
                      <a:pt x="1674" y="21750"/>
                    </a:lnTo>
                    <a:lnTo>
                      <a:pt x="1833" y="21641"/>
                    </a:lnTo>
                    <a:lnTo>
                      <a:pt x="2000" y="21541"/>
                    </a:lnTo>
                    <a:lnTo>
                      <a:pt x="2159" y="21449"/>
                    </a:lnTo>
                    <a:lnTo>
                      <a:pt x="2318" y="21365"/>
                    </a:lnTo>
                    <a:lnTo>
                      <a:pt x="2477" y="21298"/>
                    </a:lnTo>
                    <a:lnTo>
                      <a:pt x="2628" y="21231"/>
                    </a:lnTo>
                    <a:lnTo>
                      <a:pt x="2779" y="21181"/>
                    </a:lnTo>
                    <a:lnTo>
                      <a:pt x="2929" y="21131"/>
                    </a:lnTo>
                    <a:lnTo>
                      <a:pt x="3072" y="21089"/>
                    </a:lnTo>
                    <a:lnTo>
                      <a:pt x="3214" y="21055"/>
                    </a:lnTo>
                    <a:lnTo>
                      <a:pt x="3482" y="21005"/>
                    </a:lnTo>
                    <a:lnTo>
                      <a:pt x="3724" y="20980"/>
                    </a:lnTo>
                    <a:lnTo>
                      <a:pt x="3942" y="20963"/>
                    </a:lnTo>
                    <a:lnTo>
                      <a:pt x="4285" y="20963"/>
                    </a:lnTo>
                    <a:lnTo>
                      <a:pt x="4394" y="20980"/>
                    </a:lnTo>
                    <a:lnTo>
                      <a:pt x="4494" y="20989"/>
                    </a:lnTo>
                    <a:lnTo>
                      <a:pt x="7013" y="24378"/>
                    </a:lnTo>
                    <a:lnTo>
                      <a:pt x="7356" y="17951"/>
                    </a:lnTo>
                    <a:lnTo>
                      <a:pt x="7875" y="17901"/>
                    </a:lnTo>
                    <a:lnTo>
                      <a:pt x="8385" y="17850"/>
                    </a:lnTo>
                    <a:lnTo>
                      <a:pt x="8871" y="17792"/>
                    </a:lnTo>
                    <a:lnTo>
                      <a:pt x="9339" y="17725"/>
                    </a:lnTo>
                    <a:lnTo>
                      <a:pt x="9791" y="17658"/>
                    </a:lnTo>
                    <a:lnTo>
                      <a:pt x="10226" y="17574"/>
                    </a:lnTo>
                    <a:lnTo>
                      <a:pt x="10645" y="17491"/>
                    </a:lnTo>
                    <a:lnTo>
                      <a:pt x="11046" y="17399"/>
                    </a:lnTo>
                    <a:lnTo>
                      <a:pt x="11440" y="17307"/>
                    </a:lnTo>
                    <a:lnTo>
                      <a:pt x="11808" y="17206"/>
                    </a:lnTo>
                    <a:lnTo>
                      <a:pt x="12168" y="17097"/>
                    </a:lnTo>
                    <a:lnTo>
                      <a:pt x="12519" y="16989"/>
                    </a:lnTo>
                    <a:lnTo>
                      <a:pt x="12846" y="16880"/>
                    </a:lnTo>
                    <a:lnTo>
                      <a:pt x="13164" y="16754"/>
                    </a:lnTo>
                    <a:lnTo>
                      <a:pt x="13465" y="16637"/>
                    </a:lnTo>
                    <a:lnTo>
                      <a:pt x="13749" y="16512"/>
                    </a:lnTo>
                    <a:lnTo>
                      <a:pt x="14026" y="16378"/>
                    </a:lnTo>
                    <a:lnTo>
                      <a:pt x="14293" y="16244"/>
                    </a:lnTo>
                    <a:lnTo>
                      <a:pt x="14544" y="16110"/>
                    </a:lnTo>
                    <a:lnTo>
                      <a:pt x="14779" y="15968"/>
                    </a:lnTo>
                    <a:lnTo>
                      <a:pt x="15013" y="15825"/>
                    </a:lnTo>
                    <a:lnTo>
                      <a:pt x="15222" y="15683"/>
                    </a:lnTo>
                    <a:lnTo>
                      <a:pt x="15431" y="15541"/>
                    </a:lnTo>
                    <a:lnTo>
                      <a:pt x="15624" y="15390"/>
                    </a:lnTo>
                    <a:lnTo>
                      <a:pt x="15808" y="15248"/>
                    </a:lnTo>
                    <a:lnTo>
                      <a:pt x="15975" y="15097"/>
                    </a:lnTo>
                    <a:lnTo>
                      <a:pt x="16134" y="14947"/>
                    </a:lnTo>
                    <a:lnTo>
                      <a:pt x="16293" y="14796"/>
                    </a:lnTo>
                    <a:lnTo>
                      <a:pt x="16436" y="14645"/>
                    </a:lnTo>
                    <a:lnTo>
                      <a:pt x="16569" y="14495"/>
                    </a:lnTo>
                    <a:lnTo>
                      <a:pt x="16695" y="14336"/>
                    </a:lnTo>
                    <a:lnTo>
                      <a:pt x="16804" y="14185"/>
                    </a:lnTo>
                    <a:lnTo>
                      <a:pt x="16913" y="14035"/>
                    </a:lnTo>
                    <a:lnTo>
                      <a:pt x="17013" y="13892"/>
                    </a:lnTo>
                    <a:lnTo>
                      <a:pt x="17105" y="13742"/>
                    </a:lnTo>
                    <a:lnTo>
                      <a:pt x="17189" y="13591"/>
                    </a:lnTo>
                    <a:lnTo>
                      <a:pt x="17272" y="13449"/>
                    </a:lnTo>
                    <a:lnTo>
                      <a:pt x="17339" y="13306"/>
                    </a:lnTo>
                    <a:lnTo>
                      <a:pt x="17465" y="13022"/>
                    </a:lnTo>
                    <a:lnTo>
                      <a:pt x="17565" y="12754"/>
                    </a:lnTo>
                    <a:lnTo>
                      <a:pt x="17641" y="12503"/>
                    </a:lnTo>
                    <a:lnTo>
                      <a:pt x="17699" y="12260"/>
                    </a:lnTo>
                    <a:lnTo>
                      <a:pt x="17741" y="12034"/>
                    </a:lnTo>
                    <a:lnTo>
                      <a:pt x="17775" y="11825"/>
                    </a:lnTo>
                    <a:lnTo>
                      <a:pt x="17791" y="11641"/>
                    </a:lnTo>
                    <a:lnTo>
                      <a:pt x="17800" y="11482"/>
                    </a:lnTo>
                    <a:lnTo>
                      <a:pt x="17800" y="11340"/>
                    </a:lnTo>
                    <a:lnTo>
                      <a:pt x="17791" y="11147"/>
                    </a:lnTo>
                    <a:lnTo>
                      <a:pt x="17783" y="11081"/>
                    </a:lnTo>
                    <a:lnTo>
                      <a:pt x="17783" y="11081"/>
                    </a:lnTo>
                    <a:lnTo>
                      <a:pt x="17975" y="11206"/>
                    </a:lnTo>
                    <a:lnTo>
                      <a:pt x="18168" y="11332"/>
                    </a:lnTo>
                    <a:lnTo>
                      <a:pt x="18360" y="11440"/>
                    </a:lnTo>
                    <a:lnTo>
                      <a:pt x="18553" y="11549"/>
                    </a:lnTo>
                    <a:lnTo>
                      <a:pt x="18737" y="11650"/>
                    </a:lnTo>
                    <a:lnTo>
                      <a:pt x="18929" y="11742"/>
                    </a:lnTo>
                    <a:lnTo>
                      <a:pt x="19122" y="11825"/>
                    </a:lnTo>
                    <a:lnTo>
                      <a:pt x="19306" y="11909"/>
                    </a:lnTo>
                    <a:lnTo>
                      <a:pt x="19498" y="11984"/>
                    </a:lnTo>
                    <a:lnTo>
                      <a:pt x="19682" y="12051"/>
                    </a:lnTo>
                    <a:lnTo>
                      <a:pt x="20059" y="12168"/>
                    </a:lnTo>
                    <a:lnTo>
                      <a:pt x="20419" y="12269"/>
                    </a:lnTo>
                    <a:lnTo>
                      <a:pt x="20787" y="12352"/>
                    </a:lnTo>
                    <a:lnTo>
                      <a:pt x="21139" y="12411"/>
                    </a:lnTo>
                    <a:lnTo>
                      <a:pt x="21490" y="12453"/>
                    </a:lnTo>
                    <a:lnTo>
                      <a:pt x="21833" y="12486"/>
                    </a:lnTo>
                    <a:lnTo>
                      <a:pt x="22168" y="12495"/>
                    </a:lnTo>
                    <a:lnTo>
                      <a:pt x="22486" y="12495"/>
                    </a:lnTo>
                    <a:lnTo>
                      <a:pt x="22804" y="12486"/>
                    </a:lnTo>
                    <a:lnTo>
                      <a:pt x="23105" y="12461"/>
                    </a:lnTo>
                    <a:lnTo>
                      <a:pt x="23398" y="12428"/>
                    </a:lnTo>
                    <a:lnTo>
                      <a:pt x="23682" y="12386"/>
                    </a:lnTo>
                    <a:lnTo>
                      <a:pt x="23950" y="12344"/>
                    </a:lnTo>
                    <a:lnTo>
                      <a:pt x="24201" y="12286"/>
                    </a:lnTo>
                    <a:lnTo>
                      <a:pt x="24444" y="12235"/>
                    </a:lnTo>
                    <a:lnTo>
                      <a:pt x="24670" y="12168"/>
                    </a:lnTo>
                    <a:lnTo>
                      <a:pt x="24879" y="12110"/>
                    </a:lnTo>
                    <a:lnTo>
                      <a:pt x="25247" y="11984"/>
                    </a:lnTo>
                    <a:lnTo>
                      <a:pt x="25549" y="11875"/>
                    </a:lnTo>
                    <a:lnTo>
                      <a:pt x="25766" y="11775"/>
                    </a:lnTo>
                    <a:lnTo>
                      <a:pt x="25950" y="11691"/>
                    </a:lnTo>
                    <a:lnTo>
                      <a:pt x="26042" y="11901"/>
                    </a:lnTo>
                    <a:lnTo>
                      <a:pt x="26134" y="12110"/>
                    </a:lnTo>
                    <a:lnTo>
                      <a:pt x="26235" y="12302"/>
                    </a:lnTo>
                    <a:lnTo>
                      <a:pt x="26335" y="12503"/>
                    </a:lnTo>
                    <a:lnTo>
                      <a:pt x="26444" y="12687"/>
                    </a:lnTo>
                    <a:lnTo>
                      <a:pt x="26553" y="12871"/>
                    </a:lnTo>
                    <a:lnTo>
                      <a:pt x="26670" y="13047"/>
                    </a:lnTo>
                    <a:lnTo>
                      <a:pt x="26787" y="13223"/>
                    </a:lnTo>
                    <a:lnTo>
                      <a:pt x="26904" y="13382"/>
                    </a:lnTo>
                    <a:lnTo>
                      <a:pt x="27030" y="13549"/>
                    </a:lnTo>
                    <a:lnTo>
                      <a:pt x="27164" y="13700"/>
                    </a:lnTo>
                    <a:lnTo>
                      <a:pt x="27289" y="13850"/>
                    </a:lnTo>
                    <a:lnTo>
                      <a:pt x="27423" y="14001"/>
                    </a:lnTo>
                    <a:lnTo>
                      <a:pt x="27565" y="14143"/>
                    </a:lnTo>
                    <a:lnTo>
                      <a:pt x="27842" y="14411"/>
                    </a:lnTo>
                    <a:lnTo>
                      <a:pt x="28134" y="14662"/>
                    </a:lnTo>
                    <a:lnTo>
                      <a:pt x="28427" y="14888"/>
                    </a:lnTo>
                    <a:lnTo>
                      <a:pt x="28720" y="15106"/>
                    </a:lnTo>
                    <a:lnTo>
                      <a:pt x="29021" y="15306"/>
                    </a:lnTo>
                    <a:lnTo>
                      <a:pt x="29323" y="15482"/>
                    </a:lnTo>
                    <a:lnTo>
                      <a:pt x="29624" y="15650"/>
                    </a:lnTo>
                    <a:lnTo>
                      <a:pt x="29925" y="15809"/>
                    </a:lnTo>
                    <a:lnTo>
                      <a:pt x="30218" y="15942"/>
                    </a:lnTo>
                    <a:lnTo>
                      <a:pt x="30511" y="16068"/>
                    </a:lnTo>
                    <a:lnTo>
                      <a:pt x="30795" y="16177"/>
                    </a:lnTo>
                    <a:lnTo>
                      <a:pt x="31072" y="16277"/>
                    </a:lnTo>
                    <a:lnTo>
                      <a:pt x="31331" y="16369"/>
                    </a:lnTo>
                    <a:lnTo>
                      <a:pt x="31590" y="16445"/>
                    </a:lnTo>
                    <a:lnTo>
                      <a:pt x="31825" y="16512"/>
                    </a:lnTo>
                    <a:lnTo>
                      <a:pt x="32260" y="16620"/>
                    </a:lnTo>
                    <a:lnTo>
                      <a:pt x="32620" y="16696"/>
                    </a:lnTo>
                    <a:lnTo>
                      <a:pt x="32888" y="16746"/>
                    </a:lnTo>
                    <a:lnTo>
                      <a:pt x="33122" y="16771"/>
                    </a:lnTo>
                    <a:lnTo>
                      <a:pt x="33515" y="23507"/>
                    </a:lnTo>
                    <a:lnTo>
                      <a:pt x="36210" y="21030"/>
                    </a:lnTo>
                    <a:lnTo>
                      <a:pt x="36486" y="21014"/>
                    </a:lnTo>
                    <a:lnTo>
                      <a:pt x="36754" y="21005"/>
                    </a:lnTo>
                    <a:lnTo>
                      <a:pt x="37013" y="21014"/>
                    </a:lnTo>
                    <a:lnTo>
                      <a:pt x="37256" y="21039"/>
                    </a:lnTo>
                    <a:lnTo>
                      <a:pt x="37498" y="21072"/>
                    </a:lnTo>
                    <a:lnTo>
                      <a:pt x="37724" y="21114"/>
                    </a:lnTo>
                    <a:lnTo>
                      <a:pt x="37934" y="21173"/>
                    </a:lnTo>
                    <a:lnTo>
                      <a:pt x="38143" y="21240"/>
                    </a:lnTo>
                    <a:lnTo>
                      <a:pt x="38335" y="21307"/>
                    </a:lnTo>
                    <a:lnTo>
                      <a:pt x="38519" y="21390"/>
                    </a:lnTo>
                    <a:lnTo>
                      <a:pt x="38695" y="21482"/>
                    </a:lnTo>
                    <a:lnTo>
                      <a:pt x="38862" y="21574"/>
                    </a:lnTo>
                    <a:lnTo>
                      <a:pt x="39021" y="21666"/>
                    </a:lnTo>
                    <a:lnTo>
                      <a:pt x="39164" y="21775"/>
                    </a:lnTo>
                    <a:lnTo>
                      <a:pt x="39306" y="21876"/>
                    </a:lnTo>
                    <a:lnTo>
                      <a:pt x="39432" y="21984"/>
                    </a:lnTo>
                    <a:lnTo>
                      <a:pt x="39549" y="22093"/>
                    </a:lnTo>
                    <a:lnTo>
                      <a:pt x="39666" y="22194"/>
                    </a:lnTo>
                    <a:lnTo>
                      <a:pt x="39766" y="22302"/>
                    </a:lnTo>
                    <a:lnTo>
                      <a:pt x="39858" y="22403"/>
                    </a:lnTo>
                    <a:lnTo>
                      <a:pt x="40026" y="22604"/>
                    </a:lnTo>
                    <a:lnTo>
                      <a:pt x="40151" y="22788"/>
                    </a:lnTo>
                    <a:lnTo>
                      <a:pt x="40252" y="22938"/>
                    </a:lnTo>
                    <a:lnTo>
                      <a:pt x="40319" y="23056"/>
                    </a:lnTo>
                    <a:lnTo>
                      <a:pt x="40377" y="23164"/>
                    </a:lnTo>
                    <a:lnTo>
                      <a:pt x="40478" y="22913"/>
                    </a:lnTo>
                    <a:lnTo>
                      <a:pt x="40561" y="22662"/>
                    </a:lnTo>
                    <a:lnTo>
                      <a:pt x="40645" y="22428"/>
                    </a:lnTo>
                    <a:lnTo>
                      <a:pt x="40720" y="22185"/>
                    </a:lnTo>
                    <a:lnTo>
                      <a:pt x="40787" y="21959"/>
                    </a:lnTo>
                    <a:lnTo>
                      <a:pt x="40846" y="21733"/>
                    </a:lnTo>
                    <a:lnTo>
                      <a:pt x="40896" y="21507"/>
                    </a:lnTo>
                    <a:lnTo>
                      <a:pt x="40946" y="21290"/>
                    </a:lnTo>
                    <a:lnTo>
                      <a:pt x="40988" y="21072"/>
                    </a:lnTo>
                    <a:lnTo>
                      <a:pt x="41013" y="20863"/>
                    </a:lnTo>
                    <a:lnTo>
                      <a:pt x="41047" y="20662"/>
                    </a:lnTo>
                    <a:lnTo>
                      <a:pt x="41063" y="20461"/>
                    </a:lnTo>
                    <a:lnTo>
                      <a:pt x="41080" y="20269"/>
                    </a:lnTo>
                    <a:lnTo>
                      <a:pt x="41088" y="20076"/>
                    </a:lnTo>
                    <a:lnTo>
                      <a:pt x="41088" y="19892"/>
                    </a:lnTo>
                    <a:lnTo>
                      <a:pt x="41088" y="19708"/>
                    </a:lnTo>
                    <a:lnTo>
                      <a:pt x="41072" y="19357"/>
                    </a:lnTo>
                    <a:lnTo>
                      <a:pt x="41038" y="19022"/>
                    </a:lnTo>
                    <a:lnTo>
                      <a:pt x="40988" y="18704"/>
                    </a:lnTo>
                    <a:lnTo>
                      <a:pt x="40921" y="18403"/>
                    </a:lnTo>
                    <a:lnTo>
                      <a:pt x="40837" y="18118"/>
                    </a:lnTo>
                    <a:lnTo>
                      <a:pt x="40745" y="17850"/>
                    </a:lnTo>
                    <a:lnTo>
                      <a:pt x="40645" y="17599"/>
                    </a:lnTo>
                    <a:lnTo>
                      <a:pt x="40536" y="17357"/>
                    </a:lnTo>
                    <a:lnTo>
                      <a:pt x="40427" y="17139"/>
                    </a:lnTo>
                    <a:lnTo>
                      <a:pt x="40302" y="16938"/>
                    </a:lnTo>
                    <a:lnTo>
                      <a:pt x="40185" y="16746"/>
                    </a:lnTo>
                    <a:lnTo>
                      <a:pt x="40059" y="16570"/>
                    </a:lnTo>
                    <a:lnTo>
                      <a:pt x="39934" y="16411"/>
                    </a:lnTo>
                    <a:lnTo>
                      <a:pt x="39816" y="16269"/>
                    </a:lnTo>
                    <a:lnTo>
                      <a:pt x="39699" y="16143"/>
                    </a:lnTo>
                    <a:lnTo>
                      <a:pt x="39582" y="16026"/>
                    </a:lnTo>
                    <a:lnTo>
                      <a:pt x="39381" y="15834"/>
                    </a:lnTo>
                    <a:lnTo>
                      <a:pt x="39222" y="15708"/>
                    </a:lnTo>
                    <a:lnTo>
                      <a:pt x="39114" y="15624"/>
                    </a:lnTo>
                    <a:lnTo>
                      <a:pt x="39072" y="15599"/>
                    </a:lnTo>
                    <a:lnTo>
                      <a:pt x="39063" y="15181"/>
                    </a:lnTo>
                    <a:lnTo>
                      <a:pt x="39047" y="14763"/>
                    </a:lnTo>
                    <a:lnTo>
                      <a:pt x="39013" y="14361"/>
                    </a:lnTo>
                    <a:lnTo>
                      <a:pt x="38971" y="13968"/>
                    </a:lnTo>
                    <a:lnTo>
                      <a:pt x="38921" y="13583"/>
                    </a:lnTo>
                    <a:lnTo>
                      <a:pt x="38854" y="13206"/>
                    </a:lnTo>
                    <a:lnTo>
                      <a:pt x="38787" y="12838"/>
                    </a:lnTo>
                    <a:lnTo>
                      <a:pt x="38712" y="12486"/>
                    </a:lnTo>
                    <a:lnTo>
                      <a:pt x="38620" y="12135"/>
                    </a:lnTo>
                    <a:lnTo>
                      <a:pt x="38528" y="11800"/>
                    </a:lnTo>
                    <a:lnTo>
                      <a:pt x="38419" y="11465"/>
                    </a:lnTo>
                    <a:lnTo>
                      <a:pt x="38310" y="11147"/>
                    </a:lnTo>
                    <a:lnTo>
                      <a:pt x="38193" y="10838"/>
                    </a:lnTo>
                    <a:lnTo>
                      <a:pt x="38067" y="10528"/>
                    </a:lnTo>
                    <a:lnTo>
                      <a:pt x="37942" y="10235"/>
                    </a:lnTo>
                    <a:lnTo>
                      <a:pt x="37800" y="9942"/>
                    </a:lnTo>
                    <a:lnTo>
                      <a:pt x="37657" y="9666"/>
                    </a:lnTo>
                    <a:lnTo>
                      <a:pt x="37515" y="9398"/>
                    </a:lnTo>
                    <a:lnTo>
                      <a:pt x="37356" y="9131"/>
                    </a:lnTo>
                    <a:lnTo>
                      <a:pt x="37197" y="8880"/>
                    </a:lnTo>
                    <a:lnTo>
                      <a:pt x="37038" y="8629"/>
                    </a:lnTo>
                    <a:lnTo>
                      <a:pt x="36871" y="8394"/>
                    </a:lnTo>
                    <a:lnTo>
                      <a:pt x="36703" y="8160"/>
                    </a:lnTo>
                    <a:lnTo>
                      <a:pt x="36536" y="7934"/>
                    </a:lnTo>
                    <a:lnTo>
                      <a:pt x="36360" y="7716"/>
                    </a:lnTo>
                    <a:lnTo>
                      <a:pt x="36185" y="7507"/>
                    </a:lnTo>
                    <a:lnTo>
                      <a:pt x="36001" y="7306"/>
                    </a:lnTo>
                    <a:lnTo>
                      <a:pt x="35825" y="7114"/>
                    </a:lnTo>
                    <a:lnTo>
                      <a:pt x="35641" y="6921"/>
                    </a:lnTo>
                    <a:lnTo>
                      <a:pt x="35457" y="6746"/>
                    </a:lnTo>
                    <a:lnTo>
                      <a:pt x="35272" y="6570"/>
                    </a:lnTo>
                    <a:lnTo>
                      <a:pt x="35088" y="6403"/>
                    </a:lnTo>
                    <a:lnTo>
                      <a:pt x="34720" y="6085"/>
                    </a:lnTo>
                    <a:lnTo>
                      <a:pt x="34352" y="5800"/>
                    </a:lnTo>
                    <a:lnTo>
                      <a:pt x="33992" y="5532"/>
                    </a:lnTo>
                    <a:lnTo>
                      <a:pt x="33649" y="5298"/>
                    </a:lnTo>
                    <a:lnTo>
                      <a:pt x="33306" y="5080"/>
                    </a:lnTo>
                    <a:lnTo>
                      <a:pt x="32980" y="4888"/>
                    </a:lnTo>
                    <a:lnTo>
                      <a:pt x="32678" y="4712"/>
                    </a:lnTo>
                    <a:lnTo>
                      <a:pt x="32394" y="4570"/>
                    </a:lnTo>
                    <a:lnTo>
                      <a:pt x="32126" y="4436"/>
                    </a:lnTo>
                    <a:lnTo>
                      <a:pt x="31892" y="4327"/>
                    </a:lnTo>
                    <a:lnTo>
                      <a:pt x="31683" y="4235"/>
                    </a:lnTo>
                    <a:lnTo>
                      <a:pt x="31507" y="4168"/>
                    </a:lnTo>
                    <a:lnTo>
                      <a:pt x="31256" y="4076"/>
                    </a:lnTo>
                    <a:lnTo>
                      <a:pt x="31164" y="4043"/>
                    </a:lnTo>
                    <a:lnTo>
                      <a:pt x="30854" y="3675"/>
                    </a:lnTo>
                    <a:lnTo>
                      <a:pt x="30536" y="3331"/>
                    </a:lnTo>
                    <a:lnTo>
                      <a:pt x="30218" y="3005"/>
                    </a:lnTo>
                    <a:lnTo>
                      <a:pt x="29892" y="2695"/>
                    </a:lnTo>
                    <a:lnTo>
                      <a:pt x="29557" y="2411"/>
                    </a:lnTo>
                    <a:lnTo>
                      <a:pt x="29231" y="2135"/>
                    </a:lnTo>
                    <a:lnTo>
                      <a:pt x="28888" y="1892"/>
                    </a:lnTo>
                    <a:lnTo>
                      <a:pt x="28553" y="1658"/>
                    </a:lnTo>
                    <a:lnTo>
                      <a:pt x="28210" y="1440"/>
                    </a:lnTo>
                    <a:lnTo>
                      <a:pt x="27867" y="1248"/>
                    </a:lnTo>
                    <a:lnTo>
                      <a:pt x="27515" y="1064"/>
                    </a:lnTo>
                    <a:lnTo>
                      <a:pt x="27164" y="896"/>
                    </a:lnTo>
                    <a:lnTo>
                      <a:pt x="26821" y="754"/>
                    </a:lnTo>
                    <a:lnTo>
                      <a:pt x="26469" y="612"/>
                    </a:lnTo>
                    <a:lnTo>
                      <a:pt x="26109" y="495"/>
                    </a:lnTo>
                    <a:lnTo>
                      <a:pt x="25758" y="394"/>
                    </a:lnTo>
                    <a:lnTo>
                      <a:pt x="25406" y="302"/>
                    </a:lnTo>
                    <a:lnTo>
                      <a:pt x="25055" y="218"/>
                    </a:lnTo>
                    <a:lnTo>
                      <a:pt x="24703" y="152"/>
                    </a:lnTo>
                    <a:lnTo>
                      <a:pt x="24352" y="101"/>
                    </a:lnTo>
                    <a:lnTo>
                      <a:pt x="24000" y="59"/>
                    </a:lnTo>
                    <a:lnTo>
                      <a:pt x="23649" y="26"/>
                    </a:lnTo>
                    <a:lnTo>
                      <a:pt x="23306" y="9"/>
                    </a:lnTo>
                    <a:lnTo>
                      <a:pt x="2295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0" name="Google Shape;1185;p30">
              <a:extLst>
                <a:ext uri="{FF2B5EF4-FFF2-40B4-BE49-F238E27FC236}">
                  <a16:creationId xmlns:a16="http://schemas.microsoft.com/office/drawing/2014/main" xmlns="" id="{6CA5EBF7-C2AE-2571-999F-A09DC6E56ED0}"/>
                </a:ext>
              </a:extLst>
            </p:cNvPr>
            <p:cNvSpPr/>
            <p:nvPr/>
          </p:nvSpPr>
          <p:spPr>
            <a:xfrm>
              <a:off x="6876601" y="2173494"/>
              <a:ext cx="285900" cy="28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12" name="Picture 411">
            <a:extLst>
              <a:ext uri="{FF2B5EF4-FFF2-40B4-BE49-F238E27FC236}">
                <a16:creationId xmlns:a16="http://schemas.microsoft.com/office/drawing/2014/main" xmlns="" id="{EBAA2EDC-2332-BCB8-C81E-971BEB29C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196" y="2343493"/>
            <a:ext cx="1726828" cy="28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53" grpId="0"/>
      <p:bldP spid="354" grpId="0"/>
      <p:bldP spid="356" grpId="0"/>
      <p:bldP spid="3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869810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 của bài thơ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480140" y="333246"/>
            <a:ext cx="6523473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56;p6">
            <a:extLst>
              <a:ext uri="{FF2B5EF4-FFF2-40B4-BE49-F238E27FC236}">
                <a16:creationId xmlns:a16="http://schemas.microsoft.com/office/drawing/2014/main" xmlns="" id="{4777DD16-9A5D-D0D8-DF67-638B5D4225FA}"/>
              </a:ext>
            </a:extLst>
          </p:cNvPr>
          <p:cNvGrpSpPr/>
          <p:nvPr/>
        </p:nvGrpSpPr>
        <p:grpSpPr>
          <a:xfrm>
            <a:off x="-257272" y="4440855"/>
            <a:ext cx="9401272" cy="1980080"/>
            <a:chOff x="-763126" y="923231"/>
            <a:chExt cx="4698992" cy="2509925"/>
          </a:xfrm>
        </p:grpSpPr>
        <p:sp>
          <p:nvSpPr>
            <p:cNvPr id="17" name="Google Shape;57;p6">
              <a:extLst>
                <a:ext uri="{FF2B5EF4-FFF2-40B4-BE49-F238E27FC236}">
                  <a16:creationId xmlns:a16="http://schemas.microsoft.com/office/drawing/2014/main" xmlns="" id="{D4660FD7-08D3-1A95-1A59-05C44304BC05}"/>
                </a:ext>
              </a:extLst>
            </p:cNvPr>
            <p:cNvSpPr/>
            <p:nvPr/>
          </p:nvSpPr>
          <p:spPr>
            <a:xfrm>
              <a:off x="-763126" y="923903"/>
              <a:ext cx="4698974" cy="2509248"/>
            </a:xfrm>
            <a:custGeom>
              <a:avLst/>
              <a:gdLst/>
              <a:ahLst/>
              <a:cxnLst/>
              <a:rect l="l" t="t" r="r" b="b"/>
              <a:pathLst>
                <a:path w="41957" h="22405" extrusionOk="0">
                  <a:moveTo>
                    <a:pt x="34158" y="1"/>
                  </a:moveTo>
                  <a:cubicBezTo>
                    <a:pt x="32887" y="1"/>
                    <a:pt x="31491" y="25"/>
                    <a:pt x="29994" y="85"/>
                  </a:cubicBezTo>
                  <a:cubicBezTo>
                    <a:pt x="28839" y="125"/>
                    <a:pt x="27624" y="199"/>
                    <a:pt x="26355" y="293"/>
                  </a:cubicBezTo>
                  <a:cubicBezTo>
                    <a:pt x="24966" y="393"/>
                    <a:pt x="23516" y="534"/>
                    <a:pt x="22025" y="709"/>
                  </a:cubicBezTo>
                  <a:cubicBezTo>
                    <a:pt x="21106" y="823"/>
                    <a:pt x="20173" y="950"/>
                    <a:pt x="19226" y="1091"/>
                  </a:cubicBezTo>
                  <a:cubicBezTo>
                    <a:pt x="18112" y="1259"/>
                    <a:pt x="16977" y="1447"/>
                    <a:pt x="15836" y="1669"/>
                  </a:cubicBezTo>
                  <a:cubicBezTo>
                    <a:pt x="15024" y="1823"/>
                    <a:pt x="14205" y="1991"/>
                    <a:pt x="13386" y="2172"/>
                  </a:cubicBezTo>
                  <a:cubicBezTo>
                    <a:pt x="12453" y="2374"/>
                    <a:pt x="11520" y="2602"/>
                    <a:pt x="10587" y="2844"/>
                  </a:cubicBezTo>
                  <a:cubicBezTo>
                    <a:pt x="9821" y="3045"/>
                    <a:pt x="9049" y="3260"/>
                    <a:pt x="8284" y="3481"/>
                  </a:cubicBezTo>
                  <a:cubicBezTo>
                    <a:pt x="7485" y="3716"/>
                    <a:pt x="6686" y="3965"/>
                    <a:pt x="5894" y="4226"/>
                  </a:cubicBezTo>
                  <a:cubicBezTo>
                    <a:pt x="5142" y="4481"/>
                    <a:pt x="4391" y="4743"/>
                    <a:pt x="3645" y="5025"/>
                  </a:cubicBezTo>
                  <a:cubicBezTo>
                    <a:pt x="2934" y="5287"/>
                    <a:pt x="2236" y="5562"/>
                    <a:pt x="1531" y="5851"/>
                  </a:cubicBezTo>
                  <a:cubicBezTo>
                    <a:pt x="1021" y="6059"/>
                    <a:pt x="510" y="6281"/>
                    <a:pt x="0" y="6509"/>
                  </a:cubicBezTo>
                  <a:lnTo>
                    <a:pt x="0" y="22405"/>
                  </a:lnTo>
                  <a:lnTo>
                    <a:pt x="41956" y="22405"/>
                  </a:lnTo>
                  <a:lnTo>
                    <a:pt x="41956" y="346"/>
                  </a:lnTo>
                  <a:cubicBezTo>
                    <a:pt x="41956" y="346"/>
                    <a:pt x="39808" y="105"/>
                    <a:pt x="36264" y="24"/>
                  </a:cubicBezTo>
                  <a:cubicBezTo>
                    <a:pt x="35608" y="9"/>
                    <a:pt x="34905" y="1"/>
                    <a:pt x="3415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8;p6">
              <a:extLst>
                <a:ext uri="{FF2B5EF4-FFF2-40B4-BE49-F238E27FC236}">
                  <a16:creationId xmlns:a16="http://schemas.microsoft.com/office/drawing/2014/main" xmlns="" id="{525BC7B9-166E-0CDF-417B-1565C4F204E5}"/>
                </a:ext>
              </a:extLst>
            </p:cNvPr>
            <p:cNvSpPr/>
            <p:nvPr/>
          </p:nvSpPr>
          <p:spPr>
            <a:xfrm>
              <a:off x="2596742" y="923231"/>
              <a:ext cx="1339124" cy="479339"/>
            </a:xfrm>
            <a:custGeom>
              <a:avLst/>
              <a:gdLst/>
              <a:ahLst/>
              <a:cxnLst/>
              <a:rect l="l" t="t" r="r" b="b"/>
              <a:pathLst>
                <a:path w="11957" h="4280" extrusionOk="0">
                  <a:moveTo>
                    <a:pt x="4163" y="0"/>
                  </a:moveTo>
                  <a:cubicBezTo>
                    <a:pt x="2894" y="0"/>
                    <a:pt x="1498" y="25"/>
                    <a:pt x="0" y="84"/>
                  </a:cubicBezTo>
                  <a:cubicBezTo>
                    <a:pt x="3122" y="1144"/>
                    <a:pt x="6834" y="2433"/>
                    <a:pt x="10593" y="3783"/>
                  </a:cubicBezTo>
                  <a:cubicBezTo>
                    <a:pt x="11057" y="3950"/>
                    <a:pt x="11506" y="4118"/>
                    <a:pt x="11956" y="4279"/>
                  </a:cubicBezTo>
                  <a:lnTo>
                    <a:pt x="11956" y="2044"/>
                  </a:lnTo>
                  <a:lnTo>
                    <a:pt x="11298" y="1809"/>
                  </a:lnTo>
                  <a:cubicBezTo>
                    <a:pt x="9593" y="1198"/>
                    <a:pt x="7902" y="594"/>
                    <a:pt x="6264" y="23"/>
                  </a:cubicBezTo>
                  <a:cubicBezTo>
                    <a:pt x="5611" y="8"/>
                    <a:pt x="4909" y="0"/>
                    <a:pt x="4163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9;p6">
              <a:extLst>
                <a:ext uri="{FF2B5EF4-FFF2-40B4-BE49-F238E27FC236}">
                  <a16:creationId xmlns:a16="http://schemas.microsoft.com/office/drawing/2014/main" xmlns="" id="{6959EEA5-53D9-DD9D-896A-C831FB262B3F}"/>
                </a:ext>
              </a:extLst>
            </p:cNvPr>
            <p:cNvSpPr/>
            <p:nvPr/>
          </p:nvSpPr>
          <p:spPr>
            <a:xfrm>
              <a:off x="1703577" y="955822"/>
              <a:ext cx="2232284" cy="1052641"/>
            </a:xfrm>
            <a:custGeom>
              <a:avLst/>
              <a:gdLst/>
              <a:ahLst/>
              <a:cxnLst/>
              <a:rect l="l" t="t" r="r" b="b"/>
              <a:pathLst>
                <a:path w="19932" h="9399" extrusionOk="0">
                  <a:moveTo>
                    <a:pt x="4337" y="1"/>
                  </a:moveTo>
                  <a:cubicBezTo>
                    <a:pt x="2947" y="102"/>
                    <a:pt x="1497" y="243"/>
                    <a:pt x="0" y="424"/>
                  </a:cubicBezTo>
                  <a:cubicBezTo>
                    <a:pt x="5680" y="2827"/>
                    <a:pt x="13379" y="6210"/>
                    <a:pt x="19931" y="9399"/>
                  </a:cubicBezTo>
                  <a:lnTo>
                    <a:pt x="19931" y="7063"/>
                  </a:lnTo>
                  <a:cubicBezTo>
                    <a:pt x="17971" y="6116"/>
                    <a:pt x="15830" y="5116"/>
                    <a:pt x="13520" y="4062"/>
                  </a:cubicBezTo>
                  <a:cubicBezTo>
                    <a:pt x="10271" y="2585"/>
                    <a:pt x="7083" y="1189"/>
                    <a:pt x="433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0;p6">
              <a:extLst>
                <a:ext uri="{FF2B5EF4-FFF2-40B4-BE49-F238E27FC236}">
                  <a16:creationId xmlns:a16="http://schemas.microsoft.com/office/drawing/2014/main" xmlns="" id="{C081449E-1142-87D0-640A-1650BDA38B61}"/>
                </a:ext>
              </a:extLst>
            </p:cNvPr>
            <p:cNvSpPr/>
            <p:nvPr/>
          </p:nvSpPr>
          <p:spPr>
            <a:xfrm>
              <a:off x="1009652" y="1045307"/>
              <a:ext cx="2926205" cy="1763921"/>
            </a:xfrm>
            <a:custGeom>
              <a:avLst/>
              <a:gdLst/>
              <a:ahLst/>
              <a:cxnLst/>
              <a:rect l="l" t="t" r="r" b="b"/>
              <a:pathLst>
                <a:path w="26128" h="15750" extrusionOk="0">
                  <a:moveTo>
                    <a:pt x="3390" y="1"/>
                  </a:moveTo>
                  <a:cubicBezTo>
                    <a:pt x="2276" y="169"/>
                    <a:pt x="1148" y="363"/>
                    <a:pt x="0" y="578"/>
                  </a:cubicBezTo>
                  <a:cubicBezTo>
                    <a:pt x="2921" y="2115"/>
                    <a:pt x="7828" y="4740"/>
                    <a:pt x="12923" y="7640"/>
                  </a:cubicBezTo>
                  <a:cubicBezTo>
                    <a:pt x="19038" y="11124"/>
                    <a:pt x="23247" y="13762"/>
                    <a:pt x="26127" y="15749"/>
                  </a:cubicBezTo>
                  <a:lnTo>
                    <a:pt x="26127" y="13218"/>
                  </a:lnTo>
                  <a:lnTo>
                    <a:pt x="26120" y="13218"/>
                  </a:lnTo>
                  <a:cubicBezTo>
                    <a:pt x="22979" y="11111"/>
                    <a:pt x="18917" y="8647"/>
                    <a:pt x="13957" y="5814"/>
                  </a:cubicBezTo>
                  <a:cubicBezTo>
                    <a:pt x="10056" y="3599"/>
                    <a:pt x="6270" y="1538"/>
                    <a:pt x="339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;p6">
              <a:extLst>
                <a:ext uri="{FF2B5EF4-FFF2-40B4-BE49-F238E27FC236}">
                  <a16:creationId xmlns:a16="http://schemas.microsoft.com/office/drawing/2014/main" xmlns="" id="{2F816CDD-7C93-21B9-60B7-39DA9567D153}"/>
                </a:ext>
              </a:extLst>
            </p:cNvPr>
            <p:cNvSpPr/>
            <p:nvPr/>
          </p:nvSpPr>
          <p:spPr>
            <a:xfrm>
              <a:off x="422460" y="1167158"/>
              <a:ext cx="3316396" cy="2265995"/>
            </a:xfrm>
            <a:custGeom>
              <a:avLst/>
              <a:gdLst/>
              <a:ahLst/>
              <a:cxnLst/>
              <a:rect l="l" t="t" r="r" b="b"/>
              <a:pathLst>
                <a:path w="29612" h="20233" extrusionOk="0">
                  <a:moveTo>
                    <a:pt x="2800" y="0"/>
                  </a:moveTo>
                  <a:cubicBezTo>
                    <a:pt x="1874" y="202"/>
                    <a:pt x="940" y="430"/>
                    <a:pt x="1" y="672"/>
                  </a:cubicBezTo>
                  <a:cubicBezTo>
                    <a:pt x="4988" y="3941"/>
                    <a:pt x="19582" y="13695"/>
                    <a:pt x="26624" y="20233"/>
                  </a:cubicBezTo>
                  <a:lnTo>
                    <a:pt x="29611" y="20233"/>
                  </a:lnTo>
                  <a:cubicBezTo>
                    <a:pt x="23644" y="14071"/>
                    <a:pt x="9365" y="4350"/>
                    <a:pt x="280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62;p6">
              <a:extLst>
                <a:ext uri="{FF2B5EF4-FFF2-40B4-BE49-F238E27FC236}">
                  <a16:creationId xmlns:a16="http://schemas.microsoft.com/office/drawing/2014/main" xmlns="" id="{19E62936-CFF7-DDF6-94C3-106A333451B6}"/>
                </a:ext>
              </a:extLst>
            </p:cNvPr>
            <p:cNvSpPr/>
            <p:nvPr/>
          </p:nvSpPr>
          <p:spPr>
            <a:xfrm>
              <a:off x="-103024" y="1313760"/>
              <a:ext cx="2621691" cy="2119393"/>
            </a:xfrm>
            <a:custGeom>
              <a:avLst/>
              <a:gdLst/>
              <a:ahLst/>
              <a:cxnLst/>
              <a:rect l="l" t="t" r="r" b="b"/>
              <a:pathLst>
                <a:path w="23409" h="18924" extrusionOk="0">
                  <a:moveTo>
                    <a:pt x="2390" y="0"/>
                  </a:moveTo>
                  <a:cubicBezTo>
                    <a:pt x="1591" y="235"/>
                    <a:pt x="799" y="484"/>
                    <a:pt x="0" y="745"/>
                  </a:cubicBezTo>
                  <a:cubicBezTo>
                    <a:pt x="3484" y="3619"/>
                    <a:pt x="13352" y="11882"/>
                    <a:pt x="20455" y="18924"/>
                  </a:cubicBezTo>
                  <a:lnTo>
                    <a:pt x="23408" y="18924"/>
                  </a:lnTo>
                  <a:cubicBezTo>
                    <a:pt x="16736" y="12070"/>
                    <a:pt x="6874" y="3719"/>
                    <a:pt x="239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3;p6">
              <a:extLst>
                <a:ext uri="{FF2B5EF4-FFF2-40B4-BE49-F238E27FC236}">
                  <a16:creationId xmlns:a16="http://schemas.microsoft.com/office/drawing/2014/main" xmlns="" id="{814290A7-7121-9C72-1F29-A3DA1AE5A230}"/>
                </a:ext>
              </a:extLst>
            </p:cNvPr>
            <p:cNvSpPr/>
            <p:nvPr/>
          </p:nvSpPr>
          <p:spPr>
            <a:xfrm>
              <a:off x="-591772" y="1486682"/>
              <a:ext cx="1993959" cy="1946473"/>
            </a:xfrm>
            <a:custGeom>
              <a:avLst/>
              <a:gdLst/>
              <a:ahLst/>
              <a:cxnLst/>
              <a:rect l="l" t="t" r="r" b="b"/>
              <a:pathLst>
                <a:path w="17804" h="17380" extrusionOk="0">
                  <a:moveTo>
                    <a:pt x="2109" y="0"/>
                  </a:moveTo>
                  <a:cubicBezTo>
                    <a:pt x="1404" y="262"/>
                    <a:pt x="706" y="537"/>
                    <a:pt x="1" y="826"/>
                  </a:cubicBezTo>
                  <a:cubicBezTo>
                    <a:pt x="2626" y="3585"/>
                    <a:pt x="9177" y="10566"/>
                    <a:pt x="15031" y="17380"/>
                  </a:cubicBezTo>
                  <a:lnTo>
                    <a:pt x="17804" y="17380"/>
                  </a:lnTo>
                  <a:cubicBezTo>
                    <a:pt x="12010" y="10546"/>
                    <a:pt x="5264" y="3330"/>
                    <a:pt x="2109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64;p6">
              <a:extLst>
                <a:ext uri="{FF2B5EF4-FFF2-40B4-BE49-F238E27FC236}">
                  <a16:creationId xmlns:a16="http://schemas.microsoft.com/office/drawing/2014/main" xmlns="" id="{CBC39DB2-2B5A-FEAC-9F11-69955A557941}"/>
                </a:ext>
              </a:extLst>
            </p:cNvPr>
            <p:cNvSpPr/>
            <p:nvPr/>
          </p:nvSpPr>
          <p:spPr>
            <a:xfrm>
              <a:off x="-763126" y="1800157"/>
              <a:ext cx="1162396" cy="1632999"/>
            </a:xfrm>
            <a:custGeom>
              <a:avLst/>
              <a:gdLst/>
              <a:ahLst/>
              <a:cxnLst/>
              <a:rect l="l" t="t" r="r" b="b"/>
              <a:pathLst>
                <a:path w="10379" h="14581" extrusionOk="0">
                  <a:moveTo>
                    <a:pt x="0" y="1"/>
                  </a:moveTo>
                  <a:lnTo>
                    <a:pt x="0" y="3578"/>
                  </a:lnTo>
                  <a:cubicBezTo>
                    <a:pt x="2155" y="6559"/>
                    <a:pt x="4961" y="10493"/>
                    <a:pt x="7821" y="14581"/>
                  </a:cubicBezTo>
                  <a:lnTo>
                    <a:pt x="10378" y="14581"/>
                  </a:lnTo>
                  <a:cubicBezTo>
                    <a:pt x="6391" y="8855"/>
                    <a:pt x="2390" y="3290"/>
                    <a:pt x="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Google Shape;174;p16">
            <a:extLst>
              <a:ext uri="{FF2B5EF4-FFF2-40B4-BE49-F238E27FC236}">
                <a16:creationId xmlns:a16="http://schemas.microsoft.com/office/drawing/2014/main" xmlns="" id="{7D42B828-90CB-B864-C096-B43A6694BA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75;p16">
            <a:extLst>
              <a:ext uri="{FF2B5EF4-FFF2-40B4-BE49-F238E27FC236}">
                <a16:creationId xmlns:a16="http://schemas.microsoft.com/office/drawing/2014/main" xmlns="" id="{6DDF2A14-641C-82DA-92E8-69C640047E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TextBox 347">
            <a:extLst>
              <a:ext uri="{FF2B5EF4-FFF2-40B4-BE49-F238E27FC236}">
                <a16:creationId xmlns:a16="http://schemas.microsoft.com/office/drawing/2014/main" xmlns="" id="{C0225767-1319-0EA8-388C-59BCB55B2ADE}"/>
              </a:ext>
            </a:extLst>
          </p:cNvPr>
          <p:cNvSpPr txBox="1"/>
          <p:nvPr/>
        </p:nvSpPr>
        <p:spPr>
          <a:xfrm>
            <a:off x="1921318" y="1447610"/>
            <a:ext cx="5201088" cy="280076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869810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 của bài thơ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480140" y="333246"/>
            <a:ext cx="6523473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400;p50">
            <a:extLst>
              <a:ext uri="{FF2B5EF4-FFF2-40B4-BE49-F238E27FC236}">
                <a16:creationId xmlns:a16="http://schemas.microsoft.com/office/drawing/2014/main" xmlns="" id="{52CF6A7E-0C81-10BA-95D5-1F2FDE4EA989}"/>
              </a:ext>
            </a:extLst>
          </p:cNvPr>
          <p:cNvSpPr txBox="1">
            <a:spLocks/>
          </p:cNvSpPr>
          <p:nvPr/>
        </p:nvSpPr>
        <p:spPr>
          <a:xfrm>
            <a:off x="294091" y="984968"/>
            <a:ext cx="7573302" cy="3991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7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7896">
            <a:off x="8380459" y="410502"/>
            <a:ext cx="256661" cy="355301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87949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869810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 của bài thơ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480140" y="333246"/>
            <a:ext cx="6523473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56;p6">
            <a:extLst>
              <a:ext uri="{FF2B5EF4-FFF2-40B4-BE49-F238E27FC236}">
                <a16:creationId xmlns:a16="http://schemas.microsoft.com/office/drawing/2014/main" xmlns="" id="{4777DD16-9A5D-D0D8-DF67-638B5D4225FA}"/>
              </a:ext>
            </a:extLst>
          </p:cNvPr>
          <p:cNvGrpSpPr/>
          <p:nvPr/>
        </p:nvGrpSpPr>
        <p:grpSpPr>
          <a:xfrm>
            <a:off x="-257272" y="4440855"/>
            <a:ext cx="9401272" cy="1980080"/>
            <a:chOff x="-763126" y="923231"/>
            <a:chExt cx="4698992" cy="2509925"/>
          </a:xfrm>
        </p:grpSpPr>
        <p:sp>
          <p:nvSpPr>
            <p:cNvPr id="17" name="Google Shape;57;p6">
              <a:extLst>
                <a:ext uri="{FF2B5EF4-FFF2-40B4-BE49-F238E27FC236}">
                  <a16:creationId xmlns:a16="http://schemas.microsoft.com/office/drawing/2014/main" xmlns="" id="{D4660FD7-08D3-1A95-1A59-05C44304BC05}"/>
                </a:ext>
              </a:extLst>
            </p:cNvPr>
            <p:cNvSpPr/>
            <p:nvPr/>
          </p:nvSpPr>
          <p:spPr>
            <a:xfrm>
              <a:off x="-763126" y="923903"/>
              <a:ext cx="4698974" cy="2509248"/>
            </a:xfrm>
            <a:custGeom>
              <a:avLst/>
              <a:gdLst/>
              <a:ahLst/>
              <a:cxnLst/>
              <a:rect l="l" t="t" r="r" b="b"/>
              <a:pathLst>
                <a:path w="41957" h="22405" extrusionOk="0">
                  <a:moveTo>
                    <a:pt x="34158" y="1"/>
                  </a:moveTo>
                  <a:cubicBezTo>
                    <a:pt x="32887" y="1"/>
                    <a:pt x="31491" y="25"/>
                    <a:pt x="29994" y="85"/>
                  </a:cubicBezTo>
                  <a:cubicBezTo>
                    <a:pt x="28839" y="125"/>
                    <a:pt x="27624" y="199"/>
                    <a:pt x="26355" y="293"/>
                  </a:cubicBezTo>
                  <a:cubicBezTo>
                    <a:pt x="24966" y="393"/>
                    <a:pt x="23516" y="534"/>
                    <a:pt x="22025" y="709"/>
                  </a:cubicBezTo>
                  <a:cubicBezTo>
                    <a:pt x="21106" y="823"/>
                    <a:pt x="20173" y="950"/>
                    <a:pt x="19226" y="1091"/>
                  </a:cubicBezTo>
                  <a:cubicBezTo>
                    <a:pt x="18112" y="1259"/>
                    <a:pt x="16977" y="1447"/>
                    <a:pt x="15836" y="1669"/>
                  </a:cubicBezTo>
                  <a:cubicBezTo>
                    <a:pt x="15024" y="1823"/>
                    <a:pt x="14205" y="1991"/>
                    <a:pt x="13386" y="2172"/>
                  </a:cubicBezTo>
                  <a:cubicBezTo>
                    <a:pt x="12453" y="2374"/>
                    <a:pt x="11520" y="2602"/>
                    <a:pt x="10587" y="2844"/>
                  </a:cubicBezTo>
                  <a:cubicBezTo>
                    <a:pt x="9821" y="3045"/>
                    <a:pt x="9049" y="3260"/>
                    <a:pt x="8284" y="3481"/>
                  </a:cubicBezTo>
                  <a:cubicBezTo>
                    <a:pt x="7485" y="3716"/>
                    <a:pt x="6686" y="3965"/>
                    <a:pt x="5894" y="4226"/>
                  </a:cubicBezTo>
                  <a:cubicBezTo>
                    <a:pt x="5142" y="4481"/>
                    <a:pt x="4391" y="4743"/>
                    <a:pt x="3645" y="5025"/>
                  </a:cubicBezTo>
                  <a:cubicBezTo>
                    <a:pt x="2934" y="5287"/>
                    <a:pt x="2236" y="5562"/>
                    <a:pt x="1531" y="5851"/>
                  </a:cubicBezTo>
                  <a:cubicBezTo>
                    <a:pt x="1021" y="6059"/>
                    <a:pt x="510" y="6281"/>
                    <a:pt x="0" y="6509"/>
                  </a:cubicBezTo>
                  <a:lnTo>
                    <a:pt x="0" y="22405"/>
                  </a:lnTo>
                  <a:lnTo>
                    <a:pt x="41956" y="22405"/>
                  </a:lnTo>
                  <a:lnTo>
                    <a:pt x="41956" y="346"/>
                  </a:lnTo>
                  <a:cubicBezTo>
                    <a:pt x="41956" y="346"/>
                    <a:pt x="39808" y="105"/>
                    <a:pt x="36264" y="24"/>
                  </a:cubicBezTo>
                  <a:cubicBezTo>
                    <a:pt x="35608" y="9"/>
                    <a:pt x="34905" y="1"/>
                    <a:pt x="3415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8;p6">
              <a:extLst>
                <a:ext uri="{FF2B5EF4-FFF2-40B4-BE49-F238E27FC236}">
                  <a16:creationId xmlns:a16="http://schemas.microsoft.com/office/drawing/2014/main" xmlns="" id="{525BC7B9-166E-0CDF-417B-1565C4F204E5}"/>
                </a:ext>
              </a:extLst>
            </p:cNvPr>
            <p:cNvSpPr/>
            <p:nvPr/>
          </p:nvSpPr>
          <p:spPr>
            <a:xfrm>
              <a:off x="2596742" y="923231"/>
              <a:ext cx="1339124" cy="479339"/>
            </a:xfrm>
            <a:custGeom>
              <a:avLst/>
              <a:gdLst/>
              <a:ahLst/>
              <a:cxnLst/>
              <a:rect l="l" t="t" r="r" b="b"/>
              <a:pathLst>
                <a:path w="11957" h="4280" extrusionOk="0">
                  <a:moveTo>
                    <a:pt x="4163" y="0"/>
                  </a:moveTo>
                  <a:cubicBezTo>
                    <a:pt x="2894" y="0"/>
                    <a:pt x="1498" y="25"/>
                    <a:pt x="0" y="84"/>
                  </a:cubicBezTo>
                  <a:cubicBezTo>
                    <a:pt x="3122" y="1144"/>
                    <a:pt x="6834" y="2433"/>
                    <a:pt x="10593" y="3783"/>
                  </a:cubicBezTo>
                  <a:cubicBezTo>
                    <a:pt x="11057" y="3950"/>
                    <a:pt x="11506" y="4118"/>
                    <a:pt x="11956" y="4279"/>
                  </a:cubicBezTo>
                  <a:lnTo>
                    <a:pt x="11956" y="2044"/>
                  </a:lnTo>
                  <a:lnTo>
                    <a:pt x="11298" y="1809"/>
                  </a:lnTo>
                  <a:cubicBezTo>
                    <a:pt x="9593" y="1198"/>
                    <a:pt x="7902" y="594"/>
                    <a:pt x="6264" y="23"/>
                  </a:cubicBezTo>
                  <a:cubicBezTo>
                    <a:pt x="5611" y="8"/>
                    <a:pt x="4909" y="0"/>
                    <a:pt x="4163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9;p6">
              <a:extLst>
                <a:ext uri="{FF2B5EF4-FFF2-40B4-BE49-F238E27FC236}">
                  <a16:creationId xmlns:a16="http://schemas.microsoft.com/office/drawing/2014/main" xmlns="" id="{6959EEA5-53D9-DD9D-896A-C831FB262B3F}"/>
                </a:ext>
              </a:extLst>
            </p:cNvPr>
            <p:cNvSpPr/>
            <p:nvPr/>
          </p:nvSpPr>
          <p:spPr>
            <a:xfrm>
              <a:off x="1703577" y="955822"/>
              <a:ext cx="2232284" cy="1052641"/>
            </a:xfrm>
            <a:custGeom>
              <a:avLst/>
              <a:gdLst/>
              <a:ahLst/>
              <a:cxnLst/>
              <a:rect l="l" t="t" r="r" b="b"/>
              <a:pathLst>
                <a:path w="19932" h="9399" extrusionOk="0">
                  <a:moveTo>
                    <a:pt x="4337" y="1"/>
                  </a:moveTo>
                  <a:cubicBezTo>
                    <a:pt x="2947" y="102"/>
                    <a:pt x="1497" y="243"/>
                    <a:pt x="0" y="424"/>
                  </a:cubicBezTo>
                  <a:cubicBezTo>
                    <a:pt x="5680" y="2827"/>
                    <a:pt x="13379" y="6210"/>
                    <a:pt x="19931" y="9399"/>
                  </a:cubicBezTo>
                  <a:lnTo>
                    <a:pt x="19931" y="7063"/>
                  </a:lnTo>
                  <a:cubicBezTo>
                    <a:pt x="17971" y="6116"/>
                    <a:pt x="15830" y="5116"/>
                    <a:pt x="13520" y="4062"/>
                  </a:cubicBezTo>
                  <a:cubicBezTo>
                    <a:pt x="10271" y="2585"/>
                    <a:pt x="7083" y="1189"/>
                    <a:pt x="433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0;p6">
              <a:extLst>
                <a:ext uri="{FF2B5EF4-FFF2-40B4-BE49-F238E27FC236}">
                  <a16:creationId xmlns:a16="http://schemas.microsoft.com/office/drawing/2014/main" xmlns="" id="{C081449E-1142-87D0-640A-1650BDA38B61}"/>
                </a:ext>
              </a:extLst>
            </p:cNvPr>
            <p:cNvSpPr/>
            <p:nvPr/>
          </p:nvSpPr>
          <p:spPr>
            <a:xfrm>
              <a:off x="1009652" y="1045307"/>
              <a:ext cx="2926205" cy="1763921"/>
            </a:xfrm>
            <a:custGeom>
              <a:avLst/>
              <a:gdLst/>
              <a:ahLst/>
              <a:cxnLst/>
              <a:rect l="l" t="t" r="r" b="b"/>
              <a:pathLst>
                <a:path w="26128" h="15750" extrusionOk="0">
                  <a:moveTo>
                    <a:pt x="3390" y="1"/>
                  </a:moveTo>
                  <a:cubicBezTo>
                    <a:pt x="2276" y="169"/>
                    <a:pt x="1148" y="363"/>
                    <a:pt x="0" y="578"/>
                  </a:cubicBezTo>
                  <a:cubicBezTo>
                    <a:pt x="2921" y="2115"/>
                    <a:pt x="7828" y="4740"/>
                    <a:pt x="12923" y="7640"/>
                  </a:cubicBezTo>
                  <a:cubicBezTo>
                    <a:pt x="19038" y="11124"/>
                    <a:pt x="23247" y="13762"/>
                    <a:pt x="26127" y="15749"/>
                  </a:cubicBezTo>
                  <a:lnTo>
                    <a:pt x="26127" y="13218"/>
                  </a:lnTo>
                  <a:lnTo>
                    <a:pt x="26120" y="13218"/>
                  </a:lnTo>
                  <a:cubicBezTo>
                    <a:pt x="22979" y="11111"/>
                    <a:pt x="18917" y="8647"/>
                    <a:pt x="13957" y="5814"/>
                  </a:cubicBezTo>
                  <a:cubicBezTo>
                    <a:pt x="10056" y="3599"/>
                    <a:pt x="6270" y="1538"/>
                    <a:pt x="339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;p6">
              <a:extLst>
                <a:ext uri="{FF2B5EF4-FFF2-40B4-BE49-F238E27FC236}">
                  <a16:creationId xmlns:a16="http://schemas.microsoft.com/office/drawing/2014/main" xmlns="" id="{2F816CDD-7C93-21B9-60B7-39DA9567D153}"/>
                </a:ext>
              </a:extLst>
            </p:cNvPr>
            <p:cNvSpPr/>
            <p:nvPr/>
          </p:nvSpPr>
          <p:spPr>
            <a:xfrm>
              <a:off x="422460" y="1167158"/>
              <a:ext cx="3316396" cy="2265995"/>
            </a:xfrm>
            <a:custGeom>
              <a:avLst/>
              <a:gdLst/>
              <a:ahLst/>
              <a:cxnLst/>
              <a:rect l="l" t="t" r="r" b="b"/>
              <a:pathLst>
                <a:path w="29612" h="20233" extrusionOk="0">
                  <a:moveTo>
                    <a:pt x="2800" y="0"/>
                  </a:moveTo>
                  <a:cubicBezTo>
                    <a:pt x="1874" y="202"/>
                    <a:pt x="940" y="430"/>
                    <a:pt x="1" y="672"/>
                  </a:cubicBezTo>
                  <a:cubicBezTo>
                    <a:pt x="4988" y="3941"/>
                    <a:pt x="19582" y="13695"/>
                    <a:pt x="26624" y="20233"/>
                  </a:cubicBezTo>
                  <a:lnTo>
                    <a:pt x="29611" y="20233"/>
                  </a:lnTo>
                  <a:cubicBezTo>
                    <a:pt x="23644" y="14071"/>
                    <a:pt x="9365" y="4350"/>
                    <a:pt x="280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62;p6">
              <a:extLst>
                <a:ext uri="{FF2B5EF4-FFF2-40B4-BE49-F238E27FC236}">
                  <a16:creationId xmlns:a16="http://schemas.microsoft.com/office/drawing/2014/main" xmlns="" id="{19E62936-CFF7-DDF6-94C3-106A333451B6}"/>
                </a:ext>
              </a:extLst>
            </p:cNvPr>
            <p:cNvSpPr/>
            <p:nvPr/>
          </p:nvSpPr>
          <p:spPr>
            <a:xfrm>
              <a:off x="-103024" y="1313760"/>
              <a:ext cx="2621691" cy="2119393"/>
            </a:xfrm>
            <a:custGeom>
              <a:avLst/>
              <a:gdLst/>
              <a:ahLst/>
              <a:cxnLst/>
              <a:rect l="l" t="t" r="r" b="b"/>
              <a:pathLst>
                <a:path w="23409" h="18924" extrusionOk="0">
                  <a:moveTo>
                    <a:pt x="2390" y="0"/>
                  </a:moveTo>
                  <a:cubicBezTo>
                    <a:pt x="1591" y="235"/>
                    <a:pt x="799" y="484"/>
                    <a:pt x="0" y="745"/>
                  </a:cubicBezTo>
                  <a:cubicBezTo>
                    <a:pt x="3484" y="3619"/>
                    <a:pt x="13352" y="11882"/>
                    <a:pt x="20455" y="18924"/>
                  </a:cubicBezTo>
                  <a:lnTo>
                    <a:pt x="23408" y="18924"/>
                  </a:lnTo>
                  <a:cubicBezTo>
                    <a:pt x="16736" y="12070"/>
                    <a:pt x="6874" y="3719"/>
                    <a:pt x="239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3;p6">
              <a:extLst>
                <a:ext uri="{FF2B5EF4-FFF2-40B4-BE49-F238E27FC236}">
                  <a16:creationId xmlns:a16="http://schemas.microsoft.com/office/drawing/2014/main" xmlns="" id="{814290A7-7121-9C72-1F29-A3DA1AE5A230}"/>
                </a:ext>
              </a:extLst>
            </p:cNvPr>
            <p:cNvSpPr/>
            <p:nvPr/>
          </p:nvSpPr>
          <p:spPr>
            <a:xfrm>
              <a:off x="-591772" y="1486682"/>
              <a:ext cx="1993959" cy="1946473"/>
            </a:xfrm>
            <a:custGeom>
              <a:avLst/>
              <a:gdLst/>
              <a:ahLst/>
              <a:cxnLst/>
              <a:rect l="l" t="t" r="r" b="b"/>
              <a:pathLst>
                <a:path w="17804" h="17380" extrusionOk="0">
                  <a:moveTo>
                    <a:pt x="2109" y="0"/>
                  </a:moveTo>
                  <a:cubicBezTo>
                    <a:pt x="1404" y="262"/>
                    <a:pt x="706" y="537"/>
                    <a:pt x="1" y="826"/>
                  </a:cubicBezTo>
                  <a:cubicBezTo>
                    <a:pt x="2626" y="3585"/>
                    <a:pt x="9177" y="10566"/>
                    <a:pt x="15031" y="17380"/>
                  </a:cubicBezTo>
                  <a:lnTo>
                    <a:pt x="17804" y="17380"/>
                  </a:lnTo>
                  <a:cubicBezTo>
                    <a:pt x="12010" y="10546"/>
                    <a:pt x="5264" y="3330"/>
                    <a:pt x="2109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64;p6">
              <a:extLst>
                <a:ext uri="{FF2B5EF4-FFF2-40B4-BE49-F238E27FC236}">
                  <a16:creationId xmlns:a16="http://schemas.microsoft.com/office/drawing/2014/main" xmlns="" id="{CBC39DB2-2B5A-FEAC-9F11-69955A557941}"/>
                </a:ext>
              </a:extLst>
            </p:cNvPr>
            <p:cNvSpPr/>
            <p:nvPr/>
          </p:nvSpPr>
          <p:spPr>
            <a:xfrm>
              <a:off x="-763126" y="1800157"/>
              <a:ext cx="1162396" cy="1632999"/>
            </a:xfrm>
            <a:custGeom>
              <a:avLst/>
              <a:gdLst/>
              <a:ahLst/>
              <a:cxnLst/>
              <a:rect l="l" t="t" r="r" b="b"/>
              <a:pathLst>
                <a:path w="10379" h="14581" extrusionOk="0">
                  <a:moveTo>
                    <a:pt x="0" y="1"/>
                  </a:moveTo>
                  <a:lnTo>
                    <a:pt x="0" y="3578"/>
                  </a:lnTo>
                  <a:cubicBezTo>
                    <a:pt x="2155" y="6559"/>
                    <a:pt x="4961" y="10493"/>
                    <a:pt x="7821" y="14581"/>
                  </a:cubicBezTo>
                  <a:lnTo>
                    <a:pt x="10378" y="14581"/>
                  </a:lnTo>
                  <a:cubicBezTo>
                    <a:pt x="6391" y="8855"/>
                    <a:pt x="2390" y="3290"/>
                    <a:pt x="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oogle Shape;2377;p89">
            <a:extLst>
              <a:ext uri="{FF2B5EF4-FFF2-40B4-BE49-F238E27FC236}">
                <a16:creationId xmlns:a16="http://schemas.microsoft.com/office/drawing/2014/main" xmlns="" id="{B756554A-334D-6A07-D380-20048EB1FC9C}"/>
              </a:ext>
            </a:extLst>
          </p:cNvPr>
          <p:cNvGrpSpPr/>
          <p:nvPr/>
        </p:nvGrpSpPr>
        <p:grpSpPr>
          <a:xfrm>
            <a:off x="6308610" y="2383971"/>
            <a:ext cx="1595198" cy="2918873"/>
            <a:chOff x="5048729" y="1803650"/>
            <a:chExt cx="3228846" cy="3339845"/>
          </a:xfrm>
        </p:grpSpPr>
        <p:sp>
          <p:nvSpPr>
            <p:cNvPr id="3" name="Google Shape;2378;p89">
              <a:extLst>
                <a:ext uri="{FF2B5EF4-FFF2-40B4-BE49-F238E27FC236}">
                  <a16:creationId xmlns:a16="http://schemas.microsoft.com/office/drawing/2014/main" xmlns="" id="{3E74EB60-802A-FFF7-F34C-E3578DE6708F}"/>
                </a:ext>
              </a:extLst>
            </p:cNvPr>
            <p:cNvSpPr/>
            <p:nvPr/>
          </p:nvSpPr>
          <p:spPr>
            <a:xfrm flipH="1">
              <a:off x="6302287" y="4163918"/>
              <a:ext cx="1637173" cy="979577"/>
            </a:xfrm>
            <a:custGeom>
              <a:avLst/>
              <a:gdLst/>
              <a:ahLst/>
              <a:cxnLst/>
              <a:rect l="l" t="t" r="r" b="b"/>
              <a:pathLst>
                <a:path w="17049" h="10201" extrusionOk="0">
                  <a:moveTo>
                    <a:pt x="12495" y="0"/>
                  </a:moveTo>
                  <a:cubicBezTo>
                    <a:pt x="9639" y="0"/>
                    <a:pt x="5190" y="393"/>
                    <a:pt x="4451" y="864"/>
                  </a:cubicBezTo>
                  <a:cubicBezTo>
                    <a:pt x="4376" y="910"/>
                    <a:pt x="4293" y="975"/>
                    <a:pt x="4200" y="1059"/>
                  </a:cubicBezTo>
                  <a:cubicBezTo>
                    <a:pt x="4125" y="1124"/>
                    <a:pt x="4051" y="1198"/>
                    <a:pt x="3967" y="1272"/>
                  </a:cubicBezTo>
                  <a:cubicBezTo>
                    <a:pt x="2955" y="2267"/>
                    <a:pt x="1431" y="4385"/>
                    <a:pt x="1004" y="4998"/>
                  </a:cubicBezTo>
                  <a:cubicBezTo>
                    <a:pt x="920" y="5109"/>
                    <a:pt x="883" y="5175"/>
                    <a:pt x="883" y="5175"/>
                  </a:cubicBezTo>
                  <a:cubicBezTo>
                    <a:pt x="883" y="5175"/>
                    <a:pt x="474" y="7023"/>
                    <a:pt x="158" y="9049"/>
                  </a:cubicBezTo>
                  <a:cubicBezTo>
                    <a:pt x="102" y="9430"/>
                    <a:pt x="47" y="9811"/>
                    <a:pt x="0" y="10192"/>
                  </a:cubicBezTo>
                  <a:lnTo>
                    <a:pt x="8762" y="10192"/>
                  </a:lnTo>
                  <a:cubicBezTo>
                    <a:pt x="8762" y="10192"/>
                    <a:pt x="9328" y="8742"/>
                    <a:pt x="9774" y="7906"/>
                  </a:cubicBezTo>
                  <a:lnTo>
                    <a:pt x="9960" y="8640"/>
                  </a:lnTo>
                  <a:lnTo>
                    <a:pt x="10360" y="10201"/>
                  </a:lnTo>
                  <a:lnTo>
                    <a:pt x="17049" y="10201"/>
                  </a:lnTo>
                  <a:cubicBezTo>
                    <a:pt x="17049" y="10201"/>
                    <a:pt x="15674" y="780"/>
                    <a:pt x="14856" y="232"/>
                  </a:cubicBezTo>
                  <a:cubicBezTo>
                    <a:pt x="14614" y="70"/>
                    <a:pt x="13695" y="0"/>
                    <a:pt x="12495" y="0"/>
                  </a:cubicBezTo>
                  <a:close/>
                </a:path>
              </a:pathLst>
            </a:custGeom>
            <a:solidFill>
              <a:srgbClr val="00A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379;p89">
              <a:extLst>
                <a:ext uri="{FF2B5EF4-FFF2-40B4-BE49-F238E27FC236}">
                  <a16:creationId xmlns:a16="http://schemas.microsoft.com/office/drawing/2014/main" xmlns="" id="{A69A4C93-BDD1-3E96-7933-C8CA98956862}"/>
                </a:ext>
              </a:extLst>
            </p:cNvPr>
            <p:cNvSpPr/>
            <p:nvPr/>
          </p:nvSpPr>
          <p:spPr>
            <a:xfrm flipH="1">
              <a:off x="7186507" y="4225568"/>
              <a:ext cx="529976" cy="917927"/>
            </a:xfrm>
            <a:custGeom>
              <a:avLst/>
              <a:gdLst/>
              <a:ahLst/>
              <a:cxnLst/>
              <a:rect l="l" t="t" r="r" b="b"/>
              <a:pathLst>
                <a:path w="5519" h="9559" extrusionOk="0">
                  <a:moveTo>
                    <a:pt x="5246" y="1"/>
                  </a:moveTo>
                  <a:cubicBezTo>
                    <a:pt x="5143" y="1"/>
                    <a:pt x="5044" y="60"/>
                    <a:pt x="5027" y="194"/>
                  </a:cubicBezTo>
                  <a:cubicBezTo>
                    <a:pt x="4888" y="1299"/>
                    <a:pt x="4442" y="2349"/>
                    <a:pt x="3708" y="3204"/>
                  </a:cubicBezTo>
                  <a:cubicBezTo>
                    <a:pt x="3104" y="3901"/>
                    <a:pt x="2110" y="4663"/>
                    <a:pt x="1116" y="4746"/>
                  </a:cubicBezTo>
                  <a:cubicBezTo>
                    <a:pt x="1227" y="4161"/>
                    <a:pt x="1330" y="3585"/>
                    <a:pt x="1432" y="3000"/>
                  </a:cubicBezTo>
                  <a:cubicBezTo>
                    <a:pt x="1580" y="2154"/>
                    <a:pt x="1729" y="1299"/>
                    <a:pt x="1878" y="454"/>
                  </a:cubicBezTo>
                  <a:cubicBezTo>
                    <a:pt x="1878" y="435"/>
                    <a:pt x="1878" y="426"/>
                    <a:pt x="1878" y="417"/>
                  </a:cubicBezTo>
                  <a:cubicBezTo>
                    <a:pt x="1869" y="374"/>
                    <a:pt x="1832" y="353"/>
                    <a:pt x="1791" y="353"/>
                  </a:cubicBezTo>
                  <a:cubicBezTo>
                    <a:pt x="1742" y="353"/>
                    <a:pt x="1689" y="384"/>
                    <a:pt x="1673" y="445"/>
                  </a:cubicBezTo>
                  <a:cubicBezTo>
                    <a:pt x="1664" y="510"/>
                    <a:pt x="1655" y="565"/>
                    <a:pt x="1645" y="630"/>
                  </a:cubicBezTo>
                  <a:cubicBezTo>
                    <a:pt x="1404" y="2005"/>
                    <a:pt x="1162" y="3380"/>
                    <a:pt x="911" y="4755"/>
                  </a:cubicBezTo>
                  <a:cubicBezTo>
                    <a:pt x="902" y="4811"/>
                    <a:pt x="893" y="4867"/>
                    <a:pt x="884" y="4923"/>
                  </a:cubicBezTo>
                  <a:cubicBezTo>
                    <a:pt x="865" y="5025"/>
                    <a:pt x="846" y="5127"/>
                    <a:pt x="828" y="5229"/>
                  </a:cubicBezTo>
                  <a:cubicBezTo>
                    <a:pt x="568" y="6623"/>
                    <a:pt x="298" y="8026"/>
                    <a:pt x="29" y="9419"/>
                  </a:cubicBezTo>
                  <a:cubicBezTo>
                    <a:pt x="20" y="9466"/>
                    <a:pt x="10" y="9512"/>
                    <a:pt x="1" y="9559"/>
                  </a:cubicBezTo>
                  <a:lnTo>
                    <a:pt x="205" y="9559"/>
                  </a:lnTo>
                  <a:cubicBezTo>
                    <a:pt x="345" y="8871"/>
                    <a:pt x="475" y="8193"/>
                    <a:pt x="596" y="7515"/>
                  </a:cubicBezTo>
                  <a:cubicBezTo>
                    <a:pt x="744" y="6753"/>
                    <a:pt x="884" y="5991"/>
                    <a:pt x="1023" y="5229"/>
                  </a:cubicBezTo>
                  <a:cubicBezTo>
                    <a:pt x="2110" y="5183"/>
                    <a:pt x="3206" y="4440"/>
                    <a:pt x="3894" y="3706"/>
                  </a:cubicBezTo>
                  <a:cubicBezTo>
                    <a:pt x="4786" y="2767"/>
                    <a:pt x="5334" y="1541"/>
                    <a:pt x="5492" y="268"/>
                  </a:cubicBezTo>
                  <a:cubicBezTo>
                    <a:pt x="5518" y="100"/>
                    <a:pt x="5379" y="1"/>
                    <a:pt x="5246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380;p89">
              <a:extLst>
                <a:ext uri="{FF2B5EF4-FFF2-40B4-BE49-F238E27FC236}">
                  <a16:creationId xmlns:a16="http://schemas.microsoft.com/office/drawing/2014/main" xmlns="" id="{2A9A2E17-A21C-75EC-FB33-5D1635071C16}"/>
                </a:ext>
              </a:extLst>
            </p:cNvPr>
            <p:cNvSpPr/>
            <p:nvPr/>
          </p:nvSpPr>
          <p:spPr>
            <a:xfrm flipH="1">
              <a:off x="6901492" y="4791075"/>
              <a:ext cx="99388" cy="202522"/>
            </a:xfrm>
            <a:custGeom>
              <a:avLst/>
              <a:gdLst/>
              <a:ahLst/>
              <a:cxnLst/>
              <a:rect l="l" t="t" r="r" b="b"/>
              <a:pathLst>
                <a:path w="1035" h="2109" extrusionOk="0">
                  <a:moveTo>
                    <a:pt x="875" y="1"/>
                  </a:moveTo>
                  <a:cubicBezTo>
                    <a:pt x="867" y="1"/>
                    <a:pt x="857" y="4"/>
                    <a:pt x="846" y="9"/>
                  </a:cubicBezTo>
                  <a:cubicBezTo>
                    <a:pt x="511" y="167"/>
                    <a:pt x="0" y="1375"/>
                    <a:pt x="0" y="1375"/>
                  </a:cubicBezTo>
                  <a:lnTo>
                    <a:pt x="186" y="2109"/>
                  </a:lnTo>
                  <a:cubicBezTo>
                    <a:pt x="514" y="1127"/>
                    <a:pt x="1035" y="1"/>
                    <a:pt x="875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381;p89">
              <a:extLst>
                <a:ext uri="{FF2B5EF4-FFF2-40B4-BE49-F238E27FC236}">
                  <a16:creationId xmlns:a16="http://schemas.microsoft.com/office/drawing/2014/main" xmlns="" id="{44828734-5BDA-5000-FB5E-4E9AE39B273A}"/>
                </a:ext>
              </a:extLst>
            </p:cNvPr>
            <p:cNvSpPr/>
            <p:nvPr/>
          </p:nvSpPr>
          <p:spPr>
            <a:xfrm flipH="1">
              <a:off x="5048729" y="2571489"/>
              <a:ext cx="691494" cy="448640"/>
            </a:xfrm>
            <a:custGeom>
              <a:avLst/>
              <a:gdLst/>
              <a:ahLst/>
              <a:cxnLst/>
              <a:rect l="l" t="t" r="r" b="b"/>
              <a:pathLst>
                <a:path w="7201" h="4672" extrusionOk="0">
                  <a:moveTo>
                    <a:pt x="4015" y="1"/>
                  </a:moveTo>
                  <a:cubicBezTo>
                    <a:pt x="3755" y="1"/>
                    <a:pt x="3532" y="290"/>
                    <a:pt x="3103" y="556"/>
                  </a:cubicBezTo>
                  <a:cubicBezTo>
                    <a:pt x="2555" y="881"/>
                    <a:pt x="1793" y="482"/>
                    <a:pt x="874" y="1058"/>
                  </a:cubicBezTo>
                  <a:cubicBezTo>
                    <a:pt x="205" y="1485"/>
                    <a:pt x="47" y="2182"/>
                    <a:pt x="19" y="2535"/>
                  </a:cubicBezTo>
                  <a:cubicBezTo>
                    <a:pt x="0" y="2656"/>
                    <a:pt x="10" y="2739"/>
                    <a:pt x="10" y="2739"/>
                  </a:cubicBezTo>
                  <a:lnTo>
                    <a:pt x="2295" y="4672"/>
                  </a:lnTo>
                  <a:cubicBezTo>
                    <a:pt x="2295" y="4672"/>
                    <a:pt x="2407" y="4653"/>
                    <a:pt x="2574" y="4625"/>
                  </a:cubicBezTo>
                  <a:cubicBezTo>
                    <a:pt x="3168" y="4514"/>
                    <a:pt x="4516" y="4254"/>
                    <a:pt x="4924" y="4189"/>
                  </a:cubicBezTo>
                  <a:cubicBezTo>
                    <a:pt x="5454" y="4096"/>
                    <a:pt x="5872" y="3771"/>
                    <a:pt x="6532" y="3027"/>
                  </a:cubicBezTo>
                  <a:cubicBezTo>
                    <a:pt x="7201" y="2293"/>
                    <a:pt x="6643" y="2182"/>
                    <a:pt x="6643" y="2182"/>
                  </a:cubicBezTo>
                  <a:cubicBezTo>
                    <a:pt x="6996" y="1541"/>
                    <a:pt x="6392" y="1448"/>
                    <a:pt x="6392" y="1448"/>
                  </a:cubicBezTo>
                  <a:cubicBezTo>
                    <a:pt x="6574" y="833"/>
                    <a:pt x="6241" y="749"/>
                    <a:pt x="6053" y="749"/>
                  </a:cubicBezTo>
                  <a:cubicBezTo>
                    <a:pt x="5990" y="749"/>
                    <a:pt x="5944" y="758"/>
                    <a:pt x="5937" y="760"/>
                  </a:cubicBezTo>
                  <a:cubicBezTo>
                    <a:pt x="5946" y="733"/>
                    <a:pt x="6076" y="259"/>
                    <a:pt x="5705" y="119"/>
                  </a:cubicBezTo>
                  <a:cubicBezTo>
                    <a:pt x="5675" y="108"/>
                    <a:pt x="5641" y="102"/>
                    <a:pt x="5605" y="102"/>
                  </a:cubicBezTo>
                  <a:cubicBezTo>
                    <a:pt x="5185" y="102"/>
                    <a:pt x="4413" y="835"/>
                    <a:pt x="4413" y="835"/>
                  </a:cubicBezTo>
                  <a:cubicBezTo>
                    <a:pt x="4413" y="835"/>
                    <a:pt x="4609" y="277"/>
                    <a:pt x="4228" y="64"/>
                  </a:cubicBezTo>
                  <a:cubicBezTo>
                    <a:pt x="4151" y="20"/>
                    <a:pt x="4082" y="1"/>
                    <a:pt x="4015" y="1"/>
                  </a:cubicBezTo>
                  <a:close/>
                </a:path>
              </a:pathLst>
            </a:custGeom>
            <a:solidFill>
              <a:srgbClr val="FDA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382;p89">
              <a:extLst>
                <a:ext uri="{FF2B5EF4-FFF2-40B4-BE49-F238E27FC236}">
                  <a16:creationId xmlns:a16="http://schemas.microsoft.com/office/drawing/2014/main" xmlns="" id="{5BFA578C-7A0D-3B91-01F5-A2E4FA5C41BC}"/>
                </a:ext>
              </a:extLst>
            </p:cNvPr>
            <p:cNvSpPr/>
            <p:nvPr/>
          </p:nvSpPr>
          <p:spPr>
            <a:xfrm flipH="1">
              <a:off x="5493049" y="2814919"/>
              <a:ext cx="247175" cy="205211"/>
            </a:xfrm>
            <a:custGeom>
              <a:avLst/>
              <a:gdLst/>
              <a:ahLst/>
              <a:cxnLst/>
              <a:rect l="l" t="t" r="r" b="b"/>
              <a:pathLst>
                <a:path w="2574" h="2137" extrusionOk="0">
                  <a:moveTo>
                    <a:pt x="19" y="0"/>
                  </a:moveTo>
                  <a:cubicBezTo>
                    <a:pt x="0" y="121"/>
                    <a:pt x="10" y="204"/>
                    <a:pt x="10" y="204"/>
                  </a:cubicBezTo>
                  <a:lnTo>
                    <a:pt x="2295" y="2137"/>
                  </a:lnTo>
                  <a:cubicBezTo>
                    <a:pt x="2295" y="2137"/>
                    <a:pt x="2407" y="2118"/>
                    <a:pt x="2574" y="2090"/>
                  </a:cubicBezTo>
                  <a:cubicBezTo>
                    <a:pt x="1728" y="1384"/>
                    <a:pt x="874" y="688"/>
                    <a:pt x="19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383;p89">
              <a:extLst>
                <a:ext uri="{FF2B5EF4-FFF2-40B4-BE49-F238E27FC236}">
                  <a16:creationId xmlns:a16="http://schemas.microsoft.com/office/drawing/2014/main" xmlns="" id="{E51EEF83-62D9-2D45-A300-D3813F09DF3E}"/>
                </a:ext>
              </a:extLst>
            </p:cNvPr>
            <p:cNvSpPr/>
            <p:nvPr/>
          </p:nvSpPr>
          <p:spPr>
            <a:xfrm flipH="1">
              <a:off x="5310979" y="2647927"/>
              <a:ext cx="257066" cy="140296"/>
            </a:xfrm>
            <a:custGeom>
              <a:avLst/>
              <a:gdLst/>
              <a:ahLst/>
              <a:cxnLst/>
              <a:rect l="l" t="t" r="r" b="b"/>
              <a:pathLst>
                <a:path w="2677" h="1461" extrusionOk="0">
                  <a:moveTo>
                    <a:pt x="2624" y="1"/>
                  </a:moveTo>
                  <a:cubicBezTo>
                    <a:pt x="2611" y="1"/>
                    <a:pt x="2598" y="9"/>
                    <a:pt x="2593" y="20"/>
                  </a:cubicBezTo>
                  <a:cubicBezTo>
                    <a:pt x="2584" y="28"/>
                    <a:pt x="2171" y="577"/>
                    <a:pt x="1812" y="577"/>
                  </a:cubicBezTo>
                  <a:cubicBezTo>
                    <a:pt x="1761" y="577"/>
                    <a:pt x="1711" y="566"/>
                    <a:pt x="1663" y="541"/>
                  </a:cubicBezTo>
                  <a:cubicBezTo>
                    <a:pt x="1656" y="533"/>
                    <a:pt x="1649" y="530"/>
                    <a:pt x="1642" y="530"/>
                  </a:cubicBezTo>
                  <a:cubicBezTo>
                    <a:pt x="1631" y="530"/>
                    <a:pt x="1619" y="538"/>
                    <a:pt x="1608" y="550"/>
                  </a:cubicBezTo>
                  <a:cubicBezTo>
                    <a:pt x="1600" y="558"/>
                    <a:pt x="942" y="1381"/>
                    <a:pt x="344" y="1381"/>
                  </a:cubicBezTo>
                  <a:cubicBezTo>
                    <a:pt x="249" y="1381"/>
                    <a:pt x="155" y="1360"/>
                    <a:pt x="65" y="1312"/>
                  </a:cubicBezTo>
                  <a:cubicBezTo>
                    <a:pt x="59" y="1308"/>
                    <a:pt x="51" y="1306"/>
                    <a:pt x="43" y="1306"/>
                  </a:cubicBezTo>
                  <a:cubicBezTo>
                    <a:pt x="29" y="1306"/>
                    <a:pt x="16" y="1313"/>
                    <a:pt x="10" y="1330"/>
                  </a:cubicBezTo>
                  <a:cubicBezTo>
                    <a:pt x="0" y="1349"/>
                    <a:pt x="10" y="1377"/>
                    <a:pt x="28" y="1386"/>
                  </a:cubicBezTo>
                  <a:cubicBezTo>
                    <a:pt x="130" y="1442"/>
                    <a:pt x="242" y="1460"/>
                    <a:pt x="344" y="1460"/>
                  </a:cubicBezTo>
                  <a:cubicBezTo>
                    <a:pt x="929" y="1460"/>
                    <a:pt x="1533" y="773"/>
                    <a:pt x="1654" y="624"/>
                  </a:cubicBezTo>
                  <a:cubicBezTo>
                    <a:pt x="1707" y="647"/>
                    <a:pt x="1761" y="657"/>
                    <a:pt x="1815" y="657"/>
                  </a:cubicBezTo>
                  <a:cubicBezTo>
                    <a:pt x="2220" y="657"/>
                    <a:pt x="2641" y="91"/>
                    <a:pt x="2658" y="67"/>
                  </a:cubicBezTo>
                  <a:cubicBezTo>
                    <a:pt x="2676" y="48"/>
                    <a:pt x="2667" y="20"/>
                    <a:pt x="2648" y="11"/>
                  </a:cubicBezTo>
                  <a:cubicBezTo>
                    <a:pt x="2641" y="4"/>
                    <a:pt x="2633" y="1"/>
                    <a:pt x="2624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384;p89">
              <a:extLst>
                <a:ext uri="{FF2B5EF4-FFF2-40B4-BE49-F238E27FC236}">
                  <a16:creationId xmlns:a16="http://schemas.microsoft.com/office/drawing/2014/main" xmlns="" id="{26E58757-1953-C813-3A96-2E414A1751F7}"/>
                </a:ext>
              </a:extLst>
            </p:cNvPr>
            <p:cNvSpPr/>
            <p:nvPr/>
          </p:nvSpPr>
          <p:spPr>
            <a:xfrm flipH="1">
              <a:off x="5165593" y="2640533"/>
              <a:ext cx="230274" cy="128965"/>
            </a:xfrm>
            <a:custGeom>
              <a:avLst/>
              <a:gdLst/>
              <a:ahLst/>
              <a:cxnLst/>
              <a:rect l="l" t="t" r="r" b="b"/>
              <a:pathLst>
                <a:path w="2398" h="1343" extrusionOk="0">
                  <a:moveTo>
                    <a:pt x="2358" y="1"/>
                  </a:moveTo>
                  <a:cubicBezTo>
                    <a:pt x="2352" y="1"/>
                    <a:pt x="2347" y="2"/>
                    <a:pt x="2342" y="4"/>
                  </a:cubicBezTo>
                  <a:cubicBezTo>
                    <a:pt x="2286" y="23"/>
                    <a:pt x="1134" y="450"/>
                    <a:pt x="911" y="1101"/>
                  </a:cubicBezTo>
                  <a:cubicBezTo>
                    <a:pt x="872" y="1098"/>
                    <a:pt x="804" y="1094"/>
                    <a:pt x="720" y="1094"/>
                  </a:cubicBezTo>
                  <a:cubicBezTo>
                    <a:pt x="506" y="1094"/>
                    <a:pt x="193" y="1121"/>
                    <a:pt x="19" y="1268"/>
                  </a:cubicBezTo>
                  <a:cubicBezTo>
                    <a:pt x="1" y="1277"/>
                    <a:pt x="1" y="1305"/>
                    <a:pt x="19" y="1324"/>
                  </a:cubicBezTo>
                  <a:cubicBezTo>
                    <a:pt x="28" y="1333"/>
                    <a:pt x="38" y="1342"/>
                    <a:pt x="47" y="1342"/>
                  </a:cubicBezTo>
                  <a:cubicBezTo>
                    <a:pt x="56" y="1342"/>
                    <a:pt x="66" y="1333"/>
                    <a:pt x="75" y="1333"/>
                  </a:cubicBezTo>
                  <a:cubicBezTo>
                    <a:pt x="217" y="1207"/>
                    <a:pt x="489" y="1181"/>
                    <a:pt x="688" y="1181"/>
                  </a:cubicBezTo>
                  <a:cubicBezTo>
                    <a:pt x="826" y="1181"/>
                    <a:pt x="930" y="1194"/>
                    <a:pt x="930" y="1194"/>
                  </a:cubicBezTo>
                  <a:cubicBezTo>
                    <a:pt x="957" y="1194"/>
                    <a:pt x="976" y="1184"/>
                    <a:pt x="976" y="1156"/>
                  </a:cubicBezTo>
                  <a:cubicBezTo>
                    <a:pt x="1162" y="525"/>
                    <a:pt x="2360" y="88"/>
                    <a:pt x="2370" y="79"/>
                  </a:cubicBezTo>
                  <a:cubicBezTo>
                    <a:pt x="2388" y="69"/>
                    <a:pt x="2398" y="51"/>
                    <a:pt x="2398" y="23"/>
                  </a:cubicBezTo>
                  <a:cubicBezTo>
                    <a:pt x="2391" y="9"/>
                    <a:pt x="2374" y="1"/>
                    <a:pt x="2358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85;p89">
              <a:extLst>
                <a:ext uri="{FF2B5EF4-FFF2-40B4-BE49-F238E27FC236}">
                  <a16:creationId xmlns:a16="http://schemas.microsoft.com/office/drawing/2014/main" xmlns="" id="{1948CE88-C5C0-B8D2-5B8B-F6CC4A3FA005}"/>
                </a:ext>
              </a:extLst>
            </p:cNvPr>
            <p:cNvSpPr/>
            <p:nvPr/>
          </p:nvSpPr>
          <p:spPr>
            <a:xfrm flipH="1">
              <a:off x="5123628" y="2705735"/>
              <a:ext cx="230274" cy="128869"/>
            </a:xfrm>
            <a:custGeom>
              <a:avLst/>
              <a:gdLst/>
              <a:ahLst/>
              <a:cxnLst/>
              <a:rect l="l" t="t" r="r" b="b"/>
              <a:pathLst>
                <a:path w="2398" h="1342" extrusionOk="0">
                  <a:moveTo>
                    <a:pt x="2351" y="0"/>
                  </a:moveTo>
                  <a:cubicBezTo>
                    <a:pt x="2346" y="0"/>
                    <a:pt x="2339" y="1"/>
                    <a:pt x="2332" y="4"/>
                  </a:cubicBezTo>
                  <a:cubicBezTo>
                    <a:pt x="2286" y="22"/>
                    <a:pt x="1134" y="449"/>
                    <a:pt x="911" y="1109"/>
                  </a:cubicBezTo>
                  <a:cubicBezTo>
                    <a:pt x="866" y="1103"/>
                    <a:pt x="783" y="1096"/>
                    <a:pt x="683" y="1096"/>
                  </a:cubicBezTo>
                  <a:cubicBezTo>
                    <a:pt x="469" y="1096"/>
                    <a:pt x="177" y="1128"/>
                    <a:pt x="19" y="1267"/>
                  </a:cubicBezTo>
                  <a:cubicBezTo>
                    <a:pt x="0" y="1286"/>
                    <a:pt x="0" y="1304"/>
                    <a:pt x="9" y="1323"/>
                  </a:cubicBezTo>
                  <a:cubicBezTo>
                    <a:pt x="19" y="1332"/>
                    <a:pt x="28" y="1341"/>
                    <a:pt x="47" y="1341"/>
                  </a:cubicBezTo>
                  <a:cubicBezTo>
                    <a:pt x="56" y="1341"/>
                    <a:pt x="65" y="1341"/>
                    <a:pt x="65" y="1332"/>
                  </a:cubicBezTo>
                  <a:cubicBezTo>
                    <a:pt x="213" y="1206"/>
                    <a:pt x="484" y="1180"/>
                    <a:pt x="683" y="1180"/>
                  </a:cubicBezTo>
                  <a:cubicBezTo>
                    <a:pt x="822" y="1180"/>
                    <a:pt x="925" y="1193"/>
                    <a:pt x="929" y="1193"/>
                  </a:cubicBezTo>
                  <a:cubicBezTo>
                    <a:pt x="948" y="1193"/>
                    <a:pt x="966" y="1183"/>
                    <a:pt x="976" y="1165"/>
                  </a:cubicBezTo>
                  <a:cubicBezTo>
                    <a:pt x="1162" y="524"/>
                    <a:pt x="2351" y="87"/>
                    <a:pt x="2360" y="78"/>
                  </a:cubicBezTo>
                  <a:cubicBezTo>
                    <a:pt x="2388" y="78"/>
                    <a:pt x="2397" y="50"/>
                    <a:pt x="2388" y="31"/>
                  </a:cubicBezTo>
                  <a:cubicBezTo>
                    <a:pt x="2381" y="11"/>
                    <a:pt x="2369" y="0"/>
                    <a:pt x="2351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86;p89">
              <a:extLst>
                <a:ext uri="{FF2B5EF4-FFF2-40B4-BE49-F238E27FC236}">
                  <a16:creationId xmlns:a16="http://schemas.microsoft.com/office/drawing/2014/main" xmlns="" id="{25E0ED7D-D99A-C54A-91EA-24FB512ABEA4}"/>
                </a:ext>
              </a:extLst>
            </p:cNvPr>
            <p:cNvSpPr/>
            <p:nvPr/>
          </p:nvSpPr>
          <p:spPr>
            <a:xfrm flipH="1">
              <a:off x="5098661" y="2777084"/>
              <a:ext cx="230274" cy="128869"/>
            </a:xfrm>
            <a:custGeom>
              <a:avLst/>
              <a:gdLst/>
              <a:ahLst/>
              <a:cxnLst/>
              <a:rect l="l" t="t" r="r" b="b"/>
              <a:pathLst>
                <a:path w="2398" h="1342" extrusionOk="0">
                  <a:moveTo>
                    <a:pt x="2357" y="0"/>
                  </a:moveTo>
                  <a:cubicBezTo>
                    <a:pt x="2351" y="0"/>
                    <a:pt x="2346" y="1"/>
                    <a:pt x="2342" y="4"/>
                  </a:cubicBezTo>
                  <a:cubicBezTo>
                    <a:pt x="2286" y="22"/>
                    <a:pt x="1134" y="450"/>
                    <a:pt x="911" y="1109"/>
                  </a:cubicBezTo>
                  <a:cubicBezTo>
                    <a:pt x="866" y="1103"/>
                    <a:pt x="784" y="1097"/>
                    <a:pt x="685" y="1097"/>
                  </a:cubicBezTo>
                  <a:cubicBezTo>
                    <a:pt x="473" y="1097"/>
                    <a:pt x="184" y="1128"/>
                    <a:pt x="19" y="1267"/>
                  </a:cubicBezTo>
                  <a:cubicBezTo>
                    <a:pt x="0" y="1286"/>
                    <a:pt x="0" y="1314"/>
                    <a:pt x="19" y="1332"/>
                  </a:cubicBezTo>
                  <a:cubicBezTo>
                    <a:pt x="28" y="1342"/>
                    <a:pt x="37" y="1342"/>
                    <a:pt x="47" y="1342"/>
                  </a:cubicBezTo>
                  <a:cubicBezTo>
                    <a:pt x="56" y="1342"/>
                    <a:pt x="65" y="1342"/>
                    <a:pt x="75" y="1332"/>
                  </a:cubicBezTo>
                  <a:cubicBezTo>
                    <a:pt x="222" y="1207"/>
                    <a:pt x="509" y="1183"/>
                    <a:pt x="709" y="1183"/>
                  </a:cubicBezTo>
                  <a:cubicBezTo>
                    <a:pt x="837" y="1183"/>
                    <a:pt x="929" y="1193"/>
                    <a:pt x="929" y="1193"/>
                  </a:cubicBezTo>
                  <a:cubicBezTo>
                    <a:pt x="957" y="1193"/>
                    <a:pt x="976" y="1184"/>
                    <a:pt x="976" y="1165"/>
                  </a:cubicBezTo>
                  <a:cubicBezTo>
                    <a:pt x="1162" y="533"/>
                    <a:pt x="2360" y="87"/>
                    <a:pt x="2369" y="87"/>
                  </a:cubicBezTo>
                  <a:cubicBezTo>
                    <a:pt x="2388" y="78"/>
                    <a:pt x="2397" y="50"/>
                    <a:pt x="2397" y="32"/>
                  </a:cubicBezTo>
                  <a:cubicBezTo>
                    <a:pt x="2390" y="11"/>
                    <a:pt x="2373" y="0"/>
                    <a:pt x="2357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87;p89">
              <a:extLst>
                <a:ext uri="{FF2B5EF4-FFF2-40B4-BE49-F238E27FC236}">
                  <a16:creationId xmlns:a16="http://schemas.microsoft.com/office/drawing/2014/main" xmlns="" id="{1185A27C-6F11-39D3-1AA9-8AA170FCC464}"/>
                </a:ext>
              </a:extLst>
            </p:cNvPr>
            <p:cNvSpPr/>
            <p:nvPr/>
          </p:nvSpPr>
          <p:spPr>
            <a:xfrm flipH="1">
              <a:off x="5467138" y="2689219"/>
              <a:ext cx="2810437" cy="2047498"/>
            </a:xfrm>
            <a:custGeom>
              <a:avLst/>
              <a:gdLst/>
              <a:ahLst/>
              <a:cxnLst/>
              <a:rect l="l" t="t" r="r" b="b"/>
              <a:pathLst>
                <a:path w="29267" h="21322" extrusionOk="0">
                  <a:moveTo>
                    <a:pt x="13240" y="1"/>
                  </a:moveTo>
                  <a:cubicBezTo>
                    <a:pt x="12807" y="1"/>
                    <a:pt x="12543" y="36"/>
                    <a:pt x="12543" y="36"/>
                  </a:cubicBezTo>
                  <a:lnTo>
                    <a:pt x="7786" y="872"/>
                  </a:lnTo>
                  <a:cubicBezTo>
                    <a:pt x="7405" y="1012"/>
                    <a:pt x="7033" y="1179"/>
                    <a:pt x="6680" y="1365"/>
                  </a:cubicBezTo>
                  <a:cubicBezTo>
                    <a:pt x="3809" y="2861"/>
                    <a:pt x="1923" y="5741"/>
                    <a:pt x="966" y="8258"/>
                  </a:cubicBezTo>
                  <a:cubicBezTo>
                    <a:pt x="0" y="10832"/>
                    <a:pt x="46" y="13025"/>
                    <a:pt x="46" y="13025"/>
                  </a:cubicBezTo>
                  <a:lnTo>
                    <a:pt x="6086" y="13006"/>
                  </a:lnTo>
                  <a:lnTo>
                    <a:pt x="3484" y="21321"/>
                  </a:lnTo>
                  <a:cubicBezTo>
                    <a:pt x="7126" y="20578"/>
                    <a:pt x="7916" y="17010"/>
                    <a:pt x="7916" y="17010"/>
                  </a:cubicBezTo>
                  <a:cubicBezTo>
                    <a:pt x="8114" y="17786"/>
                    <a:pt x="8563" y="18063"/>
                    <a:pt x="9268" y="18063"/>
                  </a:cubicBezTo>
                  <a:cubicBezTo>
                    <a:pt x="9821" y="18063"/>
                    <a:pt x="10531" y="17893"/>
                    <a:pt x="11400" y="17661"/>
                  </a:cubicBezTo>
                  <a:cubicBezTo>
                    <a:pt x="13379" y="17131"/>
                    <a:pt x="18991" y="15803"/>
                    <a:pt x="18991" y="15803"/>
                  </a:cubicBezTo>
                  <a:cubicBezTo>
                    <a:pt x="18991" y="15803"/>
                    <a:pt x="18424" y="14409"/>
                    <a:pt x="18043" y="13006"/>
                  </a:cubicBezTo>
                  <a:cubicBezTo>
                    <a:pt x="17662" y="11603"/>
                    <a:pt x="18312" y="10507"/>
                    <a:pt x="18312" y="10507"/>
                  </a:cubicBezTo>
                  <a:cubicBezTo>
                    <a:pt x="18312" y="10507"/>
                    <a:pt x="19004" y="11440"/>
                    <a:pt x="20511" y="11440"/>
                  </a:cubicBezTo>
                  <a:cubicBezTo>
                    <a:pt x="21032" y="11440"/>
                    <a:pt x="21651" y="11328"/>
                    <a:pt x="22372" y="11027"/>
                  </a:cubicBezTo>
                  <a:cubicBezTo>
                    <a:pt x="23757" y="10442"/>
                    <a:pt x="26748" y="7014"/>
                    <a:pt x="28300" y="5165"/>
                  </a:cubicBezTo>
                  <a:cubicBezTo>
                    <a:pt x="28328" y="5127"/>
                    <a:pt x="28356" y="5090"/>
                    <a:pt x="28384" y="5053"/>
                  </a:cubicBezTo>
                  <a:cubicBezTo>
                    <a:pt x="28922" y="4403"/>
                    <a:pt x="29266" y="3975"/>
                    <a:pt x="29266" y="3975"/>
                  </a:cubicBezTo>
                  <a:cubicBezTo>
                    <a:pt x="29201" y="3901"/>
                    <a:pt x="29118" y="3799"/>
                    <a:pt x="29025" y="3706"/>
                  </a:cubicBezTo>
                  <a:cubicBezTo>
                    <a:pt x="28988" y="3669"/>
                    <a:pt x="28960" y="3641"/>
                    <a:pt x="28922" y="3604"/>
                  </a:cubicBezTo>
                  <a:cubicBezTo>
                    <a:pt x="28709" y="3390"/>
                    <a:pt x="28439" y="3139"/>
                    <a:pt x="28151" y="2879"/>
                  </a:cubicBezTo>
                  <a:cubicBezTo>
                    <a:pt x="28123" y="2851"/>
                    <a:pt x="28086" y="2814"/>
                    <a:pt x="28049" y="2786"/>
                  </a:cubicBezTo>
                  <a:cubicBezTo>
                    <a:pt x="27789" y="2554"/>
                    <a:pt x="27510" y="2312"/>
                    <a:pt x="27250" y="2089"/>
                  </a:cubicBezTo>
                  <a:cubicBezTo>
                    <a:pt x="27213" y="2052"/>
                    <a:pt x="27176" y="2024"/>
                    <a:pt x="27148" y="1997"/>
                  </a:cubicBezTo>
                  <a:cubicBezTo>
                    <a:pt x="26841" y="1736"/>
                    <a:pt x="26553" y="1495"/>
                    <a:pt x="26321" y="1309"/>
                  </a:cubicBezTo>
                  <a:cubicBezTo>
                    <a:pt x="26293" y="1281"/>
                    <a:pt x="26256" y="1253"/>
                    <a:pt x="26219" y="1225"/>
                  </a:cubicBezTo>
                  <a:cubicBezTo>
                    <a:pt x="25959" y="1002"/>
                    <a:pt x="25791" y="872"/>
                    <a:pt x="25791" y="872"/>
                  </a:cubicBezTo>
                  <a:cubicBezTo>
                    <a:pt x="25373" y="1030"/>
                    <a:pt x="24955" y="1272"/>
                    <a:pt x="24556" y="1551"/>
                  </a:cubicBezTo>
                  <a:cubicBezTo>
                    <a:pt x="24519" y="1578"/>
                    <a:pt x="24481" y="1597"/>
                    <a:pt x="24435" y="1625"/>
                  </a:cubicBezTo>
                  <a:cubicBezTo>
                    <a:pt x="23116" y="2573"/>
                    <a:pt x="21936" y="3948"/>
                    <a:pt x="21360" y="4663"/>
                  </a:cubicBezTo>
                  <a:cubicBezTo>
                    <a:pt x="21360" y="4663"/>
                    <a:pt x="21360" y="4672"/>
                    <a:pt x="21360" y="4672"/>
                  </a:cubicBezTo>
                  <a:cubicBezTo>
                    <a:pt x="21127" y="4960"/>
                    <a:pt x="20988" y="5146"/>
                    <a:pt x="20988" y="5146"/>
                  </a:cubicBezTo>
                  <a:cubicBezTo>
                    <a:pt x="20988" y="5146"/>
                    <a:pt x="20644" y="4152"/>
                    <a:pt x="18294" y="1876"/>
                  </a:cubicBezTo>
                  <a:cubicBezTo>
                    <a:pt x="17151" y="779"/>
                    <a:pt x="15767" y="315"/>
                    <a:pt x="14642" y="120"/>
                  </a:cubicBezTo>
                  <a:cubicBezTo>
                    <a:pt x="14093" y="26"/>
                    <a:pt x="13606" y="1"/>
                    <a:pt x="13240" y="1"/>
                  </a:cubicBezTo>
                  <a:close/>
                </a:path>
              </a:pathLst>
            </a:custGeom>
            <a:solidFill>
              <a:srgbClr val="CC4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88;p89">
              <a:extLst>
                <a:ext uri="{FF2B5EF4-FFF2-40B4-BE49-F238E27FC236}">
                  <a16:creationId xmlns:a16="http://schemas.microsoft.com/office/drawing/2014/main" xmlns="" id="{7B87408B-4471-3158-538F-3A6F98D511A8}"/>
                </a:ext>
              </a:extLst>
            </p:cNvPr>
            <p:cNvSpPr/>
            <p:nvPr/>
          </p:nvSpPr>
          <p:spPr>
            <a:xfrm flipH="1">
              <a:off x="6870576" y="2689603"/>
              <a:ext cx="777055" cy="304695"/>
            </a:xfrm>
            <a:custGeom>
              <a:avLst/>
              <a:gdLst/>
              <a:ahLst/>
              <a:cxnLst/>
              <a:rect l="l" t="t" r="r" b="b"/>
              <a:pathLst>
                <a:path w="8092" h="3173" extrusionOk="0">
                  <a:moveTo>
                    <a:pt x="6660" y="0"/>
                  </a:moveTo>
                  <a:cubicBezTo>
                    <a:pt x="6239" y="0"/>
                    <a:pt x="5983" y="32"/>
                    <a:pt x="5983" y="32"/>
                  </a:cubicBezTo>
                  <a:lnTo>
                    <a:pt x="1226" y="868"/>
                  </a:lnTo>
                  <a:cubicBezTo>
                    <a:pt x="836" y="1008"/>
                    <a:pt x="473" y="1166"/>
                    <a:pt x="120" y="1351"/>
                  </a:cubicBezTo>
                  <a:cubicBezTo>
                    <a:pt x="14" y="1997"/>
                    <a:pt x="0" y="3172"/>
                    <a:pt x="1393" y="3172"/>
                  </a:cubicBezTo>
                  <a:cubicBezTo>
                    <a:pt x="1464" y="3172"/>
                    <a:pt x="1538" y="3169"/>
                    <a:pt x="1616" y="3163"/>
                  </a:cubicBezTo>
                  <a:cubicBezTo>
                    <a:pt x="3809" y="2977"/>
                    <a:pt x="4394" y="1565"/>
                    <a:pt x="4394" y="1565"/>
                  </a:cubicBezTo>
                  <a:cubicBezTo>
                    <a:pt x="4394" y="1565"/>
                    <a:pt x="5232" y="1901"/>
                    <a:pt x="6113" y="1901"/>
                  </a:cubicBezTo>
                  <a:cubicBezTo>
                    <a:pt x="6850" y="1901"/>
                    <a:pt x="7618" y="1666"/>
                    <a:pt x="7952" y="803"/>
                  </a:cubicBezTo>
                  <a:cubicBezTo>
                    <a:pt x="8055" y="543"/>
                    <a:pt x="8092" y="320"/>
                    <a:pt x="8082" y="116"/>
                  </a:cubicBezTo>
                  <a:cubicBezTo>
                    <a:pt x="7523" y="25"/>
                    <a:pt x="7029" y="0"/>
                    <a:pt x="6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89;p89">
              <a:extLst>
                <a:ext uri="{FF2B5EF4-FFF2-40B4-BE49-F238E27FC236}">
                  <a16:creationId xmlns:a16="http://schemas.microsoft.com/office/drawing/2014/main" xmlns="" id="{9C16CAE7-6AFC-5148-C2AC-EC144914F35B}"/>
                </a:ext>
              </a:extLst>
            </p:cNvPr>
            <p:cNvSpPr/>
            <p:nvPr/>
          </p:nvSpPr>
          <p:spPr>
            <a:xfrm flipH="1">
              <a:off x="6226414" y="3137861"/>
              <a:ext cx="73269" cy="261099"/>
            </a:xfrm>
            <a:custGeom>
              <a:avLst/>
              <a:gdLst/>
              <a:ahLst/>
              <a:cxnLst/>
              <a:rect l="l" t="t" r="r" b="b"/>
              <a:pathLst>
                <a:path w="763" h="2719" extrusionOk="0">
                  <a:moveTo>
                    <a:pt x="763" y="0"/>
                  </a:moveTo>
                  <a:lnTo>
                    <a:pt x="763" y="0"/>
                  </a:lnTo>
                  <a:cubicBezTo>
                    <a:pt x="530" y="288"/>
                    <a:pt x="391" y="474"/>
                    <a:pt x="391" y="474"/>
                  </a:cubicBezTo>
                  <a:cubicBezTo>
                    <a:pt x="391" y="474"/>
                    <a:pt x="1" y="2258"/>
                    <a:pt x="122" y="2685"/>
                  </a:cubicBezTo>
                  <a:cubicBezTo>
                    <a:pt x="128" y="2708"/>
                    <a:pt x="135" y="2719"/>
                    <a:pt x="144" y="2719"/>
                  </a:cubicBezTo>
                  <a:cubicBezTo>
                    <a:pt x="251" y="2719"/>
                    <a:pt x="531" y="1049"/>
                    <a:pt x="763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90;p89">
              <a:extLst>
                <a:ext uri="{FF2B5EF4-FFF2-40B4-BE49-F238E27FC236}">
                  <a16:creationId xmlns:a16="http://schemas.microsoft.com/office/drawing/2014/main" xmlns="" id="{4DB46909-A78A-6874-7232-C9930B44441B}"/>
                </a:ext>
              </a:extLst>
            </p:cNvPr>
            <p:cNvSpPr/>
            <p:nvPr/>
          </p:nvSpPr>
          <p:spPr>
            <a:xfrm flipH="1">
              <a:off x="6475320" y="3041449"/>
              <a:ext cx="190999" cy="652315"/>
            </a:xfrm>
            <a:custGeom>
              <a:avLst/>
              <a:gdLst/>
              <a:ahLst/>
              <a:cxnLst/>
              <a:rect l="l" t="t" r="r" b="b"/>
              <a:pathLst>
                <a:path w="1989" h="6793" extrusionOk="0">
                  <a:moveTo>
                    <a:pt x="65" y="1"/>
                  </a:moveTo>
                  <a:cubicBezTo>
                    <a:pt x="0" y="307"/>
                    <a:pt x="10" y="614"/>
                    <a:pt x="56" y="921"/>
                  </a:cubicBezTo>
                  <a:cubicBezTo>
                    <a:pt x="112" y="1227"/>
                    <a:pt x="214" y="1525"/>
                    <a:pt x="353" y="1803"/>
                  </a:cubicBezTo>
                  <a:cubicBezTo>
                    <a:pt x="483" y="2082"/>
                    <a:pt x="669" y="2342"/>
                    <a:pt x="855" y="2584"/>
                  </a:cubicBezTo>
                  <a:cubicBezTo>
                    <a:pt x="1041" y="2816"/>
                    <a:pt x="1208" y="3067"/>
                    <a:pt x="1357" y="3336"/>
                  </a:cubicBezTo>
                  <a:cubicBezTo>
                    <a:pt x="1496" y="3596"/>
                    <a:pt x="1617" y="3875"/>
                    <a:pt x="1701" y="4163"/>
                  </a:cubicBezTo>
                  <a:cubicBezTo>
                    <a:pt x="1784" y="4442"/>
                    <a:pt x="1840" y="4739"/>
                    <a:pt x="1849" y="5036"/>
                  </a:cubicBezTo>
                  <a:cubicBezTo>
                    <a:pt x="1849" y="5343"/>
                    <a:pt x="1831" y="5640"/>
                    <a:pt x="1756" y="5938"/>
                  </a:cubicBezTo>
                  <a:cubicBezTo>
                    <a:pt x="1728" y="6086"/>
                    <a:pt x="1682" y="6226"/>
                    <a:pt x="1636" y="6365"/>
                  </a:cubicBezTo>
                  <a:cubicBezTo>
                    <a:pt x="1617" y="6439"/>
                    <a:pt x="1580" y="6514"/>
                    <a:pt x="1552" y="6579"/>
                  </a:cubicBezTo>
                  <a:lnTo>
                    <a:pt x="1459" y="6792"/>
                  </a:lnTo>
                  <a:cubicBezTo>
                    <a:pt x="1775" y="6272"/>
                    <a:pt x="1979" y="5668"/>
                    <a:pt x="1979" y="5036"/>
                  </a:cubicBezTo>
                  <a:cubicBezTo>
                    <a:pt x="1989" y="4414"/>
                    <a:pt x="1803" y="3791"/>
                    <a:pt x="1505" y="3253"/>
                  </a:cubicBezTo>
                  <a:cubicBezTo>
                    <a:pt x="1357" y="2974"/>
                    <a:pt x="1180" y="2723"/>
                    <a:pt x="985" y="2481"/>
                  </a:cubicBezTo>
                  <a:lnTo>
                    <a:pt x="846" y="2305"/>
                  </a:lnTo>
                  <a:cubicBezTo>
                    <a:pt x="799" y="2240"/>
                    <a:pt x="753" y="2184"/>
                    <a:pt x="706" y="2119"/>
                  </a:cubicBezTo>
                  <a:cubicBezTo>
                    <a:pt x="669" y="2063"/>
                    <a:pt x="623" y="1998"/>
                    <a:pt x="586" y="1933"/>
                  </a:cubicBezTo>
                  <a:lnTo>
                    <a:pt x="465" y="1738"/>
                  </a:lnTo>
                  <a:cubicBezTo>
                    <a:pt x="325" y="1478"/>
                    <a:pt x="214" y="1199"/>
                    <a:pt x="140" y="902"/>
                  </a:cubicBezTo>
                  <a:cubicBezTo>
                    <a:pt x="75" y="614"/>
                    <a:pt x="37" y="307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91;p89">
              <a:extLst>
                <a:ext uri="{FF2B5EF4-FFF2-40B4-BE49-F238E27FC236}">
                  <a16:creationId xmlns:a16="http://schemas.microsoft.com/office/drawing/2014/main" xmlns="" id="{1A6E62C3-0672-4E03-EAFC-EED762029537}"/>
                </a:ext>
              </a:extLst>
            </p:cNvPr>
            <p:cNvSpPr/>
            <p:nvPr/>
          </p:nvSpPr>
          <p:spPr>
            <a:xfrm flipH="1">
              <a:off x="5491225" y="2806853"/>
              <a:ext cx="439998" cy="377484"/>
            </a:xfrm>
            <a:custGeom>
              <a:avLst/>
              <a:gdLst/>
              <a:ahLst/>
              <a:cxnLst/>
              <a:rect l="l" t="t" r="r" b="b"/>
              <a:pathLst>
                <a:path w="4582" h="3931" extrusionOk="0">
                  <a:moveTo>
                    <a:pt x="1785" y="0"/>
                  </a:moveTo>
                  <a:cubicBezTo>
                    <a:pt x="1460" y="279"/>
                    <a:pt x="1144" y="567"/>
                    <a:pt x="828" y="864"/>
                  </a:cubicBezTo>
                  <a:cubicBezTo>
                    <a:pt x="596" y="688"/>
                    <a:pt x="354" y="502"/>
                    <a:pt x="122" y="326"/>
                  </a:cubicBezTo>
                  <a:cubicBezTo>
                    <a:pt x="85" y="353"/>
                    <a:pt x="38" y="372"/>
                    <a:pt x="1" y="400"/>
                  </a:cubicBezTo>
                  <a:cubicBezTo>
                    <a:pt x="252" y="586"/>
                    <a:pt x="493" y="772"/>
                    <a:pt x="735" y="957"/>
                  </a:cubicBezTo>
                  <a:cubicBezTo>
                    <a:pt x="772" y="985"/>
                    <a:pt x="809" y="1013"/>
                    <a:pt x="846" y="1041"/>
                  </a:cubicBezTo>
                  <a:cubicBezTo>
                    <a:pt x="1116" y="1264"/>
                    <a:pt x="1395" y="1487"/>
                    <a:pt x="1664" y="1710"/>
                  </a:cubicBezTo>
                  <a:cubicBezTo>
                    <a:pt x="1701" y="1738"/>
                    <a:pt x="1738" y="1775"/>
                    <a:pt x="1776" y="1803"/>
                  </a:cubicBezTo>
                  <a:cubicBezTo>
                    <a:pt x="1859" y="1877"/>
                    <a:pt x="1943" y="1951"/>
                    <a:pt x="2026" y="2026"/>
                  </a:cubicBezTo>
                  <a:cubicBezTo>
                    <a:pt x="2212" y="2184"/>
                    <a:pt x="2389" y="2342"/>
                    <a:pt x="2556" y="2509"/>
                  </a:cubicBezTo>
                  <a:cubicBezTo>
                    <a:pt x="2593" y="2546"/>
                    <a:pt x="2621" y="2574"/>
                    <a:pt x="2649" y="2602"/>
                  </a:cubicBezTo>
                  <a:cubicBezTo>
                    <a:pt x="2900" y="2853"/>
                    <a:pt x="3151" y="3103"/>
                    <a:pt x="3383" y="3364"/>
                  </a:cubicBezTo>
                  <a:cubicBezTo>
                    <a:pt x="3411" y="3401"/>
                    <a:pt x="3439" y="3438"/>
                    <a:pt x="3466" y="3466"/>
                  </a:cubicBezTo>
                  <a:cubicBezTo>
                    <a:pt x="3606" y="3624"/>
                    <a:pt x="3736" y="3772"/>
                    <a:pt x="3866" y="3930"/>
                  </a:cubicBezTo>
                  <a:cubicBezTo>
                    <a:pt x="3894" y="3893"/>
                    <a:pt x="3922" y="3865"/>
                    <a:pt x="3950" y="3828"/>
                  </a:cubicBezTo>
                  <a:cubicBezTo>
                    <a:pt x="3829" y="3670"/>
                    <a:pt x="3699" y="3522"/>
                    <a:pt x="3578" y="3373"/>
                  </a:cubicBezTo>
                  <a:cubicBezTo>
                    <a:pt x="3903" y="3066"/>
                    <a:pt x="4247" y="2769"/>
                    <a:pt x="4581" y="2472"/>
                  </a:cubicBezTo>
                  <a:cubicBezTo>
                    <a:pt x="4554" y="2444"/>
                    <a:pt x="4526" y="2407"/>
                    <a:pt x="4488" y="2379"/>
                  </a:cubicBezTo>
                  <a:cubicBezTo>
                    <a:pt x="4145" y="2667"/>
                    <a:pt x="3810" y="2964"/>
                    <a:pt x="3485" y="3271"/>
                  </a:cubicBezTo>
                  <a:cubicBezTo>
                    <a:pt x="3439" y="3224"/>
                    <a:pt x="3392" y="3178"/>
                    <a:pt x="3346" y="3122"/>
                  </a:cubicBezTo>
                  <a:cubicBezTo>
                    <a:pt x="3151" y="2918"/>
                    <a:pt x="2955" y="2713"/>
                    <a:pt x="2751" y="2509"/>
                  </a:cubicBezTo>
                  <a:cubicBezTo>
                    <a:pt x="3067" y="2221"/>
                    <a:pt x="3392" y="1933"/>
                    <a:pt x="3717" y="1654"/>
                  </a:cubicBezTo>
                  <a:cubicBezTo>
                    <a:pt x="3689" y="1626"/>
                    <a:pt x="3652" y="1589"/>
                    <a:pt x="3615" y="1561"/>
                  </a:cubicBezTo>
                  <a:cubicBezTo>
                    <a:pt x="3290" y="1840"/>
                    <a:pt x="2974" y="2128"/>
                    <a:pt x="2658" y="2416"/>
                  </a:cubicBezTo>
                  <a:cubicBezTo>
                    <a:pt x="2398" y="2174"/>
                    <a:pt x="2138" y="1942"/>
                    <a:pt x="1868" y="1710"/>
                  </a:cubicBezTo>
                  <a:cubicBezTo>
                    <a:pt x="2175" y="1422"/>
                    <a:pt x="2491" y="1134"/>
                    <a:pt x="2816" y="864"/>
                  </a:cubicBezTo>
                  <a:cubicBezTo>
                    <a:pt x="2779" y="827"/>
                    <a:pt x="2742" y="799"/>
                    <a:pt x="2705" y="772"/>
                  </a:cubicBezTo>
                  <a:cubicBezTo>
                    <a:pt x="2389" y="1050"/>
                    <a:pt x="2073" y="1329"/>
                    <a:pt x="1766" y="1626"/>
                  </a:cubicBezTo>
                  <a:cubicBezTo>
                    <a:pt x="1534" y="1422"/>
                    <a:pt x="1292" y="1236"/>
                    <a:pt x="1060" y="1050"/>
                  </a:cubicBezTo>
                  <a:cubicBezTo>
                    <a:pt x="1014" y="1013"/>
                    <a:pt x="977" y="985"/>
                    <a:pt x="939" y="948"/>
                  </a:cubicBezTo>
                  <a:cubicBezTo>
                    <a:pt x="1246" y="651"/>
                    <a:pt x="1571" y="363"/>
                    <a:pt x="1887" y="84"/>
                  </a:cubicBezTo>
                  <a:cubicBezTo>
                    <a:pt x="1850" y="56"/>
                    <a:pt x="1822" y="28"/>
                    <a:pt x="1785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92;p89">
              <a:extLst>
                <a:ext uri="{FF2B5EF4-FFF2-40B4-BE49-F238E27FC236}">
                  <a16:creationId xmlns:a16="http://schemas.microsoft.com/office/drawing/2014/main" xmlns="" id="{1669224B-C28F-0689-8B12-20D6C037DB1F}"/>
                </a:ext>
              </a:extLst>
            </p:cNvPr>
            <p:cNvSpPr/>
            <p:nvPr/>
          </p:nvSpPr>
          <p:spPr>
            <a:xfrm flipH="1">
              <a:off x="6702819" y="2941580"/>
              <a:ext cx="1458850" cy="533625"/>
            </a:xfrm>
            <a:custGeom>
              <a:avLst/>
              <a:gdLst/>
              <a:ahLst/>
              <a:cxnLst/>
              <a:rect l="l" t="t" r="r" b="b"/>
              <a:pathLst>
                <a:path w="15192" h="5557" extrusionOk="0">
                  <a:moveTo>
                    <a:pt x="13147" y="0"/>
                  </a:moveTo>
                  <a:cubicBezTo>
                    <a:pt x="10713" y="744"/>
                    <a:pt x="8976" y="1989"/>
                    <a:pt x="8037" y="2945"/>
                  </a:cubicBezTo>
                  <a:cubicBezTo>
                    <a:pt x="7387" y="3605"/>
                    <a:pt x="7192" y="4163"/>
                    <a:pt x="7192" y="4163"/>
                  </a:cubicBezTo>
                  <a:cubicBezTo>
                    <a:pt x="6802" y="3735"/>
                    <a:pt x="6365" y="3521"/>
                    <a:pt x="5845" y="3317"/>
                  </a:cubicBezTo>
                  <a:cubicBezTo>
                    <a:pt x="3829" y="2527"/>
                    <a:pt x="1041" y="2527"/>
                    <a:pt x="1041" y="2527"/>
                  </a:cubicBezTo>
                  <a:cubicBezTo>
                    <a:pt x="447" y="2908"/>
                    <a:pt x="1" y="4014"/>
                    <a:pt x="1" y="4014"/>
                  </a:cubicBezTo>
                  <a:lnTo>
                    <a:pt x="122" y="4469"/>
                  </a:lnTo>
                  <a:lnTo>
                    <a:pt x="7118" y="5556"/>
                  </a:lnTo>
                  <a:cubicBezTo>
                    <a:pt x="7118" y="5556"/>
                    <a:pt x="14801" y="2407"/>
                    <a:pt x="14996" y="1626"/>
                  </a:cubicBezTo>
                  <a:cubicBezTo>
                    <a:pt x="15191" y="846"/>
                    <a:pt x="13147" y="0"/>
                    <a:pt x="13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93;p89">
              <a:extLst>
                <a:ext uri="{FF2B5EF4-FFF2-40B4-BE49-F238E27FC236}">
                  <a16:creationId xmlns:a16="http://schemas.microsoft.com/office/drawing/2014/main" xmlns="" id="{87C8E4C0-DDDA-D09C-582F-AE4469AD3081}"/>
                </a:ext>
              </a:extLst>
            </p:cNvPr>
            <p:cNvSpPr/>
            <p:nvPr/>
          </p:nvSpPr>
          <p:spPr>
            <a:xfrm flipH="1">
              <a:off x="6707333" y="3060174"/>
              <a:ext cx="1479304" cy="1053806"/>
            </a:xfrm>
            <a:custGeom>
              <a:avLst/>
              <a:gdLst/>
              <a:ahLst/>
              <a:cxnLst/>
              <a:rect l="l" t="t" r="r" b="b"/>
              <a:pathLst>
                <a:path w="15405" h="10974" extrusionOk="0">
                  <a:moveTo>
                    <a:pt x="15405" y="1"/>
                  </a:moveTo>
                  <a:lnTo>
                    <a:pt x="8474" y="2779"/>
                  </a:lnTo>
                  <a:cubicBezTo>
                    <a:pt x="8483" y="2835"/>
                    <a:pt x="8613" y="3587"/>
                    <a:pt x="7675" y="3792"/>
                  </a:cubicBezTo>
                  <a:cubicBezTo>
                    <a:pt x="7528" y="3823"/>
                    <a:pt x="7397" y="3837"/>
                    <a:pt x="7279" y="3837"/>
                  </a:cubicBezTo>
                  <a:cubicBezTo>
                    <a:pt x="6570" y="3837"/>
                    <a:pt x="6362" y="3340"/>
                    <a:pt x="6346" y="3308"/>
                  </a:cubicBezTo>
                  <a:cubicBezTo>
                    <a:pt x="5269" y="3160"/>
                    <a:pt x="1" y="2872"/>
                    <a:pt x="1" y="2872"/>
                  </a:cubicBezTo>
                  <a:lnTo>
                    <a:pt x="1" y="2872"/>
                  </a:lnTo>
                  <a:lnTo>
                    <a:pt x="4414" y="10871"/>
                  </a:lnTo>
                  <a:lnTo>
                    <a:pt x="8650" y="10945"/>
                  </a:lnTo>
                  <a:lnTo>
                    <a:pt x="9663" y="10973"/>
                  </a:lnTo>
                  <a:lnTo>
                    <a:pt x="10611" y="10648"/>
                  </a:lnTo>
                  <a:lnTo>
                    <a:pt x="15043" y="9143"/>
                  </a:lnTo>
                  <a:lnTo>
                    <a:pt x="15405" y="1"/>
                  </a:lnTo>
                  <a:close/>
                </a:path>
              </a:pathLst>
            </a:custGeom>
            <a:solidFill>
              <a:srgbClr val="E6C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94;p89">
              <a:extLst>
                <a:ext uri="{FF2B5EF4-FFF2-40B4-BE49-F238E27FC236}">
                  <a16:creationId xmlns:a16="http://schemas.microsoft.com/office/drawing/2014/main" xmlns="" id="{C1F682F4-41A6-F55C-80CB-37BEBEFC7024}"/>
                </a:ext>
              </a:extLst>
            </p:cNvPr>
            <p:cNvSpPr/>
            <p:nvPr/>
          </p:nvSpPr>
          <p:spPr>
            <a:xfrm flipH="1">
              <a:off x="7167685" y="3336830"/>
              <a:ext cx="419352" cy="803270"/>
            </a:xfrm>
            <a:custGeom>
              <a:avLst/>
              <a:gdLst/>
              <a:ahLst/>
              <a:cxnLst/>
              <a:rect l="l" t="t" r="r" b="b"/>
              <a:pathLst>
                <a:path w="4367" h="8365" extrusionOk="0">
                  <a:moveTo>
                    <a:pt x="0" y="585"/>
                  </a:moveTo>
                  <a:lnTo>
                    <a:pt x="0" y="585"/>
                  </a:lnTo>
                  <a:cubicBezTo>
                    <a:pt x="0" y="586"/>
                    <a:pt x="0" y="586"/>
                    <a:pt x="1" y="587"/>
                  </a:cubicBezTo>
                  <a:lnTo>
                    <a:pt x="1" y="587"/>
                  </a:lnTo>
                  <a:lnTo>
                    <a:pt x="0" y="585"/>
                  </a:lnTo>
                  <a:close/>
                  <a:moveTo>
                    <a:pt x="2416" y="0"/>
                  </a:moveTo>
                  <a:cubicBezTo>
                    <a:pt x="2425" y="56"/>
                    <a:pt x="2369" y="706"/>
                    <a:pt x="1431" y="911"/>
                  </a:cubicBezTo>
                  <a:cubicBezTo>
                    <a:pt x="1249" y="950"/>
                    <a:pt x="1087" y="967"/>
                    <a:pt x="943" y="967"/>
                  </a:cubicBezTo>
                  <a:cubicBezTo>
                    <a:pt x="288" y="967"/>
                    <a:pt x="15" y="625"/>
                    <a:pt x="1" y="587"/>
                  </a:cubicBezTo>
                  <a:lnTo>
                    <a:pt x="1" y="587"/>
                  </a:lnTo>
                  <a:lnTo>
                    <a:pt x="2416" y="8074"/>
                  </a:lnTo>
                  <a:cubicBezTo>
                    <a:pt x="2416" y="8074"/>
                    <a:pt x="2725" y="8364"/>
                    <a:pt x="3243" y="8364"/>
                  </a:cubicBezTo>
                  <a:cubicBezTo>
                    <a:pt x="3346" y="8364"/>
                    <a:pt x="3458" y="8352"/>
                    <a:pt x="3577" y="8325"/>
                  </a:cubicBezTo>
                  <a:cubicBezTo>
                    <a:pt x="4293" y="8157"/>
                    <a:pt x="4367" y="7767"/>
                    <a:pt x="4367" y="7767"/>
                  </a:cubicBezTo>
                  <a:lnTo>
                    <a:pt x="2416" y="0"/>
                  </a:lnTo>
                  <a:close/>
                </a:path>
              </a:pathLst>
            </a:custGeom>
            <a:solidFill>
              <a:srgbClr val="E6C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95;p89">
              <a:extLst>
                <a:ext uri="{FF2B5EF4-FFF2-40B4-BE49-F238E27FC236}">
                  <a16:creationId xmlns:a16="http://schemas.microsoft.com/office/drawing/2014/main" xmlns="" id="{84DD9850-C1BE-0BBA-0B37-BE80005F9B14}"/>
                </a:ext>
              </a:extLst>
            </p:cNvPr>
            <p:cNvSpPr/>
            <p:nvPr/>
          </p:nvSpPr>
          <p:spPr>
            <a:xfrm flipH="1">
              <a:off x="7167685" y="3336830"/>
              <a:ext cx="419352" cy="803270"/>
            </a:xfrm>
            <a:custGeom>
              <a:avLst/>
              <a:gdLst/>
              <a:ahLst/>
              <a:cxnLst/>
              <a:rect l="l" t="t" r="r" b="b"/>
              <a:pathLst>
                <a:path w="4367" h="8365" extrusionOk="0">
                  <a:moveTo>
                    <a:pt x="0" y="585"/>
                  </a:moveTo>
                  <a:lnTo>
                    <a:pt x="0" y="585"/>
                  </a:lnTo>
                  <a:cubicBezTo>
                    <a:pt x="0" y="586"/>
                    <a:pt x="0" y="586"/>
                    <a:pt x="1" y="587"/>
                  </a:cubicBezTo>
                  <a:lnTo>
                    <a:pt x="1" y="587"/>
                  </a:lnTo>
                  <a:lnTo>
                    <a:pt x="0" y="585"/>
                  </a:lnTo>
                  <a:close/>
                  <a:moveTo>
                    <a:pt x="2416" y="0"/>
                  </a:moveTo>
                  <a:cubicBezTo>
                    <a:pt x="2425" y="56"/>
                    <a:pt x="2369" y="706"/>
                    <a:pt x="1431" y="911"/>
                  </a:cubicBezTo>
                  <a:cubicBezTo>
                    <a:pt x="1249" y="950"/>
                    <a:pt x="1087" y="967"/>
                    <a:pt x="943" y="967"/>
                  </a:cubicBezTo>
                  <a:cubicBezTo>
                    <a:pt x="288" y="967"/>
                    <a:pt x="15" y="625"/>
                    <a:pt x="1" y="587"/>
                  </a:cubicBezTo>
                  <a:lnTo>
                    <a:pt x="1" y="587"/>
                  </a:lnTo>
                  <a:lnTo>
                    <a:pt x="2416" y="8074"/>
                  </a:lnTo>
                  <a:cubicBezTo>
                    <a:pt x="2416" y="8074"/>
                    <a:pt x="2725" y="8364"/>
                    <a:pt x="3243" y="8364"/>
                  </a:cubicBezTo>
                  <a:cubicBezTo>
                    <a:pt x="3346" y="8364"/>
                    <a:pt x="3458" y="8352"/>
                    <a:pt x="3577" y="8325"/>
                  </a:cubicBezTo>
                  <a:cubicBezTo>
                    <a:pt x="4293" y="8157"/>
                    <a:pt x="4367" y="7767"/>
                    <a:pt x="4367" y="7767"/>
                  </a:cubicBezTo>
                  <a:lnTo>
                    <a:pt x="2416" y="0"/>
                  </a:lnTo>
                  <a:close/>
                </a:path>
              </a:pathLst>
            </a:custGeom>
            <a:solidFill>
              <a:srgbClr val="000000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96;p89">
              <a:extLst>
                <a:ext uri="{FF2B5EF4-FFF2-40B4-BE49-F238E27FC236}">
                  <a16:creationId xmlns:a16="http://schemas.microsoft.com/office/drawing/2014/main" xmlns="" id="{3F971187-E473-F70B-4D88-1AC66AA1AB74}"/>
                </a:ext>
              </a:extLst>
            </p:cNvPr>
            <p:cNvSpPr/>
            <p:nvPr/>
          </p:nvSpPr>
          <p:spPr>
            <a:xfrm flipH="1">
              <a:off x="6703684" y="3046346"/>
              <a:ext cx="1485641" cy="398514"/>
            </a:xfrm>
            <a:custGeom>
              <a:avLst/>
              <a:gdLst/>
              <a:ahLst/>
              <a:cxnLst/>
              <a:rect l="l" t="t" r="r" b="b"/>
              <a:pathLst>
                <a:path w="15471" h="4150" extrusionOk="0">
                  <a:moveTo>
                    <a:pt x="15286" y="1"/>
                  </a:moveTo>
                  <a:cubicBezTo>
                    <a:pt x="15264" y="1"/>
                    <a:pt x="15241" y="5"/>
                    <a:pt x="15219" y="15"/>
                  </a:cubicBezTo>
                  <a:lnTo>
                    <a:pt x="8437" y="2765"/>
                  </a:lnTo>
                  <a:cubicBezTo>
                    <a:pt x="8363" y="2793"/>
                    <a:pt x="8325" y="2876"/>
                    <a:pt x="8335" y="2951"/>
                  </a:cubicBezTo>
                  <a:cubicBezTo>
                    <a:pt x="8363" y="3062"/>
                    <a:pt x="8428" y="3601"/>
                    <a:pt x="7666" y="3768"/>
                  </a:cubicBezTo>
                  <a:cubicBezTo>
                    <a:pt x="7532" y="3798"/>
                    <a:pt x="7412" y="3810"/>
                    <a:pt x="7306" y="3810"/>
                  </a:cubicBezTo>
                  <a:cubicBezTo>
                    <a:pt x="6709" y="3810"/>
                    <a:pt x="6540" y="3411"/>
                    <a:pt x="6532" y="3387"/>
                  </a:cubicBezTo>
                  <a:cubicBezTo>
                    <a:pt x="6532" y="3387"/>
                    <a:pt x="6532" y="3378"/>
                    <a:pt x="6523" y="3369"/>
                  </a:cubicBezTo>
                  <a:cubicBezTo>
                    <a:pt x="6504" y="3322"/>
                    <a:pt x="6458" y="3295"/>
                    <a:pt x="6402" y="3285"/>
                  </a:cubicBezTo>
                  <a:cubicBezTo>
                    <a:pt x="5324" y="3137"/>
                    <a:pt x="391" y="2821"/>
                    <a:pt x="187" y="2802"/>
                  </a:cubicBezTo>
                  <a:cubicBezTo>
                    <a:pt x="94" y="2802"/>
                    <a:pt x="10" y="2867"/>
                    <a:pt x="1" y="2960"/>
                  </a:cubicBezTo>
                  <a:cubicBezTo>
                    <a:pt x="1" y="3053"/>
                    <a:pt x="66" y="3137"/>
                    <a:pt x="159" y="3137"/>
                  </a:cubicBezTo>
                  <a:cubicBezTo>
                    <a:pt x="214" y="3146"/>
                    <a:pt x="5046" y="3452"/>
                    <a:pt x="6272" y="3610"/>
                  </a:cubicBezTo>
                  <a:cubicBezTo>
                    <a:pt x="6374" y="3778"/>
                    <a:pt x="6662" y="4149"/>
                    <a:pt x="7303" y="4149"/>
                  </a:cubicBezTo>
                  <a:cubicBezTo>
                    <a:pt x="7433" y="4149"/>
                    <a:pt x="7582" y="4131"/>
                    <a:pt x="7740" y="4094"/>
                  </a:cubicBezTo>
                  <a:cubicBezTo>
                    <a:pt x="8521" y="3926"/>
                    <a:pt x="8697" y="3387"/>
                    <a:pt x="8678" y="3025"/>
                  </a:cubicBezTo>
                  <a:lnTo>
                    <a:pt x="15349" y="321"/>
                  </a:lnTo>
                  <a:cubicBezTo>
                    <a:pt x="15433" y="284"/>
                    <a:pt x="15470" y="191"/>
                    <a:pt x="15442" y="108"/>
                  </a:cubicBezTo>
                  <a:cubicBezTo>
                    <a:pt x="15415" y="39"/>
                    <a:pt x="15351" y="1"/>
                    <a:pt x="15286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97;p89">
              <a:extLst>
                <a:ext uri="{FF2B5EF4-FFF2-40B4-BE49-F238E27FC236}">
                  <a16:creationId xmlns:a16="http://schemas.microsoft.com/office/drawing/2014/main" xmlns="" id="{61E647BD-2B60-7E2F-A294-97071C4EECBF}"/>
                </a:ext>
              </a:extLst>
            </p:cNvPr>
            <p:cNvSpPr/>
            <p:nvPr/>
          </p:nvSpPr>
          <p:spPr>
            <a:xfrm flipH="1">
              <a:off x="6971403" y="3029541"/>
              <a:ext cx="353381" cy="214525"/>
            </a:xfrm>
            <a:custGeom>
              <a:avLst/>
              <a:gdLst/>
              <a:ahLst/>
              <a:cxnLst/>
              <a:rect l="l" t="t" r="r" b="b"/>
              <a:pathLst>
                <a:path w="3680" h="2234" extrusionOk="0">
                  <a:moveTo>
                    <a:pt x="3630" y="1"/>
                  </a:moveTo>
                  <a:cubicBezTo>
                    <a:pt x="3625" y="1"/>
                    <a:pt x="3619" y="2"/>
                    <a:pt x="3615" y="4"/>
                  </a:cubicBezTo>
                  <a:cubicBezTo>
                    <a:pt x="2193" y="543"/>
                    <a:pt x="38" y="2141"/>
                    <a:pt x="19" y="2160"/>
                  </a:cubicBezTo>
                  <a:cubicBezTo>
                    <a:pt x="1" y="2169"/>
                    <a:pt x="1" y="2197"/>
                    <a:pt x="10" y="2215"/>
                  </a:cubicBezTo>
                  <a:cubicBezTo>
                    <a:pt x="19" y="2225"/>
                    <a:pt x="29" y="2234"/>
                    <a:pt x="47" y="2234"/>
                  </a:cubicBezTo>
                  <a:cubicBezTo>
                    <a:pt x="56" y="2234"/>
                    <a:pt x="66" y="2234"/>
                    <a:pt x="66" y="2225"/>
                  </a:cubicBezTo>
                  <a:cubicBezTo>
                    <a:pt x="94" y="2206"/>
                    <a:pt x="2240" y="617"/>
                    <a:pt x="3643" y="88"/>
                  </a:cubicBezTo>
                  <a:cubicBezTo>
                    <a:pt x="3671" y="78"/>
                    <a:pt x="3680" y="51"/>
                    <a:pt x="3671" y="32"/>
                  </a:cubicBezTo>
                  <a:cubicBezTo>
                    <a:pt x="3664" y="11"/>
                    <a:pt x="3646" y="1"/>
                    <a:pt x="3630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98;p89">
              <a:extLst>
                <a:ext uri="{FF2B5EF4-FFF2-40B4-BE49-F238E27FC236}">
                  <a16:creationId xmlns:a16="http://schemas.microsoft.com/office/drawing/2014/main" xmlns="" id="{D98C3FF4-3B2C-C817-878A-1F3E879ADBDB}"/>
                </a:ext>
              </a:extLst>
            </p:cNvPr>
            <p:cNvSpPr/>
            <p:nvPr/>
          </p:nvSpPr>
          <p:spPr>
            <a:xfrm flipH="1">
              <a:off x="6865196" y="3045674"/>
              <a:ext cx="370378" cy="182356"/>
            </a:xfrm>
            <a:custGeom>
              <a:avLst/>
              <a:gdLst/>
              <a:ahLst/>
              <a:cxnLst/>
              <a:rect l="l" t="t" r="r" b="b"/>
              <a:pathLst>
                <a:path w="3857" h="1899" extrusionOk="0">
                  <a:moveTo>
                    <a:pt x="3812" y="1"/>
                  </a:moveTo>
                  <a:cubicBezTo>
                    <a:pt x="3808" y="1"/>
                    <a:pt x="3804" y="2"/>
                    <a:pt x="3801" y="3"/>
                  </a:cubicBezTo>
                  <a:cubicBezTo>
                    <a:pt x="2333" y="403"/>
                    <a:pt x="47" y="1806"/>
                    <a:pt x="29" y="1824"/>
                  </a:cubicBezTo>
                  <a:cubicBezTo>
                    <a:pt x="1" y="1834"/>
                    <a:pt x="1" y="1861"/>
                    <a:pt x="10" y="1880"/>
                  </a:cubicBezTo>
                  <a:cubicBezTo>
                    <a:pt x="19" y="1889"/>
                    <a:pt x="29" y="1899"/>
                    <a:pt x="47" y="1899"/>
                  </a:cubicBezTo>
                  <a:cubicBezTo>
                    <a:pt x="56" y="1899"/>
                    <a:pt x="66" y="1899"/>
                    <a:pt x="66" y="1889"/>
                  </a:cubicBezTo>
                  <a:cubicBezTo>
                    <a:pt x="94" y="1880"/>
                    <a:pt x="2370" y="486"/>
                    <a:pt x="3819" y="87"/>
                  </a:cubicBezTo>
                  <a:cubicBezTo>
                    <a:pt x="3847" y="78"/>
                    <a:pt x="3856" y="50"/>
                    <a:pt x="3847" y="31"/>
                  </a:cubicBezTo>
                  <a:cubicBezTo>
                    <a:pt x="3847" y="16"/>
                    <a:pt x="3829" y="1"/>
                    <a:pt x="3812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399;p89">
              <a:extLst>
                <a:ext uri="{FF2B5EF4-FFF2-40B4-BE49-F238E27FC236}">
                  <a16:creationId xmlns:a16="http://schemas.microsoft.com/office/drawing/2014/main" xmlns="" id="{941DEF1F-B6E5-F573-5276-72855C2A909C}"/>
                </a:ext>
              </a:extLst>
            </p:cNvPr>
            <p:cNvSpPr/>
            <p:nvPr/>
          </p:nvSpPr>
          <p:spPr>
            <a:xfrm flipH="1">
              <a:off x="7643216" y="3226206"/>
              <a:ext cx="403315" cy="77686"/>
            </a:xfrm>
            <a:custGeom>
              <a:avLst/>
              <a:gdLst/>
              <a:ahLst/>
              <a:cxnLst/>
              <a:rect l="l" t="t" r="r" b="b"/>
              <a:pathLst>
                <a:path w="4200" h="809" extrusionOk="0">
                  <a:moveTo>
                    <a:pt x="38" y="0"/>
                  </a:moveTo>
                  <a:cubicBezTo>
                    <a:pt x="19" y="0"/>
                    <a:pt x="0" y="19"/>
                    <a:pt x="0" y="46"/>
                  </a:cubicBezTo>
                  <a:cubicBezTo>
                    <a:pt x="0" y="65"/>
                    <a:pt x="10" y="84"/>
                    <a:pt x="38" y="84"/>
                  </a:cubicBezTo>
                  <a:cubicBezTo>
                    <a:pt x="41" y="87"/>
                    <a:pt x="43" y="88"/>
                    <a:pt x="44" y="88"/>
                  </a:cubicBezTo>
                  <a:cubicBezTo>
                    <a:pt x="48" y="88"/>
                    <a:pt x="50" y="84"/>
                    <a:pt x="56" y="84"/>
                  </a:cubicBezTo>
                  <a:cubicBezTo>
                    <a:pt x="1561" y="84"/>
                    <a:pt x="4116" y="808"/>
                    <a:pt x="4144" y="808"/>
                  </a:cubicBezTo>
                  <a:lnTo>
                    <a:pt x="4153" y="808"/>
                  </a:lnTo>
                  <a:cubicBezTo>
                    <a:pt x="4172" y="808"/>
                    <a:pt x="4191" y="799"/>
                    <a:pt x="4191" y="780"/>
                  </a:cubicBezTo>
                  <a:cubicBezTo>
                    <a:pt x="4200" y="762"/>
                    <a:pt x="4181" y="734"/>
                    <a:pt x="4163" y="734"/>
                  </a:cubicBezTo>
                  <a:cubicBezTo>
                    <a:pt x="4135" y="725"/>
                    <a:pt x="1570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00;p89">
              <a:extLst>
                <a:ext uri="{FF2B5EF4-FFF2-40B4-BE49-F238E27FC236}">
                  <a16:creationId xmlns:a16="http://schemas.microsoft.com/office/drawing/2014/main" xmlns="" id="{F33695AF-84C3-D80E-7381-9D86EB52E7C1}"/>
                </a:ext>
              </a:extLst>
            </p:cNvPr>
            <p:cNvSpPr/>
            <p:nvPr/>
          </p:nvSpPr>
          <p:spPr>
            <a:xfrm flipH="1">
              <a:off x="7732425" y="3279694"/>
              <a:ext cx="265036" cy="41100"/>
            </a:xfrm>
            <a:custGeom>
              <a:avLst/>
              <a:gdLst/>
              <a:ahLst/>
              <a:cxnLst/>
              <a:rect l="l" t="t" r="r" b="b"/>
              <a:pathLst>
                <a:path w="2760" h="428" extrusionOk="0">
                  <a:moveTo>
                    <a:pt x="47" y="0"/>
                  </a:moveTo>
                  <a:cubicBezTo>
                    <a:pt x="28" y="0"/>
                    <a:pt x="10" y="19"/>
                    <a:pt x="0" y="38"/>
                  </a:cubicBezTo>
                  <a:cubicBezTo>
                    <a:pt x="0" y="66"/>
                    <a:pt x="19" y="84"/>
                    <a:pt x="47" y="84"/>
                  </a:cubicBezTo>
                  <a:cubicBezTo>
                    <a:pt x="1348" y="177"/>
                    <a:pt x="2695" y="428"/>
                    <a:pt x="2704" y="428"/>
                  </a:cubicBezTo>
                  <a:lnTo>
                    <a:pt x="2713" y="428"/>
                  </a:lnTo>
                  <a:cubicBezTo>
                    <a:pt x="2732" y="428"/>
                    <a:pt x="2750" y="419"/>
                    <a:pt x="2750" y="400"/>
                  </a:cubicBezTo>
                  <a:cubicBezTo>
                    <a:pt x="2760" y="372"/>
                    <a:pt x="2741" y="354"/>
                    <a:pt x="2723" y="344"/>
                  </a:cubicBezTo>
                  <a:cubicBezTo>
                    <a:pt x="2704" y="344"/>
                    <a:pt x="1357" y="93"/>
                    <a:pt x="47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01;p89">
              <a:extLst>
                <a:ext uri="{FF2B5EF4-FFF2-40B4-BE49-F238E27FC236}">
                  <a16:creationId xmlns:a16="http://schemas.microsoft.com/office/drawing/2014/main" xmlns="" id="{82F1F612-B438-1879-B4DF-248EFB50D30F}"/>
                </a:ext>
              </a:extLst>
            </p:cNvPr>
            <p:cNvSpPr/>
            <p:nvPr/>
          </p:nvSpPr>
          <p:spPr>
            <a:xfrm flipH="1">
              <a:off x="6634154" y="3497581"/>
              <a:ext cx="643288" cy="440670"/>
            </a:xfrm>
            <a:custGeom>
              <a:avLst/>
              <a:gdLst/>
              <a:ahLst/>
              <a:cxnLst/>
              <a:rect l="l" t="t" r="r" b="b"/>
              <a:pathLst>
                <a:path w="6699" h="4589" extrusionOk="0">
                  <a:moveTo>
                    <a:pt x="4232" y="1"/>
                  </a:moveTo>
                  <a:cubicBezTo>
                    <a:pt x="3976" y="1"/>
                    <a:pt x="3576" y="242"/>
                    <a:pt x="3233" y="389"/>
                  </a:cubicBezTo>
                  <a:cubicBezTo>
                    <a:pt x="3104" y="445"/>
                    <a:pt x="2990" y="466"/>
                    <a:pt x="2870" y="466"/>
                  </a:cubicBezTo>
                  <a:cubicBezTo>
                    <a:pt x="2575" y="466"/>
                    <a:pt x="2244" y="341"/>
                    <a:pt x="1570" y="314"/>
                  </a:cubicBezTo>
                  <a:cubicBezTo>
                    <a:pt x="1557" y="314"/>
                    <a:pt x="1543" y="314"/>
                    <a:pt x="1530" y="314"/>
                  </a:cubicBezTo>
                  <a:cubicBezTo>
                    <a:pt x="1092" y="314"/>
                    <a:pt x="726" y="459"/>
                    <a:pt x="465" y="621"/>
                  </a:cubicBezTo>
                  <a:cubicBezTo>
                    <a:pt x="353" y="686"/>
                    <a:pt x="270" y="751"/>
                    <a:pt x="195" y="807"/>
                  </a:cubicBezTo>
                  <a:cubicBezTo>
                    <a:pt x="65" y="909"/>
                    <a:pt x="0" y="983"/>
                    <a:pt x="0" y="983"/>
                  </a:cubicBezTo>
                  <a:lnTo>
                    <a:pt x="697" y="4579"/>
                  </a:lnTo>
                  <a:cubicBezTo>
                    <a:pt x="697" y="4579"/>
                    <a:pt x="715" y="4588"/>
                    <a:pt x="753" y="4588"/>
                  </a:cubicBezTo>
                  <a:lnTo>
                    <a:pt x="1041" y="4588"/>
                  </a:lnTo>
                  <a:cubicBezTo>
                    <a:pt x="1840" y="4588"/>
                    <a:pt x="3828" y="4551"/>
                    <a:pt x="4738" y="4142"/>
                  </a:cubicBezTo>
                  <a:cubicBezTo>
                    <a:pt x="5565" y="3770"/>
                    <a:pt x="5324" y="3306"/>
                    <a:pt x="5324" y="3306"/>
                  </a:cubicBezTo>
                  <a:cubicBezTo>
                    <a:pt x="6290" y="2804"/>
                    <a:pt x="6021" y="2228"/>
                    <a:pt x="6021" y="2228"/>
                  </a:cubicBezTo>
                  <a:cubicBezTo>
                    <a:pt x="6699" y="1624"/>
                    <a:pt x="6169" y="1160"/>
                    <a:pt x="6169" y="1160"/>
                  </a:cubicBezTo>
                  <a:cubicBezTo>
                    <a:pt x="6327" y="974"/>
                    <a:pt x="6383" y="816"/>
                    <a:pt x="6383" y="677"/>
                  </a:cubicBezTo>
                  <a:cubicBezTo>
                    <a:pt x="6366" y="498"/>
                    <a:pt x="6209" y="366"/>
                    <a:pt x="6033" y="366"/>
                  </a:cubicBezTo>
                  <a:cubicBezTo>
                    <a:pt x="6017" y="366"/>
                    <a:pt x="6000" y="368"/>
                    <a:pt x="5983" y="370"/>
                  </a:cubicBezTo>
                  <a:cubicBezTo>
                    <a:pt x="5426" y="444"/>
                    <a:pt x="4274" y="872"/>
                    <a:pt x="4274" y="872"/>
                  </a:cubicBezTo>
                  <a:cubicBezTo>
                    <a:pt x="4274" y="872"/>
                    <a:pt x="4627" y="342"/>
                    <a:pt x="4432" y="91"/>
                  </a:cubicBezTo>
                  <a:cubicBezTo>
                    <a:pt x="4386" y="27"/>
                    <a:pt x="4317" y="1"/>
                    <a:pt x="4232" y="1"/>
                  </a:cubicBezTo>
                  <a:close/>
                </a:path>
              </a:pathLst>
            </a:custGeom>
            <a:solidFill>
              <a:srgbClr val="FDA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02;p89">
              <a:extLst>
                <a:ext uri="{FF2B5EF4-FFF2-40B4-BE49-F238E27FC236}">
                  <a16:creationId xmlns:a16="http://schemas.microsoft.com/office/drawing/2014/main" xmlns="" id="{92CDF2A7-FA1A-1F31-7015-00F793227A8E}"/>
                </a:ext>
              </a:extLst>
            </p:cNvPr>
            <p:cNvSpPr/>
            <p:nvPr/>
          </p:nvSpPr>
          <p:spPr>
            <a:xfrm flipH="1">
              <a:off x="7178341" y="3557118"/>
              <a:ext cx="80375" cy="381133"/>
            </a:xfrm>
            <a:custGeom>
              <a:avLst/>
              <a:gdLst/>
              <a:ahLst/>
              <a:cxnLst/>
              <a:rect l="l" t="t" r="r" b="b"/>
              <a:pathLst>
                <a:path w="837" h="3969" extrusionOk="0">
                  <a:moveTo>
                    <a:pt x="270" y="1"/>
                  </a:moveTo>
                  <a:cubicBezTo>
                    <a:pt x="158" y="66"/>
                    <a:pt x="65" y="131"/>
                    <a:pt x="0" y="187"/>
                  </a:cubicBezTo>
                  <a:cubicBezTo>
                    <a:pt x="37" y="1460"/>
                    <a:pt x="223" y="2732"/>
                    <a:pt x="558" y="3968"/>
                  </a:cubicBezTo>
                  <a:lnTo>
                    <a:pt x="836" y="3968"/>
                  </a:lnTo>
                  <a:cubicBezTo>
                    <a:pt x="567" y="3002"/>
                    <a:pt x="390" y="2008"/>
                    <a:pt x="316" y="1004"/>
                  </a:cubicBezTo>
                  <a:cubicBezTo>
                    <a:pt x="288" y="670"/>
                    <a:pt x="270" y="335"/>
                    <a:pt x="270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03;p89">
              <a:extLst>
                <a:ext uri="{FF2B5EF4-FFF2-40B4-BE49-F238E27FC236}">
                  <a16:creationId xmlns:a16="http://schemas.microsoft.com/office/drawing/2014/main" xmlns="" id="{7734A352-EC19-7EE9-2114-E3786A4AACF5}"/>
                </a:ext>
              </a:extLst>
            </p:cNvPr>
            <p:cNvSpPr/>
            <p:nvPr/>
          </p:nvSpPr>
          <p:spPr>
            <a:xfrm flipH="1">
              <a:off x="6680533" y="3604748"/>
              <a:ext cx="249864" cy="96988"/>
            </a:xfrm>
            <a:custGeom>
              <a:avLst/>
              <a:gdLst/>
              <a:ahLst/>
              <a:cxnLst/>
              <a:rect l="l" t="t" r="r" b="b"/>
              <a:pathLst>
                <a:path w="2602" h="1010" extrusionOk="0">
                  <a:moveTo>
                    <a:pt x="2557" y="0"/>
                  </a:moveTo>
                  <a:cubicBezTo>
                    <a:pt x="2543" y="0"/>
                    <a:pt x="2529" y="5"/>
                    <a:pt x="2518" y="16"/>
                  </a:cubicBezTo>
                  <a:cubicBezTo>
                    <a:pt x="1849" y="768"/>
                    <a:pt x="65" y="926"/>
                    <a:pt x="47" y="926"/>
                  </a:cubicBezTo>
                  <a:cubicBezTo>
                    <a:pt x="19" y="926"/>
                    <a:pt x="0" y="945"/>
                    <a:pt x="10" y="973"/>
                  </a:cubicBezTo>
                  <a:cubicBezTo>
                    <a:pt x="10" y="991"/>
                    <a:pt x="28" y="1010"/>
                    <a:pt x="47" y="1010"/>
                  </a:cubicBezTo>
                  <a:lnTo>
                    <a:pt x="56" y="1010"/>
                  </a:lnTo>
                  <a:cubicBezTo>
                    <a:pt x="121" y="1001"/>
                    <a:pt x="1886" y="852"/>
                    <a:pt x="2583" y="72"/>
                  </a:cubicBezTo>
                  <a:cubicBezTo>
                    <a:pt x="2602" y="53"/>
                    <a:pt x="2592" y="25"/>
                    <a:pt x="2583" y="7"/>
                  </a:cubicBezTo>
                  <a:cubicBezTo>
                    <a:pt x="2575" y="3"/>
                    <a:pt x="2566" y="0"/>
                    <a:pt x="2557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04;p89">
              <a:extLst>
                <a:ext uri="{FF2B5EF4-FFF2-40B4-BE49-F238E27FC236}">
                  <a16:creationId xmlns:a16="http://schemas.microsoft.com/office/drawing/2014/main" xmlns="" id="{6D481E1D-C508-AD33-C531-A6E3114526DF}"/>
                </a:ext>
              </a:extLst>
            </p:cNvPr>
            <p:cNvSpPr/>
            <p:nvPr/>
          </p:nvSpPr>
          <p:spPr>
            <a:xfrm flipH="1">
              <a:off x="6694841" y="3706921"/>
              <a:ext cx="224896" cy="90362"/>
            </a:xfrm>
            <a:custGeom>
              <a:avLst/>
              <a:gdLst/>
              <a:ahLst/>
              <a:cxnLst/>
              <a:rect l="l" t="t" r="r" b="b"/>
              <a:pathLst>
                <a:path w="2342" h="941" extrusionOk="0">
                  <a:moveTo>
                    <a:pt x="2301" y="1"/>
                  </a:moveTo>
                  <a:cubicBezTo>
                    <a:pt x="2293" y="1"/>
                    <a:pt x="2284" y="4"/>
                    <a:pt x="2277" y="11"/>
                  </a:cubicBezTo>
                  <a:cubicBezTo>
                    <a:pt x="2258" y="20"/>
                    <a:pt x="1069" y="829"/>
                    <a:pt x="38" y="847"/>
                  </a:cubicBezTo>
                  <a:cubicBezTo>
                    <a:pt x="19" y="847"/>
                    <a:pt x="1" y="875"/>
                    <a:pt x="1" y="894"/>
                  </a:cubicBezTo>
                  <a:cubicBezTo>
                    <a:pt x="1" y="922"/>
                    <a:pt x="19" y="940"/>
                    <a:pt x="38" y="940"/>
                  </a:cubicBezTo>
                  <a:cubicBezTo>
                    <a:pt x="1097" y="922"/>
                    <a:pt x="2268" y="113"/>
                    <a:pt x="2323" y="76"/>
                  </a:cubicBezTo>
                  <a:cubicBezTo>
                    <a:pt x="2342" y="67"/>
                    <a:pt x="2342" y="39"/>
                    <a:pt x="2333" y="20"/>
                  </a:cubicBezTo>
                  <a:cubicBezTo>
                    <a:pt x="2327" y="9"/>
                    <a:pt x="2314" y="1"/>
                    <a:pt x="2301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05;p89">
              <a:extLst>
                <a:ext uri="{FF2B5EF4-FFF2-40B4-BE49-F238E27FC236}">
                  <a16:creationId xmlns:a16="http://schemas.microsoft.com/office/drawing/2014/main" xmlns="" id="{A1337549-5CCE-0221-8687-02D679518E10}"/>
                </a:ext>
              </a:extLst>
            </p:cNvPr>
            <p:cNvSpPr/>
            <p:nvPr/>
          </p:nvSpPr>
          <p:spPr>
            <a:xfrm flipH="1">
              <a:off x="6761676" y="3811112"/>
              <a:ext cx="155372" cy="53967"/>
            </a:xfrm>
            <a:custGeom>
              <a:avLst/>
              <a:gdLst/>
              <a:ahLst/>
              <a:cxnLst/>
              <a:rect l="l" t="t" r="r" b="b"/>
              <a:pathLst>
                <a:path w="1618" h="562" extrusionOk="0">
                  <a:moveTo>
                    <a:pt x="1569" y="0"/>
                  </a:moveTo>
                  <a:cubicBezTo>
                    <a:pt x="1563" y="0"/>
                    <a:pt x="1557" y="1"/>
                    <a:pt x="1552" y="4"/>
                  </a:cubicBezTo>
                  <a:cubicBezTo>
                    <a:pt x="1078" y="282"/>
                    <a:pt x="47" y="468"/>
                    <a:pt x="38" y="478"/>
                  </a:cubicBezTo>
                  <a:cubicBezTo>
                    <a:pt x="19" y="478"/>
                    <a:pt x="1" y="496"/>
                    <a:pt x="10" y="524"/>
                  </a:cubicBezTo>
                  <a:cubicBezTo>
                    <a:pt x="10" y="543"/>
                    <a:pt x="28" y="561"/>
                    <a:pt x="47" y="561"/>
                  </a:cubicBezTo>
                  <a:cubicBezTo>
                    <a:pt x="47" y="561"/>
                    <a:pt x="56" y="561"/>
                    <a:pt x="56" y="552"/>
                  </a:cubicBezTo>
                  <a:cubicBezTo>
                    <a:pt x="93" y="552"/>
                    <a:pt x="1106" y="357"/>
                    <a:pt x="1589" y="78"/>
                  </a:cubicBezTo>
                  <a:cubicBezTo>
                    <a:pt x="1617" y="69"/>
                    <a:pt x="1617" y="41"/>
                    <a:pt x="1608" y="22"/>
                  </a:cubicBezTo>
                  <a:cubicBezTo>
                    <a:pt x="1601" y="9"/>
                    <a:pt x="1584" y="0"/>
                    <a:pt x="1569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06;p89">
              <a:extLst>
                <a:ext uri="{FF2B5EF4-FFF2-40B4-BE49-F238E27FC236}">
                  <a16:creationId xmlns:a16="http://schemas.microsoft.com/office/drawing/2014/main" xmlns="" id="{AE468646-4DB8-184A-2A7B-9C5F59BF5F2F}"/>
                </a:ext>
              </a:extLst>
            </p:cNvPr>
            <p:cNvSpPr/>
            <p:nvPr/>
          </p:nvSpPr>
          <p:spPr>
            <a:xfrm flipH="1">
              <a:off x="6862506" y="3577380"/>
              <a:ext cx="208860" cy="41388"/>
            </a:xfrm>
            <a:custGeom>
              <a:avLst/>
              <a:gdLst/>
              <a:ahLst/>
              <a:cxnLst/>
              <a:rect l="l" t="t" r="r" b="b"/>
              <a:pathLst>
                <a:path w="2175" h="431" extrusionOk="0">
                  <a:moveTo>
                    <a:pt x="2132" y="0"/>
                  </a:moveTo>
                  <a:cubicBezTo>
                    <a:pt x="2128" y="0"/>
                    <a:pt x="2123" y="1"/>
                    <a:pt x="2119" y="4"/>
                  </a:cubicBezTo>
                  <a:cubicBezTo>
                    <a:pt x="2109" y="4"/>
                    <a:pt x="1199" y="301"/>
                    <a:pt x="716" y="338"/>
                  </a:cubicBezTo>
                  <a:cubicBezTo>
                    <a:pt x="684" y="341"/>
                    <a:pt x="654" y="342"/>
                    <a:pt x="626" y="342"/>
                  </a:cubicBezTo>
                  <a:cubicBezTo>
                    <a:pt x="237" y="342"/>
                    <a:pt x="83" y="124"/>
                    <a:pt x="75" y="115"/>
                  </a:cubicBezTo>
                  <a:cubicBezTo>
                    <a:pt x="69" y="104"/>
                    <a:pt x="56" y="96"/>
                    <a:pt x="43" y="96"/>
                  </a:cubicBezTo>
                  <a:cubicBezTo>
                    <a:pt x="34" y="96"/>
                    <a:pt x="26" y="99"/>
                    <a:pt x="19" y="106"/>
                  </a:cubicBezTo>
                  <a:cubicBezTo>
                    <a:pt x="0" y="115"/>
                    <a:pt x="0" y="143"/>
                    <a:pt x="10" y="162"/>
                  </a:cubicBezTo>
                  <a:cubicBezTo>
                    <a:pt x="19" y="171"/>
                    <a:pt x="195" y="431"/>
                    <a:pt x="632" y="431"/>
                  </a:cubicBezTo>
                  <a:cubicBezTo>
                    <a:pt x="660" y="431"/>
                    <a:pt x="697" y="431"/>
                    <a:pt x="725" y="422"/>
                  </a:cubicBezTo>
                  <a:cubicBezTo>
                    <a:pt x="1217" y="384"/>
                    <a:pt x="2100" y="96"/>
                    <a:pt x="2137" y="78"/>
                  </a:cubicBezTo>
                  <a:cubicBezTo>
                    <a:pt x="2165" y="69"/>
                    <a:pt x="2174" y="50"/>
                    <a:pt x="2165" y="31"/>
                  </a:cubicBezTo>
                  <a:cubicBezTo>
                    <a:pt x="2158" y="11"/>
                    <a:pt x="2146" y="0"/>
                    <a:pt x="2132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07;p89">
              <a:extLst>
                <a:ext uri="{FF2B5EF4-FFF2-40B4-BE49-F238E27FC236}">
                  <a16:creationId xmlns:a16="http://schemas.microsoft.com/office/drawing/2014/main" xmlns="" id="{F087EE7C-FAF5-6E45-7EB9-FD7373697EA6}"/>
                </a:ext>
              </a:extLst>
            </p:cNvPr>
            <p:cNvSpPr/>
            <p:nvPr/>
          </p:nvSpPr>
          <p:spPr>
            <a:xfrm flipH="1">
              <a:off x="7073097" y="2466914"/>
              <a:ext cx="456899" cy="373067"/>
            </a:xfrm>
            <a:custGeom>
              <a:avLst/>
              <a:gdLst/>
              <a:ahLst/>
              <a:cxnLst/>
              <a:rect l="l" t="t" r="r" b="b"/>
              <a:pathLst>
                <a:path w="4758" h="3885" extrusionOk="0">
                  <a:moveTo>
                    <a:pt x="3764" y="1"/>
                  </a:moveTo>
                  <a:lnTo>
                    <a:pt x="1116" y="279"/>
                  </a:lnTo>
                  <a:cubicBezTo>
                    <a:pt x="1069" y="317"/>
                    <a:pt x="1264" y="2667"/>
                    <a:pt x="1264" y="2667"/>
                  </a:cubicBezTo>
                  <a:cubicBezTo>
                    <a:pt x="1264" y="2667"/>
                    <a:pt x="196" y="3094"/>
                    <a:pt x="1" y="3187"/>
                  </a:cubicBezTo>
                  <a:cubicBezTo>
                    <a:pt x="1" y="3187"/>
                    <a:pt x="1950" y="3885"/>
                    <a:pt x="3103" y="3885"/>
                  </a:cubicBezTo>
                  <a:cubicBezTo>
                    <a:pt x="3125" y="3885"/>
                    <a:pt x="3147" y="3885"/>
                    <a:pt x="3169" y="3884"/>
                  </a:cubicBezTo>
                  <a:cubicBezTo>
                    <a:pt x="3169" y="3884"/>
                    <a:pt x="4228" y="3215"/>
                    <a:pt x="4758" y="2351"/>
                  </a:cubicBezTo>
                  <a:cubicBezTo>
                    <a:pt x="4758" y="2351"/>
                    <a:pt x="4237" y="2295"/>
                    <a:pt x="4070" y="2295"/>
                  </a:cubicBezTo>
                  <a:lnTo>
                    <a:pt x="3764" y="1"/>
                  </a:lnTo>
                  <a:close/>
                </a:path>
              </a:pathLst>
            </a:custGeom>
            <a:solidFill>
              <a:srgbClr val="FDA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08;p89">
              <a:extLst>
                <a:ext uri="{FF2B5EF4-FFF2-40B4-BE49-F238E27FC236}">
                  <a16:creationId xmlns:a16="http://schemas.microsoft.com/office/drawing/2014/main" xmlns="" id="{5CB381F9-F74E-9F52-C00C-65D10F52E47C}"/>
                </a:ext>
              </a:extLst>
            </p:cNvPr>
            <p:cNvSpPr/>
            <p:nvPr/>
          </p:nvSpPr>
          <p:spPr>
            <a:xfrm flipH="1">
              <a:off x="6644818" y="1803650"/>
              <a:ext cx="1408819" cy="889119"/>
            </a:xfrm>
            <a:custGeom>
              <a:avLst/>
              <a:gdLst/>
              <a:ahLst/>
              <a:cxnLst/>
              <a:rect l="l" t="t" r="r" b="b"/>
              <a:pathLst>
                <a:path w="14671" h="9259" extrusionOk="0">
                  <a:moveTo>
                    <a:pt x="7723" y="0"/>
                  </a:moveTo>
                  <a:cubicBezTo>
                    <a:pt x="7242" y="0"/>
                    <a:pt x="6756" y="196"/>
                    <a:pt x="6569" y="683"/>
                  </a:cubicBezTo>
                  <a:cubicBezTo>
                    <a:pt x="6569" y="683"/>
                    <a:pt x="5971" y="51"/>
                    <a:pt x="5279" y="51"/>
                  </a:cubicBezTo>
                  <a:cubicBezTo>
                    <a:pt x="5026" y="51"/>
                    <a:pt x="4760" y="135"/>
                    <a:pt x="4506" y="367"/>
                  </a:cubicBezTo>
                  <a:cubicBezTo>
                    <a:pt x="3568" y="1240"/>
                    <a:pt x="4255" y="1993"/>
                    <a:pt x="3493" y="2262"/>
                  </a:cubicBezTo>
                  <a:cubicBezTo>
                    <a:pt x="2722" y="2541"/>
                    <a:pt x="2146" y="2262"/>
                    <a:pt x="1793" y="3080"/>
                  </a:cubicBezTo>
                  <a:cubicBezTo>
                    <a:pt x="1440" y="3888"/>
                    <a:pt x="2267" y="4362"/>
                    <a:pt x="1700" y="4854"/>
                  </a:cubicBezTo>
                  <a:cubicBezTo>
                    <a:pt x="1412" y="5105"/>
                    <a:pt x="1050" y="5254"/>
                    <a:pt x="762" y="5505"/>
                  </a:cubicBezTo>
                  <a:cubicBezTo>
                    <a:pt x="427" y="5811"/>
                    <a:pt x="269" y="6285"/>
                    <a:pt x="307" y="6731"/>
                  </a:cubicBezTo>
                  <a:cubicBezTo>
                    <a:pt x="325" y="6954"/>
                    <a:pt x="390" y="7168"/>
                    <a:pt x="511" y="7354"/>
                  </a:cubicBezTo>
                  <a:cubicBezTo>
                    <a:pt x="622" y="7549"/>
                    <a:pt x="790" y="7716"/>
                    <a:pt x="780" y="7957"/>
                  </a:cubicBezTo>
                  <a:cubicBezTo>
                    <a:pt x="771" y="8320"/>
                    <a:pt x="0" y="8608"/>
                    <a:pt x="362" y="9258"/>
                  </a:cubicBezTo>
                  <a:lnTo>
                    <a:pt x="2202" y="8561"/>
                  </a:lnTo>
                  <a:cubicBezTo>
                    <a:pt x="2211" y="8552"/>
                    <a:pt x="2211" y="8543"/>
                    <a:pt x="2221" y="8534"/>
                  </a:cubicBezTo>
                  <a:cubicBezTo>
                    <a:pt x="2304" y="8311"/>
                    <a:pt x="2332" y="8060"/>
                    <a:pt x="2258" y="7846"/>
                  </a:cubicBezTo>
                  <a:cubicBezTo>
                    <a:pt x="2221" y="7753"/>
                    <a:pt x="2165" y="7660"/>
                    <a:pt x="2128" y="7567"/>
                  </a:cubicBezTo>
                  <a:cubicBezTo>
                    <a:pt x="2063" y="7391"/>
                    <a:pt x="2072" y="7196"/>
                    <a:pt x="2128" y="7010"/>
                  </a:cubicBezTo>
                  <a:cubicBezTo>
                    <a:pt x="2183" y="6833"/>
                    <a:pt x="2276" y="6666"/>
                    <a:pt x="2388" y="6517"/>
                  </a:cubicBezTo>
                  <a:lnTo>
                    <a:pt x="2388" y="6517"/>
                  </a:lnTo>
                  <a:cubicBezTo>
                    <a:pt x="2369" y="6666"/>
                    <a:pt x="2360" y="6852"/>
                    <a:pt x="2397" y="7001"/>
                  </a:cubicBezTo>
                  <a:cubicBezTo>
                    <a:pt x="2453" y="7224"/>
                    <a:pt x="2639" y="7400"/>
                    <a:pt x="2759" y="7595"/>
                  </a:cubicBezTo>
                  <a:cubicBezTo>
                    <a:pt x="2880" y="7800"/>
                    <a:pt x="2945" y="8032"/>
                    <a:pt x="2964" y="8273"/>
                  </a:cubicBezTo>
                  <a:lnTo>
                    <a:pt x="3967" y="7892"/>
                  </a:lnTo>
                  <a:cubicBezTo>
                    <a:pt x="3977" y="7837"/>
                    <a:pt x="3995" y="7781"/>
                    <a:pt x="4004" y="7716"/>
                  </a:cubicBezTo>
                  <a:cubicBezTo>
                    <a:pt x="4069" y="7372"/>
                    <a:pt x="4079" y="7001"/>
                    <a:pt x="3967" y="6666"/>
                  </a:cubicBezTo>
                  <a:lnTo>
                    <a:pt x="3967" y="6666"/>
                  </a:lnTo>
                  <a:cubicBezTo>
                    <a:pt x="4199" y="6833"/>
                    <a:pt x="4339" y="7093"/>
                    <a:pt x="4432" y="7372"/>
                  </a:cubicBezTo>
                  <a:cubicBezTo>
                    <a:pt x="4460" y="7474"/>
                    <a:pt x="4488" y="7577"/>
                    <a:pt x="4506" y="7688"/>
                  </a:cubicBezTo>
                  <a:lnTo>
                    <a:pt x="10926" y="5263"/>
                  </a:lnTo>
                  <a:cubicBezTo>
                    <a:pt x="10861" y="5040"/>
                    <a:pt x="10815" y="4808"/>
                    <a:pt x="10796" y="4585"/>
                  </a:cubicBezTo>
                  <a:cubicBezTo>
                    <a:pt x="10768" y="4297"/>
                    <a:pt x="10796" y="4000"/>
                    <a:pt x="10954" y="3758"/>
                  </a:cubicBezTo>
                  <a:cubicBezTo>
                    <a:pt x="10973" y="4111"/>
                    <a:pt x="11121" y="4446"/>
                    <a:pt x="11316" y="4743"/>
                  </a:cubicBezTo>
                  <a:cubicBezTo>
                    <a:pt x="11381" y="4845"/>
                    <a:pt x="11456" y="4938"/>
                    <a:pt x="11530" y="5031"/>
                  </a:cubicBezTo>
                  <a:lnTo>
                    <a:pt x="13072" y="4446"/>
                  </a:lnTo>
                  <a:cubicBezTo>
                    <a:pt x="13017" y="4371"/>
                    <a:pt x="12942" y="4306"/>
                    <a:pt x="12868" y="4241"/>
                  </a:cubicBezTo>
                  <a:cubicBezTo>
                    <a:pt x="12756" y="4158"/>
                    <a:pt x="12626" y="4102"/>
                    <a:pt x="12506" y="4018"/>
                  </a:cubicBezTo>
                  <a:cubicBezTo>
                    <a:pt x="12301" y="3860"/>
                    <a:pt x="12162" y="3619"/>
                    <a:pt x="12087" y="3368"/>
                  </a:cubicBezTo>
                  <a:cubicBezTo>
                    <a:pt x="12004" y="3117"/>
                    <a:pt x="11995" y="2857"/>
                    <a:pt x="12004" y="2597"/>
                  </a:cubicBezTo>
                  <a:lnTo>
                    <a:pt x="12004" y="2597"/>
                  </a:lnTo>
                  <a:cubicBezTo>
                    <a:pt x="12097" y="2783"/>
                    <a:pt x="12227" y="3006"/>
                    <a:pt x="12385" y="3154"/>
                  </a:cubicBezTo>
                  <a:cubicBezTo>
                    <a:pt x="12626" y="3368"/>
                    <a:pt x="12970" y="3433"/>
                    <a:pt x="13258" y="3563"/>
                  </a:cubicBezTo>
                  <a:cubicBezTo>
                    <a:pt x="13537" y="3693"/>
                    <a:pt x="13760" y="3888"/>
                    <a:pt x="13955" y="4111"/>
                  </a:cubicBezTo>
                  <a:lnTo>
                    <a:pt x="14670" y="3842"/>
                  </a:lnTo>
                  <a:cubicBezTo>
                    <a:pt x="14670" y="3842"/>
                    <a:pt x="14624" y="3275"/>
                    <a:pt x="14215" y="2857"/>
                  </a:cubicBezTo>
                  <a:cubicBezTo>
                    <a:pt x="13806" y="2429"/>
                    <a:pt x="12524" y="2550"/>
                    <a:pt x="12422" y="1853"/>
                  </a:cubicBezTo>
                  <a:cubicBezTo>
                    <a:pt x="12337" y="1270"/>
                    <a:pt x="11891" y="870"/>
                    <a:pt x="11198" y="870"/>
                  </a:cubicBezTo>
                  <a:cubicBezTo>
                    <a:pt x="11052" y="870"/>
                    <a:pt x="10897" y="887"/>
                    <a:pt x="10731" y="924"/>
                  </a:cubicBezTo>
                  <a:cubicBezTo>
                    <a:pt x="10337" y="1009"/>
                    <a:pt x="10004" y="1086"/>
                    <a:pt x="9725" y="1086"/>
                  </a:cubicBezTo>
                  <a:cubicBezTo>
                    <a:pt x="9419" y="1086"/>
                    <a:pt x="9178" y="993"/>
                    <a:pt x="8994" y="711"/>
                  </a:cubicBezTo>
                  <a:cubicBezTo>
                    <a:pt x="8733" y="320"/>
                    <a:pt x="8325" y="42"/>
                    <a:pt x="7851" y="5"/>
                  </a:cubicBezTo>
                  <a:cubicBezTo>
                    <a:pt x="7808" y="2"/>
                    <a:pt x="7766" y="0"/>
                    <a:pt x="7723" y="0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09;p89">
              <a:extLst>
                <a:ext uri="{FF2B5EF4-FFF2-40B4-BE49-F238E27FC236}">
                  <a16:creationId xmlns:a16="http://schemas.microsoft.com/office/drawing/2014/main" xmlns="" id="{C85D73FF-51ED-341B-F5F7-D0B1F659F4D7}"/>
                </a:ext>
              </a:extLst>
            </p:cNvPr>
            <p:cNvSpPr/>
            <p:nvPr/>
          </p:nvSpPr>
          <p:spPr>
            <a:xfrm flipH="1">
              <a:off x="7092688" y="1909281"/>
              <a:ext cx="601420" cy="615440"/>
            </a:xfrm>
            <a:custGeom>
              <a:avLst/>
              <a:gdLst/>
              <a:ahLst/>
              <a:cxnLst/>
              <a:rect l="l" t="t" r="r" b="b"/>
              <a:pathLst>
                <a:path w="6263" h="6409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3382" y="438"/>
                    <a:pt x="3298" y="614"/>
                    <a:pt x="2983" y="828"/>
                  </a:cubicBezTo>
                  <a:cubicBezTo>
                    <a:pt x="2871" y="902"/>
                    <a:pt x="2741" y="967"/>
                    <a:pt x="2620" y="1014"/>
                  </a:cubicBezTo>
                  <a:cubicBezTo>
                    <a:pt x="2379" y="1107"/>
                    <a:pt x="2100" y="1227"/>
                    <a:pt x="1970" y="1469"/>
                  </a:cubicBezTo>
                  <a:cubicBezTo>
                    <a:pt x="1812" y="1766"/>
                    <a:pt x="1951" y="2296"/>
                    <a:pt x="1914" y="2639"/>
                  </a:cubicBezTo>
                  <a:cubicBezTo>
                    <a:pt x="1868" y="3002"/>
                    <a:pt x="1747" y="3206"/>
                    <a:pt x="1524" y="3308"/>
                  </a:cubicBezTo>
                  <a:cubicBezTo>
                    <a:pt x="1475" y="3331"/>
                    <a:pt x="1422" y="3342"/>
                    <a:pt x="1369" y="3342"/>
                  </a:cubicBezTo>
                  <a:cubicBezTo>
                    <a:pt x="1311" y="3342"/>
                    <a:pt x="1252" y="3328"/>
                    <a:pt x="1199" y="3299"/>
                  </a:cubicBezTo>
                  <a:cubicBezTo>
                    <a:pt x="1076" y="3236"/>
                    <a:pt x="958" y="3212"/>
                    <a:pt x="850" y="3212"/>
                  </a:cubicBezTo>
                  <a:cubicBezTo>
                    <a:pt x="737" y="3212"/>
                    <a:pt x="634" y="3238"/>
                    <a:pt x="548" y="3271"/>
                  </a:cubicBezTo>
                  <a:cubicBezTo>
                    <a:pt x="195" y="3392"/>
                    <a:pt x="19" y="3792"/>
                    <a:pt x="10" y="4163"/>
                  </a:cubicBezTo>
                  <a:cubicBezTo>
                    <a:pt x="0" y="4386"/>
                    <a:pt x="37" y="4609"/>
                    <a:pt x="177" y="4776"/>
                  </a:cubicBezTo>
                  <a:cubicBezTo>
                    <a:pt x="279" y="4906"/>
                    <a:pt x="437" y="4981"/>
                    <a:pt x="595" y="5027"/>
                  </a:cubicBezTo>
                  <a:cubicBezTo>
                    <a:pt x="738" y="5072"/>
                    <a:pt x="887" y="5095"/>
                    <a:pt x="1036" y="5095"/>
                  </a:cubicBezTo>
                  <a:cubicBezTo>
                    <a:pt x="1255" y="5095"/>
                    <a:pt x="1474" y="5047"/>
                    <a:pt x="1673" y="4953"/>
                  </a:cubicBezTo>
                  <a:cubicBezTo>
                    <a:pt x="1673" y="4953"/>
                    <a:pt x="1775" y="5352"/>
                    <a:pt x="2100" y="5733"/>
                  </a:cubicBezTo>
                  <a:cubicBezTo>
                    <a:pt x="2417" y="6111"/>
                    <a:pt x="2940" y="6409"/>
                    <a:pt x="3800" y="6409"/>
                  </a:cubicBezTo>
                  <a:cubicBezTo>
                    <a:pt x="3872" y="6409"/>
                    <a:pt x="3946" y="6407"/>
                    <a:pt x="4023" y="6402"/>
                  </a:cubicBezTo>
                  <a:cubicBezTo>
                    <a:pt x="5101" y="6346"/>
                    <a:pt x="5742" y="5910"/>
                    <a:pt x="6021" y="5352"/>
                  </a:cubicBezTo>
                  <a:cubicBezTo>
                    <a:pt x="6225" y="4953"/>
                    <a:pt x="6262" y="4442"/>
                    <a:pt x="6197" y="3792"/>
                  </a:cubicBezTo>
                  <a:cubicBezTo>
                    <a:pt x="6049" y="2259"/>
                    <a:pt x="5630" y="1097"/>
                    <a:pt x="5630" y="1097"/>
                  </a:cubicBezTo>
                  <a:cubicBezTo>
                    <a:pt x="5630" y="1097"/>
                    <a:pt x="3596" y="530"/>
                    <a:pt x="3373" y="1"/>
                  </a:cubicBezTo>
                  <a:close/>
                </a:path>
              </a:pathLst>
            </a:custGeom>
            <a:solidFill>
              <a:srgbClr val="FDA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10;p89">
              <a:extLst>
                <a:ext uri="{FF2B5EF4-FFF2-40B4-BE49-F238E27FC236}">
                  <a16:creationId xmlns:a16="http://schemas.microsoft.com/office/drawing/2014/main" xmlns="" id="{984F4EDB-CFFA-53B9-AEDF-0177E12A2920}"/>
                </a:ext>
              </a:extLst>
            </p:cNvPr>
            <p:cNvSpPr/>
            <p:nvPr/>
          </p:nvSpPr>
          <p:spPr>
            <a:xfrm flipH="1">
              <a:off x="7553427" y="2276011"/>
              <a:ext cx="92282" cy="66259"/>
            </a:xfrm>
            <a:custGeom>
              <a:avLst/>
              <a:gdLst/>
              <a:ahLst/>
              <a:cxnLst/>
              <a:rect l="l" t="t" r="r" b="b"/>
              <a:pathLst>
                <a:path w="961" h="690" extrusionOk="0">
                  <a:moveTo>
                    <a:pt x="243" y="0"/>
                  </a:moveTo>
                  <a:cubicBezTo>
                    <a:pt x="173" y="0"/>
                    <a:pt x="103" y="10"/>
                    <a:pt x="35" y="28"/>
                  </a:cubicBezTo>
                  <a:cubicBezTo>
                    <a:pt x="0" y="37"/>
                    <a:pt x="6" y="94"/>
                    <a:pt x="45" y="94"/>
                  </a:cubicBezTo>
                  <a:cubicBezTo>
                    <a:pt x="48" y="94"/>
                    <a:pt x="51" y="94"/>
                    <a:pt x="54" y="93"/>
                  </a:cubicBezTo>
                  <a:cubicBezTo>
                    <a:pt x="116" y="75"/>
                    <a:pt x="180" y="65"/>
                    <a:pt x="244" y="65"/>
                  </a:cubicBezTo>
                  <a:cubicBezTo>
                    <a:pt x="372" y="65"/>
                    <a:pt x="500" y="103"/>
                    <a:pt x="611" y="177"/>
                  </a:cubicBezTo>
                  <a:cubicBezTo>
                    <a:pt x="620" y="186"/>
                    <a:pt x="630" y="186"/>
                    <a:pt x="639" y="196"/>
                  </a:cubicBezTo>
                  <a:cubicBezTo>
                    <a:pt x="481" y="307"/>
                    <a:pt x="370" y="465"/>
                    <a:pt x="305" y="651"/>
                  </a:cubicBezTo>
                  <a:cubicBezTo>
                    <a:pt x="299" y="674"/>
                    <a:pt x="321" y="690"/>
                    <a:pt x="342" y="690"/>
                  </a:cubicBezTo>
                  <a:cubicBezTo>
                    <a:pt x="354" y="690"/>
                    <a:pt x="366" y="684"/>
                    <a:pt x="370" y="669"/>
                  </a:cubicBezTo>
                  <a:cubicBezTo>
                    <a:pt x="435" y="493"/>
                    <a:pt x="546" y="344"/>
                    <a:pt x="695" y="242"/>
                  </a:cubicBezTo>
                  <a:cubicBezTo>
                    <a:pt x="797" y="335"/>
                    <a:pt x="862" y="465"/>
                    <a:pt x="890" y="595"/>
                  </a:cubicBezTo>
                  <a:cubicBezTo>
                    <a:pt x="894" y="614"/>
                    <a:pt x="906" y="622"/>
                    <a:pt x="920" y="622"/>
                  </a:cubicBezTo>
                  <a:cubicBezTo>
                    <a:pt x="940" y="622"/>
                    <a:pt x="960" y="604"/>
                    <a:pt x="955" y="576"/>
                  </a:cubicBezTo>
                  <a:cubicBezTo>
                    <a:pt x="918" y="391"/>
                    <a:pt x="806" y="223"/>
                    <a:pt x="639" y="112"/>
                  </a:cubicBezTo>
                  <a:cubicBezTo>
                    <a:pt x="521" y="38"/>
                    <a:pt x="383" y="0"/>
                    <a:pt x="243" y="0"/>
                  </a:cubicBezTo>
                  <a:close/>
                </a:path>
              </a:pathLst>
            </a:custGeom>
            <a:solidFill>
              <a:srgbClr val="531F6D"/>
            </a:solidFill>
            <a:ln w="9525" cap="flat" cmpd="sng">
              <a:solidFill>
                <a:srgbClr val="531F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11;p89">
              <a:extLst>
                <a:ext uri="{FF2B5EF4-FFF2-40B4-BE49-F238E27FC236}">
                  <a16:creationId xmlns:a16="http://schemas.microsoft.com/office/drawing/2014/main" xmlns="" id="{C4A50BAB-2CDD-811D-8CF8-BF3591C44FFF}"/>
                </a:ext>
              </a:extLst>
            </p:cNvPr>
            <p:cNvSpPr/>
            <p:nvPr/>
          </p:nvSpPr>
          <p:spPr>
            <a:xfrm flipH="1">
              <a:off x="7229236" y="2140324"/>
              <a:ext cx="70772" cy="121283"/>
            </a:xfrm>
            <a:custGeom>
              <a:avLst/>
              <a:gdLst/>
              <a:ahLst/>
              <a:cxnLst/>
              <a:rect l="l" t="t" r="r" b="b"/>
              <a:pathLst>
                <a:path w="737" h="1263" extrusionOk="0">
                  <a:moveTo>
                    <a:pt x="84" y="1"/>
                  </a:moveTo>
                  <a:cubicBezTo>
                    <a:pt x="44" y="1"/>
                    <a:pt x="1" y="34"/>
                    <a:pt x="12" y="85"/>
                  </a:cubicBezTo>
                  <a:cubicBezTo>
                    <a:pt x="77" y="326"/>
                    <a:pt x="226" y="540"/>
                    <a:pt x="412" y="707"/>
                  </a:cubicBezTo>
                  <a:cubicBezTo>
                    <a:pt x="421" y="707"/>
                    <a:pt x="495" y="782"/>
                    <a:pt x="532" y="810"/>
                  </a:cubicBezTo>
                  <a:cubicBezTo>
                    <a:pt x="523" y="810"/>
                    <a:pt x="523" y="819"/>
                    <a:pt x="523" y="819"/>
                  </a:cubicBezTo>
                  <a:cubicBezTo>
                    <a:pt x="514" y="828"/>
                    <a:pt x="505" y="847"/>
                    <a:pt x="495" y="856"/>
                  </a:cubicBezTo>
                  <a:cubicBezTo>
                    <a:pt x="477" y="884"/>
                    <a:pt x="458" y="902"/>
                    <a:pt x="439" y="921"/>
                  </a:cubicBezTo>
                  <a:cubicBezTo>
                    <a:pt x="356" y="1014"/>
                    <a:pt x="254" y="1088"/>
                    <a:pt x="133" y="1125"/>
                  </a:cubicBezTo>
                  <a:cubicBezTo>
                    <a:pt x="68" y="1158"/>
                    <a:pt x="81" y="1262"/>
                    <a:pt x="142" y="1262"/>
                  </a:cubicBezTo>
                  <a:cubicBezTo>
                    <a:pt x="150" y="1262"/>
                    <a:pt x="160" y="1260"/>
                    <a:pt x="170" y="1255"/>
                  </a:cubicBezTo>
                  <a:cubicBezTo>
                    <a:pt x="300" y="1209"/>
                    <a:pt x="421" y="1144"/>
                    <a:pt x="514" y="1042"/>
                  </a:cubicBezTo>
                  <a:cubicBezTo>
                    <a:pt x="588" y="967"/>
                    <a:pt x="737" y="810"/>
                    <a:pt x="625" y="707"/>
                  </a:cubicBezTo>
                  <a:cubicBezTo>
                    <a:pt x="523" y="614"/>
                    <a:pt x="421" y="531"/>
                    <a:pt x="337" y="429"/>
                  </a:cubicBezTo>
                  <a:cubicBezTo>
                    <a:pt x="244" y="317"/>
                    <a:pt x="179" y="187"/>
                    <a:pt x="142" y="48"/>
                  </a:cubicBezTo>
                  <a:cubicBezTo>
                    <a:pt x="135" y="15"/>
                    <a:pt x="110" y="1"/>
                    <a:pt x="84" y="1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12;p89">
              <a:extLst>
                <a:ext uri="{FF2B5EF4-FFF2-40B4-BE49-F238E27FC236}">
                  <a16:creationId xmlns:a16="http://schemas.microsoft.com/office/drawing/2014/main" xmlns="" id="{8304FF2F-C2EE-2931-5546-E5E81CC941F3}"/>
                </a:ext>
              </a:extLst>
            </p:cNvPr>
            <p:cNvSpPr/>
            <p:nvPr/>
          </p:nvSpPr>
          <p:spPr>
            <a:xfrm flipH="1">
              <a:off x="7354073" y="2151943"/>
              <a:ext cx="41196" cy="41196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14" y="1"/>
                  </a:moveTo>
                  <a:cubicBezTo>
                    <a:pt x="94" y="1"/>
                    <a:pt x="1" y="94"/>
                    <a:pt x="1" y="215"/>
                  </a:cubicBezTo>
                  <a:cubicBezTo>
                    <a:pt x="1" y="335"/>
                    <a:pt x="94" y="428"/>
                    <a:pt x="214" y="428"/>
                  </a:cubicBezTo>
                  <a:cubicBezTo>
                    <a:pt x="326" y="428"/>
                    <a:pt x="428" y="335"/>
                    <a:pt x="428" y="215"/>
                  </a:cubicBezTo>
                  <a:cubicBezTo>
                    <a:pt x="428" y="94"/>
                    <a:pt x="326" y="1"/>
                    <a:pt x="214" y="1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13;p89">
              <a:extLst>
                <a:ext uri="{FF2B5EF4-FFF2-40B4-BE49-F238E27FC236}">
                  <a16:creationId xmlns:a16="http://schemas.microsoft.com/office/drawing/2014/main" xmlns="" id="{C7E9965B-B263-E403-80A5-97B077A195CA}"/>
                </a:ext>
              </a:extLst>
            </p:cNvPr>
            <p:cNvSpPr/>
            <p:nvPr/>
          </p:nvSpPr>
          <p:spPr>
            <a:xfrm flipH="1">
              <a:off x="7183719" y="2114492"/>
              <a:ext cx="40236" cy="40236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214" y="1"/>
                  </a:moveTo>
                  <a:cubicBezTo>
                    <a:pt x="93" y="1"/>
                    <a:pt x="1" y="94"/>
                    <a:pt x="1" y="214"/>
                  </a:cubicBezTo>
                  <a:cubicBezTo>
                    <a:pt x="1" y="326"/>
                    <a:pt x="93" y="419"/>
                    <a:pt x="214" y="419"/>
                  </a:cubicBezTo>
                  <a:cubicBezTo>
                    <a:pt x="326" y="419"/>
                    <a:pt x="419" y="326"/>
                    <a:pt x="419" y="214"/>
                  </a:cubicBezTo>
                  <a:cubicBezTo>
                    <a:pt x="419" y="94"/>
                    <a:pt x="326" y="1"/>
                    <a:pt x="214" y="1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14;p89">
              <a:extLst>
                <a:ext uri="{FF2B5EF4-FFF2-40B4-BE49-F238E27FC236}">
                  <a16:creationId xmlns:a16="http://schemas.microsoft.com/office/drawing/2014/main" xmlns="" id="{111ADCDD-191D-4802-800F-47BD9666469C}"/>
                </a:ext>
              </a:extLst>
            </p:cNvPr>
            <p:cNvSpPr/>
            <p:nvPr/>
          </p:nvSpPr>
          <p:spPr>
            <a:xfrm flipH="1">
              <a:off x="7376447" y="2085012"/>
              <a:ext cx="70580" cy="56944"/>
            </a:xfrm>
            <a:custGeom>
              <a:avLst/>
              <a:gdLst/>
              <a:ahLst/>
              <a:cxnLst/>
              <a:rect l="l" t="t" r="r" b="b"/>
              <a:pathLst>
                <a:path w="735" h="593" extrusionOk="0">
                  <a:moveTo>
                    <a:pt x="636" y="0"/>
                  </a:moveTo>
                  <a:cubicBezTo>
                    <a:pt x="632" y="0"/>
                    <a:pt x="628" y="1"/>
                    <a:pt x="623" y="1"/>
                  </a:cubicBezTo>
                  <a:cubicBezTo>
                    <a:pt x="493" y="20"/>
                    <a:pt x="372" y="66"/>
                    <a:pt x="270" y="141"/>
                  </a:cubicBezTo>
                  <a:cubicBezTo>
                    <a:pt x="159" y="224"/>
                    <a:pt x="75" y="317"/>
                    <a:pt x="19" y="438"/>
                  </a:cubicBezTo>
                  <a:cubicBezTo>
                    <a:pt x="1" y="484"/>
                    <a:pt x="10" y="549"/>
                    <a:pt x="57" y="577"/>
                  </a:cubicBezTo>
                  <a:cubicBezTo>
                    <a:pt x="73" y="587"/>
                    <a:pt x="93" y="592"/>
                    <a:pt x="113" y="592"/>
                  </a:cubicBezTo>
                  <a:cubicBezTo>
                    <a:pt x="149" y="592"/>
                    <a:pt x="184" y="576"/>
                    <a:pt x="196" y="540"/>
                  </a:cubicBezTo>
                  <a:cubicBezTo>
                    <a:pt x="242" y="429"/>
                    <a:pt x="335" y="336"/>
                    <a:pt x="437" y="280"/>
                  </a:cubicBezTo>
                  <a:cubicBezTo>
                    <a:pt x="493" y="243"/>
                    <a:pt x="549" y="224"/>
                    <a:pt x="614" y="206"/>
                  </a:cubicBezTo>
                  <a:cubicBezTo>
                    <a:pt x="670" y="196"/>
                    <a:pt x="735" y="178"/>
                    <a:pt x="725" y="103"/>
                  </a:cubicBezTo>
                  <a:cubicBezTo>
                    <a:pt x="725" y="60"/>
                    <a:pt x="693" y="0"/>
                    <a:pt x="636" y="0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15;p89">
              <a:extLst>
                <a:ext uri="{FF2B5EF4-FFF2-40B4-BE49-F238E27FC236}">
                  <a16:creationId xmlns:a16="http://schemas.microsoft.com/office/drawing/2014/main" xmlns="" id="{C90C8D15-E283-B309-FD60-2F11A942399A}"/>
                </a:ext>
              </a:extLst>
            </p:cNvPr>
            <p:cNvSpPr/>
            <p:nvPr/>
          </p:nvSpPr>
          <p:spPr>
            <a:xfrm flipH="1">
              <a:off x="7162305" y="2038534"/>
              <a:ext cx="82200" cy="38795"/>
            </a:xfrm>
            <a:custGeom>
              <a:avLst/>
              <a:gdLst/>
              <a:ahLst/>
              <a:cxnLst/>
              <a:rect l="l" t="t" r="r" b="b"/>
              <a:pathLst>
                <a:path w="856" h="404" extrusionOk="0">
                  <a:moveTo>
                    <a:pt x="256" y="1"/>
                  </a:moveTo>
                  <a:cubicBezTo>
                    <a:pt x="196" y="1"/>
                    <a:pt x="136" y="8"/>
                    <a:pt x="75" y="21"/>
                  </a:cubicBezTo>
                  <a:cubicBezTo>
                    <a:pt x="19" y="39"/>
                    <a:pt x="1" y="104"/>
                    <a:pt x="19" y="151"/>
                  </a:cubicBezTo>
                  <a:cubicBezTo>
                    <a:pt x="32" y="200"/>
                    <a:pt x="65" y="213"/>
                    <a:pt x="105" y="213"/>
                  </a:cubicBezTo>
                  <a:cubicBezTo>
                    <a:pt x="125" y="213"/>
                    <a:pt x="146" y="210"/>
                    <a:pt x="168" y="206"/>
                  </a:cubicBezTo>
                  <a:cubicBezTo>
                    <a:pt x="224" y="206"/>
                    <a:pt x="289" y="206"/>
                    <a:pt x="354" y="216"/>
                  </a:cubicBezTo>
                  <a:cubicBezTo>
                    <a:pt x="475" y="234"/>
                    <a:pt x="586" y="299"/>
                    <a:pt x="670" y="383"/>
                  </a:cubicBezTo>
                  <a:cubicBezTo>
                    <a:pt x="684" y="397"/>
                    <a:pt x="704" y="403"/>
                    <a:pt x="724" y="403"/>
                  </a:cubicBezTo>
                  <a:cubicBezTo>
                    <a:pt x="757" y="403"/>
                    <a:pt x="792" y="387"/>
                    <a:pt x="809" y="364"/>
                  </a:cubicBezTo>
                  <a:cubicBezTo>
                    <a:pt x="856" y="327"/>
                    <a:pt x="837" y="262"/>
                    <a:pt x="800" y="225"/>
                  </a:cubicBezTo>
                  <a:cubicBezTo>
                    <a:pt x="707" y="132"/>
                    <a:pt x="586" y="67"/>
                    <a:pt x="465" y="30"/>
                  </a:cubicBezTo>
                  <a:cubicBezTo>
                    <a:pt x="396" y="10"/>
                    <a:pt x="326" y="1"/>
                    <a:pt x="256" y="1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16;p89">
              <a:extLst>
                <a:ext uri="{FF2B5EF4-FFF2-40B4-BE49-F238E27FC236}">
                  <a16:creationId xmlns:a16="http://schemas.microsoft.com/office/drawing/2014/main" xmlns="" id="{5E3E60EC-B949-9249-E808-C6336A137FE6}"/>
                </a:ext>
              </a:extLst>
            </p:cNvPr>
            <p:cNvSpPr/>
            <p:nvPr/>
          </p:nvSpPr>
          <p:spPr>
            <a:xfrm flipH="1">
              <a:off x="7167689" y="3550012"/>
              <a:ext cx="1105469" cy="676418"/>
            </a:xfrm>
            <a:custGeom>
              <a:avLst/>
              <a:gdLst/>
              <a:ahLst/>
              <a:cxnLst/>
              <a:rect l="l" t="t" r="r" b="b"/>
              <a:pathLst>
                <a:path w="11512" h="7044" extrusionOk="0">
                  <a:moveTo>
                    <a:pt x="10685" y="1"/>
                  </a:moveTo>
                  <a:cubicBezTo>
                    <a:pt x="10685" y="1"/>
                    <a:pt x="10072" y="1"/>
                    <a:pt x="9161" y="28"/>
                  </a:cubicBezTo>
                  <a:cubicBezTo>
                    <a:pt x="9115" y="28"/>
                    <a:pt x="9068" y="38"/>
                    <a:pt x="9022" y="38"/>
                  </a:cubicBezTo>
                  <a:cubicBezTo>
                    <a:pt x="7294" y="103"/>
                    <a:pt x="4637" y="270"/>
                    <a:pt x="3011" y="744"/>
                  </a:cubicBezTo>
                  <a:cubicBezTo>
                    <a:pt x="2044" y="1032"/>
                    <a:pt x="0" y="2063"/>
                    <a:pt x="0" y="4051"/>
                  </a:cubicBezTo>
                  <a:cubicBezTo>
                    <a:pt x="0" y="5667"/>
                    <a:pt x="1756" y="7044"/>
                    <a:pt x="4673" y="7044"/>
                  </a:cubicBezTo>
                  <a:cubicBezTo>
                    <a:pt x="5345" y="7044"/>
                    <a:pt x="6078" y="6971"/>
                    <a:pt x="6866" y="6811"/>
                  </a:cubicBezTo>
                  <a:cubicBezTo>
                    <a:pt x="8223" y="6532"/>
                    <a:pt x="9208" y="6188"/>
                    <a:pt x="9914" y="5863"/>
                  </a:cubicBezTo>
                  <a:cubicBezTo>
                    <a:pt x="9960" y="5844"/>
                    <a:pt x="9997" y="5826"/>
                    <a:pt x="10035" y="5807"/>
                  </a:cubicBezTo>
                  <a:cubicBezTo>
                    <a:pt x="11150" y="5278"/>
                    <a:pt x="11512" y="4822"/>
                    <a:pt x="11512" y="4822"/>
                  </a:cubicBezTo>
                  <a:cubicBezTo>
                    <a:pt x="11512" y="4822"/>
                    <a:pt x="11447" y="4609"/>
                    <a:pt x="11354" y="4265"/>
                  </a:cubicBezTo>
                  <a:cubicBezTo>
                    <a:pt x="11345" y="4219"/>
                    <a:pt x="11326" y="4172"/>
                    <a:pt x="11317" y="4126"/>
                  </a:cubicBezTo>
                  <a:cubicBezTo>
                    <a:pt x="11242" y="3838"/>
                    <a:pt x="11150" y="3475"/>
                    <a:pt x="11066" y="3076"/>
                  </a:cubicBezTo>
                  <a:cubicBezTo>
                    <a:pt x="11057" y="3039"/>
                    <a:pt x="11047" y="2992"/>
                    <a:pt x="11038" y="2946"/>
                  </a:cubicBezTo>
                  <a:cubicBezTo>
                    <a:pt x="10964" y="2611"/>
                    <a:pt x="10899" y="2258"/>
                    <a:pt x="10843" y="1896"/>
                  </a:cubicBezTo>
                  <a:cubicBezTo>
                    <a:pt x="10834" y="1849"/>
                    <a:pt x="10824" y="1803"/>
                    <a:pt x="10815" y="1757"/>
                  </a:cubicBezTo>
                  <a:cubicBezTo>
                    <a:pt x="10769" y="1422"/>
                    <a:pt x="10731" y="1078"/>
                    <a:pt x="10704" y="753"/>
                  </a:cubicBezTo>
                  <a:cubicBezTo>
                    <a:pt x="10704" y="707"/>
                    <a:pt x="10694" y="660"/>
                    <a:pt x="10694" y="614"/>
                  </a:cubicBezTo>
                  <a:cubicBezTo>
                    <a:pt x="10685" y="409"/>
                    <a:pt x="10676" y="196"/>
                    <a:pt x="10685" y="1"/>
                  </a:cubicBezTo>
                  <a:close/>
                </a:path>
              </a:pathLst>
            </a:custGeom>
            <a:solidFill>
              <a:srgbClr val="CC4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17;p89">
              <a:extLst>
                <a:ext uri="{FF2B5EF4-FFF2-40B4-BE49-F238E27FC236}">
                  <a16:creationId xmlns:a16="http://schemas.microsoft.com/office/drawing/2014/main" xmlns="" id="{431509BD-56B0-932C-9593-C398CD6F5ED1}"/>
                </a:ext>
              </a:extLst>
            </p:cNvPr>
            <p:cNvSpPr/>
            <p:nvPr/>
          </p:nvSpPr>
          <p:spPr>
            <a:xfrm flipH="1">
              <a:off x="7167689" y="3939021"/>
              <a:ext cx="1107293" cy="294708"/>
            </a:xfrm>
            <a:custGeom>
              <a:avLst/>
              <a:gdLst/>
              <a:ahLst/>
              <a:cxnLst/>
              <a:rect l="l" t="t" r="r" b="b"/>
              <a:pathLst>
                <a:path w="11531" h="3069" extrusionOk="0">
                  <a:moveTo>
                    <a:pt x="19" y="0"/>
                  </a:moveTo>
                  <a:cubicBezTo>
                    <a:pt x="1" y="567"/>
                    <a:pt x="224" y="1124"/>
                    <a:pt x="586" y="1561"/>
                  </a:cubicBezTo>
                  <a:cubicBezTo>
                    <a:pt x="1585" y="2689"/>
                    <a:pt x="3142" y="3068"/>
                    <a:pt x="4680" y="3068"/>
                  </a:cubicBezTo>
                  <a:cubicBezTo>
                    <a:pt x="5474" y="3068"/>
                    <a:pt x="6264" y="2967"/>
                    <a:pt x="6969" y="2815"/>
                  </a:cubicBezTo>
                  <a:cubicBezTo>
                    <a:pt x="8446" y="2500"/>
                    <a:pt x="10481" y="1896"/>
                    <a:pt x="11531" y="771"/>
                  </a:cubicBezTo>
                  <a:lnTo>
                    <a:pt x="11531" y="771"/>
                  </a:lnTo>
                  <a:cubicBezTo>
                    <a:pt x="10407" y="1840"/>
                    <a:pt x="8428" y="2351"/>
                    <a:pt x="6932" y="2667"/>
                  </a:cubicBezTo>
                  <a:cubicBezTo>
                    <a:pt x="6228" y="2809"/>
                    <a:pt x="5439" y="2907"/>
                    <a:pt x="4645" y="2907"/>
                  </a:cubicBezTo>
                  <a:cubicBezTo>
                    <a:pt x="3154" y="2907"/>
                    <a:pt x="1646" y="2560"/>
                    <a:pt x="651" y="1505"/>
                  </a:cubicBezTo>
                  <a:cubicBezTo>
                    <a:pt x="270" y="1097"/>
                    <a:pt x="38" y="567"/>
                    <a:pt x="19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18;p89">
              <a:extLst>
                <a:ext uri="{FF2B5EF4-FFF2-40B4-BE49-F238E27FC236}">
                  <a16:creationId xmlns:a16="http://schemas.microsoft.com/office/drawing/2014/main" xmlns="" id="{91BE3526-B815-1B92-3426-413BA502C28E}"/>
                </a:ext>
              </a:extLst>
            </p:cNvPr>
            <p:cNvSpPr/>
            <p:nvPr/>
          </p:nvSpPr>
          <p:spPr>
            <a:xfrm flipH="1">
              <a:off x="7182856" y="3552701"/>
              <a:ext cx="225761" cy="560416"/>
            </a:xfrm>
            <a:custGeom>
              <a:avLst/>
              <a:gdLst/>
              <a:ahLst/>
              <a:cxnLst/>
              <a:rect l="l" t="t" r="r" b="b"/>
              <a:pathLst>
                <a:path w="2351" h="5836" extrusionOk="0">
                  <a:moveTo>
                    <a:pt x="158" y="0"/>
                  </a:moveTo>
                  <a:cubicBezTo>
                    <a:pt x="112" y="0"/>
                    <a:pt x="65" y="10"/>
                    <a:pt x="19" y="10"/>
                  </a:cubicBezTo>
                  <a:cubicBezTo>
                    <a:pt x="10" y="270"/>
                    <a:pt x="0" y="530"/>
                    <a:pt x="0" y="781"/>
                  </a:cubicBezTo>
                  <a:cubicBezTo>
                    <a:pt x="0" y="827"/>
                    <a:pt x="0" y="874"/>
                    <a:pt x="10" y="920"/>
                  </a:cubicBezTo>
                  <a:cubicBezTo>
                    <a:pt x="10" y="1310"/>
                    <a:pt x="28" y="1701"/>
                    <a:pt x="65" y="2082"/>
                  </a:cubicBezTo>
                  <a:cubicBezTo>
                    <a:pt x="75" y="2128"/>
                    <a:pt x="75" y="2174"/>
                    <a:pt x="84" y="2221"/>
                  </a:cubicBezTo>
                  <a:cubicBezTo>
                    <a:pt x="121" y="2630"/>
                    <a:pt x="186" y="3039"/>
                    <a:pt x="260" y="3447"/>
                  </a:cubicBezTo>
                  <a:cubicBezTo>
                    <a:pt x="270" y="3494"/>
                    <a:pt x="270" y="3531"/>
                    <a:pt x="288" y="3577"/>
                  </a:cubicBezTo>
                  <a:cubicBezTo>
                    <a:pt x="372" y="4014"/>
                    <a:pt x="474" y="4451"/>
                    <a:pt x="595" y="4878"/>
                  </a:cubicBezTo>
                  <a:cubicBezTo>
                    <a:pt x="614" y="4925"/>
                    <a:pt x="623" y="4971"/>
                    <a:pt x="641" y="5017"/>
                  </a:cubicBezTo>
                  <a:cubicBezTo>
                    <a:pt x="679" y="5157"/>
                    <a:pt x="725" y="5296"/>
                    <a:pt x="771" y="5436"/>
                  </a:cubicBezTo>
                  <a:cubicBezTo>
                    <a:pt x="818" y="5575"/>
                    <a:pt x="864" y="5705"/>
                    <a:pt x="911" y="5835"/>
                  </a:cubicBezTo>
                  <a:cubicBezTo>
                    <a:pt x="957" y="5816"/>
                    <a:pt x="994" y="5798"/>
                    <a:pt x="1032" y="5779"/>
                  </a:cubicBezTo>
                  <a:cubicBezTo>
                    <a:pt x="939" y="5510"/>
                    <a:pt x="846" y="5231"/>
                    <a:pt x="762" y="4962"/>
                  </a:cubicBezTo>
                  <a:lnTo>
                    <a:pt x="2351" y="4237"/>
                  </a:lnTo>
                  <a:cubicBezTo>
                    <a:pt x="2342" y="4191"/>
                    <a:pt x="2332" y="4153"/>
                    <a:pt x="2314" y="4107"/>
                  </a:cubicBezTo>
                  <a:lnTo>
                    <a:pt x="725" y="4822"/>
                  </a:lnTo>
                  <a:cubicBezTo>
                    <a:pt x="604" y="4404"/>
                    <a:pt x="493" y="3977"/>
                    <a:pt x="409" y="3540"/>
                  </a:cubicBezTo>
                  <a:lnTo>
                    <a:pt x="2063" y="3048"/>
                  </a:lnTo>
                  <a:cubicBezTo>
                    <a:pt x="2054" y="3011"/>
                    <a:pt x="2044" y="2964"/>
                    <a:pt x="2035" y="2918"/>
                  </a:cubicBezTo>
                  <a:lnTo>
                    <a:pt x="391" y="3410"/>
                  </a:lnTo>
                  <a:cubicBezTo>
                    <a:pt x="316" y="3001"/>
                    <a:pt x="251" y="2602"/>
                    <a:pt x="214" y="2193"/>
                  </a:cubicBezTo>
                  <a:lnTo>
                    <a:pt x="1840" y="1868"/>
                  </a:lnTo>
                  <a:cubicBezTo>
                    <a:pt x="1831" y="1821"/>
                    <a:pt x="1821" y="1775"/>
                    <a:pt x="1821" y="1729"/>
                  </a:cubicBezTo>
                  <a:lnTo>
                    <a:pt x="205" y="2054"/>
                  </a:lnTo>
                  <a:cubicBezTo>
                    <a:pt x="177" y="1775"/>
                    <a:pt x="158" y="1496"/>
                    <a:pt x="149" y="1218"/>
                  </a:cubicBezTo>
                  <a:cubicBezTo>
                    <a:pt x="140" y="1115"/>
                    <a:pt x="140" y="1013"/>
                    <a:pt x="140" y="902"/>
                  </a:cubicBezTo>
                  <a:lnTo>
                    <a:pt x="1701" y="725"/>
                  </a:lnTo>
                  <a:cubicBezTo>
                    <a:pt x="1701" y="679"/>
                    <a:pt x="1701" y="632"/>
                    <a:pt x="1691" y="586"/>
                  </a:cubicBezTo>
                  <a:lnTo>
                    <a:pt x="140" y="772"/>
                  </a:lnTo>
                  <a:cubicBezTo>
                    <a:pt x="140" y="511"/>
                    <a:pt x="140" y="261"/>
                    <a:pt x="158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19;p89">
              <a:extLst>
                <a:ext uri="{FF2B5EF4-FFF2-40B4-BE49-F238E27FC236}">
                  <a16:creationId xmlns:a16="http://schemas.microsoft.com/office/drawing/2014/main" xmlns="" id="{AF4C8EF4-5144-F0D3-CC64-524D6BA35339}"/>
                </a:ext>
              </a:extLst>
            </p:cNvPr>
            <p:cNvSpPr/>
            <p:nvPr/>
          </p:nvSpPr>
          <p:spPr>
            <a:xfrm flipH="1">
              <a:off x="7208687" y="2495435"/>
              <a:ext cx="211549" cy="32649"/>
            </a:xfrm>
            <a:custGeom>
              <a:avLst/>
              <a:gdLst/>
              <a:ahLst/>
              <a:cxnLst/>
              <a:rect l="l" t="t" r="r" b="b"/>
              <a:pathLst>
                <a:path w="2203" h="340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2202" y="1"/>
                    <a:pt x="1849" y="112"/>
                    <a:pt x="1273" y="205"/>
                  </a:cubicBezTo>
                  <a:cubicBezTo>
                    <a:pt x="1130" y="230"/>
                    <a:pt x="981" y="240"/>
                    <a:pt x="837" y="240"/>
                  </a:cubicBezTo>
                  <a:cubicBezTo>
                    <a:pt x="393" y="240"/>
                    <a:pt x="1" y="150"/>
                    <a:pt x="1" y="150"/>
                  </a:cubicBezTo>
                  <a:lnTo>
                    <a:pt x="1" y="150"/>
                  </a:lnTo>
                  <a:cubicBezTo>
                    <a:pt x="120" y="190"/>
                    <a:pt x="570" y="339"/>
                    <a:pt x="1047" y="339"/>
                  </a:cubicBezTo>
                  <a:cubicBezTo>
                    <a:pt x="1125" y="339"/>
                    <a:pt x="1204" y="335"/>
                    <a:pt x="1283" y="326"/>
                  </a:cubicBezTo>
                  <a:cubicBezTo>
                    <a:pt x="1831" y="261"/>
                    <a:pt x="2202" y="1"/>
                    <a:pt x="2202" y="1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20;p89">
              <a:extLst>
                <a:ext uri="{FF2B5EF4-FFF2-40B4-BE49-F238E27FC236}">
                  <a16:creationId xmlns:a16="http://schemas.microsoft.com/office/drawing/2014/main" xmlns="" id="{8C7BA6D0-2FE5-B77F-7549-C12D9B2AA7AE}"/>
                </a:ext>
              </a:extLst>
            </p:cNvPr>
            <p:cNvSpPr/>
            <p:nvPr/>
          </p:nvSpPr>
          <p:spPr>
            <a:xfrm rot="599582">
              <a:off x="7259841" y="2340628"/>
              <a:ext cx="109222" cy="47266"/>
            </a:xfrm>
            <a:custGeom>
              <a:avLst/>
              <a:gdLst/>
              <a:ahLst/>
              <a:cxnLst/>
              <a:rect l="l" t="t" r="r" b="b"/>
              <a:pathLst>
                <a:path w="855" h="370" extrusionOk="0">
                  <a:moveTo>
                    <a:pt x="784" y="1"/>
                  </a:moveTo>
                  <a:cubicBezTo>
                    <a:pt x="772" y="1"/>
                    <a:pt x="759" y="5"/>
                    <a:pt x="748" y="14"/>
                  </a:cubicBezTo>
                  <a:cubicBezTo>
                    <a:pt x="701" y="51"/>
                    <a:pt x="673" y="98"/>
                    <a:pt x="627" y="126"/>
                  </a:cubicBezTo>
                  <a:cubicBezTo>
                    <a:pt x="524" y="203"/>
                    <a:pt x="399" y="244"/>
                    <a:pt x="274" y="244"/>
                  </a:cubicBezTo>
                  <a:cubicBezTo>
                    <a:pt x="218" y="244"/>
                    <a:pt x="161" y="236"/>
                    <a:pt x="107" y="219"/>
                  </a:cubicBezTo>
                  <a:cubicBezTo>
                    <a:pt x="100" y="217"/>
                    <a:pt x="94" y="217"/>
                    <a:pt x="88" y="217"/>
                  </a:cubicBezTo>
                  <a:cubicBezTo>
                    <a:pt x="19" y="217"/>
                    <a:pt x="1" y="314"/>
                    <a:pt x="69" y="339"/>
                  </a:cubicBezTo>
                  <a:cubicBezTo>
                    <a:pt x="136" y="360"/>
                    <a:pt x="205" y="370"/>
                    <a:pt x="273" y="370"/>
                  </a:cubicBezTo>
                  <a:cubicBezTo>
                    <a:pt x="357" y="370"/>
                    <a:pt x="439" y="356"/>
                    <a:pt x="515" y="330"/>
                  </a:cubicBezTo>
                  <a:cubicBezTo>
                    <a:pt x="580" y="302"/>
                    <a:pt x="636" y="274"/>
                    <a:pt x="692" y="237"/>
                  </a:cubicBezTo>
                  <a:cubicBezTo>
                    <a:pt x="748" y="191"/>
                    <a:pt x="803" y="144"/>
                    <a:pt x="841" y="79"/>
                  </a:cubicBezTo>
                  <a:cubicBezTo>
                    <a:pt x="854" y="37"/>
                    <a:pt x="821" y="1"/>
                    <a:pt x="784" y="1"/>
                  </a:cubicBezTo>
                  <a:close/>
                </a:path>
              </a:pathLst>
            </a:custGeom>
            <a:solidFill>
              <a:srgbClr val="531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文本框 5">
            <a:extLst>
              <a:ext uri="{FF2B5EF4-FFF2-40B4-BE49-F238E27FC236}">
                <a16:creationId xmlns:a16="http://schemas.microsoft.com/office/drawing/2014/main" xmlns="" id="{2ED17C7F-1120-B2F1-9A2A-F40369CF9242}"/>
              </a:ext>
            </a:extLst>
          </p:cNvPr>
          <p:cNvSpPr txBox="1"/>
          <p:nvPr/>
        </p:nvSpPr>
        <p:spPr>
          <a:xfrm>
            <a:off x="349624" y="1567563"/>
            <a:ext cx="5400540" cy="31700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kumimoji="0" lang="en-US" sz="28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869810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 của bài thơ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480140" y="333246"/>
            <a:ext cx="6523473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F2D899E-4C02-743B-77C3-A500C42FB9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171419" y="2335260"/>
            <a:ext cx="2376933" cy="3401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B26E-98EA-635D-0DB5-2E8762A9D129}"/>
              </a:ext>
            </a:extLst>
          </p:cNvPr>
          <p:cNvSpPr/>
          <p:nvPr/>
        </p:nvSpPr>
        <p:spPr>
          <a:xfrm>
            <a:off x="2124636" y="1404694"/>
            <a:ext cx="5548940" cy="304698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3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869810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 của bài thơ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480140" y="333246"/>
            <a:ext cx="6523473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1261;p51">
            <a:extLst>
              <a:ext uri="{FF2B5EF4-FFF2-40B4-BE49-F238E27FC236}">
                <a16:creationId xmlns:a16="http://schemas.microsoft.com/office/drawing/2014/main" xmlns="" id="{F5650A9A-BA92-62DE-C504-E1BABD795E44}"/>
              </a:ext>
            </a:extLst>
          </p:cNvPr>
          <p:cNvGrpSpPr/>
          <p:nvPr/>
        </p:nvGrpSpPr>
        <p:grpSpPr>
          <a:xfrm flipH="1">
            <a:off x="34225" y="1162935"/>
            <a:ext cx="6432477" cy="3627390"/>
            <a:chOff x="2516483" y="702500"/>
            <a:chExt cx="7022565" cy="3594300"/>
          </a:xfrm>
          <a:solidFill>
            <a:srgbClr val="FFECD5">
              <a:lumMod val="75000"/>
            </a:srgbClr>
          </a:solidFill>
        </p:grpSpPr>
        <p:sp>
          <p:nvSpPr>
            <p:cNvPr id="3" name="Google Shape;1262;p51">
              <a:extLst>
                <a:ext uri="{FF2B5EF4-FFF2-40B4-BE49-F238E27FC236}">
                  <a16:creationId xmlns:a16="http://schemas.microsoft.com/office/drawing/2014/main" xmlns="" id="{88D907D3-8E2A-2642-EE45-BEAB75C2AF36}"/>
                </a:ext>
              </a:extLst>
            </p:cNvPr>
            <p:cNvSpPr/>
            <p:nvPr/>
          </p:nvSpPr>
          <p:spPr>
            <a:xfrm>
              <a:off x="2894775" y="702500"/>
              <a:ext cx="6176400" cy="3594300"/>
            </a:xfrm>
            <a:prstGeom prst="wedgeEllipseCallout">
              <a:avLst>
                <a:gd name="adj1" fmla="val -40962"/>
                <a:gd name="adj2" fmla="val 5080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" name="Google Shape;1263;p51">
              <a:extLst>
                <a:ext uri="{FF2B5EF4-FFF2-40B4-BE49-F238E27FC236}">
                  <a16:creationId xmlns:a16="http://schemas.microsoft.com/office/drawing/2014/main" xmlns="" id="{BDCC8EB9-24EC-C293-86F2-3D6C7CE25E23}"/>
                </a:ext>
              </a:extLst>
            </p:cNvPr>
            <p:cNvGrpSpPr/>
            <p:nvPr/>
          </p:nvGrpSpPr>
          <p:grpSpPr>
            <a:xfrm>
              <a:off x="2516483" y="1938572"/>
              <a:ext cx="7022565" cy="633170"/>
              <a:chOff x="2977600" y="2841597"/>
              <a:chExt cx="4043859" cy="364603"/>
            </a:xfrm>
            <a:grpFill/>
          </p:grpSpPr>
          <p:sp>
            <p:nvSpPr>
              <p:cNvPr id="5" name="Google Shape;1264;p51">
                <a:extLst>
                  <a:ext uri="{FF2B5EF4-FFF2-40B4-BE49-F238E27FC236}">
                    <a16:creationId xmlns:a16="http://schemas.microsoft.com/office/drawing/2014/main" xmlns="" id="{FC914EAC-E0D2-89C3-A552-EAF1484B3FEE}"/>
                  </a:ext>
                </a:extLst>
              </p:cNvPr>
              <p:cNvSpPr/>
              <p:nvPr/>
            </p:nvSpPr>
            <p:spPr>
              <a:xfrm>
                <a:off x="2977600" y="2892900"/>
                <a:ext cx="97125" cy="3133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12532" extrusionOk="0">
                    <a:moveTo>
                      <a:pt x="3885" y="12356"/>
                    </a:moveTo>
                    <a:cubicBezTo>
                      <a:pt x="3083" y="12531"/>
                      <a:pt x="2556" y="12356"/>
                      <a:pt x="2130" y="11855"/>
                    </a:cubicBezTo>
                    <a:cubicBezTo>
                      <a:pt x="1905" y="11579"/>
                      <a:pt x="1679" y="11328"/>
                      <a:pt x="1479" y="11028"/>
                    </a:cubicBezTo>
                    <a:cubicBezTo>
                      <a:pt x="1253" y="10702"/>
                      <a:pt x="1103" y="10301"/>
                      <a:pt x="852" y="9950"/>
                    </a:cubicBezTo>
                    <a:cubicBezTo>
                      <a:pt x="251" y="9098"/>
                      <a:pt x="75" y="8120"/>
                      <a:pt x="25" y="7093"/>
                    </a:cubicBezTo>
                    <a:cubicBezTo>
                      <a:pt x="0" y="5514"/>
                      <a:pt x="50" y="3960"/>
                      <a:pt x="451" y="2431"/>
                    </a:cubicBezTo>
                    <a:cubicBezTo>
                      <a:pt x="677" y="1554"/>
                      <a:pt x="1178" y="877"/>
                      <a:pt x="1679" y="150"/>
                    </a:cubicBezTo>
                    <a:cubicBezTo>
                      <a:pt x="1754" y="50"/>
                      <a:pt x="2005" y="0"/>
                      <a:pt x="2130" y="50"/>
                    </a:cubicBezTo>
                    <a:cubicBezTo>
                      <a:pt x="2256" y="125"/>
                      <a:pt x="2381" y="326"/>
                      <a:pt x="2356" y="476"/>
                    </a:cubicBezTo>
                    <a:cubicBezTo>
                      <a:pt x="2331" y="752"/>
                      <a:pt x="2231" y="1003"/>
                      <a:pt x="2105" y="1253"/>
                    </a:cubicBezTo>
                    <a:cubicBezTo>
                      <a:pt x="1554" y="2556"/>
                      <a:pt x="1379" y="3935"/>
                      <a:pt x="1429" y="5338"/>
                    </a:cubicBezTo>
                    <a:cubicBezTo>
                      <a:pt x="1454" y="6090"/>
                      <a:pt x="1479" y="6867"/>
                      <a:pt x="1504" y="7644"/>
                    </a:cubicBezTo>
                    <a:cubicBezTo>
                      <a:pt x="1529" y="8120"/>
                      <a:pt x="1679" y="8572"/>
                      <a:pt x="1930" y="9023"/>
                    </a:cubicBezTo>
                    <a:cubicBezTo>
                      <a:pt x="2506" y="10125"/>
                      <a:pt x="3008" y="11278"/>
                      <a:pt x="3885" y="1235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1265;p51">
                <a:extLst>
                  <a:ext uri="{FF2B5EF4-FFF2-40B4-BE49-F238E27FC236}">
                    <a16:creationId xmlns:a16="http://schemas.microsoft.com/office/drawing/2014/main" xmlns="" id="{F3BEDCAD-D581-0ED2-2873-0937F88537DD}"/>
                  </a:ext>
                </a:extLst>
              </p:cNvPr>
              <p:cNvSpPr/>
              <p:nvPr/>
            </p:nvSpPr>
            <p:spPr>
              <a:xfrm rot="2104647">
                <a:off x="6764591" y="2886614"/>
                <a:ext cx="213706" cy="18048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7219" extrusionOk="0">
                    <a:moveTo>
                      <a:pt x="1" y="527"/>
                    </a:moveTo>
                    <a:cubicBezTo>
                      <a:pt x="377" y="51"/>
                      <a:pt x="778" y="0"/>
                      <a:pt x="1204" y="126"/>
                    </a:cubicBezTo>
                    <a:cubicBezTo>
                      <a:pt x="2156" y="401"/>
                      <a:pt x="3159" y="627"/>
                      <a:pt x="4036" y="1128"/>
                    </a:cubicBezTo>
                    <a:cubicBezTo>
                      <a:pt x="4161" y="1203"/>
                      <a:pt x="4262" y="1304"/>
                      <a:pt x="4412" y="1329"/>
                    </a:cubicBezTo>
                    <a:cubicBezTo>
                      <a:pt x="5565" y="1780"/>
                      <a:pt x="6317" y="2682"/>
                      <a:pt x="7018" y="3660"/>
                    </a:cubicBezTo>
                    <a:cubicBezTo>
                      <a:pt x="7570" y="4437"/>
                      <a:pt x="8146" y="5239"/>
                      <a:pt x="8397" y="6191"/>
                    </a:cubicBezTo>
                    <a:cubicBezTo>
                      <a:pt x="8447" y="6366"/>
                      <a:pt x="8547" y="6517"/>
                      <a:pt x="8547" y="6692"/>
                    </a:cubicBezTo>
                    <a:cubicBezTo>
                      <a:pt x="8547" y="6843"/>
                      <a:pt x="8497" y="7068"/>
                      <a:pt x="8397" y="7143"/>
                    </a:cubicBezTo>
                    <a:cubicBezTo>
                      <a:pt x="8272" y="7219"/>
                      <a:pt x="8021" y="7168"/>
                      <a:pt x="7921" y="7093"/>
                    </a:cubicBezTo>
                    <a:cubicBezTo>
                      <a:pt x="7620" y="6792"/>
                      <a:pt x="7319" y="6492"/>
                      <a:pt x="7119" y="6141"/>
                    </a:cubicBezTo>
                    <a:cubicBezTo>
                      <a:pt x="6617" y="5188"/>
                      <a:pt x="5916" y="4361"/>
                      <a:pt x="5264" y="3484"/>
                    </a:cubicBezTo>
                    <a:cubicBezTo>
                      <a:pt x="5139" y="3309"/>
                      <a:pt x="4963" y="3108"/>
                      <a:pt x="4763" y="2983"/>
                    </a:cubicBezTo>
                    <a:cubicBezTo>
                      <a:pt x="3710" y="2381"/>
                      <a:pt x="2758" y="1579"/>
                      <a:pt x="1580" y="1229"/>
                    </a:cubicBezTo>
                    <a:cubicBezTo>
                      <a:pt x="1179" y="1128"/>
                      <a:pt x="778" y="953"/>
                      <a:pt x="402" y="802"/>
                    </a:cubicBezTo>
                    <a:cubicBezTo>
                      <a:pt x="277" y="752"/>
                      <a:pt x="176" y="652"/>
                      <a:pt x="1" y="5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1266;p51">
                <a:extLst>
                  <a:ext uri="{FF2B5EF4-FFF2-40B4-BE49-F238E27FC236}">
                    <a16:creationId xmlns:a16="http://schemas.microsoft.com/office/drawing/2014/main" xmlns="" id="{6D3C40D6-361D-59D2-1851-573F5D8AE2FC}"/>
                  </a:ext>
                </a:extLst>
              </p:cNvPr>
              <p:cNvSpPr/>
              <p:nvPr/>
            </p:nvSpPr>
            <p:spPr>
              <a:xfrm>
                <a:off x="3070325" y="2921075"/>
                <a:ext cx="44500" cy="2018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8072" extrusionOk="0">
                    <a:moveTo>
                      <a:pt x="1755" y="7946"/>
                    </a:moveTo>
                    <a:cubicBezTo>
                      <a:pt x="1329" y="8071"/>
                      <a:pt x="1053" y="7971"/>
                      <a:pt x="853" y="7670"/>
                    </a:cubicBezTo>
                    <a:cubicBezTo>
                      <a:pt x="401" y="7018"/>
                      <a:pt x="0" y="6342"/>
                      <a:pt x="51" y="5465"/>
                    </a:cubicBezTo>
                    <a:cubicBezTo>
                      <a:pt x="126" y="4637"/>
                      <a:pt x="101" y="3810"/>
                      <a:pt x="101" y="2958"/>
                    </a:cubicBezTo>
                    <a:cubicBezTo>
                      <a:pt x="101" y="2106"/>
                      <a:pt x="376" y="1329"/>
                      <a:pt x="727" y="552"/>
                    </a:cubicBezTo>
                    <a:cubicBezTo>
                      <a:pt x="777" y="402"/>
                      <a:pt x="878" y="226"/>
                      <a:pt x="1003" y="126"/>
                    </a:cubicBezTo>
                    <a:cubicBezTo>
                      <a:pt x="1078" y="51"/>
                      <a:pt x="1254" y="1"/>
                      <a:pt x="1379" y="26"/>
                    </a:cubicBezTo>
                    <a:cubicBezTo>
                      <a:pt x="1479" y="76"/>
                      <a:pt x="1629" y="226"/>
                      <a:pt x="1604" y="327"/>
                    </a:cubicBezTo>
                    <a:cubicBezTo>
                      <a:pt x="1604" y="653"/>
                      <a:pt x="1579" y="1028"/>
                      <a:pt x="1479" y="1329"/>
                    </a:cubicBezTo>
                    <a:cubicBezTo>
                      <a:pt x="1228" y="2081"/>
                      <a:pt x="1153" y="2833"/>
                      <a:pt x="1228" y="3610"/>
                    </a:cubicBezTo>
                    <a:cubicBezTo>
                      <a:pt x="1228" y="3835"/>
                      <a:pt x="1254" y="4086"/>
                      <a:pt x="1254" y="4337"/>
                    </a:cubicBezTo>
                    <a:cubicBezTo>
                      <a:pt x="1203" y="5414"/>
                      <a:pt x="1178" y="6492"/>
                      <a:pt x="1730" y="7495"/>
                    </a:cubicBezTo>
                    <a:cubicBezTo>
                      <a:pt x="1780" y="7595"/>
                      <a:pt x="1755" y="7745"/>
                      <a:pt x="1755" y="7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1267;p51">
                <a:extLst>
                  <a:ext uri="{FF2B5EF4-FFF2-40B4-BE49-F238E27FC236}">
                    <a16:creationId xmlns:a16="http://schemas.microsoft.com/office/drawing/2014/main" xmlns="" id="{2DC19CE6-9492-78BD-454E-CF31F744857D}"/>
                  </a:ext>
                </a:extLst>
              </p:cNvPr>
              <p:cNvSpPr/>
              <p:nvPr/>
            </p:nvSpPr>
            <p:spPr>
              <a:xfrm rot="2104647">
                <a:off x="6907153" y="2873784"/>
                <a:ext cx="101553" cy="76477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3059" extrusionOk="0">
                    <a:moveTo>
                      <a:pt x="1" y="351"/>
                    </a:moveTo>
                    <a:cubicBezTo>
                      <a:pt x="277" y="0"/>
                      <a:pt x="653" y="0"/>
                      <a:pt x="1003" y="151"/>
                    </a:cubicBezTo>
                    <a:cubicBezTo>
                      <a:pt x="1505" y="376"/>
                      <a:pt x="2006" y="652"/>
                      <a:pt x="2457" y="953"/>
                    </a:cubicBezTo>
                    <a:cubicBezTo>
                      <a:pt x="2858" y="1228"/>
                      <a:pt x="3184" y="1579"/>
                      <a:pt x="3560" y="1905"/>
                    </a:cubicBezTo>
                    <a:cubicBezTo>
                      <a:pt x="3836" y="2131"/>
                      <a:pt x="3961" y="2457"/>
                      <a:pt x="4036" y="2807"/>
                    </a:cubicBezTo>
                    <a:cubicBezTo>
                      <a:pt x="4061" y="2883"/>
                      <a:pt x="3961" y="2958"/>
                      <a:pt x="3936" y="3033"/>
                    </a:cubicBezTo>
                    <a:cubicBezTo>
                      <a:pt x="3836" y="3033"/>
                      <a:pt x="3760" y="3058"/>
                      <a:pt x="3710" y="3033"/>
                    </a:cubicBezTo>
                    <a:cubicBezTo>
                      <a:pt x="3284" y="2732"/>
                      <a:pt x="2833" y="2457"/>
                      <a:pt x="2482" y="2081"/>
                    </a:cubicBezTo>
                    <a:cubicBezTo>
                      <a:pt x="1780" y="1429"/>
                      <a:pt x="1003" y="928"/>
                      <a:pt x="151" y="552"/>
                    </a:cubicBezTo>
                    <a:cubicBezTo>
                      <a:pt x="101" y="527"/>
                      <a:pt x="51" y="451"/>
                      <a:pt x="1" y="35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4" name="Google Shape;1268;p51">
            <a:extLst>
              <a:ext uri="{FF2B5EF4-FFF2-40B4-BE49-F238E27FC236}">
                <a16:creationId xmlns:a16="http://schemas.microsoft.com/office/drawing/2014/main" xmlns="" id="{C40AD219-58C1-A72A-1C6C-C1055747BC1D}"/>
              </a:ext>
            </a:extLst>
          </p:cNvPr>
          <p:cNvSpPr txBox="1">
            <a:spLocks/>
          </p:cNvSpPr>
          <p:nvPr/>
        </p:nvSpPr>
        <p:spPr>
          <a:xfrm flipH="1">
            <a:off x="1328368" y="2636121"/>
            <a:ext cx="4247678" cy="69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5000" b="0" i="0" u="none" strike="noStrike" cap="none">
                <a:solidFill>
                  <a:schemeClr val="lt2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ancois One"/>
              <a:buNone/>
              <a:defRPr sz="36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7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7896">
            <a:off x="8080899" y="656266"/>
            <a:ext cx="256661" cy="355301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59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721830" y="101163"/>
            <a:ext cx="5631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128176"/>
            <a:ext cx="5747657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14" name="Google Shape;2398;p68">
            <a:extLst>
              <a:ext uri="{FF2B5EF4-FFF2-40B4-BE49-F238E27FC236}">
                <a16:creationId xmlns:a16="http://schemas.microsoft.com/office/drawing/2014/main" xmlns="" id="{1DB43D4F-152F-9E58-B5E6-CAA04729BCB1}"/>
              </a:ext>
            </a:extLst>
          </p:cNvPr>
          <p:cNvGrpSpPr/>
          <p:nvPr/>
        </p:nvGrpSpPr>
        <p:grpSpPr>
          <a:xfrm>
            <a:off x="1111624" y="1326560"/>
            <a:ext cx="7468961" cy="3451628"/>
            <a:chOff x="2516483" y="702500"/>
            <a:chExt cx="7022565" cy="3594300"/>
          </a:xfrm>
          <a:solidFill>
            <a:srgbClr val="FFFFFF"/>
          </a:solidFill>
        </p:grpSpPr>
        <p:sp>
          <p:nvSpPr>
            <p:cNvPr id="715" name="Google Shape;2399;p68">
              <a:extLst>
                <a:ext uri="{FF2B5EF4-FFF2-40B4-BE49-F238E27FC236}">
                  <a16:creationId xmlns:a16="http://schemas.microsoft.com/office/drawing/2014/main" xmlns="" id="{812632EA-D045-48DA-4353-6E4A7A359E0C}"/>
                </a:ext>
              </a:extLst>
            </p:cNvPr>
            <p:cNvSpPr/>
            <p:nvPr/>
          </p:nvSpPr>
          <p:spPr>
            <a:xfrm>
              <a:off x="2894775" y="702500"/>
              <a:ext cx="6176400" cy="3594300"/>
            </a:xfrm>
            <a:prstGeom prst="wedgeEllipseCallout">
              <a:avLst>
                <a:gd name="adj1" fmla="val -53415"/>
                <a:gd name="adj2" fmla="val 3291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716" name="Google Shape;2400;p68">
              <a:extLst>
                <a:ext uri="{FF2B5EF4-FFF2-40B4-BE49-F238E27FC236}">
                  <a16:creationId xmlns:a16="http://schemas.microsoft.com/office/drawing/2014/main" xmlns="" id="{012C8EED-B3D2-5376-E595-A39A8F58112A}"/>
                </a:ext>
              </a:extLst>
            </p:cNvPr>
            <p:cNvGrpSpPr/>
            <p:nvPr/>
          </p:nvGrpSpPr>
          <p:grpSpPr>
            <a:xfrm>
              <a:off x="2516483" y="1938572"/>
              <a:ext cx="7022565" cy="633170"/>
              <a:chOff x="2977600" y="2841597"/>
              <a:chExt cx="4043859" cy="364603"/>
            </a:xfrm>
            <a:grpFill/>
          </p:grpSpPr>
          <p:sp>
            <p:nvSpPr>
              <p:cNvPr id="717" name="Google Shape;2401;p68">
                <a:extLst>
                  <a:ext uri="{FF2B5EF4-FFF2-40B4-BE49-F238E27FC236}">
                    <a16:creationId xmlns:a16="http://schemas.microsoft.com/office/drawing/2014/main" xmlns="" id="{BDB0ED28-9EB9-AABD-4B9D-274BE9A63A53}"/>
                  </a:ext>
                </a:extLst>
              </p:cNvPr>
              <p:cNvSpPr/>
              <p:nvPr/>
            </p:nvSpPr>
            <p:spPr>
              <a:xfrm>
                <a:off x="2977600" y="2892900"/>
                <a:ext cx="97125" cy="3133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12532" extrusionOk="0">
                    <a:moveTo>
                      <a:pt x="3885" y="12356"/>
                    </a:moveTo>
                    <a:cubicBezTo>
                      <a:pt x="3083" y="12531"/>
                      <a:pt x="2556" y="12356"/>
                      <a:pt x="2130" y="11855"/>
                    </a:cubicBezTo>
                    <a:cubicBezTo>
                      <a:pt x="1905" y="11579"/>
                      <a:pt x="1679" y="11328"/>
                      <a:pt x="1479" y="11028"/>
                    </a:cubicBezTo>
                    <a:cubicBezTo>
                      <a:pt x="1253" y="10702"/>
                      <a:pt x="1103" y="10301"/>
                      <a:pt x="852" y="9950"/>
                    </a:cubicBezTo>
                    <a:cubicBezTo>
                      <a:pt x="251" y="9098"/>
                      <a:pt x="75" y="8120"/>
                      <a:pt x="25" y="7093"/>
                    </a:cubicBezTo>
                    <a:cubicBezTo>
                      <a:pt x="0" y="5514"/>
                      <a:pt x="50" y="3960"/>
                      <a:pt x="451" y="2431"/>
                    </a:cubicBezTo>
                    <a:cubicBezTo>
                      <a:pt x="677" y="1554"/>
                      <a:pt x="1178" y="877"/>
                      <a:pt x="1679" y="150"/>
                    </a:cubicBezTo>
                    <a:cubicBezTo>
                      <a:pt x="1754" y="50"/>
                      <a:pt x="2005" y="0"/>
                      <a:pt x="2130" y="50"/>
                    </a:cubicBezTo>
                    <a:cubicBezTo>
                      <a:pt x="2256" y="125"/>
                      <a:pt x="2381" y="326"/>
                      <a:pt x="2356" y="476"/>
                    </a:cubicBezTo>
                    <a:cubicBezTo>
                      <a:pt x="2331" y="752"/>
                      <a:pt x="2231" y="1003"/>
                      <a:pt x="2105" y="1253"/>
                    </a:cubicBezTo>
                    <a:cubicBezTo>
                      <a:pt x="1554" y="2556"/>
                      <a:pt x="1379" y="3935"/>
                      <a:pt x="1429" y="5338"/>
                    </a:cubicBezTo>
                    <a:cubicBezTo>
                      <a:pt x="1454" y="6090"/>
                      <a:pt x="1479" y="6867"/>
                      <a:pt x="1504" y="7644"/>
                    </a:cubicBezTo>
                    <a:cubicBezTo>
                      <a:pt x="1529" y="8120"/>
                      <a:pt x="1679" y="8572"/>
                      <a:pt x="1930" y="9023"/>
                    </a:cubicBezTo>
                    <a:cubicBezTo>
                      <a:pt x="2506" y="10125"/>
                      <a:pt x="3008" y="11278"/>
                      <a:pt x="3885" y="1235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18" name="Google Shape;2402;p68">
                <a:extLst>
                  <a:ext uri="{FF2B5EF4-FFF2-40B4-BE49-F238E27FC236}">
                    <a16:creationId xmlns:a16="http://schemas.microsoft.com/office/drawing/2014/main" xmlns="" id="{2FBFFF35-C215-EFB2-AB71-EA20A8A722BF}"/>
                  </a:ext>
                </a:extLst>
              </p:cNvPr>
              <p:cNvSpPr/>
              <p:nvPr/>
            </p:nvSpPr>
            <p:spPr>
              <a:xfrm rot="2104647">
                <a:off x="6764591" y="2886614"/>
                <a:ext cx="213706" cy="18048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7219" extrusionOk="0">
                    <a:moveTo>
                      <a:pt x="1" y="527"/>
                    </a:moveTo>
                    <a:cubicBezTo>
                      <a:pt x="377" y="51"/>
                      <a:pt x="778" y="0"/>
                      <a:pt x="1204" y="126"/>
                    </a:cubicBezTo>
                    <a:cubicBezTo>
                      <a:pt x="2156" y="401"/>
                      <a:pt x="3159" y="627"/>
                      <a:pt x="4036" y="1128"/>
                    </a:cubicBezTo>
                    <a:cubicBezTo>
                      <a:pt x="4161" y="1203"/>
                      <a:pt x="4262" y="1304"/>
                      <a:pt x="4412" y="1329"/>
                    </a:cubicBezTo>
                    <a:cubicBezTo>
                      <a:pt x="5565" y="1780"/>
                      <a:pt x="6317" y="2682"/>
                      <a:pt x="7018" y="3660"/>
                    </a:cubicBezTo>
                    <a:cubicBezTo>
                      <a:pt x="7570" y="4437"/>
                      <a:pt x="8146" y="5239"/>
                      <a:pt x="8397" y="6191"/>
                    </a:cubicBezTo>
                    <a:cubicBezTo>
                      <a:pt x="8447" y="6366"/>
                      <a:pt x="8547" y="6517"/>
                      <a:pt x="8547" y="6692"/>
                    </a:cubicBezTo>
                    <a:cubicBezTo>
                      <a:pt x="8547" y="6843"/>
                      <a:pt x="8497" y="7068"/>
                      <a:pt x="8397" y="7143"/>
                    </a:cubicBezTo>
                    <a:cubicBezTo>
                      <a:pt x="8272" y="7219"/>
                      <a:pt x="8021" y="7168"/>
                      <a:pt x="7921" y="7093"/>
                    </a:cubicBezTo>
                    <a:cubicBezTo>
                      <a:pt x="7620" y="6792"/>
                      <a:pt x="7319" y="6492"/>
                      <a:pt x="7119" y="6141"/>
                    </a:cubicBezTo>
                    <a:cubicBezTo>
                      <a:pt x="6617" y="5188"/>
                      <a:pt x="5916" y="4361"/>
                      <a:pt x="5264" y="3484"/>
                    </a:cubicBezTo>
                    <a:cubicBezTo>
                      <a:pt x="5139" y="3309"/>
                      <a:pt x="4963" y="3108"/>
                      <a:pt x="4763" y="2983"/>
                    </a:cubicBezTo>
                    <a:cubicBezTo>
                      <a:pt x="3710" y="2381"/>
                      <a:pt x="2758" y="1579"/>
                      <a:pt x="1580" y="1229"/>
                    </a:cubicBezTo>
                    <a:cubicBezTo>
                      <a:pt x="1179" y="1128"/>
                      <a:pt x="778" y="953"/>
                      <a:pt x="402" y="802"/>
                    </a:cubicBezTo>
                    <a:cubicBezTo>
                      <a:pt x="277" y="752"/>
                      <a:pt x="176" y="652"/>
                      <a:pt x="1" y="5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19" name="Google Shape;2403;p68">
                <a:extLst>
                  <a:ext uri="{FF2B5EF4-FFF2-40B4-BE49-F238E27FC236}">
                    <a16:creationId xmlns:a16="http://schemas.microsoft.com/office/drawing/2014/main" xmlns="" id="{1D4DEDCB-F29F-D458-1CBE-9FD78781CBEF}"/>
                  </a:ext>
                </a:extLst>
              </p:cNvPr>
              <p:cNvSpPr/>
              <p:nvPr/>
            </p:nvSpPr>
            <p:spPr>
              <a:xfrm>
                <a:off x="3070325" y="2921075"/>
                <a:ext cx="44500" cy="2018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8072" extrusionOk="0">
                    <a:moveTo>
                      <a:pt x="1755" y="7946"/>
                    </a:moveTo>
                    <a:cubicBezTo>
                      <a:pt x="1329" y="8071"/>
                      <a:pt x="1053" y="7971"/>
                      <a:pt x="853" y="7670"/>
                    </a:cubicBezTo>
                    <a:cubicBezTo>
                      <a:pt x="401" y="7018"/>
                      <a:pt x="0" y="6342"/>
                      <a:pt x="51" y="5465"/>
                    </a:cubicBezTo>
                    <a:cubicBezTo>
                      <a:pt x="126" y="4637"/>
                      <a:pt x="101" y="3810"/>
                      <a:pt x="101" y="2958"/>
                    </a:cubicBezTo>
                    <a:cubicBezTo>
                      <a:pt x="101" y="2106"/>
                      <a:pt x="376" y="1329"/>
                      <a:pt x="727" y="552"/>
                    </a:cubicBezTo>
                    <a:cubicBezTo>
                      <a:pt x="777" y="402"/>
                      <a:pt x="878" y="226"/>
                      <a:pt x="1003" y="126"/>
                    </a:cubicBezTo>
                    <a:cubicBezTo>
                      <a:pt x="1078" y="51"/>
                      <a:pt x="1254" y="1"/>
                      <a:pt x="1379" y="26"/>
                    </a:cubicBezTo>
                    <a:cubicBezTo>
                      <a:pt x="1479" y="76"/>
                      <a:pt x="1629" y="226"/>
                      <a:pt x="1604" y="327"/>
                    </a:cubicBezTo>
                    <a:cubicBezTo>
                      <a:pt x="1604" y="653"/>
                      <a:pt x="1579" y="1028"/>
                      <a:pt x="1479" y="1329"/>
                    </a:cubicBezTo>
                    <a:cubicBezTo>
                      <a:pt x="1228" y="2081"/>
                      <a:pt x="1153" y="2833"/>
                      <a:pt x="1228" y="3610"/>
                    </a:cubicBezTo>
                    <a:cubicBezTo>
                      <a:pt x="1228" y="3835"/>
                      <a:pt x="1254" y="4086"/>
                      <a:pt x="1254" y="4337"/>
                    </a:cubicBezTo>
                    <a:cubicBezTo>
                      <a:pt x="1203" y="5414"/>
                      <a:pt x="1178" y="6492"/>
                      <a:pt x="1730" y="7495"/>
                    </a:cubicBezTo>
                    <a:cubicBezTo>
                      <a:pt x="1780" y="7595"/>
                      <a:pt x="1755" y="7745"/>
                      <a:pt x="1755" y="7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720" name="Google Shape;2404;p68">
                <a:extLst>
                  <a:ext uri="{FF2B5EF4-FFF2-40B4-BE49-F238E27FC236}">
                    <a16:creationId xmlns:a16="http://schemas.microsoft.com/office/drawing/2014/main" xmlns="" id="{953D7EE5-82E1-CC3B-FD34-1C6EB837DAF7}"/>
                  </a:ext>
                </a:extLst>
              </p:cNvPr>
              <p:cNvSpPr/>
              <p:nvPr/>
            </p:nvSpPr>
            <p:spPr>
              <a:xfrm rot="2104647">
                <a:off x="6907153" y="2873784"/>
                <a:ext cx="101553" cy="76477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3059" extrusionOk="0">
                    <a:moveTo>
                      <a:pt x="1" y="351"/>
                    </a:moveTo>
                    <a:cubicBezTo>
                      <a:pt x="277" y="0"/>
                      <a:pt x="653" y="0"/>
                      <a:pt x="1003" y="151"/>
                    </a:cubicBezTo>
                    <a:cubicBezTo>
                      <a:pt x="1505" y="376"/>
                      <a:pt x="2006" y="652"/>
                      <a:pt x="2457" y="953"/>
                    </a:cubicBezTo>
                    <a:cubicBezTo>
                      <a:pt x="2858" y="1228"/>
                      <a:pt x="3184" y="1579"/>
                      <a:pt x="3560" y="1905"/>
                    </a:cubicBezTo>
                    <a:cubicBezTo>
                      <a:pt x="3836" y="2131"/>
                      <a:pt x="3961" y="2457"/>
                      <a:pt x="4036" y="2807"/>
                    </a:cubicBezTo>
                    <a:cubicBezTo>
                      <a:pt x="4061" y="2883"/>
                      <a:pt x="3961" y="2958"/>
                      <a:pt x="3936" y="3033"/>
                    </a:cubicBezTo>
                    <a:cubicBezTo>
                      <a:pt x="3836" y="3033"/>
                      <a:pt x="3760" y="3058"/>
                      <a:pt x="3710" y="3033"/>
                    </a:cubicBezTo>
                    <a:cubicBezTo>
                      <a:pt x="3284" y="2732"/>
                      <a:pt x="2833" y="2457"/>
                      <a:pt x="2482" y="2081"/>
                    </a:cubicBezTo>
                    <a:cubicBezTo>
                      <a:pt x="1780" y="1429"/>
                      <a:pt x="1003" y="928"/>
                      <a:pt x="151" y="552"/>
                    </a:cubicBezTo>
                    <a:cubicBezTo>
                      <a:pt x="101" y="527"/>
                      <a:pt x="51" y="451"/>
                      <a:pt x="1" y="35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</p:grpSp>
      <p:sp>
        <p:nvSpPr>
          <p:cNvPr id="721" name="TextBox 720">
            <a:extLst>
              <a:ext uri="{FF2B5EF4-FFF2-40B4-BE49-F238E27FC236}">
                <a16:creationId xmlns:a16="http://schemas.microsoft.com/office/drawing/2014/main" xmlns="" id="{210E9F54-956B-4240-A03E-625C97A4CEA9}"/>
              </a:ext>
            </a:extLst>
          </p:cNvPr>
          <p:cNvSpPr txBox="1"/>
          <p:nvPr/>
        </p:nvSpPr>
        <p:spPr>
          <a:xfrm>
            <a:off x="2404776" y="1844882"/>
            <a:ext cx="49837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 cánh đồng lúa quê em (30 mẫu) SIÊU HAY | Tập làm văn lớp 3">
            <a:extLst>
              <a:ext uri="{FF2B5EF4-FFF2-40B4-BE49-F238E27FC236}">
                <a16:creationId xmlns:a16="http://schemas.microsoft.com/office/drawing/2014/main" xmlns="" id="{3F752E28-F6F3-471C-6A91-47375CB30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568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493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D58978-6542-2CA4-F2DC-D454BE52318A}"/>
              </a:ext>
            </a:extLst>
          </p:cNvPr>
          <p:cNvSpPr txBox="1"/>
          <p:nvPr/>
        </p:nvSpPr>
        <p:spPr>
          <a:xfrm>
            <a:off x="114300" y="1189402"/>
            <a:ext cx="8874580" cy="3108543"/>
          </a:xfrm>
          <a:custGeom>
            <a:avLst/>
            <a:gdLst>
              <a:gd name="connsiteX0" fmla="*/ 0 w 8874580"/>
              <a:gd name="connsiteY0" fmla="*/ 0 h 3108543"/>
              <a:gd name="connsiteX1" fmla="*/ 414147 w 8874580"/>
              <a:gd name="connsiteY1" fmla="*/ 0 h 3108543"/>
              <a:gd name="connsiteX2" fmla="*/ 828294 w 8874580"/>
              <a:gd name="connsiteY2" fmla="*/ 0 h 3108543"/>
              <a:gd name="connsiteX3" fmla="*/ 1597424 w 8874580"/>
              <a:gd name="connsiteY3" fmla="*/ 0 h 3108543"/>
              <a:gd name="connsiteX4" fmla="*/ 2277809 w 8874580"/>
              <a:gd name="connsiteY4" fmla="*/ 0 h 3108543"/>
              <a:gd name="connsiteX5" fmla="*/ 2869448 w 8874580"/>
              <a:gd name="connsiteY5" fmla="*/ 0 h 3108543"/>
              <a:gd name="connsiteX6" fmla="*/ 3461086 w 8874580"/>
              <a:gd name="connsiteY6" fmla="*/ 0 h 3108543"/>
              <a:gd name="connsiteX7" fmla="*/ 3963979 w 8874580"/>
              <a:gd name="connsiteY7" fmla="*/ 0 h 3108543"/>
              <a:gd name="connsiteX8" fmla="*/ 4289380 w 8874580"/>
              <a:gd name="connsiteY8" fmla="*/ 0 h 3108543"/>
              <a:gd name="connsiteX9" fmla="*/ 4969765 w 8874580"/>
              <a:gd name="connsiteY9" fmla="*/ 0 h 3108543"/>
              <a:gd name="connsiteX10" fmla="*/ 5561403 w 8874580"/>
              <a:gd name="connsiteY10" fmla="*/ 0 h 3108543"/>
              <a:gd name="connsiteX11" fmla="*/ 6241788 w 8874580"/>
              <a:gd name="connsiteY11" fmla="*/ 0 h 3108543"/>
              <a:gd name="connsiteX12" fmla="*/ 6567189 w 8874580"/>
              <a:gd name="connsiteY12" fmla="*/ 0 h 3108543"/>
              <a:gd name="connsiteX13" fmla="*/ 6981336 w 8874580"/>
              <a:gd name="connsiteY13" fmla="*/ 0 h 3108543"/>
              <a:gd name="connsiteX14" fmla="*/ 7484229 w 8874580"/>
              <a:gd name="connsiteY14" fmla="*/ 0 h 3108543"/>
              <a:gd name="connsiteX15" fmla="*/ 8164614 w 8874580"/>
              <a:gd name="connsiteY15" fmla="*/ 0 h 3108543"/>
              <a:gd name="connsiteX16" fmla="*/ 8874580 w 8874580"/>
              <a:gd name="connsiteY16" fmla="*/ 0 h 3108543"/>
              <a:gd name="connsiteX17" fmla="*/ 8874580 w 8874580"/>
              <a:gd name="connsiteY17" fmla="*/ 455920 h 3108543"/>
              <a:gd name="connsiteX18" fmla="*/ 8874580 w 8874580"/>
              <a:gd name="connsiteY18" fmla="*/ 942925 h 3108543"/>
              <a:gd name="connsiteX19" fmla="*/ 8874580 w 8874580"/>
              <a:gd name="connsiteY19" fmla="*/ 1492101 h 3108543"/>
              <a:gd name="connsiteX20" fmla="*/ 8874580 w 8874580"/>
              <a:gd name="connsiteY20" fmla="*/ 2041277 h 3108543"/>
              <a:gd name="connsiteX21" fmla="*/ 8874580 w 8874580"/>
              <a:gd name="connsiteY21" fmla="*/ 2621538 h 3108543"/>
              <a:gd name="connsiteX22" fmla="*/ 8874580 w 8874580"/>
              <a:gd name="connsiteY22" fmla="*/ 3108543 h 3108543"/>
              <a:gd name="connsiteX23" fmla="*/ 8371687 w 8874580"/>
              <a:gd name="connsiteY23" fmla="*/ 3108543 h 3108543"/>
              <a:gd name="connsiteX24" fmla="*/ 7868794 w 8874580"/>
              <a:gd name="connsiteY24" fmla="*/ 3108543 h 3108543"/>
              <a:gd name="connsiteX25" fmla="*/ 7099664 w 8874580"/>
              <a:gd name="connsiteY25" fmla="*/ 3108543 h 3108543"/>
              <a:gd name="connsiteX26" fmla="*/ 6685517 w 8874580"/>
              <a:gd name="connsiteY26" fmla="*/ 3108543 h 3108543"/>
              <a:gd name="connsiteX27" fmla="*/ 6005132 w 8874580"/>
              <a:gd name="connsiteY27" fmla="*/ 3108543 h 3108543"/>
              <a:gd name="connsiteX28" fmla="*/ 5679731 w 8874580"/>
              <a:gd name="connsiteY28" fmla="*/ 3108543 h 3108543"/>
              <a:gd name="connsiteX29" fmla="*/ 4999347 w 8874580"/>
              <a:gd name="connsiteY29" fmla="*/ 3108543 h 3108543"/>
              <a:gd name="connsiteX30" fmla="*/ 4585200 w 8874580"/>
              <a:gd name="connsiteY30" fmla="*/ 3108543 h 3108543"/>
              <a:gd name="connsiteX31" fmla="*/ 4259798 w 8874580"/>
              <a:gd name="connsiteY31" fmla="*/ 3108543 h 3108543"/>
              <a:gd name="connsiteX32" fmla="*/ 3845651 w 8874580"/>
              <a:gd name="connsiteY32" fmla="*/ 3108543 h 3108543"/>
              <a:gd name="connsiteX33" fmla="*/ 3254013 w 8874580"/>
              <a:gd name="connsiteY33" fmla="*/ 3108543 h 3108543"/>
              <a:gd name="connsiteX34" fmla="*/ 2751120 w 8874580"/>
              <a:gd name="connsiteY34" fmla="*/ 3108543 h 3108543"/>
              <a:gd name="connsiteX35" fmla="*/ 2248227 w 8874580"/>
              <a:gd name="connsiteY35" fmla="*/ 3108543 h 3108543"/>
              <a:gd name="connsiteX36" fmla="*/ 1922826 w 8874580"/>
              <a:gd name="connsiteY36" fmla="*/ 3108543 h 3108543"/>
              <a:gd name="connsiteX37" fmla="*/ 1153695 w 8874580"/>
              <a:gd name="connsiteY37" fmla="*/ 3108543 h 3108543"/>
              <a:gd name="connsiteX38" fmla="*/ 562057 w 8874580"/>
              <a:gd name="connsiteY38" fmla="*/ 3108543 h 3108543"/>
              <a:gd name="connsiteX39" fmla="*/ 0 w 8874580"/>
              <a:gd name="connsiteY39" fmla="*/ 3108543 h 3108543"/>
              <a:gd name="connsiteX40" fmla="*/ 0 w 8874580"/>
              <a:gd name="connsiteY40" fmla="*/ 2559367 h 3108543"/>
              <a:gd name="connsiteX41" fmla="*/ 0 w 8874580"/>
              <a:gd name="connsiteY41" fmla="*/ 2010191 h 3108543"/>
              <a:gd name="connsiteX42" fmla="*/ 0 w 8874580"/>
              <a:gd name="connsiteY42" fmla="*/ 1523186 h 3108543"/>
              <a:gd name="connsiteX43" fmla="*/ 0 w 8874580"/>
              <a:gd name="connsiteY43" fmla="*/ 1067266 h 3108543"/>
              <a:gd name="connsiteX44" fmla="*/ 0 w 8874580"/>
              <a:gd name="connsiteY44" fmla="*/ 642432 h 3108543"/>
              <a:gd name="connsiteX45" fmla="*/ 0 w 8874580"/>
              <a:gd name="connsiteY45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874580" h="3108543" extrusionOk="0">
                <a:moveTo>
                  <a:pt x="0" y="0"/>
                </a:moveTo>
                <a:cubicBezTo>
                  <a:pt x="141922" y="-34169"/>
                  <a:pt x="231999" y="35516"/>
                  <a:pt x="414147" y="0"/>
                </a:cubicBezTo>
                <a:cubicBezTo>
                  <a:pt x="596295" y="-35516"/>
                  <a:pt x="666753" y="5973"/>
                  <a:pt x="828294" y="0"/>
                </a:cubicBezTo>
                <a:cubicBezTo>
                  <a:pt x="989835" y="-5973"/>
                  <a:pt x="1267696" y="43976"/>
                  <a:pt x="1597424" y="0"/>
                </a:cubicBezTo>
                <a:cubicBezTo>
                  <a:pt x="1927152" y="-43976"/>
                  <a:pt x="2069742" y="13524"/>
                  <a:pt x="2277809" y="0"/>
                </a:cubicBezTo>
                <a:cubicBezTo>
                  <a:pt x="2485877" y="-13524"/>
                  <a:pt x="2733870" y="23024"/>
                  <a:pt x="2869448" y="0"/>
                </a:cubicBezTo>
                <a:cubicBezTo>
                  <a:pt x="3005026" y="-23024"/>
                  <a:pt x="3261687" y="58685"/>
                  <a:pt x="3461086" y="0"/>
                </a:cubicBezTo>
                <a:cubicBezTo>
                  <a:pt x="3660485" y="-58685"/>
                  <a:pt x="3797847" y="53673"/>
                  <a:pt x="3963979" y="0"/>
                </a:cubicBezTo>
                <a:cubicBezTo>
                  <a:pt x="4130111" y="-53673"/>
                  <a:pt x="4215944" y="2677"/>
                  <a:pt x="4289380" y="0"/>
                </a:cubicBezTo>
                <a:cubicBezTo>
                  <a:pt x="4362816" y="-2677"/>
                  <a:pt x="4643308" y="8092"/>
                  <a:pt x="4969765" y="0"/>
                </a:cubicBezTo>
                <a:cubicBezTo>
                  <a:pt x="5296222" y="-8092"/>
                  <a:pt x="5301295" y="3007"/>
                  <a:pt x="5561403" y="0"/>
                </a:cubicBezTo>
                <a:cubicBezTo>
                  <a:pt x="5821511" y="-3007"/>
                  <a:pt x="6034564" y="6182"/>
                  <a:pt x="6241788" y="0"/>
                </a:cubicBezTo>
                <a:cubicBezTo>
                  <a:pt x="6449012" y="-6182"/>
                  <a:pt x="6447551" y="4640"/>
                  <a:pt x="6567189" y="0"/>
                </a:cubicBezTo>
                <a:cubicBezTo>
                  <a:pt x="6686827" y="-4640"/>
                  <a:pt x="6787948" y="22057"/>
                  <a:pt x="6981336" y="0"/>
                </a:cubicBezTo>
                <a:cubicBezTo>
                  <a:pt x="7174724" y="-22057"/>
                  <a:pt x="7348691" y="36658"/>
                  <a:pt x="7484229" y="0"/>
                </a:cubicBezTo>
                <a:cubicBezTo>
                  <a:pt x="7619767" y="-36658"/>
                  <a:pt x="8004005" y="55044"/>
                  <a:pt x="8164614" y="0"/>
                </a:cubicBezTo>
                <a:cubicBezTo>
                  <a:pt x="8325223" y="-55044"/>
                  <a:pt x="8724731" y="1675"/>
                  <a:pt x="8874580" y="0"/>
                </a:cubicBezTo>
                <a:cubicBezTo>
                  <a:pt x="8896925" y="95536"/>
                  <a:pt x="8840012" y="232565"/>
                  <a:pt x="8874580" y="455920"/>
                </a:cubicBezTo>
                <a:cubicBezTo>
                  <a:pt x="8909148" y="679275"/>
                  <a:pt x="8860725" y="700134"/>
                  <a:pt x="8874580" y="942925"/>
                </a:cubicBezTo>
                <a:cubicBezTo>
                  <a:pt x="8888435" y="1185717"/>
                  <a:pt x="8834490" y="1340605"/>
                  <a:pt x="8874580" y="1492101"/>
                </a:cubicBezTo>
                <a:cubicBezTo>
                  <a:pt x="8914670" y="1643597"/>
                  <a:pt x="8841687" y="1855856"/>
                  <a:pt x="8874580" y="2041277"/>
                </a:cubicBezTo>
                <a:cubicBezTo>
                  <a:pt x="8907473" y="2226698"/>
                  <a:pt x="8873435" y="2503232"/>
                  <a:pt x="8874580" y="2621538"/>
                </a:cubicBezTo>
                <a:cubicBezTo>
                  <a:pt x="8875725" y="2739844"/>
                  <a:pt x="8844784" y="2925708"/>
                  <a:pt x="8874580" y="3108543"/>
                </a:cubicBezTo>
                <a:cubicBezTo>
                  <a:pt x="8714802" y="3156120"/>
                  <a:pt x="8480816" y="3070364"/>
                  <a:pt x="8371687" y="3108543"/>
                </a:cubicBezTo>
                <a:cubicBezTo>
                  <a:pt x="8262558" y="3146722"/>
                  <a:pt x="8078527" y="3048329"/>
                  <a:pt x="7868794" y="3108543"/>
                </a:cubicBezTo>
                <a:cubicBezTo>
                  <a:pt x="7659061" y="3168757"/>
                  <a:pt x="7322808" y="3063858"/>
                  <a:pt x="7099664" y="3108543"/>
                </a:cubicBezTo>
                <a:cubicBezTo>
                  <a:pt x="6876520" y="3153228"/>
                  <a:pt x="6781306" y="3103519"/>
                  <a:pt x="6685517" y="3108543"/>
                </a:cubicBezTo>
                <a:cubicBezTo>
                  <a:pt x="6589728" y="3113567"/>
                  <a:pt x="6247683" y="3075522"/>
                  <a:pt x="6005132" y="3108543"/>
                </a:cubicBezTo>
                <a:cubicBezTo>
                  <a:pt x="5762581" y="3141564"/>
                  <a:pt x="5750770" y="3094820"/>
                  <a:pt x="5679731" y="3108543"/>
                </a:cubicBezTo>
                <a:cubicBezTo>
                  <a:pt x="5608692" y="3122266"/>
                  <a:pt x="5154959" y="3053990"/>
                  <a:pt x="4999347" y="3108543"/>
                </a:cubicBezTo>
                <a:cubicBezTo>
                  <a:pt x="4843735" y="3163096"/>
                  <a:pt x="4724938" y="3067930"/>
                  <a:pt x="4585200" y="3108543"/>
                </a:cubicBezTo>
                <a:cubicBezTo>
                  <a:pt x="4445462" y="3149156"/>
                  <a:pt x="4387693" y="3089295"/>
                  <a:pt x="4259798" y="3108543"/>
                </a:cubicBezTo>
                <a:cubicBezTo>
                  <a:pt x="4131903" y="3127791"/>
                  <a:pt x="4020060" y="3067583"/>
                  <a:pt x="3845651" y="3108543"/>
                </a:cubicBezTo>
                <a:cubicBezTo>
                  <a:pt x="3671242" y="3149503"/>
                  <a:pt x="3496892" y="3066606"/>
                  <a:pt x="3254013" y="3108543"/>
                </a:cubicBezTo>
                <a:cubicBezTo>
                  <a:pt x="3011134" y="3150480"/>
                  <a:pt x="2921082" y="3107192"/>
                  <a:pt x="2751120" y="3108543"/>
                </a:cubicBezTo>
                <a:cubicBezTo>
                  <a:pt x="2581158" y="3109894"/>
                  <a:pt x="2385303" y="3056057"/>
                  <a:pt x="2248227" y="3108543"/>
                </a:cubicBezTo>
                <a:cubicBezTo>
                  <a:pt x="2111151" y="3161029"/>
                  <a:pt x="2063603" y="3108166"/>
                  <a:pt x="1922826" y="3108543"/>
                </a:cubicBezTo>
                <a:cubicBezTo>
                  <a:pt x="1782049" y="3108920"/>
                  <a:pt x="1374391" y="3028195"/>
                  <a:pt x="1153695" y="3108543"/>
                </a:cubicBezTo>
                <a:cubicBezTo>
                  <a:pt x="932999" y="3188891"/>
                  <a:pt x="848349" y="3079222"/>
                  <a:pt x="562057" y="3108543"/>
                </a:cubicBezTo>
                <a:cubicBezTo>
                  <a:pt x="275765" y="3137864"/>
                  <a:pt x="133666" y="3070604"/>
                  <a:pt x="0" y="3108543"/>
                </a:cubicBezTo>
                <a:cubicBezTo>
                  <a:pt x="-30854" y="2876078"/>
                  <a:pt x="11353" y="2788417"/>
                  <a:pt x="0" y="2559367"/>
                </a:cubicBezTo>
                <a:cubicBezTo>
                  <a:pt x="-11353" y="2330317"/>
                  <a:pt x="61912" y="2121430"/>
                  <a:pt x="0" y="2010191"/>
                </a:cubicBezTo>
                <a:cubicBezTo>
                  <a:pt x="-61912" y="1898952"/>
                  <a:pt x="18759" y="1729451"/>
                  <a:pt x="0" y="1523186"/>
                </a:cubicBezTo>
                <a:cubicBezTo>
                  <a:pt x="-18759" y="1316921"/>
                  <a:pt x="21793" y="1205972"/>
                  <a:pt x="0" y="1067266"/>
                </a:cubicBezTo>
                <a:cubicBezTo>
                  <a:pt x="-21793" y="928560"/>
                  <a:pt x="5356" y="762483"/>
                  <a:pt x="0" y="642432"/>
                </a:cubicBezTo>
                <a:cubicBezTo>
                  <a:pt x="-5356" y="522381"/>
                  <a:pt x="47464" y="26546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619107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4492" y="609422"/>
            <a:ext cx="989318" cy="51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128176"/>
            <a:ext cx="5747657" cy="77777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52;p32"/>
          <p:cNvSpPr txBox="1">
            <a:spLocks noGrp="1"/>
          </p:cNvSpPr>
          <p:nvPr>
            <p:ph type="title"/>
          </p:nvPr>
        </p:nvSpPr>
        <p:spPr>
          <a:xfrm>
            <a:off x="1721830" y="101163"/>
            <a:ext cx="5631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041" y="437033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5D483803-00EF-0014-D430-6CDD6133986C}"/>
              </a:ext>
            </a:extLst>
          </p:cNvPr>
          <p:cNvSpPr txBox="1"/>
          <p:nvPr/>
        </p:nvSpPr>
        <p:spPr>
          <a:xfrm>
            <a:off x="1017048" y="1244919"/>
            <a:ext cx="7019364" cy="280076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E54DD4CB-F716-6D16-E48C-04451ECCB9C6}"/>
              </a:ext>
            </a:extLst>
          </p:cNvPr>
          <p:cNvGrpSpPr/>
          <p:nvPr/>
        </p:nvGrpSpPr>
        <p:grpSpPr>
          <a:xfrm flipH="1">
            <a:off x="1828617" y="233082"/>
            <a:ext cx="7315381" cy="4910417"/>
            <a:chOff x="-558688" y="0"/>
            <a:chExt cx="9107943" cy="685800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673A3700-34A6-1B16-95A5-33CDE6CF6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xmlns="" id="{816B5BFE-65AE-D1D5-4FE1-A2761575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BA5E47-7082-0206-37C1-0E5BB1C8E5E2}"/>
              </a:ext>
            </a:extLst>
          </p:cNvPr>
          <p:cNvSpPr txBox="1"/>
          <p:nvPr/>
        </p:nvSpPr>
        <p:spPr>
          <a:xfrm>
            <a:off x="3055235" y="1151529"/>
            <a:ext cx="48588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74DA5D6A-1555-3257-5618-2B31FF996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96"/>
            <a:ext cx="2104196" cy="38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9999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Tác giả, tác phẩm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333246"/>
            <a:ext cx="5747657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56;p6">
            <a:extLst>
              <a:ext uri="{FF2B5EF4-FFF2-40B4-BE49-F238E27FC236}">
                <a16:creationId xmlns:a16="http://schemas.microsoft.com/office/drawing/2014/main" xmlns="" id="{4777DD16-9A5D-D0D8-DF67-638B5D4225FA}"/>
              </a:ext>
            </a:extLst>
          </p:cNvPr>
          <p:cNvGrpSpPr/>
          <p:nvPr/>
        </p:nvGrpSpPr>
        <p:grpSpPr>
          <a:xfrm>
            <a:off x="-257272" y="4440855"/>
            <a:ext cx="9401272" cy="1980080"/>
            <a:chOff x="-763126" y="923231"/>
            <a:chExt cx="4698992" cy="2509925"/>
          </a:xfrm>
        </p:grpSpPr>
        <p:sp>
          <p:nvSpPr>
            <p:cNvPr id="17" name="Google Shape;57;p6">
              <a:extLst>
                <a:ext uri="{FF2B5EF4-FFF2-40B4-BE49-F238E27FC236}">
                  <a16:creationId xmlns:a16="http://schemas.microsoft.com/office/drawing/2014/main" xmlns="" id="{D4660FD7-08D3-1A95-1A59-05C44304BC05}"/>
                </a:ext>
              </a:extLst>
            </p:cNvPr>
            <p:cNvSpPr/>
            <p:nvPr/>
          </p:nvSpPr>
          <p:spPr>
            <a:xfrm>
              <a:off x="-763126" y="923903"/>
              <a:ext cx="4698974" cy="2509248"/>
            </a:xfrm>
            <a:custGeom>
              <a:avLst/>
              <a:gdLst/>
              <a:ahLst/>
              <a:cxnLst/>
              <a:rect l="l" t="t" r="r" b="b"/>
              <a:pathLst>
                <a:path w="41957" h="22405" extrusionOk="0">
                  <a:moveTo>
                    <a:pt x="34158" y="1"/>
                  </a:moveTo>
                  <a:cubicBezTo>
                    <a:pt x="32887" y="1"/>
                    <a:pt x="31491" y="25"/>
                    <a:pt x="29994" y="85"/>
                  </a:cubicBezTo>
                  <a:cubicBezTo>
                    <a:pt x="28839" y="125"/>
                    <a:pt x="27624" y="199"/>
                    <a:pt x="26355" y="293"/>
                  </a:cubicBezTo>
                  <a:cubicBezTo>
                    <a:pt x="24966" y="393"/>
                    <a:pt x="23516" y="534"/>
                    <a:pt x="22025" y="709"/>
                  </a:cubicBezTo>
                  <a:cubicBezTo>
                    <a:pt x="21106" y="823"/>
                    <a:pt x="20173" y="950"/>
                    <a:pt x="19226" y="1091"/>
                  </a:cubicBezTo>
                  <a:cubicBezTo>
                    <a:pt x="18112" y="1259"/>
                    <a:pt x="16977" y="1447"/>
                    <a:pt x="15836" y="1669"/>
                  </a:cubicBezTo>
                  <a:cubicBezTo>
                    <a:pt x="15024" y="1823"/>
                    <a:pt x="14205" y="1991"/>
                    <a:pt x="13386" y="2172"/>
                  </a:cubicBezTo>
                  <a:cubicBezTo>
                    <a:pt x="12453" y="2374"/>
                    <a:pt x="11520" y="2602"/>
                    <a:pt x="10587" y="2844"/>
                  </a:cubicBezTo>
                  <a:cubicBezTo>
                    <a:pt x="9821" y="3045"/>
                    <a:pt x="9049" y="3260"/>
                    <a:pt x="8284" y="3481"/>
                  </a:cubicBezTo>
                  <a:cubicBezTo>
                    <a:pt x="7485" y="3716"/>
                    <a:pt x="6686" y="3965"/>
                    <a:pt x="5894" y="4226"/>
                  </a:cubicBezTo>
                  <a:cubicBezTo>
                    <a:pt x="5142" y="4481"/>
                    <a:pt x="4391" y="4743"/>
                    <a:pt x="3645" y="5025"/>
                  </a:cubicBezTo>
                  <a:cubicBezTo>
                    <a:pt x="2934" y="5287"/>
                    <a:pt x="2236" y="5562"/>
                    <a:pt x="1531" y="5851"/>
                  </a:cubicBezTo>
                  <a:cubicBezTo>
                    <a:pt x="1021" y="6059"/>
                    <a:pt x="510" y="6281"/>
                    <a:pt x="0" y="6509"/>
                  </a:cubicBezTo>
                  <a:lnTo>
                    <a:pt x="0" y="22405"/>
                  </a:lnTo>
                  <a:lnTo>
                    <a:pt x="41956" y="22405"/>
                  </a:lnTo>
                  <a:lnTo>
                    <a:pt x="41956" y="346"/>
                  </a:lnTo>
                  <a:cubicBezTo>
                    <a:pt x="41956" y="346"/>
                    <a:pt x="39808" y="105"/>
                    <a:pt x="36264" y="24"/>
                  </a:cubicBezTo>
                  <a:cubicBezTo>
                    <a:pt x="35608" y="9"/>
                    <a:pt x="34905" y="1"/>
                    <a:pt x="3415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8;p6">
              <a:extLst>
                <a:ext uri="{FF2B5EF4-FFF2-40B4-BE49-F238E27FC236}">
                  <a16:creationId xmlns:a16="http://schemas.microsoft.com/office/drawing/2014/main" xmlns="" id="{525BC7B9-166E-0CDF-417B-1565C4F204E5}"/>
                </a:ext>
              </a:extLst>
            </p:cNvPr>
            <p:cNvSpPr/>
            <p:nvPr/>
          </p:nvSpPr>
          <p:spPr>
            <a:xfrm>
              <a:off x="2596742" y="923231"/>
              <a:ext cx="1339124" cy="479339"/>
            </a:xfrm>
            <a:custGeom>
              <a:avLst/>
              <a:gdLst/>
              <a:ahLst/>
              <a:cxnLst/>
              <a:rect l="l" t="t" r="r" b="b"/>
              <a:pathLst>
                <a:path w="11957" h="4280" extrusionOk="0">
                  <a:moveTo>
                    <a:pt x="4163" y="0"/>
                  </a:moveTo>
                  <a:cubicBezTo>
                    <a:pt x="2894" y="0"/>
                    <a:pt x="1498" y="25"/>
                    <a:pt x="0" y="84"/>
                  </a:cubicBezTo>
                  <a:cubicBezTo>
                    <a:pt x="3122" y="1144"/>
                    <a:pt x="6834" y="2433"/>
                    <a:pt x="10593" y="3783"/>
                  </a:cubicBezTo>
                  <a:cubicBezTo>
                    <a:pt x="11057" y="3950"/>
                    <a:pt x="11506" y="4118"/>
                    <a:pt x="11956" y="4279"/>
                  </a:cubicBezTo>
                  <a:lnTo>
                    <a:pt x="11956" y="2044"/>
                  </a:lnTo>
                  <a:lnTo>
                    <a:pt x="11298" y="1809"/>
                  </a:lnTo>
                  <a:cubicBezTo>
                    <a:pt x="9593" y="1198"/>
                    <a:pt x="7902" y="594"/>
                    <a:pt x="6264" y="23"/>
                  </a:cubicBezTo>
                  <a:cubicBezTo>
                    <a:pt x="5611" y="8"/>
                    <a:pt x="4909" y="0"/>
                    <a:pt x="4163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9;p6">
              <a:extLst>
                <a:ext uri="{FF2B5EF4-FFF2-40B4-BE49-F238E27FC236}">
                  <a16:creationId xmlns:a16="http://schemas.microsoft.com/office/drawing/2014/main" xmlns="" id="{6959EEA5-53D9-DD9D-896A-C831FB262B3F}"/>
                </a:ext>
              </a:extLst>
            </p:cNvPr>
            <p:cNvSpPr/>
            <p:nvPr/>
          </p:nvSpPr>
          <p:spPr>
            <a:xfrm>
              <a:off x="1703577" y="955822"/>
              <a:ext cx="2232284" cy="1052641"/>
            </a:xfrm>
            <a:custGeom>
              <a:avLst/>
              <a:gdLst/>
              <a:ahLst/>
              <a:cxnLst/>
              <a:rect l="l" t="t" r="r" b="b"/>
              <a:pathLst>
                <a:path w="19932" h="9399" extrusionOk="0">
                  <a:moveTo>
                    <a:pt x="4337" y="1"/>
                  </a:moveTo>
                  <a:cubicBezTo>
                    <a:pt x="2947" y="102"/>
                    <a:pt x="1497" y="243"/>
                    <a:pt x="0" y="424"/>
                  </a:cubicBezTo>
                  <a:cubicBezTo>
                    <a:pt x="5680" y="2827"/>
                    <a:pt x="13379" y="6210"/>
                    <a:pt x="19931" y="9399"/>
                  </a:cubicBezTo>
                  <a:lnTo>
                    <a:pt x="19931" y="7063"/>
                  </a:lnTo>
                  <a:cubicBezTo>
                    <a:pt x="17971" y="6116"/>
                    <a:pt x="15830" y="5116"/>
                    <a:pt x="13520" y="4062"/>
                  </a:cubicBezTo>
                  <a:cubicBezTo>
                    <a:pt x="10271" y="2585"/>
                    <a:pt x="7083" y="1189"/>
                    <a:pt x="433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60;p6">
              <a:extLst>
                <a:ext uri="{FF2B5EF4-FFF2-40B4-BE49-F238E27FC236}">
                  <a16:creationId xmlns:a16="http://schemas.microsoft.com/office/drawing/2014/main" xmlns="" id="{C081449E-1142-87D0-640A-1650BDA38B61}"/>
                </a:ext>
              </a:extLst>
            </p:cNvPr>
            <p:cNvSpPr/>
            <p:nvPr/>
          </p:nvSpPr>
          <p:spPr>
            <a:xfrm>
              <a:off x="1009652" y="1045307"/>
              <a:ext cx="2926205" cy="1763921"/>
            </a:xfrm>
            <a:custGeom>
              <a:avLst/>
              <a:gdLst/>
              <a:ahLst/>
              <a:cxnLst/>
              <a:rect l="l" t="t" r="r" b="b"/>
              <a:pathLst>
                <a:path w="26128" h="15750" extrusionOk="0">
                  <a:moveTo>
                    <a:pt x="3390" y="1"/>
                  </a:moveTo>
                  <a:cubicBezTo>
                    <a:pt x="2276" y="169"/>
                    <a:pt x="1148" y="363"/>
                    <a:pt x="0" y="578"/>
                  </a:cubicBezTo>
                  <a:cubicBezTo>
                    <a:pt x="2921" y="2115"/>
                    <a:pt x="7828" y="4740"/>
                    <a:pt x="12923" y="7640"/>
                  </a:cubicBezTo>
                  <a:cubicBezTo>
                    <a:pt x="19038" y="11124"/>
                    <a:pt x="23247" y="13762"/>
                    <a:pt x="26127" y="15749"/>
                  </a:cubicBezTo>
                  <a:lnTo>
                    <a:pt x="26127" y="13218"/>
                  </a:lnTo>
                  <a:lnTo>
                    <a:pt x="26120" y="13218"/>
                  </a:lnTo>
                  <a:cubicBezTo>
                    <a:pt x="22979" y="11111"/>
                    <a:pt x="18917" y="8647"/>
                    <a:pt x="13957" y="5814"/>
                  </a:cubicBezTo>
                  <a:cubicBezTo>
                    <a:pt x="10056" y="3599"/>
                    <a:pt x="6270" y="1538"/>
                    <a:pt x="339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61;p6">
              <a:extLst>
                <a:ext uri="{FF2B5EF4-FFF2-40B4-BE49-F238E27FC236}">
                  <a16:creationId xmlns:a16="http://schemas.microsoft.com/office/drawing/2014/main" xmlns="" id="{2F816CDD-7C93-21B9-60B7-39DA9567D153}"/>
                </a:ext>
              </a:extLst>
            </p:cNvPr>
            <p:cNvSpPr/>
            <p:nvPr/>
          </p:nvSpPr>
          <p:spPr>
            <a:xfrm>
              <a:off x="422460" y="1167158"/>
              <a:ext cx="3316396" cy="2265995"/>
            </a:xfrm>
            <a:custGeom>
              <a:avLst/>
              <a:gdLst/>
              <a:ahLst/>
              <a:cxnLst/>
              <a:rect l="l" t="t" r="r" b="b"/>
              <a:pathLst>
                <a:path w="29612" h="20233" extrusionOk="0">
                  <a:moveTo>
                    <a:pt x="2800" y="0"/>
                  </a:moveTo>
                  <a:cubicBezTo>
                    <a:pt x="1874" y="202"/>
                    <a:pt x="940" y="430"/>
                    <a:pt x="1" y="672"/>
                  </a:cubicBezTo>
                  <a:cubicBezTo>
                    <a:pt x="4988" y="3941"/>
                    <a:pt x="19582" y="13695"/>
                    <a:pt x="26624" y="20233"/>
                  </a:cubicBezTo>
                  <a:lnTo>
                    <a:pt x="29611" y="20233"/>
                  </a:lnTo>
                  <a:cubicBezTo>
                    <a:pt x="23644" y="14071"/>
                    <a:pt x="9365" y="4350"/>
                    <a:pt x="280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62;p6">
              <a:extLst>
                <a:ext uri="{FF2B5EF4-FFF2-40B4-BE49-F238E27FC236}">
                  <a16:creationId xmlns:a16="http://schemas.microsoft.com/office/drawing/2014/main" xmlns="" id="{19E62936-CFF7-DDF6-94C3-106A333451B6}"/>
                </a:ext>
              </a:extLst>
            </p:cNvPr>
            <p:cNvSpPr/>
            <p:nvPr/>
          </p:nvSpPr>
          <p:spPr>
            <a:xfrm>
              <a:off x="-103024" y="1313760"/>
              <a:ext cx="2621691" cy="2119393"/>
            </a:xfrm>
            <a:custGeom>
              <a:avLst/>
              <a:gdLst/>
              <a:ahLst/>
              <a:cxnLst/>
              <a:rect l="l" t="t" r="r" b="b"/>
              <a:pathLst>
                <a:path w="23409" h="18924" extrusionOk="0">
                  <a:moveTo>
                    <a:pt x="2390" y="0"/>
                  </a:moveTo>
                  <a:cubicBezTo>
                    <a:pt x="1591" y="235"/>
                    <a:pt x="799" y="484"/>
                    <a:pt x="0" y="745"/>
                  </a:cubicBezTo>
                  <a:cubicBezTo>
                    <a:pt x="3484" y="3619"/>
                    <a:pt x="13352" y="11882"/>
                    <a:pt x="20455" y="18924"/>
                  </a:cubicBezTo>
                  <a:lnTo>
                    <a:pt x="23408" y="18924"/>
                  </a:lnTo>
                  <a:cubicBezTo>
                    <a:pt x="16736" y="12070"/>
                    <a:pt x="6874" y="3719"/>
                    <a:pt x="239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63;p6">
              <a:extLst>
                <a:ext uri="{FF2B5EF4-FFF2-40B4-BE49-F238E27FC236}">
                  <a16:creationId xmlns:a16="http://schemas.microsoft.com/office/drawing/2014/main" xmlns="" id="{814290A7-7121-9C72-1F29-A3DA1AE5A230}"/>
                </a:ext>
              </a:extLst>
            </p:cNvPr>
            <p:cNvSpPr/>
            <p:nvPr/>
          </p:nvSpPr>
          <p:spPr>
            <a:xfrm>
              <a:off x="-591772" y="1486682"/>
              <a:ext cx="1993959" cy="1946473"/>
            </a:xfrm>
            <a:custGeom>
              <a:avLst/>
              <a:gdLst/>
              <a:ahLst/>
              <a:cxnLst/>
              <a:rect l="l" t="t" r="r" b="b"/>
              <a:pathLst>
                <a:path w="17804" h="17380" extrusionOk="0">
                  <a:moveTo>
                    <a:pt x="2109" y="0"/>
                  </a:moveTo>
                  <a:cubicBezTo>
                    <a:pt x="1404" y="262"/>
                    <a:pt x="706" y="537"/>
                    <a:pt x="1" y="826"/>
                  </a:cubicBezTo>
                  <a:cubicBezTo>
                    <a:pt x="2626" y="3585"/>
                    <a:pt x="9177" y="10566"/>
                    <a:pt x="15031" y="17380"/>
                  </a:cubicBezTo>
                  <a:lnTo>
                    <a:pt x="17804" y="17380"/>
                  </a:lnTo>
                  <a:cubicBezTo>
                    <a:pt x="12010" y="10546"/>
                    <a:pt x="5264" y="3330"/>
                    <a:pt x="2109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64;p6">
              <a:extLst>
                <a:ext uri="{FF2B5EF4-FFF2-40B4-BE49-F238E27FC236}">
                  <a16:creationId xmlns:a16="http://schemas.microsoft.com/office/drawing/2014/main" xmlns="" id="{CBC39DB2-2B5A-FEAC-9F11-69955A557941}"/>
                </a:ext>
              </a:extLst>
            </p:cNvPr>
            <p:cNvSpPr/>
            <p:nvPr/>
          </p:nvSpPr>
          <p:spPr>
            <a:xfrm>
              <a:off x="-763126" y="1800157"/>
              <a:ext cx="1162396" cy="1632999"/>
            </a:xfrm>
            <a:custGeom>
              <a:avLst/>
              <a:gdLst/>
              <a:ahLst/>
              <a:cxnLst/>
              <a:rect l="l" t="t" r="r" b="b"/>
              <a:pathLst>
                <a:path w="10379" h="14581" extrusionOk="0">
                  <a:moveTo>
                    <a:pt x="0" y="1"/>
                  </a:moveTo>
                  <a:lnTo>
                    <a:pt x="0" y="3578"/>
                  </a:lnTo>
                  <a:cubicBezTo>
                    <a:pt x="2155" y="6559"/>
                    <a:pt x="4961" y="10493"/>
                    <a:pt x="7821" y="14581"/>
                  </a:cubicBezTo>
                  <a:lnTo>
                    <a:pt x="10378" y="14581"/>
                  </a:lnTo>
                  <a:cubicBezTo>
                    <a:pt x="6391" y="8855"/>
                    <a:pt x="2390" y="3290"/>
                    <a:pt x="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Google Shape;174;p16">
            <a:extLst>
              <a:ext uri="{FF2B5EF4-FFF2-40B4-BE49-F238E27FC236}">
                <a16:creationId xmlns:a16="http://schemas.microsoft.com/office/drawing/2014/main" xmlns="" id="{7D42B828-90CB-B864-C096-B43A6694BA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75;p16">
            <a:extLst>
              <a:ext uri="{FF2B5EF4-FFF2-40B4-BE49-F238E27FC236}">
                <a16:creationId xmlns:a16="http://schemas.microsoft.com/office/drawing/2014/main" xmlns="" id="{6DDF2A14-641C-82DA-92E8-69C640047E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E9E9D73F-0325-193D-3157-7D58992AEE95}"/>
              </a:ext>
            </a:extLst>
          </p:cNvPr>
          <p:cNvGrpSpPr>
            <a:grpSpLocks/>
          </p:cNvGrpSpPr>
          <p:nvPr/>
        </p:nvGrpSpPr>
        <p:grpSpPr bwMode="auto">
          <a:xfrm>
            <a:off x="3131726" y="1001721"/>
            <a:ext cx="5689545" cy="4009549"/>
            <a:chOff x="5664" y="1974"/>
            <a:chExt cx="8641" cy="6853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xmlns="" id="{F448F3D3-9B4D-5A2C-0242-104914EA9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" y="1974"/>
              <a:ext cx="8641" cy="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4">
              <a:extLst>
                <a:ext uri="{FF2B5EF4-FFF2-40B4-BE49-F238E27FC236}">
                  <a16:creationId xmlns:a16="http://schemas.microsoft.com/office/drawing/2014/main" xmlns="" id="{59E7EC01-2B41-3AF0-872A-C88258DF60F0}"/>
                </a:ext>
              </a:extLst>
            </p:cNvPr>
            <p:cNvSpPr txBox="1"/>
            <p:nvPr/>
          </p:nvSpPr>
          <p:spPr>
            <a:xfrm>
              <a:off x="6333" y="3477"/>
              <a:ext cx="6789" cy="4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3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”?</a:t>
              </a:r>
              <a:endParaRPr lang="en-US" sz="43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C4654D-902D-83FE-B982-0F8079CEC3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989" y="2292075"/>
            <a:ext cx="3559819" cy="30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7;p11">
            <a:extLst>
              <a:ext uri="{FF2B5EF4-FFF2-40B4-BE49-F238E27FC236}">
                <a16:creationId xmlns:a16="http://schemas.microsoft.com/office/drawing/2014/main" xmlns="" id="{ADD34B67-2387-B58B-C22E-D25B40B8A472}"/>
              </a:ext>
            </a:extLst>
          </p:cNvPr>
          <p:cNvSpPr txBox="1">
            <a:spLocks/>
          </p:cNvSpPr>
          <p:nvPr/>
        </p:nvSpPr>
        <p:spPr>
          <a:xfrm>
            <a:off x="621100" y="1910205"/>
            <a:ext cx="46893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0A32"/>
              </a:buClr>
              <a:buSzPts val="1600"/>
              <a:buFont typeface="Roboto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7B0A32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" name="Google Shape;98;p11">
            <a:extLst>
              <a:ext uri="{FF2B5EF4-FFF2-40B4-BE49-F238E27FC236}">
                <a16:creationId xmlns:a16="http://schemas.microsoft.com/office/drawing/2014/main" xmlns="" id="{CAB8BE43-A956-6F0D-0C3E-B5B7A8E70370}"/>
              </a:ext>
            </a:extLst>
          </p:cNvPr>
          <p:cNvGrpSpPr/>
          <p:nvPr/>
        </p:nvGrpSpPr>
        <p:grpSpPr>
          <a:xfrm>
            <a:off x="-147375" y="3163424"/>
            <a:ext cx="9401272" cy="1980080"/>
            <a:chOff x="-763126" y="923231"/>
            <a:chExt cx="4698992" cy="2509925"/>
          </a:xfrm>
        </p:grpSpPr>
        <p:sp>
          <p:nvSpPr>
            <p:cNvPr id="24" name="Google Shape;99;p11">
              <a:extLst>
                <a:ext uri="{FF2B5EF4-FFF2-40B4-BE49-F238E27FC236}">
                  <a16:creationId xmlns:a16="http://schemas.microsoft.com/office/drawing/2014/main" xmlns="" id="{5F9E85E5-1D61-046A-9C90-35A850F90F0C}"/>
                </a:ext>
              </a:extLst>
            </p:cNvPr>
            <p:cNvSpPr/>
            <p:nvPr/>
          </p:nvSpPr>
          <p:spPr>
            <a:xfrm>
              <a:off x="-763126" y="923903"/>
              <a:ext cx="4698974" cy="2509248"/>
            </a:xfrm>
            <a:custGeom>
              <a:avLst/>
              <a:gdLst/>
              <a:ahLst/>
              <a:cxnLst/>
              <a:rect l="l" t="t" r="r" b="b"/>
              <a:pathLst>
                <a:path w="41957" h="22405" extrusionOk="0">
                  <a:moveTo>
                    <a:pt x="34158" y="1"/>
                  </a:moveTo>
                  <a:cubicBezTo>
                    <a:pt x="32887" y="1"/>
                    <a:pt x="31491" y="25"/>
                    <a:pt x="29994" y="85"/>
                  </a:cubicBezTo>
                  <a:cubicBezTo>
                    <a:pt x="28839" y="125"/>
                    <a:pt x="27624" y="199"/>
                    <a:pt x="26355" y="293"/>
                  </a:cubicBezTo>
                  <a:cubicBezTo>
                    <a:pt x="24966" y="393"/>
                    <a:pt x="23516" y="534"/>
                    <a:pt x="22025" y="709"/>
                  </a:cubicBezTo>
                  <a:cubicBezTo>
                    <a:pt x="21106" y="823"/>
                    <a:pt x="20173" y="950"/>
                    <a:pt x="19226" y="1091"/>
                  </a:cubicBezTo>
                  <a:cubicBezTo>
                    <a:pt x="18112" y="1259"/>
                    <a:pt x="16977" y="1447"/>
                    <a:pt x="15836" y="1669"/>
                  </a:cubicBezTo>
                  <a:cubicBezTo>
                    <a:pt x="15024" y="1823"/>
                    <a:pt x="14205" y="1991"/>
                    <a:pt x="13386" y="2172"/>
                  </a:cubicBezTo>
                  <a:cubicBezTo>
                    <a:pt x="12453" y="2374"/>
                    <a:pt x="11520" y="2602"/>
                    <a:pt x="10587" y="2844"/>
                  </a:cubicBezTo>
                  <a:cubicBezTo>
                    <a:pt x="9821" y="3045"/>
                    <a:pt x="9049" y="3260"/>
                    <a:pt x="8284" y="3481"/>
                  </a:cubicBezTo>
                  <a:cubicBezTo>
                    <a:pt x="7485" y="3716"/>
                    <a:pt x="6686" y="3965"/>
                    <a:pt x="5894" y="4226"/>
                  </a:cubicBezTo>
                  <a:cubicBezTo>
                    <a:pt x="5142" y="4481"/>
                    <a:pt x="4391" y="4743"/>
                    <a:pt x="3645" y="5025"/>
                  </a:cubicBezTo>
                  <a:cubicBezTo>
                    <a:pt x="2934" y="5287"/>
                    <a:pt x="2236" y="5562"/>
                    <a:pt x="1531" y="5851"/>
                  </a:cubicBezTo>
                  <a:cubicBezTo>
                    <a:pt x="1021" y="6059"/>
                    <a:pt x="510" y="6281"/>
                    <a:pt x="0" y="6509"/>
                  </a:cubicBezTo>
                  <a:lnTo>
                    <a:pt x="0" y="22405"/>
                  </a:lnTo>
                  <a:lnTo>
                    <a:pt x="41956" y="22405"/>
                  </a:lnTo>
                  <a:lnTo>
                    <a:pt x="41956" y="346"/>
                  </a:lnTo>
                  <a:cubicBezTo>
                    <a:pt x="41956" y="346"/>
                    <a:pt x="39808" y="105"/>
                    <a:pt x="36264" y="24"/>
                  </a:cubicBezTo>
                  <a:cubicBezTo>
                    <a:pt x="35608" y="9"/>
                    <a:pt x="34905" y="1"/>
                    <a:pt x="34158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00;p11">
              <a:extLst>
                <a:ext uri="{FF2B5EF4-FFF2-40B4-BE49-F238E27FC236}">
                  <a16:creationId xmlns:a16="http://schemas.microsoft.com/office/drawing/2014/main" xmlns="" id="{D3321D13-F824-0593-973F-6E204DB7CE18}"/>
                </a:ext>
              </a:extLst>
            </p:cNvPr>
            <p:cNvSpPr/>
            <p:nvPr/>
          </p:nvSpPr>
          <p:spPr>
            <a:xfrm>
              <a:off x="2596742" y="923231"/>
              <a:ext cx="1339124" cy="479339"/>
            </a:xfrm>
            <a:custGeom>
              <a:avLst/>
              <a:gdLst/>
              <a:ahLst/>
              <a:cxnLst/>
              <a:rect l="l" t="t" r="r" b="b"/>
              <a:pathLst>
                <a:path w="11957" h="4280" extrusionOk="0">
                  <a:moveTo>
                    <a:pt x="4163" y="0"/>
                  </a:moveTo>
                  <a:cubicBezTo>
                    <a:pt x="2894" y="0"/>
                    <a:pt x="1498" y="25"/>
                    <a:pt x="0" y="84"/>
                  </a:cubicBezTo>
                  <a:cubicBezTo>
                    <a:pt x="3122" y="1144"/>
                    <a:pt x="6834" y="2433"/>
                    <a:pt x="10593" y="3783"/>
                  </a:cubicBezTo>
                  <a:cubicBezTo>
                    <a:pt x="11057" y="3950"/>
                    <a:pt x="11506" y="4118"/>
                    <a:pt x="11956" y="4279"/>
                  </a:cubicBezTo>
                  <a:lnTo>
                    <a:pt x="11956" y="2044"/>
                  </a:lnTo>
                  <a:lnTo>
                    <a:pt x="11298" y="1809"/>
                  </a:lnTo>
                  <a:cubicBezTo>
                    <a:pt x="9593" y="1198"/>
                    <a:pt x="7902" y="594"/>
                    <a:pt x="6264" y="23"/>
                  </a:cubicBezTo>
                  <a:cubicBezTo>
                    <a:pt x="5611" y="8"/>
                    <a:pt x="4909" y="0"/>
                    <a:pt x="4163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01;p11">
              <a:extLst>
                <a:ext uri="{FF2B5EF4-FFF2-40B4-BE49-F238E27FC236}">
                  <a16:creationId xmlns:a16="http://schemas.microsoft.com/office/drawing/2014/main" xmlns="" id="{B926855F-4860-863B-0B78-E9A8184D3E0A}"/>
                </a:ext>
              </a:extLst>
            </p:cNvPr>
            <p:cNvSpPr/>
            <p:nvPr/>
          </p:nvSpPr>
          <p:spPr>
            <a:xfrm>
              <a:off x="1703577" y="955822"/>
              <a:ext cx="2232284" cy="1052641"/>
            </a:xfrm>
            <a:custGeom>
              <a:avLst/>
              <a:gdLst/>
              <a:ahLst/>
              <a:cxnLst/>
              <a:rect l="l" t="t" r="r" b="b"/>
              <a:pathLst>
                <a:path w="19932" h="9399" extrusionOk="0">
                  <a:moveTo>
                    <a:pt x="4337" y="1"/>
                  </a:moveTo>
                  <a:cubicBezTo>
                    <a:pt x="2947" y="102"/>
                    <a:pt x="1497" y="243"/>
                    <a:pt x="0" y="424"/>
                  </a:cubicBezTo>
                  <a:cubicBezTo>
                    <a:pt x="5680" y="2827"/>
                    <a:pt x="13379" y="6210"/>
                    <a:pt x="19931" y="9399"/>
                  </a:cubicBezTo>
                  <a:lnTo>
                    <a:pt x="19931" y="7063"/>
                  </a:lnTo>
                  <a:cubicBezTo>
                    <a:pt x="17971" y="6116"/>
                    <a:pt x="15830" y="5116"/>
                    <a:pt x="13520" y="4062"/>
                  </a:cubicBezTo>
                  <a:cubicBezTo>
                    <a:pt x="10271" y="2585"/>
                    <a:pt x="7083" y="1189"/>
                    <a:pt x="4337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02;p11">
              <a:extLst>
                <a:ext uri="{FF2B5EF4-FFF2-40B4-BE49-F238E27FC236}">
                  <a16:creationId xmlns:a16="http://schemas.microsoft.com/office/drawing/2014/main" xmlns="" id="{A30B911A-B2FC-8AEF-8CF5-B5285D121E63}"/>
                </a:ext>
              </a:extLst>
            </p:cNvPr>
            <p:cNvSpPr/>
            <p:nvPr/>
          </p:nvSpPr>
          <p:spPr>
            <a:xfrm>
              <a:off x="1009652" y="1045307"/>
              <a:ext cx="2926205" cy="1763921"/>
            </a:xfrm>
            <a:custGeom>
              <a:avLst/>
              <a:gdLst/>
              <a:ahLst/>
              <a:cxnLst/>
              <a:rect l="l" t="t" r="r" b="b"/>
              <a:pathLst>
                <a:path w="26128" h="15750" extrusionOk="0">
                  <a:moveTo>
                    <a:pt x="3390" y="1"/>
                  </a:moveTo>
                  <a:cubicBezTo>
                    <a:pt x="2276" y="169"/>
                    <a:pt x="1148" y="363"/>
                    <a:pt x="0" y="578"/>
                  </a:cubicBezTo>
                  <a:cubicBezTo>
                    <a:pt x="2921" y="2115"/>
                    <a:pt x="7828" y="4740"/>
                    <a:pt x="12923" y="7640"/>
                  </a:cubicBezTo>
                  <a:cubicBezTo>
                    <a:pt x="19038" y="11124"/>
                    <a:pt x="23247" y="13762"/>
                    <a:pt x="26127" y="15749"/>
                  </a:cubicBezTo>
                  <a:lnTo>
                    <a:pt x="26127" y="13218"/>
                  </a:lnTo>
                  <a:lnTo>
                    <a:pt x="26120" y="13218"/>
                  </a:lnTo>
                  <a:cubicBezTo>
                    <a:pt x="22979" y="11111"/>
                    <a:pt x="18917" y="8647"/>
                    <a:pt x="13957" y="5814"/>
                  </a:cubicBezTo>
                  <a:cubicBezTo>
                    <a:pt x="10056" y="3599"/>
                    <a:pt x="6270" y="1538"/>
                    <a:pt x="339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03;p11">
              <a:extLst>
                <a:ext uri="{FF2B5EF4-FFF2-40B4-BE49-F238E27FC236}">
                  <a16:creationId xmlns:a16="http://schemas.microsoft.com/office/drawing/2014/main" xmlns="" id="{D2252CCA-1FAB-15AB-2ECF-2717AEEB1375}"/>
                </a:ext>
              </a:extLst>
            </p:cNvPr>
            <p:cNvSpPr/>
            <p:nvPr/>
          </p:nvSpPr>
          <p:spPr>
            <a:xfrm>
              <a:off x="422460" y="1167158"/>
              <a:ext cx="3316396" cy="2265995"/>
            </a:xfrm>
            <a:custGeom>
              <a:avLst/>
              <a:gdLst/>
              <a:ahLst/>
              <a:cxnLst/>
              <a:rect l="l" t="t" r="r" b="b"/>
              <a:pathLst>
                <a:path w="29612" h="20233" extrusionOk="0">
                  <a:moveTo>
                    <a:pt x="2800" y="0"/>
                  </a:moveTo>
                  <a:cubicBezTo>
                    <a:pt x="1874" y="202"/>
                    <a:pt x="940" y="430"/>
                    <a:pt x="1" y="672"/>
                  </a:cubicBezTo>
                  <a:cubicBezTo>
                    <a:pt x="4988" y="3941"/>
                    <a:pt x="19582" y="13695"/>
                    <a:pt x="26624" y="20233"/>
                  </a:cubicBezTo>
                  <a:lnTo>
                    <a:pt x="29611" y="20233"/>
                  </a:lnTo>
                  <a:cubicBezTo>
                    <a:pt x="23644" y="14071"/>
                    <a:pt x="9365" y="4350"/>
                    <a:pt x="280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04;p11">
              <a:extLst>
                <a:ext uri="{FF2B5EF4-FFF2-40B4-BE49-F238E27FC236}">
                  <a16:creationId xmlns:a16="http://schemas.microsoft.com/office/drawing/2014/main" xmlns="" id="{1328A28E-4D7C-B4CD-F998-55024334CA9E}"/>
                </a:ext>
              </a:extLst>
            </p:cNvPr>
            <p:cNvSpPr/>
            <p:nvPr/>
          </p:nvSpPr>
          <p:spPr>
            <a:xfrm>
              <a:off x="-103024" y="1313760"/>
              <a:ext cx="2621691" cy="2119393"/>
            </a:xfrm>
            <a:custGeom>
              <a:avLst/>
              <a:gdLst/>
              <a:ahLst/>
              <a:cxnLst/>
              <a:rect l="l" t="t" r="r" b="b"/>
              <a:pathLst>
                <a:path w="23409" h="18924" extrusionOk="0">
                  <a:moveTo>
                    <a:pt x="2390" y="0"/>
                  </a:moveTo>
                  <a:cubicBezTo>
                    <a:pt x="1591" y="235"/>
                    <a:pt x="799" y="484"/>
                    <a:pt x="0" y="745"/>
                  </a:cubicBezTo>
                  <a:cubicBezTo>
                    <a:pt x="3484" y="3619"/>
                    <a:pt x="13352" y="11882"/>
                    <a:pt x="20455" y="18924"/>
                  </a:cubicBezTo>
                  <a:lnTo>
                    <a:pt x="23408" y="18924"/>
                  </a:lnTo>
                  <a:cubicBezTo>
                    <a:pt x="16736" y="12070"/>
                    <a:pt x="6874" y="3719"/>
                    <a:pt x="2390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05;p11">
              <a:extLst>
                <a:ext uri="{FF2B5EF4-FFF2-40B4-BE49-F238E27FC236}">
                  <a16:creationId xmlns:a16="http://schemas.microsoft.com/office/drawing/2014/main" xmlns="" id="{3D1D5767-6E34-D2F0-B310-0CC0BE77FD3E}"/>
                </a:ext>
              </a:extLst>
            </p:cNvPr>
            <p:cNvSpPr/>
            <p:nvPr/>
          </p:nvSpPr>
          <p:spPr>
            <a:xfrm>
              <a:off x="-591772" y="1486682"/>
              <a:ext cx="1993959" cy="1946473"/>
            </a:xfrm>
            <a:custGeom>
              <a:avLst/>
              <a:gdLst/>
              <a:ahLst/>
              <a:cxnLst/>
              <a:rect l="l" t="t" r="r" b="b"/>
              <a:pathLst>
                <a:path w="17804" h="17380" extrusionOk="0">
                  <a:moveTo>
                    <a:pt x="2109" y="0"/>
                  </a:moveTo>
                  <a:cubicBezTo>
                    <a:pt x="1404" y="262"/>
                    <a:pt x="706" y="537"/>
                    <a:pt x="1" y="826"/>
                  </a:cubicBezTo>
                  <a:cubicBezTo>
                    <a:pt x="2626" y="3585"/>
                    <a:pt x="9177" y="10566"/>
                    <a:pt x="15031" y="17380"/>
                  </a:cubicBezTo>
                  <a:lnTo>
                    <a:pt x="17804" y="17380"/>
                  </a:lnTo>
                  <a:cubicBezTo>
                    <a:pt x="12010" y="10546"/>
                    <a:pt x="5264" y="3330"/>
                    <a:pt x="2109" y="0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06;p11">
              <a:extLst>
                <a:ext uri="{FF2B5EF4-FFF2-40B4-BE49-F238E27FC236}">
                  <a16:creationId xmlns:a16="http://schemas.microsoft.com/office/drawing/2014/main" xmlns="" id="{273C0706-F3AB-1642-46D5-223AC03D453A}"/>
                </a:ext>
              </a:extLst>
            </p:cNvPr>
            <p:cNvSpPr/>
            <p:nvPr/>
          </p:nvSpPr>
          <p:spPr>
            <a:xfrm>
              <a:off x="-763126" y="1800157"/>
              <a:ext cx="1162396" cy="1632999"/>
            </a:xfrm>
            <a:custGeom>
              <a:avLst/>
              <a:gdLst/>
              <a:ahLst/>
              <a:cxnLst/>
              <a:rect l="l" t="t" r="r" b="b"/>
              <a:pathLst>
                <a:path w="10379" h="14581" extrusionOk="0">
                  <a:moveTo>
                    <a:pt x="0" y="1"/>
                  </a:moveTo>
                  <a:lnTo>
                    <a:pt x="0" y="3578"/>
                  </a:lnTo>
                  <a:cubicBezTo>
                    <a:pt x="2155" y="6559"/>
                    <a:pt x="4961" y="10493"/>
                    <a:pt x="7821" y="14581"/>
                  </a:cubicBezTo>
                  <a:lnTo>
                    <a:pt x="10378" y="14581"/>
                  </a:lnTo>
                  <a:cubicBezTo>
                    <a:pt x="6391" y="8855"/>
                    <a:pt x="2390" y="3290"/>
                    <a:pt x="0" y="1"/>
                  </a:cubicBezTo>
                  <a:close/>
                </a:path>
              </a:pathLst>
            </a:custGeom>
            <a:solidFill>
              <a:srgbClr val="C0A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Google Shape;107;p11">
            <a:extLst>
              <a:ext uri="{FF2B5EF4-FFF2-40B4-BE49-F238E27FC236}">
                <a16:creationId xmlns:a16="http://schemas.microsoft.com/office/drawing/2014/main" xmlns="" id="{1710757E-409E-87CE-8B5E-4C9B98A0ECE4}"/>
              </a:ext>
            </a:extLst>
          </p:cNvPr>
          <p:cNvSpPr/>
          <p:nvPr/>
        </p:nvSpPr>
        <p:spPr>
          <a:xfrm flipH="1">
            <a:off x="7082141" y="-28826"/>
            <a:ext cx="2064285" cy="958320"/>
          </a:xfrm>
          <a:custGeom>
            <a:avLst/>
            <a:gdLst/>
            <a:ahLst/>
            <a:cxnLst/>
            <a:rect l="l" t="t" r="r" b="b"/>
            <a:pathLst>
              <a:path w="13618" h="6322" extrusionOk="0">
                <a:moveTo>
                  <a:pt x="378" y="0"/>
                </a:moveTo>
                <a:cubicBezTo>
                  <a:pt x="251" y="0"/>
                  <a:pt x="125" y="9"/>
                  <a:pt x="0" y="27"/>
                </a:cubicBezTo>
                <a:lnTo>
                  <a:pt x="0" y="2907"/>
                </a:lnTo>
                <a:cubicBezTo>
                  <a:pt x="3592" y="4928"/>
                  <a:pt x="8855" y="5344"/>
                  <a:pt x="13017" y="6311"/>
                </a:cubicBezTo>
                <a:cubicBezTo>
                  <a:pt x="13048" y="6318"/>
                  <a:pt x="13078" y="6322"/>
                  <a:pt x="13107" y="6322"/>
                </a:cubicBezTo>
                <a:cubicBezTo>
                  <a:pt x="13425" y="6322"/>
                  <a:pt x="13617" y="5913"/>
                  <a:pt x="13359" y="5673"/>
                </a:cubicBezTo>
                <a:cubicBezTo>
                  <a:pt x="12395" y="4751"/>
                  <a:pt x="11073" y="3942"/>
                  <a:pt x="9846" y="3942"/>
                </a:cubicBezTo>
                <a:cubicBezTo>
                  <a:pt x="9707" y="3942"/>
                  <a:pt x="9568" y="3953"/>
                  <a:pt x="9432" y="3975"/>
                </a:cubicBezTo>
                <a:cubicBezTo>
                  <a:pt x="9550" y="2814"/>
                  <a:pt x="8551" y="2085"/>
                  <a:pt x="7588" y="2085"/>
                </a:cubicBezTo>
                <a:cubicBezTo>
                  <a:pt x="7237" y="2085"/>
                  <a:pt x="6891" y="2182"/>
                  <a:pt x="6606" y="2390"/>
                </a:cubicBezTo>
                <a:cubicBezTo>
                  <a:pt x="6586" y="1672"/>
                  <a:pt x="6498" y="806"/>
                  <a:pt x="5840" y="377"/>
                </a:cubicBezTo>
                <a:cubicBezTo>
                  <a:pt x="5567" y="225"/>
                  <a:pt x="5241" y="151"/>
                  <a:pt x="4909" y="151"/>
                </a:cubicBezTo>
                <a:cubicBezTo>
                  <a:pt x="4124" y="151"/>
                  <a:pt x="3312" y="566"/>
                  <a:pt x="3128" y="1350"/>
                </a:cubicBezTo>
                <a:cubicBezTo>
                  <a:pt x="2506" y="590"/>
                  <a:pt x="1419" y="0"/>
                  <a:pt x="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Google Shape;108;p11">
            <a:extLst>
              <a:ext uri="{FF2B5EF4-FFF2-40B4-BE49-F238E27FC236}">
                <a16:creationId xmlns:a16="http://schemas.microsoft.com/office/drawing/2014/main" xmlns="" id="{E6051A25-17D8-3426-6BA4-5A63EB0396CA}"/>
              </a:ext>
            </a:extLst>
          </p:cNvPr>
          <p:cNvSpPr/>
          <p:nvPr/>
        </p:nvSpPr>
        <p:spPr>
          <a:xfrm>
            <a:off x="8406306" y="1173950"/>
            <a:ext cx="740109" cy="238806"/>
          </a:xfrm>
          <a:custGeom>
            <a:avLst/>
            <a:gdLst/>
            <a:ahLst/>
            <a:cxnLst/>
            <a:rect l="l" t="t" r="r" b="b"/>
            <a:pathLst>
              <a:path w="18925" h="6106" extrusionOk="0">
                <a:moveTo>
                  <a:pt x="9060" y="0"/>
                </a:moveTo>
                <a:cubicBezTo>
                  <a:pt x="7421" y="0"/>
                  <a:pt x="5753" y="1208"/>
                  <a:pt x="6720" y="3201"/>
                </a:cubicBezTo>
                <a:cubicBezTo>
                  <a:pt x="6237" y="3077"/>
                  <a:pt x="5652" y="2951"/>
                  <a:pt x="5078" y="2951"/>
                </a:cubicBezTo>
                <a:cubicBezTo>
                  <a:pt x="4535" y="2951"/>
                  <a:pt x="4002" y="3063"/>
                  <a:pt x="3572" y="3396"/>
                </a:cubicBezTo>
                <a:cubicBezTo>
                  <a:pt x="3176" y="3725"/>
                  <a:pt x="3021" y="4255"/>
                  <a:pt x="3330" y="4571"/>
                </a:cubicBezTo>
                <a:cubicBezTo>
                  <a:pt x="3040" y="4432"/>
                  <a:pt x="2713" y="4368"/>
                  <a:pt x="2380" y="4368"/>
                </a:cubicBezTo>
                <a:cubicBezTo>
                  <a:pt x="1249" y="4368"/>
                  <a:pt x="52" y="5100"/>
                  <a:pt x="0" y="6101"/>
                </a:cubicBezTo>
                <a:cubicBezTo>
                  <a:pt x="349" y="6104"/>
                  <a:pt x="674" y="6106"/>
                  <a:pt x="980" y="6106"/>
                </a:cubicBezTo>
                <a:cubicBezTo>
                  <a:pt x="5616" y="6106"/>
                  <a:pt x="5678" y="5755"/>
                  <a:pt x="14621" y="4584"/>
                </a:cubicBezTo>
                <a:lnTo>
                  <a:pt x="14621" y="4577"/>
                </a:lnTo>
                <a:cubicBezTo>
                  <a:pt x="15172" y="4510"/>
                  <a:pt x="17031" y="4416"/>
                  <a:pt x="18327" y="4322"/>
                </a:cubicBezTo>
                <a:cubicBezTo>
                  <a:pt x="18723" y="4302"/>
                  <a:pt x="18924" y="3893"/>
                  <a:pt x="18629" y="3711"/>
                </a:cubicBezTo>
                <a:cubicBezTo>
                  <a:pt x="17898" y="3266"/>
                  <a:pt x="17140" y="2824"/>
                  <a:pt x="16247" y="2824"/>
                </a:cubicBezTo>
                <a:cubicBezTo>
                  <a:pt x="15861" y="2824"/>
                  <a:pt x="15449" y="2907"/>
                  <a:pt x="15004" y="3107"/>
                </a:cubicBezTo>
                <a:cubicBezTo>
                  <a:pt x="14640" y="2342"/>
                  <a:pt x="14003" y="1858"/>
                  <a:pt x="13199" y="1858"/>
                </a:cubicBezTo>
                <a:cubicBezTo>
                  <a:pt x="12713" y="1858"/>
                  <a:pt x="12165" y="2036"/>
                  <a:pt x="11580" y="2436"/>
                </a:cubicBezTo>
                <a:cubicBezTo>
                  <a:pt x="11616" y="744"/>
                  <a:pt x="10346" y="0"/>
                  <a:pt x="90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Google Shape;109;p11">
            <a:extLst>
              <a:ext uri="{FF2B5EF4-FFF2-40B4-BE49-F238E27FC236}">
                <a16:creationId xmlns:a16="http://schemas.microsoft.com/office/drawing/2014/main" xmlns="" id="{0BB884D8-314A-15EC-B565-56A103E43C3E}"/>
              </a:ext>
            </a:extLst>
          </p:cNvPr>
          <p:cNvSpPr/>
          <p:nvPr/>
        </p:nvSpPr>
        <p:spPr>
          <a:xfrm>
            <a:off x="5114974" y="189516"/>
            <a:ext cx="1026228" cy="349994"/>
          </a:xfrm>
          <a:custGeom>
            <a:avLst/>
            <a:gdLst/>
            <a:ahLst/>
            <a:cxnLst/>
            <a:rect l="l" t="t" r="r" b="b"/>
            <a:pathLst>
              <a:path w="13998" h="4774" extrusionOk="0">
                <a:moveTo>
                  <a:pt x="7125" y="1"/>
                </a:moveTo>
                <a:cubicBezTo>
                  <a:pt x="6217" y="1"/>
                  <a:pt x="5375" y="534"/>
                  <a:pt x="5673" y="1719"/>
                </a:cubicBezTo>
                <a:cubicBezTo>
                  <a:pt x="5324" y="1334"/>
                  <a:pt x="4879" y="1177"/>
                  <a:pt x="4452" y="1177"/>
                </a:cubicBezTo>
                <a:cubicBezTo>
                  <a:pt x="3491" y="1177"/>
                  <a:pt x="2617" y="1972"/>
                  <a:pt x="3109" y="2766"/>
                </a:cubicBezTo>
                <a:cubicBezTo>
                  <a:pt x="2718" y="2696"/>
                  <a:pt x="2322" y="2662"/>
                  <a:pt x="1928" y="2662"/>
                </a:cubicBezTo>
                <a:cubicBezTo>
                  <a:pt x="1409" y="2662"/>
                  <a:pt x="891" y="2722"/>
                  <a:pt x="384" y="2840"/>
                </a:cubicBezTo>
                <a:cubicBezTo>
                  <a:pt x="1" y="2934"/>
                  <a:pt x="41" y="3491"/>
                  <a:pt x="431" y="3525"/>
                </a:cubicBezTo>
                <a:cubicBezTo>
                  <a:pt x="4774" y="3914"/>
                  <a:pt x="9184" y="4451"/>
                  <a:pt x="13494" y="4773"/>
                </a:cubicBezTo>
                <a:cubicBezTo>
                  <a:pt x="13997" y="4652"/>
                  <a:pt x="13937" y="3914"/>
                  <a:pt x="13420" y="3874"/>
                </a:cubicBezTo>
                <a:cubicBezTo>
                  <a:pt x="12277" y="3795"/>
                  <a:pt x="10780" y="3645"/>
                  <a:pt x="10131" y="3645"/>
                </a:cubicBezTo>
                <a:cubicBezTo>
                  <a:pt x="10117" y="3645"/>
                  <a:pt x="10104" y="3645"/>
                  <a:pt x="10090" y="3645"/>
                </a:cubicBezTo>
                <a:cubicBezTo>
                  <a:pt x="10873" y="2943"/>
                  <a:pt x="10107" y="1945"/>
                  <a:pt x="9271" y="1945"/>
                </a:cubicBezTo>
                <a:cubicBezTo>
                  <a:pt x="9132" y="1945"/>
                  <a:pt x="8991" y="1973"/>
                  <a:pt x="8855" y="2034"/>
                </a:cubicBezTo>
                <a:cubicBezTo>
                  <a:pt x="9364" y="744"/>
                  <a:pt x="8198" y="1"/>
                  <a:pt x="71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Google Shape;880;p34">
            <a:extLst>
              <a:ext uri="{FF2B5EF4-FFF2-40B4-BE49-F238E27FC236}">
                <a16:creationId xmlns:a16="http://schemas.microsoft.com/office/drawing/2014/main" xmlns="" id="{5E8D1614-45EF-FA6C-F72E-B01E8EE5B51E}"/>
              </a:ext>
            </a:extLst>
          </p:cNvPr>
          <p:cNvSpPr txBox="1">
            <a:spLocks/>
          </p:cNvSpPr>
          <p:nvPr/>
        </p:nvSpPr>
        <p:spPr>
          <a:xfrm>
            <a:off x="959054" y="804352"/>
            <a:ext cx="46893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8000" b="0" i="0" u="none" strike="noStrike" cap="none">
                <a:solidFill>
                  <a:schemeClr val="lt2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Roboto Slab ExtraBold"/>
              <a:buNone/>
              <a:defRPr sz="12000" b="0" i="0" u="none" strike="noStrike" cap="none">
                <a:solidFill>
                  <a:schemeClr val="dk1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B39"/>
              </a:buClr>
              <a:buSzPts val="12000"/>
              <a:buFont typeface="Roboto Slab ExtraBold"/>
              <a:buNone/>
              <a:tabLst/>
              <a:defRPr/>
            </a:pP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uyện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tập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,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vận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 Slab ExtraBold"/>
              </a:rPr>
              <a:t>dụng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oboto Slab ExtraBold"/>
            </a:endParaRPr>
          </a:p>
        </p:txBody>
      </p:sp>
      <p:grpSp>
        <p:nvGrpSpPr>
          <p:cNvPr id="36" name="Google Shape;882;p34">
            <a:extLst>
              <a:ext uri="{FF2B5EF4-FFF2-40B4-BE49-F238E27FC236}">
                <a16:creationId xmlns:a16="http://schemas.microsoft.com/office/drawing/2014/main" xmlns="" id="{F2893917-BF7C-AAC8-0E7D-19755DC059A5}"/>
              </a:ext>
            </a:extLst>
          </p:cNvPr>
          <p:cNvGrpSpPr/>
          <p:nvPr/>
        </p:nvGrpSpPr>
        <p:grpSpPr>
          <a:xfrm>
            <a:off x="5263121" y="596457"/>
            <a:ext cx="3328352" cy="4547075"/>
            <a:chOff x="4955742" y="1054763"/>
            <a:chExt cx="2992854" cy="4088729"/>
          </a:xfrm>
        </p:grpSpPr>
        <p:sp>
          <p:nvSpPr>
            <p:cNvPr id="37" name="Google Shape;883;p34">
              <a:extLst>
                <a:ext uri="{FF2B5EF4-FFF2-40B4-BE49-F238E27FC236}">
                  <a16:creationId xmlns:a16="http://schemas.microsoft.com/office/drawing/2014/main" xmlns="" id="{17D19D2C-E65C-0F07-767C-0D529E364E49}"/>
                </a:ext>
              </a:extLst>
            </p:cNvPr>
            <p:cNvSpPr/>
            <p:nvPr/>
          </p:nvSpPr>
          <p:spPr>
            <a:xfrm>
              <a:off x="6198221" y="2530082"/>
              <a:ext cx="820363" cy="270020"/>
            </a:xfrm>
            <a:custGeom>
              <a:avLst/>
              <a:gdLst/>
              <a:ahLst/>
              <a:cxnLst/>
              <a:rect l="l" t="t" r="r" b="b"/>
              <a:pathLst>
                <a:path w="7325" h="2411" extrusionOk="0">
                  <a:moveTo>
                    <a:pt x="4424" y="0"/>
                  </a:moveTo>
                  <a:lnTo>
                    <a:pt x="1417" y="121"/>
                  </a:lnTo>
                  <a:cubicBezTo>
                    <a:pt x="1417" y="121"/>
                    <a:pt x="1" y="517"/>
                    <a:pt x="88" y="1826"/>
                  </a:cubicBezTo>
                  <a:cubicBezTo>
                    <a:pt x="115" y="2265"/>
                    <a:pt x="898" y="2411"/>
                    <a:pt x="1930" y="2411"/>
                  </a:cubicBezTo>
                  <a:cubicBezTo>
                    <a:pt x="3995" y="2411"/>
                    <a:pt x="7056" y="1826"/>
                    <a:pt x="7056" y="1826"/>
                  </a:cubicBezTo>
                  <a:lnTo>
                    <a:pt x="7324" y="913"/>
                  </a:lnTo>
                  <a:lnTo>
                    <a:pt x="4424" y="0"/>
                  </a:ln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884;p34">
              <a:extLst>
                <a:ext uri="{FF2B5EF4-FFF2-40B4-BE49-F238E27FC236}">
                  <a16:creationId xmlns:a16="http://schemas.microsoft.com/office/drawing/2014/main" xmlns="" id="{5BD2F886-CC3F-3254-C544-6DD526B24DE8}"/>
                </a:ext>
              </a:extLst>
            </p:cNvPr>
            <p:cNvSpPr/>
            <p:nvPr/>
          </p:nvSpPr>
          <p:spPr>
            <a:xfrm>
              <a:off x="6099217" y="2442837"/>
              <a:ext cx="993844" cy="584390"/>
            </a:xfrm>
            <a:custGeom>
              <a:avLst/>
              <a:gdLst/>
              <a:ahLst/>
              <a:cxnLst/>
              <a:rect l="l" t="t" r="r" b="b"/>
              <a:pathLst>
                <a:path w="8874" h="5218" extrusionOk="0">
                  <a:moveTo>
                    <a:pt x="2301" y="1"/>
                  </a:moveTo>
                  <a:cubicBezTo>
                    <a:pt x="2301" y="1"/>
                    <a:pt x="2429" y="672"/>
                    <a:pt x="2294" y="1283"/>
                  </a:cubicBezTo>
                  <a:cubicBezTo>
                    <a:pt x="2180" y="1746"/>
                    <a:pt x="1925" y="2176"/>
                    <a:pt x="1341" y="2263"/>
                  </a:cubicBezTo>
                  <a:cubicBezTo>
                    <a:pt x="1" y="2449"/>
                    <a:pt x="372" y="5218"/>
                    <a:pt x="3135" y="5218"/>
                  </a:cubicBezTo>
                  <a:cubicBezTo>
                    <a:pt x="3168" y="5218"/>
                    <a:pt x="3201" y="5217"/>
                    <a:pt x="3234" y="5217"/>
                  </a:cubicBezTo>
                  <a:lnTo>
                    <a:pt x="3241" y="5217"/>
                  </a:lnTo>
                  <a:cubicBezTo>
                    <a:pt x="6094" y="5149"/>
                    <a:pt x="8873" y="4236"/>
                    <a:pt x="8074" y="2458"/>
                  </a:cubicBezTo>
                  <a:lnTo>
                    <a:pt x="8074" y="2458"/>
                  </a:lnTo>
                  <a:cubicBezTo>
                    <a:pt x="8074" y="2458"/>
                    <a:pt x="7972" y="2468"/>
                    <a:pt x="7810" y="2468"/>
                  </a:cubicBezTo>
                  <a:cubicBezTo>
                    <a:pt x="7084" y="2468"/>
                    <a:pt x="5146" y="2261"/>
                    <a:pt x="5711" y="1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885;p34">
              <a:extLst>
                <a:ext uri="{FF2B5EF4-FFF2-40B4-BE49-F238E27FC236}">
                  <a16:creationId xmlns:a16="http://schemas.microsoft.com/office/drawing/2014/main" xmlns="" id="{2B1BA41E-D196-C913-0BA2-B22DD355A248}"/>
                </a:ext>
              </a:extLst>
            </p:cNvPr>
            <p:cNvSpPr/>
            <p:nvPr/>
          </p:nvSpPr>
          <p:spPr>
            <a:xfrm>
              <a:off x="6356919" y="2442837"/>
              <a:ext cx="291747" cy="122187"/>
            </a:xfrm>
            <a:custGeom>
              <a:avLst/>
              <a:gdLst/>
              <a:ahLst/>
              <a:cxnLst/>
              <a:rect l="l" t="t" r="r" b="b"/>
              <a:pathLst>
                <a:path w="2605" h="1091" extrusionOk="0">
                  <a:moveTo>
                    <a:pt x="0" y="1"/>
                  </a:moveTo>
                  <a:cubicBezTo>
                    <a:pt x="60" y="323"/>
                    <a:pt x="67" y="658"/>
                    <a:pt x="40" y="987"/>
                  </a:cubicBezTo>
                  <a:cubicBezTo>
                    <a:pt x="40" y="987"/>
                    <a:pt x="506" y="1091"/>
                    <a:pt x="1040" y="1091"/>
                  </a:cubicBezTo>
                  <a:cubicBezTo>
                    <a:pt x="1760" y="1091"/>
                    <a:pt x="2605" y="903"/>
                    <a:pt x="2605" y="21"/>
                  </a:cubicBezTo>
                  <a:lnTo>
                    <a:pt x="1920" y="1"/>
                  </a:ln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886;p34">
              <a:extLst>
                <a:ext uri="{FF2B5EF4-FFF2-40B4-BE49-F238E27FC236}">
                  <a16:creationId xmlns:a16="http://schemas.microsoft.com/office/drawing/2014/main" xmlns="" id="{B7F78EAF-B2A2-7E20-505C-05E4BEA759D4}"/>
                </a:ext>
              </a:extLst>
            </p:cNvPr>
            <p:cNvSpPr/>
            <p:nvPr/>
          </p:nvSpPr>
          <p:spPr>
            <a:xfrm>
              <a:off x="6123856" y="1054763"/>
              <a:ext cx="550343" cy="231942"/>
            </a:xfrm>
            <a:custGeom>
              <a:avLst/>
              <a:gdLst/>
              <a:ahLst/>
              <a:cxnLst/>
              <a:rect l="l" t="t" r="r" b="b"/>
              <a:pathLst>
                <a:path w="4914" h="2071" extrusionOk="0">
                  <a:moveTo>
                    <a:pt x="2904" y="0"/>
                  </a:moveTo>
                  <a:cubicBezTo>
                    <a:pt x="2615" y="0"/>
                    <a:pt x="2296" y="63"/>
                    <a:pt x="1947" y="217"/>
                  </a:cubicBezTo>
                  <a:cubicBezTo>
                    <a:pt x="0" y="1083"/>
                    <a:pt x="188" y="2070"/>
                    <a:pt x="188" y="2070"/>
                  </a:cubicBezTo>
                  <a:lnTo>
                    <a:pt x="4914" y="1325"/>
                  </a:lnTo>
                  <a:cubicBezTo>
                    <a:pt x="4914" y="1325"/>
                    <a:pt x="4227" y="0"/>
                    <a:pt x="290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887;p34">
              <a:extLst>
                <a:ext uri="{FF2B5EF4-FFF2-40B4-BE49-F238E27FC236}">
                  <a16:creationId xmlns:a16="http://schemas.microsoft.com/office/drawing/2014/main" xmlns="" id="{69881BB9-AE3B-481B-BA16-C65EADCF23C1}"/>
                </a:ext>
              </a:extLst>
            </p:cNvPr>
            <p:cNvSpPr/>
            <p:nvPr/>
          </p:nvSpPr>
          <p:spPr>
            <a:xfrm>
              <a:off x="5408876" y="1200021"/>
              <a:ext cx="1865837" cy="939190"/>
            </a:xfrm>
            <a:custGeom>
              <a:avLst/>
              <a:gdLst/>
              <a:ahLst/>
              <a:cxnLst/>
              <a:rect l="l" t="t" r="r" b="b"/>
              <a:pathLst>
                <a:path w="16660" h="8386" extrusionOk="0">
                  <a:moveTo>
                    <a:pt x="10521" y="1"/>
                  </a:moveTo>
                  <a:cubicBezTo>
                    <a:pt x="8158" y="1"/>
                    <a:pt x="5621" y="787"/>
                    <a:pt x="3954" y="2545"/>
                  </a:cubicBezTo>
                  <a:cubicBezTo>
                    <a:pt x="0" y="6701"/>
                    <a:pt x="5438" y="8231"/>
                    <a:pt x="5438" y="8231"/>
                  </a:cubicBezTo>
                  <a:lnTo>
                    <a:pt x="12802" y="8386"/>
                  </a:lnTo>
                  <a:cubicBezTo>
                    <a:pt x="12802" y="8386"/>
                    <a:pt x="16447" y="7486"/>
                    <a:pt x="16574" y="3942"/>
                  </a:cubicBezTo>
                  <a:cubicBezTo>
                    <a:pt x="16660" y="1472"/>
                    <a:pt x="13753" y="1"/>
                    <a:pt x="10521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888;p34">
              <a:extLst>
                <a:ext uri="{FF2B5EF4-FFF2-40B4-BE49-F238E27FC236}">
                  <a16:creationId xmlns:a16="http://schemas.microsoft.com/office/drawing/2014/main" xmlns="" id="{BA07C7E4-C79E-3B9F-03D3-7A447A2C8464}"/>
                </a:ext>
              </a:extLst>
            </p:cNvPr>
            <p:cNvSpPr/>
            <p:nvPr/>
          </p:nvSpPr>
          <p:spPr>
            <a:xfrm>
              <a:off x="5791453" y="1200693"/>
              <a:ext cx="1163516" cy="351328"/>
            </a:xfrm>
            <a:custGeom>
              <a:avLst/>
              <a:gdLst/>
              <a:ahLst/>
              <a:cxnLst/>
              <a:rect l="l" t="t" r="r" b="b"/>
              <a:pathLst>
                <a:path w="10389" h="3137" extrusionOk="0">
                  <a:moveTo>
                    <a:pt x="7005" y="0"/>
                  </a:moveTo>
                  <a:cubicBezTo>
                    <a:pt x="5124" y="0"/>
                    <a:pt x="3649" y="505"/>
                    <a:pt x="2619" y="1036"/>
                  </a:cubicBezTo>
                  <a:cubicBezTo>
                    <a:pt x="914" y="1915"/>
                    <a:pt x="28" y="3056"/>
                    <a:pt x="14" y="3070"/>
                  </a:cubicBezTo>
                  <a:cubicBezTo>
                    <a:pt x="1" y="3083"/>
                    <a:pt x="8" y="3110"/>
                    <a:pt x="28" y="3123"/>
                  </a:cubicBezTo>
                  <a:cubicBezTo>
                    <a:pt x="34" y="3130"/>
                    <a:pt x="41" y="3137"/>
                    <a:pt x="55" y="3137"/>
                  </a:cubicBezTo>
                  <a:cubicBezTo>
                    <a:pt x="61" y="3137"/>
                    <a:pt x="75" y="3130"/>
                    <a:pt x="81" y="3123"/>
                  </a:cubicBezTo>
                  <a:cubicBezTo>
                    <a:pt x="95" y="3110"/>
                    <a:pt x="968" y="1982"/>
                    <a:pt x="2653" y="1110"/>
                  </a:cubicBezTo>
                  <a:cubicBezTo>
                    <a:pt x="3672" y="585"/>
                    <a:pt x="5130" y="85"/>
                    <a:pt x="6990" y="85"/>
                  </a:cubicBezTo>
                  <a:cubicBezTo>
                    <a:pt x="7984" y="85"/>
                    <a:pt x="9094" y="228"/>
                    <a:pt x="10312" y="586"/>
                  </a:cubicBezTo>
                  <a:cubicBezTo>
                    <a:pt x="10316" y="587"/>
                    <a:pt x="10320" y="587"/>
                    <a:pt x="10324" y="587"/>
                  </a:cubicBezTo>
                  <a:cubicBezTo>
                    <a:pt x="10375" y="587"/>
                    <a:pt x="10389" y="511"/>
                    <a:pt x="10339" y="499"/>
                  </a:cubicBezTo>
                  <a:cubicBezTo>
                    <a:pt x="9117" y="142"/>
                    <a:pt x="8004" y="0"/>
                    <a:pt x="7005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889;p34">
              <a:extLst>
                <a:ext uri="{FF2B5EF4-FFF2-40B4-BE49-F238E27FC236}">
                  <a16:creationId xmlns:a16="http://schemas.microsoft.com/office/drawing/2014/main" xmlns="" id="{A42139E4-0424-C337-B439-2345B6F13264}"/>
                </a:ext>
              </a:extLst>
            </p:cNvPr>
            <p:cNvSpPr/>
            <p:nvPr/>
          </p:nvSpPr>
          <p:spPr>
            <a:xfrm>
              <a:off x="5683265" y="1626501"/>
              <a:ext cx="60253" cy="34606"/>
            </a:xfrm>
            <a:custGeom>
              <a:avLst/>
              <a:gdLst/>
              <a:ahLst/>
              <a:cxnLst/>
              <a:rect l="l" t="t" r="r" b="b"/>
              <a:pathLst>
                <a:path w="538" h="309" extrusionOk="0">
                  <a:moveTo>
                    <a:pt x="60" y="0"/>
                  </a:moveTo>
                  <a:cubicBezTo>
                    <a:pt x="24" y="0"/>
                    <a:pt x="1" y="57"/>
                    <a:pt x="41" y="80"/>
                  </a:cubicBezTo>
                  <a:lnTo>
                    <a:pt x="470" y="301"/>
                  </a:lnTo>
                  <a:cubicBezTo>
                    <a:pt x="477" y="308"/>
                    <a:pt x="484" y="308"/>
                    <a:pt x="490" y="308"/>
                  </a:cubicBezTo>
                  <a:cubicBezTo>
                    <a:pt x="504" y="308"/>
                    <a:pt x="517" y="301"/>
                    <a:pt x="524" y="288"/>
                  </a:cubicBezTo>
                  <a:cubicBezTo>
                    <a:pt x="537" y="268"/>
                    <a:pt x="531" y="241"/>
                    <a:pt x="510" y="228"/>
                  </a:cubicBezTo>
                  <a:lnTo>
                    <a:pt x="81" y="6"/>
                  </a:lnTo>
                  <a:cubicBezTo>
                    <a:pt x="74" y="2"/>
                    <a:pt x="67" y="0"/>
                    <a:pt x="6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890;p34">
              <a:extLst>
                <a:ext uri="{FF2B5EF4-FFF2-40B4-BE49-F238E27FC236}">
                  <a16:creationId xmlns:a16="http://schemas.microsoft.com/office/drawing/2014/main" xmlns="" id="{E5EC2060-B81D-88ED-2C71-0412BE4C8960}"/>
                </a:ext>
              </a:extLst>
            </p:cNvPr>
            <p:cNvSpPr/>
            <p:nvPr/>
          </p:nvSpPr>
          <p:spPr>
            <a:xfrm>
              <a:off x="5693009" y="1651700"/>
              <a:ext cx="60253" cy="22959"/>
            </a:xfrm>
            <a:custGeom>
              <a:avLst/>
              <a:gdLst/>
              <a:ahLst/>
              <a:cxnLst/>
              <a:rect l="l" t="t" r="r" b="b"/>
              <a:pathLst>
                <a:path w="538" h="205" extrusionOk="0">
                  <a:moveTo>
                    <a:pt x="495" y="1"/>
                  </a:moveTo>
                  <a:cubicBezTo>
                    <a:pt x="491" y="1"/>
                    <a:pt x="487" y="1"/>
                    <a:pt x="484" y="3"/>
                  </a:cubicBezTo>
                  <a:lnTo>
                    <a:pt x="34" y="123"/>
                  </a:lnTo>
                  <a:cubicBezTo>
                    <a:pt x="14" y="130"/>
                    <a:pt x="1" y="150"/>
                    <a:pt x="7" y="170"/>
                  </a:cubicBezTo>
                  <a:cubicBezTo>
                    <a:pt x="14" y="191"/>
                    <a:pt x="27" y="204"/>
                    <a:pt x="48" y="204"/>
                  </a:cubicBezTo>
                  <a:lnTo>
                    <a:pt x="61" y="204"/>
                  </a:lnTo>
                  <a:lnTo>
                    <a:pt x="504" y="83"/>
                  </a:lnTo>
                  <a:cubicBezTo>
                    <a:pt x="524" y="76"/>
                    <a:pt x="538" y="56"/>
                    <a:pt x="531" y="29"/>
                  </a:cubicBezTo>
                  <a:cubicBezTo>
                    <a:pt x="531" y="13"/>
                    <a:pt x="513" y="1"/>
                    <a:pt x="495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891;p34">
              <a:extLst>
                <a:ext uri="{FF2B5EF4-FFF2-40B4-BE49-F238E27FC236}">
                  <a16:creationId xmlns:a16="http://schemas.microsoft.com/office/drawing/2014/main" xmlns="" id="{059DC543-8281-F37A-EC28-3D742163FF67}"/>
                </a:ext>
              </a:extLst>
            </p:cNvPr>
            <p:cNvSpPr/>
            <p:nvPr/>
          </p:nvSpPr>
          <p:spPr>
            <a:xfrm>
              <a:off x="6983086" y="1268899"/>
              <a:ext cx="57341" cy="5610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470" y="0"/>
                  </a:moveTo>
                  <a:cubicBezTo>
                    <a:pt x="459" y="0"/>
                    <a:pt x="447" y="4"/>
                    <a:pt x="437" y="10"/>
                  </a:cubicBezTo>
                  <a:lnTo>
                    <a:pt x="21" y="433"/>
                  </a:lnTo>
                  <a:cubicBezTo>
                    <a:pt x="1" y="447"/>
                    <a:pt x="1" y="474"/>
                    <a:pt x="21" y="487"/>
                  </a:cubicBezTo>
                  <a:cubicBezTo>
                    <a:pt x="28" y="494"/>
                    <a:pt x="34" y="501"/>
                    <a:pt x="48" y="501"/>
                  </a:cubicBezTo>
                  <a:cubicBezTo>
                    <a:pt x="61" y="501"/>
                    <a:pt x="68" y="494"/>
                    <a:pt x="75" y="487"/>
                  </a:cubicBezTo>
                  <a:lnTo>
                    <a:pt x="498" y="71"/>
                  </a:lnTo>
                  <a:cubicBezTo>
                    <a:pt x="511" y="51"/>
                    <a:pt x="511" y="24"/>
                    <a:pt x="498" y="10"/>
                  </a:cubicBezTo>
                  <a:cubicBezTo>
                    <a:pt x="491" y="4"/>
                    <a:pt x="481" y="0"/>
                    <a:pt x="47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892;p34">
              <a:extLst>
                <a:ext uri="{FF2B5EF4-FFF2-40B4-BE49-F238E27FC236}">
                  <a16:creationId xmlns:a16="http://schemas.microsoft.com/office/drawing/2014/main" xmlns="" id="{1ADBD460-4DAE-D47E-EAE1-66330272E0CD}"/>
                </a:ext>
              </a:extLst>
            </p:cNvPr>
            <p:cNvSpPr/>
            <p:nvPr/>
          </p:nvSpPr>
          <p:spPr>
            <a:xfrm>
              <a:off x="7013213" y="1292306"/>
              <a:ext cx="65517" cy="32703"/>
            </a:xfrm>
            <a:custGeom>
              <a:avLst/>
              <a:gdLst/>
              <a:ahLst/>
              <a:cxnLst/>
              <a:rect l="l" t="t" r="r" b="b"/>
              <a:pathLst>
                <a:path w="585" h="292" extrusionOk="0">
                  <a:moveTo>
                    <a:pt x="540" y="0"/>
                  </a:moveTo>
                  <a:cubicBezTo>
                    <a:pt x="535" y="0"/>
                    <a:pt x="529" y="1"/>
                    <a:pt x="524" y="3"/>
                  </a:cubicBezTo>
                  <a:lnTo>
                    <a:pt x="34" y="211"/>
                  </a:lnTo>
                  <a:cubicBezTo>
                    <a:pt x="14" y="224"/>
                    <a:pt x="0" y="245"/>
                    <a:pt x="7" y="265"/>
                  </a:cubicBezTo>
                  <a:cubicBezTo>
                    <a:pt x="14" y="285"/>
                    <a:pt x="34" y="292"/>
                    <a:pt x="47" y="292"/>
                  </a:cubicBezTo>
                  <a:lnTo>
                    <a:pt x="68" y="292"/>
                  </a:lnTo>
                  <a:lnTo>
                    <a:pt x="558" y="83"/>
                  </a:lnTo>
                  <a:cubicBezTo>
                    <a:pt x="578" y="70"/>
                    <a:pt x="584" y="50"/>
                    <a:pt x="578" y="23"/>
                  </a:cubicBezTo>
                  <a:cubicBezTo>
                    <a:pt x="573" y="8"/>
                    <a:pt x="556" y="0"/>
                    <a:pt x="54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893;p34">
              <a:extLst>
                <a:ext uri="{FF2B5EF4-FFF2-40B4-BE49-F238E27FC236}">
                  <a16:creationId xmlns:a16="http://schemas.microsoft.com/office/drawing/2014/main" xmlns="" id="{36BCCB28-426E-4D1A-0A55-49DCD17B2BD3}"/>
                </a:ext>
              </a:extLst>
            </p:cNvPr>
            <p:cNvSpPr/>
            <p:nvPr/>
          </p:nvSpPr>
          <p:spPr>
            <a:xfrm>
              <a:off x="7112441" y="1973015"/>
              <a:ext cx="58013" cy="47374"/>
            </a:xfrm>
            <a:custGeom>
              <a:avLst/>
              <a:gdLst/>
              <a:ahLst/>
              <a:cxnLst/>
              <a:rect l="l" t="t" r="r" b="b"/>
              <a:pathLst>
                <a:path w="518" h="423" extrusionOk="0">
                  <a:moveTo>
                    <a:pt x="21" y="0"/>
                  </a:moveTo>
                  <a:cubicBezTo>
                    <a:pt x="7" y="13"/>
                    <a:pt x="1" y="27"/>
                    <a:pt x="1" y="40"/>
                  </a:cubicBezTo>
                  <a:lnTo>
                    <a:pt x="1" y="383"/>
                  </a:lnTo>
                  <a:cubicBezTo>
                    <a:pt x="1" y="403"/>
                    <a:pt x="14" y="423"/>
                    <a:pt x="41" y="423"/>
                  </a:cubicBezTo>
                  <a:cubicBezTo>
                    <a:pt x="61" y="423"/>
                    <a:pt x="81" y="403"/>
                    <a:pt x="81" y="383"/>
                  </a:cubicBezTo>
                  <a:lnTo>
                    <a:pt x="81" y="107"/>
                  </a:lnTo>
                  <a:lnTo>
                    <a:pt x="450" y="282"/>
                  </a:lnTo>
                  <a:cubicBezTo>
                    <a:pt x="457" y="284"/>
                    <a:pt x="463" y="284"/>
                    <a:pt x="469" y="284"/>
                  </a:cubicBezTo>
                  <a:cubicBezTo>
                    <a:pt x="487" y="284"/>
                    <a:pt x="501" y="277"/>
                    <a:pt x="511" y="262"/>
                  </a:cubicBezTo>
                  <a:cubicBezTo>
                    <a:pt x="517" y="235"/>
                    <a:pt x="511" y="215"/>
                    <a:pt x="491" y="201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894;p34">
              <a:extLst>
                <a:ext uri="{FF2B5EF4-FFF2-40B4-BE49-F238E27FC236}">
                  <a16:creationId xmlns:a16="http://schemas.microsoft.com/office/drawing/2014/main" xmlns="" id="{AAC21878-0EB6-337C-19FE-9A6457937D69}"/>
                </a:ext>
              </a:extLst>
            </p:cNvPr>
            <p:cNvSpPr/>
            <p:nvPr/>
          </p:nvSpPr>
          <p:spPr>
            <a:xfrm>
              <a:off x="5799069" y="2028901"/>
              <a:ext cx="87244" cy="57005"/>
            </a:xfrm>
            <a:custGeom>
              <a:avLst/>
              <a:gdLst/>
              <a:ahLst/>
              <a:cxnLst/>
              <a:rect l="l" t="t" r="r" b="b"/>
              <a:pathLst>
                <a:path w="779" h="509" extrusionOk="0">
                  <a:moveTo>
                    <a:pt x="733" y="0"/>
                  </a:moveTo>
                  <a:cubicBezTo>
                    <a:pt x="725" y="0"/>
                    <a:pt x="717" y="2"/>
                    <a:pt x="712" y="5"/>
                  </a:cubicBezTo>
                  <a:lnTo>
                    <a:pt x="27" y="434"/>
                  </a:lnTo>
                  <a:cubicBezTo>
                    <a:pt x="7" y="441"/>
                    <a:pt x="0" y="468"/>
                    <a:pt x="13" y="488"/>
                  </a:cubicBezTo>
                  <a:cubicBezTo>
                    <a:pt x="20" y="501"/>
                    <a:pt x="34" y="508"/>
                    <a:pt x="54" y="508"/>
                  </a:cubicBezTo>
                  <a:cubicBezTo>
                    <a:pt x="60" y="508"/>
                    <a:pt x="67" y="508"/>
                    <a:pt x="67" y="501"/>
                  </a:cubicBezTo>
                  <a:lnTo>
                    <a:pt x="597" y="172"/>
                  </a:lnTo>
                  <a:lnTo>
                    <a:pt x="430" y="448"/>
                  </a:lnTo>
                  <a:cubicBezTo>
                    <a:pt x="416" y="468"/>
                    <a:pt x="423" y="488"/>
                    <a:pt x="443" y="501"/>
                  </a:cubicBezTo>
                  <a:cubicBezTo>
                    <a:pt x="450" y="506"/>
                    <a:pt x="458" y="508"/>
                    <a:pt x="466" y="508"/>
                  </a:cubicBezTo>
                  <a:cubicBezTo>
                    <a:pt x="481" y="508"/>
                    <a:pt x="495" y="501"/>
                    <a:pt x="504" y="488"/>
                  </a:cubicBezTo>
                  <a:lnTo>
                    <a:pt x="772" y="65"/>
                  </a:lnTo>
                  <a:cubicBezTo>
                    <a:pt x="779" y="51"/>
                    <a:pt x="779" y="25"/>
                    <a:pt x="765" y="11"/>
                  </a:cubicBezTo>
                  <a:cubicBezTo>
                    <a:pt x="757" y="3"/>
                    <a:pt x="745" y="0"/>
                    <a:pt x="73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895;p34">
              <a:extLst>
                <a:ext uri="{FF2B5EF4-FFF2-40B4-BE49-F238E27FC236}">
                  <a16:creationId xmlns:a16="http://schemas.microsoft.com/office/drawing/2014/main" xmlns="" id="{851D845F-EB19-DD41-B9E6-AB68AF9FC955}"/>
                </a:ext>
              </a:extLst>
            </p:cNvPr>
            <p:cNvSpPr/>
            <p:nvPr/>
          </p:nvSpPr>
          <p:spPr>
            <a:xfrm>
              <a:off x="6180974" y="1083322"/>
              <a:ext cx="64733" cy="104155"/>
            </a:xfrm>
            <a:custGeom>
              <a:avLst/>
              <a:gdLst/>
              <a:ahLst/>
              <a:cxnLst/>
              <a:rect l="l" t="t" r="r" b="b"/>
              <a:pathLst>
                <a:path w="578" h="930" extrusionOk="0">
                  <a:moveTo>
                    <a:pt x="177" y="0"/>
                  </a:moveTo>
                  <a:cubicBezTo>
                    <a:pt x="149" y="0"/>
                    <a:pt x="121" y="25"/>
                    <a:pt x="134" y="56"/>
                  </a:cubicBezTo>
                  <a:lnTo>
                    <a:pt x="437" y="775"/>
                  </a:lnTo>
                  <a:lnTo>
                    <a:pt x="67" y="526"/>
                  </a:lnTo>
                  <a:cubicBezTo>
                    <a:pt x="58" y="520"/>
                    <a:pt x="48" y="517"/>
                    <a:pt x="39" y="517"/>
                  </a:cubicBezTo>
                  <a:cubicBezTo>
                    <a:pt x="27" y="517"/>
                    <a:pt x="17" y="522"/>
                    <a:pt x="14" y="533"/>
                  </a:cubicBezTo>
                  <a:cubicBezTo>
                    <a:pt x="0" y="553"/>
                    <a:pt x="0" y="580"/>
                    <a:pt x="20" y="593"/>
                  </a:cubicBezTo>
                  <a:lnTo>
                    <a:pt x="510" y="922"/>
                  </a:lnTo>
                  <a:cubicBezTo>
                    <a:pt x="517" y="922"/>
                    <a:pt x="524" y="929"/>
                    <a:pt x="531" y="929"/>
                  </a:cubicBezTo>
                  <a:cubicBezTo>
                    <a:pt x="544" y="929"/>
                    <a:pt x="551" y="922"/>
                    <a:pt x="557" y="922"/>
                  </a:cubicBezTo>
                  <a:cubicBezTo>
                    <a:pt x="578" y="909"/>
                    <a:pt x="578" y="889"/>
                    <a:pt x="571" y="869"/>
                  </a:cubicBezTo>
                  <a:lnTo>
                    <a:pt x="215" y="23"/>
                  </a:lnTo>
                  <a:cubicBezTo>
                    <a:pt x="206" y="7"/>
                    <a:pt x="191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896;p34">
              <a:extLst>
                <a:ext uri="{FF2B5EF4-FFF2-40B4-BE49-F238E27FC236}">
                  <a16:creationId xmlns:a16="http://schemas.microsoft.com/office/drawing/2014/main" xmlns="" id="{EB0E4BF0-8EB5-8C6B-138D-47FD79F07C97}"/>
                </a:ext>
              </a:extLst>
            </p:cNvPr>
            <p:cNvSpPr/>
            <p:nvPr/>
          </p:nvSpPr>
          <p:spPr>
            <a:xfrm>
              <a:off x="6828308" y="1928105"/>
              <a:ext cx="248405" cy="211223"/>
            </a:xfrm>
            <a:custGeom>
              <a:avLst/>
              <a:gdLst/>
              <a:ahLst/>
              <a:cxnLst/>
              <a:rect l="l" t="t" r="r" b="b"/>
              <a:pathLst>
                <a:path w="2218" h="1886" extrusionOk="0">
                  <a:moveTo>
                    <a:pt x="1079" y="0"/>
                  </a:moveTo>
                  <a:cubicBezTo>
                    <a:pt x="962" y="0"/>
                    <a:pt x="840" y="23"/>
                    <a:pt x="718" y="72"/>
                  </a:cubicBezTo>
                  <a:cubicBezTo>
                    <a:pt x="235" y="267"/>
                    <a:pt x="0" y="811"/>
                    <a:pt x="195" y="1294"/>
                  </a:cubicBezTo>
                  <a:cubicBezTo>
                    <a:pt x="354" y="1687"/>
                    <a:pt x="714" y="1885"/>
                    <a:pt x="1074" y="1885"/>
                  </a:cubicBezTo>
                  <a:cubicBezTo>
                    <a:pt x="1426" y="1885"/>
                    <a:pt x="1777" y="1696"/>
                    <a:pt x="1940" y="1314"/>
                  </a:cubicBezTo>
                  <a:cubicBezTo>
                    <a:pt x="2218" y="657"/>
                    <a:pt x="1712" y="0"/>
                    <a:pt x="1079" y="0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897;p34">
              <a:extLst>
                <a:ext uri="{FF2B5EF4-FFF2-40B4-BE49-F238E27FC236}">
                  <a16:creationId xmlns:a16="http://schemas.microsoft.com/office/drawing/2014/main" xmlns="" id="{6D4C6A44-E4B6-0B9A-3561-A87D4F0CDCB4}"/>
                </a:ext>
              </a:extLst>
            </p:cNvPr>
            <p:cNvSpPr/>
            <p:nvPr/>
          </p:nvSpPr>
          <p:spPr>
            <a:xfrm>
              <a:off x="6915441" y="1982311"/>
              <a:ext cx="80188" cy="80188"/>
            </a:xfrm>
            <a:custGeom>
              <a:avLst/>
              <a:gdLst/>
              <a:ahLst/>
              <a:cxnLst/>
              <a:rect l="l" t="t" r="r" b="b"/>
              <a:pathLst>
                <a:path w="716" h="716" extrusionOk="0">
                  <a:moveTo>
                    <a:pt x="528" y="1"/>
                  </a:moveTo>
                  <a:cubicBezTo>
                    <a:pt x="288" y="1"/>
                    <a:pt x="81" y="163"/>
                    <a:pt x="7" y="441"/>
                  </a:cubicBezTo>
                  <a:cubicBezTo>
                    <a:pt x="1" y="454"/>
                    <a:pt x="7" y="461"/>
                    <a:pt x="14" y="474"/>
                  </a:cubicBezTo>
                  <a:cubicBezTo>
                    <a:pt x="21" y="488"/>
                    <a:pt x="34" y="488"/>
                    <a:pt x="48" y="494"/>
                  </a:cubicBezTo>
                  <a:lnTo>
                    <a:pt x="169" y="494"/>
                  </a:lnTo>
                  <a:cubicBezTo>
                    <a:pt x="194" y="493"/>
                    <a:pt x="218" y="492"/>
                    <a:pt x="242" y="492"/>
                  </a:cubicBezTo>
                  <a:cubicBezTo>
                    <a:pt x="375" y="492"/>
                    <a:pt x="486" y="520"/>
                    <a:pt x="612" y="702"/>
                  </a:cubicBezTo>
                  <a:cubicBezTo>
                    <a:pt x="618" y="709"/>
                    <a:pt x="632" y="716"/>
                    <a:pt x="645" y="716"/>
                  </a:cubicBezTo>
                  <a:lnTo>
                    <a:pt x="665" y="716"/>
                  </a:lnTo>
                  <a:cubicBezTo>
                    <a:pt x="685" y="702"/>
                    <a:pt x="692" y="676"/>
                    <a:pt x="679" y="655"/>
                  </a:cubicBezTo>
                  <a:cubicBezTo>
                    <a:pt x="504" y="414"/>
                    <a:pt x="343" y="414"/>
                    <a:pt x="169" y="414"/>
                  </a:cubicBezTo>
                  <a:lnTo>
                    <a:pt x="101" y="414"/>
                  </a:lnTo>
                  <a:cubicBezTo>
                    <a:pt x="180" y="212"/>
                    <a:pt x="342" y="90"/>
                    <a:pt x="526" y="90"/>
                  </a:cubicBezTo>
                  <a:cubicBezTo>
                    <a:pt x="563" y="90"/>
                    <a:pt x="601" y="95"/>
                    <a:pt x="638" y="105"/>
                  </a:cubicBezTo>
                  <a:cubicBezTo>
                    <a:pt x="643" y="106"/>
                    <a:pt x="647" y="106"/>
                    <a:pt x="651" y="106"/>
                  </a:cubicBezTo>
                  <a:cubicBezTo>
                    <a:pt x="701" y="106"/>
                    <a:pt x="715" y="30"/>
                    <a:pt x="665" y="18"/>
                  </a:cubicBezTo>
                  <a:cubicBezTo>
                    <a:pt x="619" y="6"/>
                    <a:pt x="573" y="1"/>
                    <a:pt x="528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898;p34">
              <a:extLst>
                <a:ext uri="{FF2B5EF4-FFF2-40B4-BE49-F238E27FC236}">
                  <a16:creationId xmlns:a16="http://schemas.microsoft.com/office/drawing/2014/main" xmlns="" id="{CD5DA7D7-14A1-E751-2EFD-E678A1F82D0D}"/>
                </a:ext>
              </a:extLst>
            </p:cNvPr>
            <p:cNvSpPr/>
            <p:nvPr/>
          </p:nvSpPr>
          <p:spPr>
            <a:xfrm>
              <a:off x="5961462" y="1996310"/>
              <a:ext cx="246613" cy="211335"/>
            </a:xfrm>
            <a:custGeom>
              <a:avLst/>
              <a:gdLst/>
              <a:ahLst/>
              <a:cxnLst/>
              <a:rect l="l" t="t" r="r" b="b"/>
              <a:pathLst>
                <a:path w="2202" h="1887" extrusionOk="0">
                  <a:moveTo>
                    <a:pt x="1262" y="0"/>
                  </a:moveTo>
                  <a:cubicBezTo>
                    <a:pt x="423" y="0"/>
                    <a:pt x="0" y="1014"/>
                    <a:pt x="591" y="1611"/>
                  </a:cubicBezTo>
                  <a:cubicBezTo>
                    <a:pt x="783" y="1801"/>
                    <a:pt x="1019" y="1887"/>
                    <a:pt x="1249" y="1887"/>
                  </a:cubicBezTo>
                  <a:cubicBezTo>
                    <a:pt x="1736" y="1887"/>
                    <a:pt x="2202" y="1509"/>
                    <a:pt x="2202" y="940"/>
                  </a:cubicBezTo>
                  <a:cubicBezTo>
                    <a:pt x="2202" y="423"/>
                    <a:pt x="1779" y="0"/>
                    <a:pt x="1262" y="0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899;p34">
              <a:extLst>
                <a:ext uri="{FF2B5EF4-FFF2-40B4-BE49-F238E27FC236}">
                  <a16:creationId xmlns:a16="http://schemas.microsoft.com/office/drawing/2014/main" xmlns="" id="{141F43D0-3EF3-9193-119A-BA4F4DD41BDF}"/>
                </a:ext>
              </a:extLst>
            </p:cNvPr>
            <p:cNvSpPr/>
            <p:nvPr/>
          </p:nvSpPr>
          <p:spPr>
            <a:xfrm>
              <a:off x="6041315" y="2059812"/>
              <a:ext cx="91612" cy="83884"/>
            </a:xfrm>
            <a:custGeom>
              <a:avLst/>
              <a:gdLst/>
              <a:ahLst/>
              <a:cxnLst/>
              <a:rect l="l" t="t" r="r" b="b"/>
              <a:pathLst>
                <a:path w="818" h="749" extrusionOk="0">
                  <a:moveTo>
                    <a:pt x="341" y="1"/>
                  </a:moveTo>
                  <a:cubicBezTo>
                    <a:pt x="236" y="1"/>
                    <a:pt x="132" y="35"/>
                    <a:pt x="39" y="104"/>
                  </a:cubicBezTo>
                  <a:cubicBezTo>
                    <a:pt x="1" y="132"/>
                    <a:pt x="24" y="181"/>
                    <a:pt x="60" y="181"/>
                  </a:cubicBezTo>
                  <a:cubicBezTo>
                    <a:pt x="68" y="181"/>
                    <a:pt x="77" y="178"/>
                    <a:pt x="86" y="172"/>
                  </a:cubicBezTo>
                  <a:cubicBezTo>
                    <a:pt x="165" y="111"/>
                    <a:pt x="254" y="82"/>
                    <a:pt x="342" y="82"/>
                  </a:cubicBezTo>
                  <a:cubicBezTo>
                    <a:pt x="471" y="82"/>
                    <a:pt x="600" y="144"/>
                    <a:pt x="703" y="259"/>
                  </a:cubicBezTo>
                  <a:lnTo>
                    <a:pt x="643" y="279"/>
                  </a:lnTo>
                  <a:cubicBezTo>
                    <a:pt x="482" y="346"/>
                    <a:pt x="328" y="407"/>
                    <a:pt x="260" y="702"/>
                  </a:cubicBezTo>
                  <a:cubicBezTo>
                    <a:pt x="254" y="722"/>
                    <a:pt x="267" y="742"/>
                    <a:pt x="294" y="749"/>
                  </a:cubicBezTo>
                  <a:lnTo>
                    <a:pt x="301" y="749"/>
                  </a:lnTo>
                  <a:cubicBezTo>
                    <a:pt x="321" y="749"/>
                    <a:pt x="334" y="735"/>
                    <a:pt x="341" y="715"/>
                  </a:cubicBezTo>
                  <a:cubicBezTo>
                    <a:pt x="401" y="467"/>
                    <a:pt x="516" y="420"/>
                    <a:pt x="677" y="360"/>
                  </a:cubicBezTo>
                  <a:cubicBezTo>
                    <a:pt x="710" y="346"/>
                    <a:pt x="750" y="333"/>
                    <a:pt x="784" y="313"/>
                  </a:cubicBezTo>
                  <a:cubicBezTo>
                    <a:pt x="811" y="299"/>
                    <a:pt x="818" y="272"/>
                    <a:pt x="804" y="252"/>
                  </a:cubicBezTo>
                  <a:cubicBezTo>
                    <a:pt x="676" y="87"/>
                    <a:pt x="508" y="1"/>
                    <a:pt x="341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900;p34">
              <a:extLst>
                <a:ext uri="{FF2B5EF4-FFF2-40B4-BE49-F238E27FC236}">
                  <a16:creationId xmlns:a16="http://schemas.microsoft.com/office/drawing/2014/main" xmlns="" id="{DA0AEA4B-F510-1BE9-C685-5136CFF8AD7A}"/>
                </a:ext>
              </a:extLst>
            </p:cNvPr>
            <p:cNvSpPr/>
            <p:nvPr/>
          </p:nvSpPr>
          <p:spPr>
            <a:xfrm>
              <a:off x="6137296" y="1433756"/>
              <a:ext cx="745999" cy="1080192"/>
            </a:xfrm>
            <a:custGeom>
              <a:avLst/>
              <a:gdLst/>
              <a:ahLst/>
              <a:cxnLst/>
              <a:rect l="l" t="t" r="r" b="b"/>
              <a:pathLst>
                <a:path w="6661" h="9645" extrusionOk="0">
                  <a:moveTo>
                    <a:pt x="2974" y="0"/>
                  </a:moveTo>
                  <a:cubicBezTo>
                    <a:pt x="2147" y="0"/>
                    <a:pt x="1260" y="304"/>
                    <a:pt x="424" y="1183"/>
                  </a:cubicBezTo>
                  <a:cubicBezTo>
                    <a:pt x="229" y="1391"/>
                    <a:pt x="115" y="1660"/>
                    <a:pt x="102" y="1942"/>
                  </a:cubicBezTo>
                  <a:cubicBezTo>
                    <a:pt x="61" y="2714"/>
                    <a:pt x="1" y="4406"/>
                    <a:pt x="229" y="5970"/>
                  </a:cubicBezTo>
                  <a:cubicBezTo>
                    <a:pt x="236" y="6050"/>
                    <a:pt x="249" y="6137"/>
                    <a:pt x="263" y="6218"/>
                  </a:cubicBezTo>
                  <a:cubicBezTo>
                    <a:pt x="316" y="6527"/>
                    <a:pt x="377" y="6822"/>
                    <a:pt x="451" y="7104"/>
                  </a:cubicBezTo>
                  <a:cubicBezTo>
                    <a:pt x="672" y="7923"/>
                    <a:pt x="1008" y="8615"/>
                    <a:pt x="1511" y="8964"/>
                  </a:cubicBezTo>
                  <a:cubicBezTo>
                    <a:pt x="2196" y="9440"/>
                    <a:pt x="2930" y="9645"/>
                    <a:pt x="3620" y="9645"/>
                  </a:cubicBezTo>
                  <a:cubicBezTo>
                    <a:pt x="4866" y="9645"/>
                    <a:pt x="5967" y="8977"/>
                    <a:pt x="6365" y="8031"/>
                  </a:cubicBezTo>
                  <a:cubicBezTo>
                    <a:pt x="6559" y="7581"/>
                    <a:pt x="6633" y="6802"/>
                    <a:pt x="6647" y="5929"/>
                  </a:cubicBezTo>
                  <a:cubicBezTo>
                    <a:pt x="6660" y="4627"/>
                    <a:pt x="6533" y="3123"/>
                    <a:pt x="6445" y="2251"/>
                  </a:cubicBezTo>
                  <a:cubicBezTo>
                    <a:pt x="6398" y="1747"/>
                    <a:pt x="6130" y="1291"/>
                    <a:pt x="5720" y="995"/>
                  </a:cubicBezTo>
                  <a:cubicBezTo>
                    <a:pt x="5099" y="556"/>
                    <a:pt x="4092" y="0"/>
                    <a:pt x="2974" y="0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901;p34">
              <a:extLst>
                <a:ext uri="{FF2B5EF4-FFF2-40B4-BE49-F238E27FC236}">
                  <a16:creationId xmlns:a16="http://schemas.microsoft.com/office/drawing/2014/main" xmlns="" id="{08D1EDDF-01A8-7E9B-80E0-0E6D621734C0}"/>
                </a:ext>
              </a:extLst>
            </p:cNvPr>
            <p:cNvSpPr/>
            <p:nvPr/>
          </p:nvSpPr>
          <p:spPr>
            <a:xfrm>
              <a:off x="6229020" y="1996982"/>
              <a:ext cx="197895" cy="169000"/>
            </a:xfrm>
            <a:custGeom>
              <a:avLst/>
              <a:gdLst/>
              <a:ahLst/>
              <a:cxnLst/>
              <a:rect l="l" t="t" r="r" b="b"/>
              <a:pathLst>
                <a:path w="1767" h="1509" extrusionOk="0">
                  <a:moveTo>
                    <a:pt x="1008" y="1"/>
                  </a:moveTo>
                  <a:cubicBezTo>
                    <a:pt x="336" y="1"/>
                    <a:pt x="1" y="813"/>
                    <a:pt x="477" y="1290"/>
                  </a:cubicBezTo>
                  <a:cubicBezTo>
                    <a:pt x="631" y="1441"/>
                    <a:pt x="819" y="1509"/>
                    <a:pt x="1004" y="1509"/>
                  </a:cubicBezTo>
                  <a:cubicBezTo>
                    <a:pt x="1393" y="1509"/>
                    <a:pt x="1766" y="1208"/>
                    <a:pt x="1766" y="753"/>
                  </a:cubicBezTo>
                  <a:cubicBezTo>
                    <a:pt x="1766" y="336"/>
                    <a:pt x="1431" y="1"/>
                    <a:pt x="1008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902;p34">
              <a:extLst>
                <a:ext uri="{FF2B5EF4-FFF2-40B4-BE49-F238E27FC236}">
                  <a16:creationId xmlns:a16="http://schemas.microsoft.com/office/drawing/2014/main" xmlns="" id="{BB22EF79-5896-A5F8-2209-D0272E561538}"/>
                </a:ext>
              </a:extLst>
            </p:cNvPr>
            <p:cNvSpPr/>
            <p:nvPr/>
          </p:nvSpPr>
          <p:spPr>
            <a:xfrm>
              <a:off x="6615517" y="1987239"/>
              <a:ext cx="197783" cy="169336"/>
            </a:xfrm>
            <a:custGeom>
              <a:avLst/>
              <a:gdLst/>
              <a:ahLst/>
              <a:cxnLst/>
              <a:rect l="l" t="t" r="r" b="b"/>
              <a:pathLst>
                <a:path w="1766" h="1512" extrusionOk="0">
                  <a:moveTo>
                    <a:pt x="1014" y="1"/>
                  </a:moveTo>
                  <a:cubicBezTo>
                    <a:pt x="336" y="1"/>
                    <a:pt x="0" y="813"/>
                    <a:pt x="477" y="1289"/>
                  </a:cubicBezTo>
                  <a:cubicBezTo>
                    <a:pt x="630" y="1443"/>
                    <a:pt x="819" y="1511"/>
                    <a:pt x="1003" y="1511"/>
                  </a:cubicBezTo>
                  <a:cubicBezTo>
                    <a:pt x="1392" y="1511"/>
                    <a:pt x="1766" y="1208"/>
                    <a:pt x="1766" y="752"/>
                  </a:cubicBezTo>
                  <a:cubicBezTo>
                    <a:pt x="1766" y="336"/>
                    <a:pt x="1430" y="1"/>
                    <a:pt x="1014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903;p34">
              <a:extLst>
                <a:ext uri="{FF2B5EF4-FFF2-40B4-BE49-F238E27FC236}">
                  <a16:creationId xmlns:a16="http://schemas.microsoft.com/office/drawing/2014/main" xmlns="" id="{DC724061-7921-DC05-63FE-4373B0140C71}"/>
                </a:ext>
              </a:extLst>
            </p:cNvPr>
            <p:cNvSpPr/>
            <p:nvPr/>
          </p:nvSpPr>
          <p:spPr>
            <a:xfrm>
              <a:off x="6163279" y="2095762"/>
              <a:ext cx="718224" cy="418189"/>
            </a:xfrm>
            <a:custGeom>
              <a:avLst/>
              <a:gdLst/>
              <a:ahLst/>
              <a:cxnLst/>
              <a:rect l="l" t="t" r="r" b="b"/>
              <a:pathLst>
                <a:path w="6413" h="3734" extrusionOk="0">
                  <a:moveTo>
                    <a:pt x="186" y="0"/>
                  </a:moveTo>
                  <a:cubicBezTo>
                    <a:pt x="87" y="0"/>
                    <a:pt x="0" y="93"/>
                    <a:pt x="17" y="200"/>
                  </a:cubicBezTo>
                  <a:lnTo>
                    <a:pt x="37" y="307"/>
                  </a:lnTo>
                  <a:cubicBezTo>
                    <a:pt x="84" y="589"/>
                    <a:pt x="145" y="891"/>
                    <a:pt x="219" y="1193"/>
                  </a:cubicBezTo>
                  <a:cubicBezTo>
                    <a:pt x="447" y="2012"/>
                    <a:pt x="783" y="2704"/>
                    <a:pt x="1286" y="3053"/>
                  </a:cubicBezTo>
                  <a:cubicBezTo>
                    <a:pt x="1968" y="3529"/>
                    <a:pt x="2701" y="3734"/>
                    <a:pt x="3390" y="3734"/>
                  </a:cubicBezTo>
                  <a:cubicBezTo>
                    <a:pt x="4635" y="3734"/>
                    <a:pt x="5738" y="3066"/>
                    <a:pt x="6139" y="2120"/>
                  </a:cubicBezTo>
                  <a:cubicBezTo>
                    <a:pt x="6314" y="1710"/>
                    <a:pt x="6388" y="1025"/>
                    <a:pt x="6408" y="247"/>
                  </a:cubicBezTo>
                  <a:cubicBezTo>
                    <a:pt x="6413" y="125"/>
                    <a:pt x="6315" y="39"/>
                    <a:pt x="6210" y="39"/>
                  </a:cubicBezTo>
                  <a:cubicBezTo>
                    <a:pt x="6170" y="39"/>
                    <a:pt x="6129" y="51"/>
                    <a:pt x="6092" y="79"/>
                  </a:cubicBezTo>
                  <a:lnTo>
                    <a:pt x="6086" y="79"/>
                  </a:lnTo>
                  <a:cubicBezTo>
                    <a:pt x="6066" y="99"/>
                    <a:pt x="6039" y="126"/>
                    <a:pt x="6019" y="146"/>
                  </a:cubicBezTo>
                  <a:cubicBezTo>
                    <a:pt x="5647" y="926"/>
                    <a:pt x="5386" y="1189"/>
                    <a:pt x="5140" y="1189"/>
                  </a:cubicBezTo>
                  <a:cubicBezTo>
                    <a:pt x="4640" y="1189"/>
                    <a:pt x="4203" y="101"/>
                    <a:pt x="3025" y="39"/>
                  </a:cubicBezTo>
                  <a:cubicBezTo>
                    <a:pt x="2975" y="36"/>
                    <a:pt x="2926" y="35"/>
                    <a:pt x="2878" y="35"/>
                  </a:cubicBezTo>
                  <a:cubicBezTo>
                    <a:pt x="1861" y="35"/>
                    <a:pt x="1374" y="621"/>
                    <a:pt x="958" y="621"/>
                  </a:cubicBezTo>
                  <a:cubicBezTo>
                    <a:pt x="761" y="621"/>
                    <a:pt x="580" y="489"/>
                    <a:pt x="366" y="99"/>
                  </a:cubicBezTo>
                  <a:cubicBezTo>
                    <a:pt x="333" y="65"/>
                    <a:pt x="292" y="32"/>
                    <a:pt x="245" y="12"/>
                  </a:cubicBezTo>
                  <a:cubicBezTo>
                    <a:pt x="226" y="4"/>
                    <a:pt x="20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904;p34">
              <a:extLst>
                <a:ext uri="{FF2B5EF4-FFF2-40B4-BE49-F238E27FC236}">
                  <a16:creationId xmlns:a16="http://schemas.microsoft.com/office/drawing/2014/main" xmlns="" id="{12234437-AEE2-4EC6-D993-B00152E3022B}"/>
                </a:ext>
              </a:extLst>
            </p:cNvPr>
            <p:cNvSpPr/>
            <p:nvPr/>
          </p:nvSpPr>
          <p:spPr>
            <a:xfrm>
              <a:off x="6361175" y="2164080"/>
              <a:ext cx="439356" cy="261284"/>
            </a:xfrm>
            <a:custGeom>
              <a:avLst/>
              <a:gdLst/>
              <a:ahLst/>
              <a:cxnLst/>
              <a:rect l="l" t="t" r="r" b="b"/>
              <a:pathLst>
                <a:path w="3923" h="2333" extrusionOk="0">
                  <a:moveTo>
                    <a:pt x="1100" y="0"/>
                  </a:moveTo>
                  <a:cubicBezTo>
                    <a:pt x="504" y="0"/>
                    <a:pt x="0" y="347"/>
                    <a:pt x="16" y="1288"/>
                  </a:cubicBezTo>
                  <a:cubicBezTo>
                    <a:pt x="31" y="2011"/>
                    <a:pt x="837" y="2333"/>
                    <a:pt x="1596" y="2333"/>
                  </a:cubicBezTo>
                  <a:cubicBezTo>
                    <a:pt x="1824" y="2333"/>
                    <a:pt x="2048" y="2304"/>
                    <a:pt x="2244" y="2248"/>
                  </a:cubicBezTo>
                  <a:cubicBezTo>
                    <a:pt x="3922" y="1454"/>
                    <a:pt x="2319" y="0"/>
                    <a:pt x="1100" y="0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905;p34">
              <a:extLst>
                <a:ext uri="{FF2B5EF4-FFF2-40B4-BE49-F238E27FC236}">
                  <a16:creationId xmlns:a16="http://schemas.microsoft.com/office/drawing/2014/main" xmlns="" id="{1747AA43-9412-B96C-394D-D3293F2C037A}"/>
                </a:ext>
              </a:extLst>
            </p:cNvPr>
            <p:cNvSpPr/>
            <p:nvPr/>
          </p:nvSpPr>
          <p:spPr>
            <a:xfrm>
              <a:off x="6440916" y="2204174"/>
              <a:ext cx="142122" cy="49278"/>
            </a:xfrm>
            <a:custGeom>
              <a:avLst/>
              <a:gdLst/>
              <a:ahLst/>
              <a:cxnLst/>
              <a:rect l="l" t="t" r="r" b="b"/>
              <a:pathLst>
                <a:path w="1269" h="440" extrusionOk="0">
                  <a:moveTo>
                    <a:pt x="56" y="1"/>
                  </a:moveTo>
                  <a:cubicBezTo>
                    <a:pt x="27" y="1"/>
                    <a:pt x="1" y="31"/>
                    <a:pt x="15" y="64"/>
                  </a:cubicBezTo>
                  <a:cubicBezTo>
                    <a:pt x="143" y="252"/>
                    <a:pt x="344" y="386"/>
                    <a:pt x="572" y="420"/>
                  </a:cubicBezTo>
                  <a:cubicBezTo>
                    <a:pt x="640" y="433"/>
                    <a:pt x="707" y="440"/>
                    <a:pt x="774" y="440"/>
                  </a:cubicBezTo>
                  <a:cubicBezTo>
                    <a:pt x="928" y="440"/>
                    <a:pt x="1076" y="413"/>
                    <a:pt x="1224" y="366"/>
                  </a:cubicBezTo>
                  <a:cubicBezTo>
                    <a:pt x="1268" y="347"/>
                    <a:pt x="1252" y="285"/>
                    <a:pt x="1210" y="285"/>
                  </a:cubicBezTo>
                  <a:cubicBezTo>
                    <a:pt x="1208" y="285"/>
                    <a:pt x="1206" y="285"/>
                    <a:pt x="1204" y="286"/>
                  </a:cubicBezTo>
                  <a:cubicBezTo>
                    <a:pt x="1066" y="331"/>
                    <a:pt x="926" y="355"/>
                    <a:pt x="785" y="355"/>
                  </a:cubicBezTo>
                  <a:cubicBezTo>
                    <a:pt x="719" y="355"/>
                    <a:pt x="652" y="350"/>
                    <a:pt x="586" y="339"/>
                  </a:cubicBezTo>
                  <a:cubicBezTo>
                    <a:pt x="385" y="306"/>
                    <a:pt x="203" y="192"/>
                    <a:pt x="89" y="17"/>
                  </a:cubicBezTo>
                  <a:cubicBezTo>
                    <a:pt x="79" y="5"/>
                    <a:pt x="68" y="1"/>
                    <a:pt x="56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906;p34">
              <a:extLst>
                <a:ext uri="{FF2B5EF4-FFF2-40B4-BE49-F238E27FC236}">
                  <a16:creationId xmlns:a16="http://schemas.microsoft.com/office/drawing/2014/main" xmlns="" id="{06BA9DDD-DB5D-ADFD-934A-3E01A5DB9199}"/>
                </a:ext>
              </a:extLst>
            </p:cNvPr>
            <p:cNvSpPr/>
            <p:nvPr/>
          </p:nvSpPr>
          <p:spPr>
            <a:xfrm>
              <a:off x="6256907" y="1948152"/>
              <a:ext cx="150409" cy="52190"/>
            </a:xfrm>
            <a:custGeom>
              <a:avLst/>
              <a:gdLst/>
              <a:ahLst/>
              <a:cxnLst/>
              <a:rect l="l" t="t" r="r" b="b"/>
              <a:pathLst>
                <a:path w="1343" h="466" extrusionOk="0">
                  <a:moveTo>
                    <a:pt x="736" y="0"/>
                  </a:moveTo>
                  <a:cubicBezTo>
                    <a:pt x="626" y="0"/>
                    <a:pt x="516" y="16"/>
                    <a:pt x="416" y="41"/>
                  </a:cubicBezTo>
                  <a:cubicBezTo>
                    <a:pt x="175" y="108"/>
                    <a:pt x="20" y="249"/>
                    <a:pt x="0" y="417"/>
                  </a:cubicBezTo>
                  <a:cubicBezTo>
                    <a:pt x="0" y="444"/>
                    <a:pt x="14" y="464"/>
                    <a:pt x="41" y="464"/>
                  </a:cubicBezTo>
                  <a:cubicBezTo>
                    <a:pt x="43" y="465"/>
                    <a:pt x="46" y="465"/>
                    <a:pt x="49" y="465"/>
                  </a:cubicBezTo>
                  <a:cubicBezTo>
                    <a:pt x="66" y="465"/>
                    <a:pt x="82" y="448"/>
                    <a:pt x="87" y="430"/>
                  </a:cubicBezTo>
                  <a:cubicBezTo>
                    <a:pt x="108" y="229"/>
                    <a:pt x="363" y="148"/>
                    <a:pt x="443" y="128"/>
                  </a:cubicBezTo>
                  <a:cubicBezTo>
                    <a:pt x="537" y="102"/>
                    <a:pt x="640" y="86"/>
                    <a:pt x="745" y="86"/>
                  </a:cubicBezTo>
                  <a:cubicBezTo>
                    <a:pt x="940" y="86"/>
                    <a:pt x="1138" y="143"/>
                    <a:pt x="1269" y="296"/>
                  </a:cubicBezTo>
                  <a:cubicBezTo>
                    <a:pt x="1279" y="303"/>
                    <a:pt x="1291" y="306"/>
                    <a:pt x="1302" y="306"/>
                  </a:cubicBezTo>
                  <a:cubicBezTo>
                    <a:pt x="1313" y="306"/>
                    <a:pt x="1323" y="303"/>
                    <a:pt x="1329" y="296"/>
                  </a:cubicBezTo>
                  <a:cubicBezTo>
                    <a:pt x="1343" y="276"/>
                    <a:pt x="1343" y="249"/>
                    <a:pt x="1329" y="235"/>
                  </a:cubicBezTo>
                  <a:cubicBezTo>
                    <a:pt x="1178" y="62"/>
                    <a:pt x="955" y="0"/>
                    <a:pt x="736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907;p34">
              <a:extLst>
                <a:ext uri="{FF2B5EF4-FFF2-40B4-BE49-F238E27FC236}">
                  <a16:creationId xmlns:a16="http://schemas.microsoft.com/office/drawing/2014/main" xmlns="" id="{F941746B-A43A-560D-F8F7-F569E3C5AD88}"/>
                </a:ext>
              </a:extLst>
            </p:cNvPr>
            <p:cNvSpPr/>
            <p:nvPr/>
          </p:nvSpPr>
          <p:spPr>
            <a:xfrm>
              <a:off x="6645531" y="1922505"/>
              <a:ext cx="152985" cy="49838"/>
            </a:xfrm>
            <a:custGeom>
              <a:avLst/>
              <a:gdLst/>
              <a:ahLst/>
              <a:cxnLst/>
              <a:rect l="l" t="t" r="r" b="b"/>
              <a:pathLst>
                <a:path w="1366" h="445" extrusionOk="0">
                  <a:moveTo>
                    <a:pt x="805" y="0"/>
                  </a:moveTo>
                  <a:cubicBezTo>
                    <a:pt x="519" y="0"/>
                    <a:pt x="172" y="100"/>
                    <a:pt x="14" y="384"/>
                  </a:cubicBezTo>
                  <a:cubicBezTo>
                    <a:pt x="1" y="404"/>
                    <a:pt x="8" y="431"/>
                    <a:pt x="28" y="438"/>
                  </a:cubicBezTo>
                  <a:cubicBezTo>
                    <a:pt x="34" y="444"/>
                    <a:pt x="41" y="444"/>
                    <a:pt x="48" y="444"/>
                  </a:cubicBezTo>
                  <a:cubicBezTo>
                    <a:pt x="61" y="444"/>
                    <a:pt x="75" y="438"/>
                    <a:pt x="81" y="424"/>
                  </a:cubicBezTo>
                  <a:cubicBezTo>
                    <a:pt x="225" y="174"/>
                    <a:pt x="532" y="87"/>
                    <a:pt x="795" y="87"/>
                  </a:cubicBezTo>
                  <a:cubicBezTo>
                    <a:pt x="815" y="87"/>
                    <a:pt x="834" y="88"/>
                    <a:pt x="853" y="89"/>
                  </a:cubicBezTo>
                  <a:cubicBezTo>
                    <a:pt x="941" y="89"/>
                    <a:pt x="1209" y="115"/>
                    <a:pt x="1276" y="303"/>
                  </a:cubicBezTo>
                  <a:cubicBezTo>
                    <a:pt x="1281" y="324"/>
                    <a:pt x="1296" y="333"/>
                    <a:pt x="1312" y="333"/>
                  </a:cubicBezTo>
                  <a:cubicBezTo>
                    <a:pt x="1338" y="333"/>
                    <a:pt x="1365" y="310"/>
                    <a:pt x="1357" y="277"/>
                  </a:cubicBezTo>
                  <a:cubicBezTo>
                    <a:pt x="1303" y="115"/>
                    <a:pt x="1115" y="15"/>
                    <a:pt x="860" y="1"/>
                  </a:cubicBezTo>
                  <a:cubicBezTo>
                    <a:pt x="842" y="0"/>
                    <a:pt x="824" y="0"/>
                    <a:pt x="805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908;p34">
              <a:extLst>
                <a:ext uri="{FF2B5EF4-FFF2-40B4-BE49-F238E27FC236}">
                  <a16:creationId xmlns:a16="http://schemas.microsoft.com/office/drawing/2014/main" xmlns="" id="{DBBB425A-C665-938E-D02F-5BBFBB0F9171}"/>
                </a:ext>
              </a:extLst>
            </p:cNvPr>
            <p:cNvSpPr/>
            <p:nvPr/>
          </p:nvSpPr>
          <p:spPr>
            <a:xfrm>
              <a:off x="6223532" y="1837612"/>
              <a:ext cx="169560" cy="58349"/>
            </a:xfrm>
            <a:custGeom>
              <a:avLst/>
              <a:gdLst/>
              <a:ahLst/>
              <a:cxnLst/>
              <a:rect l="l" t="t" r="r" b="b"/>
              <a:pathLst>
                <a:path w="1514" h="521" extrusionOk="0">
                  <a:moveTo>
                    <a:pt x="941" y="1"/>
                  </a:moveTo>
                  <a:cubicBezTo>
                    <a:pt x="521" y="1"/>
                    <a:pt x="0" y="255"/>
                    <a:pt x="198" y="457"/>
                  </a:cubicBezTo>
                  <a:cubicBezTo>
                    <a:pt x="238" y="498"/>
                    <a:pt x="294" y="520"/>
                    <a:pt x="353" y="520"/>
                  </a:cubicBezTo>
                  <a:cubicBezTo>
                    <a:pt x="382" y="520"/>
                    <a:pt x="411" y="515"/>
                    <a:pt x="439" y="504"/>
                  </a:cubicBezTo>
                  <a:lnTo>
                    <a:pt x="439" y="511"/>
                  </a:lnTo>
                  <a:cubicBezTo>
                    <a:pt x="560" y="464"/>
                    <a:pt x="996" y="457"/>
                    <a:pt x="1278" y="457"/>
                  </a:cubicBezTo>
                  <a:cubicBezTo>
                    <a:pt x="1446" y="457"/>
                    <a:pt x="1513" y="249"/>
                    <a:pt x="1379" y="155"/>
                  </a:cubicBezTo>
                  <a:cubicBezTo>
                    <a:pt x="1345" y="128"/>
                    <a:pt x="1312" y="101"/>
                    <a:pt x="1265" y="75"/>
                  </a:cubicBezTo>
                  <a:cubicBezTo>
                    <a:pt x="1179" y="23"/>
                    <a:pt x="1064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909;p34">
              <a:extLst>
                <a:ext uri="{FF2B5EF4-FFF2-40B4-BE49-F238E27FC236}">
                  <a16:creationId xmlns:a16="http://schemas.microsoft.com/office/drawing/2014/main" xmlns="" id="{8CA9A1B6-1717-694A-3BD6-3DDED0D9D94A}"/>
                </a:ext>
              </a:extLst>
            </p:cNvPr>
            <p:cNvSpPr/>
            <p:nvPr/>
          </p:nvSpPr>
          <p:spPr>
            <a:xfrm>
              <a:off x="6641836" y="1816109"/>
              <a:ext cx="170344" cy="58461"/>
            </a:xfrm>
            <a:custGeom>
              <a:avLst/>
              <a:gdLst/>
              <a:ahLst/>
              <a:cxnLst/>
              <a:rect l="l" t="t" r="r" b="b"/>
              <a:pathLst>
                <a:path w="1521" h="522" extrusionOk="0">
                  <a:moveTo>
                    <a:pt x="576" y="1"/>
                  </a:moveTo>
                  <a:cubicBezTo>
                    <a:pt x="453" y="1"/>
                    <a:pt x="340" y="22"/>
                    <a:pt x="255" y="72"/>
                  </a:cubicBezTo>
                  <a:cubicBezTo>
                    <a:pt x="215" y="99"/>
                    <a:pt x="175" y="126"/>
                    <a:pt x="135" y="152"/>
                  </a:cubicBezTo>
                  <a:cubicBezTo>
                    <a:pt x="0" y="246"/>
                    <a:pt x="74" y="455"/>
                    <a:pt x="235" y="455"/>
                  </a:cubicBezTo>
                  <a:cubicBezTo>
                    <a:pt x="517" y="455"/>
                    <a:pt x="953" y="461"/>
                    <a:pt x="1081" y="508"/>
                  </a:cubicBezTo>
                  <a:cubicBezTo>
                    <a:pt x="1107" y="517"/>
                    <a:pt x="1135" y="521"/>
                    <a:pt x="1162" y="521"/>
                  </a:cubicBezTo>
                  <a:cubicBezTo>
                    <a:pt x="1220" y="521"/>
                    <a:pt x="1277" y="502"/>
                    <a:pt x="1323" y="461"/>
                  </a:cubicBezTo>
                  <a:cubicBezTo>
                    <a:pt x="1520" y="253"/>
                    <a:pt x="996" y="1"/>
                    <a:pt x="5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910;p34">
              <a:extLst>
                <a:ext uri="{FF2B5EF4-FFF2-40B4-BE49-F238E27FC236}">
                  <a16:creationId xmlns:a16="http://schemas.microsoft.com/office/drawing/2014/main" xmlns="" id="{919FC8FB-D09F-4B0F-D4F9-C4950979FAC9}"/>
                </a:ext>
              </a:extLst>
            </p:cNvPr>
            <p:cNvSpPr/>
            <p:nvPr/>
          </p:nvSpPr>
          <p:spPr>
            <a:xfrm>
              <a:off x="6512481" y="1866955"/>
              <a:ext cx="106507" cy="254901"/>
            </a:xfrm>
            <a:custGeom>
              <a:avLst/>
              <a:gdLst/>
              <a:ahLst/>
              <a:cxnLst/>
              <a:rect l="l" t="t" r="r" b="b"/>
              <a:pathLst>
                <a:path w="951" h="2276" extrusionOk="0">
                  <a:moveTo>
                    <a:pt x="303" y="1"/>
                  </a:moveTo>
                  <a:lnTo>
                    <a:pt x="1" y="2061"/>
                  </a:lnTo>
                  <a:cubicBezTo>
                    <a:pt x="87" y="2171"/>
                    <a:pt x="396" y="2276"/>
                    <a:pt x="630" y="2276"/>
                  </a:cubicBezTo>
                  <a:cubicBezTo>
                    <a:pt x="813" y="2276"/>
                    <a:pt x="950" y="2211"/>
                    <a:pt x="900" y="2035"/>
                  </a:cubicBezTo>
                  <a:cubicBezTo>
                    <a:pt x="585" y="1404"/>
                    <a:pt x="444" y="699"/>
                    <a:pt x="303" y="1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911;p34">
              <a:extLst>
                <a:ext uri="{FF2B5EF4-FFF2-40B4-BE49-F238E27FC236}">
                  <a16:creationId xmlns:a16="http://schemas.microsoft.com/office/drawing/2014/main" xmlns="" id="{3A9CE6AF-255A-FE8F-D206-91E093F6DC79}"/>
                </a:ext>
              </a:extLst>
            </p:cNvPr>
            <p:cNvSpPr/>
            <p:nvPr/>
          </p:nvSpPr>
          <p:spPr>
            <a:xfrm>
              <a:off x="6505873" y="1862475"/>
              <a:ext cx="116475" cy="264196"/>
            </a:xfrm>
            <a:custGeom>
              <a:avLst/>
              <a:gdLst/>
              <a:ahLst/>
              <a:cxnLst/>
              <a:rect l="l" t="t" r="r" b="b"/>
              <a:pathLst>
                <a:path w="1040" h="2359" extrusionOk="0">
                  <a:moveTo>
                    <a:pt x="355" y="0"/>
                  </a:moveTo>
                  <a:cubicBezTo>
                    <a:pt x="328" y="7"/>
                    <a:pt x="315" y="27"/>
                    <a:pt x="321" y="54"/>
                  </a:cubicBezTo>
                  <a:cubicBezTo>
                    <a:pt x="456" y="739"/>
                    <a:pt x="603" y="1450"/>
                    <a:pt x="919" y="2088"/>
                  </a:cubicBezTo>
                  <a:cubicBezTo>
                    <a:pt x="946" y="2189"/>
                    <a:pt x="899" y="2222"/>
                    <a:pt x="865" y="2242"/>
                  </a:cubicBezTo>
                  <a:cubicBezTo>
                    <a:pt x="822" y="2265"/>
                    <a:pt x="761" y="2275"/>
                    <a:pt x="692" y="2275"/>
                  </a:cubicBezTo>
                  <a:cubicBezTo>
                    <a:pt x="474" y="2275"/>
                    <a:pt x="175" y="2177"/>
                    <a:pt x="93" y="2075"/>
                  </a:cubicBezTo>
                  <a:cubicBezTo>
                    <a:pt x="88" y="2065"/>
                    <a:pt x="80" y="2061"/>
                    <a:pt x="71" y="2061"/>
                  </a:cubicBezTo>
                  <a:cubicBezTo>
                    <a:pt x="41" y="2061"/>
                    <a:pt x="0" y="2103"/>
                    <a:pt x="26" y="2128"/>
                  </a:cubicBezTo>
                  <a:cubicBezTo>
                    <a:pt x="127" y="2249"/>
                    <a:pt x="442" y="2356"/>
                    <a:pt x="684" y="2356"/>
                  </a:cubicBezTo>
                  <a:cubicBezTo>
                    <a:pt x="697" y="2358"/>
                    <a:pt x="710" y="2358"/>
                    <a:pt x="723" y="2358"/>
                  </a:cubicBezTo>
                  <a:cubicBezTo>
                    <a:pt x="787" y="2358"/>
                    <a:pt x="844" y="2344"/>
                    <a:pt x="905" y="2316"/>
                  </a:cubicBezTo>
                  <a:cubicBezTo>
                    <a:pt x="999" y="2269"/>
                    <a:pt x="1040" y="2155"/>
                    <a:pt x="993" y="2061"/>
                  </a:cubicBezTo>
                  <a:cubicBezTo>
                    <a:pt x="684" y="1423"/>
                    <a:pt x="543" y="719"/>
                    <a:pt x="402" y="34"/>
                  </a:cubicBezTo>
                  <a:cubicBezTo>
                    <a:pt x="395" y="14"/>
                    <a:pt x="375" y="0"/>
                    <a:pt x="355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912;p34">
              <a:extLst>
                <a:ext uri="{FF2B5EF4-FFF2-40B4-BE49-F238E27FC236}">
                  <a16:creationId xmlns:a16="http://schemas.microsoft.com/office/drawing/2014/main" xmlns="" id="{0F4DB435-492E-C2CF-19EF-12FF0E2637EC}"/>
                </a:ext>
              </a:extLst>
            </p:cNvPr>
            <p:cNvSpPr/>
            <p:nvPr/>
          </p:nvSpPr>
          <p:spPr>
            <a:xfrm>
              <a:off x="6087681" y="1599286"/>
              <a:ext cx="237765" cy="397134"/>
            </a:xfrm>
            <a:custGeom>
              <a:avLst/>
              <a:gdLst/>
              <a:ahLst/>
              <a:cxnLst/>
              <a:rect l="l" t="t" r="r" b="b"/>
              <a:pathLst>
                <a:path w="2123" h="3546" extrusionOk="0">
                  <a:moveTo>
                    <a:pt x="672" y="1"/>
                  </a:moveTo>
                  <a:cubicBezTo>
                    <a:pt x="672" y="1"/>
                    <a:pt x="1" y="1041"/>
                    <a:pt x="571" y="3545"/>
                  </a:cubicBezTo>
                  <a:cubicBezTo>
                    <a:pt x="571" y="3545"/>
                    <a:pt x="2122" y="1713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913;p34">
              <a:extLst>
                <a:ext uri="{FF2B5EF4-FFF2-40B4-BE49-F238E27FC236}">
                  <a16:creationId xmlns:a16="http://schemas.microsoft.com/office/drawing/2014/main" xmlns="" id="{FD3FC435-1E82-C103-1A45-6C8D78EB388D}"/>
                </a:ext>
              </a:extLst>
            </p:cNvPr>
            <p:cNvSpPr/>
            <p:nvPr/>
          </p:nvSpPr>
          <p:spPr>
            <a:xfrm>
              <a:off x="6177166" y="1390078"/>
              <a:ext cx="654163" cy="313810"/>
            </a:xfrm>
            <a:custGeom>
              <a:avLst/>
              <a:gdLst/>
              <a:ahLst/>
              <a:cxnLst/>
              <a:rect l="l" t="t" r="r" b="b"/>
              <a:pathLst>
                <a:path w="5841" h="2802" extrusionOk="0">
                  <a:moveTo>
                    <a:pt x="2534" y="1"/>
                  </a:moveTo>
                  <a:cubicBezTo>
                    <a:pt x="1930" y="1"/>
                    <a:pt x="1330" y="126"/>
                    <a:pt x="793" y="399"/>
                  </a:cubicBezTo>
                  <a:cubicBezTo>
                    <a:pt x="598" y="479"/>
                    <a:pt x="424" y="620"/>
                    <a:pt x="296" y="788"/>
                  </a:cubicBezTo>
                  <a:cubicBezTo>
                    <a:pt x="182" y="962"/>
                    <a:pt x="1" y="1359"/>
                    <a:pt x="115" y="1533"/>
                  </a:cubicBezTo>
                  <a:lnTo>
                    <a:pt x="121" y="1533"/>
                  </a:lnTo>
                  <a:cubicBezTo>
                    <a:pt x="237" y="1474"/>
                    <a:pt x="417" y="1440"/>
                    <a:pt x="594" y="1440"/>
                  </a:cubicBezTo>
                  <a:cubicBezTo>
                    <a:pt x="758" y="1440"/>
                    <a:pt x="918" y="1469"/>
                    <a:pt x="1021" y="1533"/>
                  </a:cubicBezTo>
                  <a:lnTo>
                    <a:pt x="1659" y="1936"/>
                  </a:lnTo>
                  <a:cubicBezTo>
                    <a:pt x="1847" y="2070"/>
                    <a:pt x="2055" y="2164"/>
                    <a:pt x="2270" y="2231"/>
                  </a:cubicBezTo>
                  <a:cubicBezTo>
                    <a:pt x="2323" y="2243"/>
                    <a:pt x="2379" y="2248"/>
                    <a:pt x="2434" y="2248"/>
                  </a:cubicBezTo>
                  <a:cubicBezTo>
                    <a:pt x="2608" y="2248"/>
                    <a:pt x="2782" y="2191"/>
                    <a:pt x="2894" y="2063"/>
                  </a:cubicBezTo>
                  <a:cubicBezTo>
                    <a:pt x="2921" y="2110"/>
                    <a:pt x="2941" y="2157"/>
                    <a:pt x="2961" y="2198"/>
                  </a:cubicBezTo>
                  <a:cubicBezTo>
                    <a:pt x="3042" y="2379"/>
                    <a:pt x="3303" y="2466"/>
                    <a:pt x="3498" y="2513"/>
                  </a:cubicBezTo>
                  <a:cubicBezTo>
                    <a:pt x="3552" y="2525"/>
                    <a:pt x="3607" y="2532"/>
                    <a:pt x="3660" y="2532"/>
                  </a:cubicBezTo>
                  <a:cubicBezTo>
                    <a:pt x="3726" y="2532"/>
                    <a:pt x="3791" y="2522"/>
                    <a:pt x="3854" y="2500"/>
                  </a:cubicBezTo>
                  <a:cubicBezTo>
                    <a:pt x="3975" y="2459"/>
                    <a:pt x="4062" y="2365"/>
                    <a:pt x="4082" y="2245"/>
                  </a:cubicBezTo>
                  <a:cubicBezTo>
                    <a:pt x="4357" y="2574"/>
                    <a:pt x="4733" y="2802"/>
                    <a:pt x="5156" y="2802"/>
                  </a:cubicBezTo>
                  <a:cubicBezTo>
                    <a:pt x="5277" y="2802"/>
                    <a:pt x="5398" y="2775"/>
                    <a:pt x="5505" y="2721"/>
                  </a:cubicBezTo>
                  <a:cubicBezTo>
                    <a:pt x="5801" y="2560"/>
                    <a:pt x="5841" y="2151"/>
                    <a:pt x="5747" y="1828"/>
                  </a:cubicBezTo>
                  <a:cubicBezTo>
                    <a:pt x="5512" y="996"/>
                    <a:pt x="4700" y="452"/>
                    <a:pt x="3874" y="204"/>
                  </a:cubicBezTo>
                  <a:cubicBezTo>
                    <a:pt x="3442" y="72"/>
                    <a:pt x="2987" y="1"/>
                    <a:pt x="2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914;p34">
              <a:extLst>
                <a:ext uri="{FF2B5EF4-FFF2-40B4-BE49-F238E27FC236}">
                  <a16:creationId xmlns:a16="http://schemas.microsoft.com/office/drawing/2014/main" xmlns="" id="{8B2B00FF-595A-0C99-72D8-4281AAA175A3}"/>
                </a:ext>
              </a:extLst>
            </p:cNvPr>
            <p:cNvSpPr/>
            <p:nvPr/>
          </p:nvSpPr>
          <p:spPr>
            <a:xfrm>
              <a:off x="6174142" y="2187039"/>
              <a:ext cx="242021" cy="308546"/>
            </a:xfrm>
            <a:custGeom>
              <a:avLst/>
              <a:gdLst/>
              <a:ahLst/>
              <a:cxnLst/>
              <a:rect l="l" t="t" r="r" b="b"/>
              <a:pathLst>
                <a:path w="2161" h="2755" extrusionOk="0">
                  <a:moveTo>
                    <a:pt x="45" y="1"/>
                  </a:moveTo>
                  <a:cubicBezTo>
                    <a:pt x="41" y="1"/>
                    <a:pt x="38" y="1"/>
                    <a:pt x="34" y="2"/>
                  </a:cubicBezTo>
                  <a:cubicBezTo>
                    <a:pt x="14" y="2"/>
                    <a:pt x="1" y="22"/>
                    <a:pt x="1" y="49"/>
                  </a:cubicBezTo>
                  <a:cubicBezTo>
                    <a:pt x="8" y="69"/>
                    <a:pt x="316" y="2379"/>
                    <a:pt x="2089" y="2755"/>
                  </a:cubicBezTo>
                  <a:lnTo>
                    <a:pt x="2095" y="2755"/>
                  </a:lnTo>
                  <a:cubicBezTo>
                    <a:pt x="2098" y="2755"/>
                    <a:pt x="2100" y="2755"/>
                    <a:pt x="2102" y="2755"/>
                  </a:cubicBezTo>
                  <a:cubicBezTo>
                    <a:pt x="2156" y="2755"/>
                    <a:pt x="2160" y="2680"/>
                    <a:pt x="2109" y="2674"/>
                  </a:cubicBezTo>
                  <a:cubicBezTo>
                    <a:pt x="390" y="2305"/>
                    <a:pt x="81" y="63"/>
                    <a:pt x="81" y="36"/>
                  </a:cubicBezTo>
                  <a:cubicBezTo>
                    <a:pt x="81" y="18"/>
                    <a:pt x="66" y="1"/>
                    <a:pt x="45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915;p34">
              <a:extLst>
                <a:ext uri="{FF2B5EF4-FFF2-40B4-BE49-F238E27FC236}">
                  <a16:creationId xmlns:a16="http://schemas.microsoft.com/office/drawing/2014/main" xmlns="" id="{E2D5FFCB-8AE5-2777-6AEF-9F2A75A1F8DA}"/>
                </a:ext>
              </a:extLst>
            </p:cNvPr>
            <p:cNvSpPr/>
            <p:nvPr/>
          </p:nvSpPr>
          <p:spPr>
            <a:xfrm>
              <a:off x="6687642" y="2187039"/>
              <a:ext cx="207639" cy="301043"/>
            </a:xfrm>
            <a:custGeom>
              <a:avLst/>
              <a:gdLst/>
              <a:ahLst/>
              <a:cxnLst/>
              <a:rect l="l" t="t" r="r" b="b"/>
              <a:pathLst>
                <a:path w="1854" h="2688" extrusionOk="0">
                  <a:moveTo>
                    <a:pt x="1700" y="1"/>
                  </a:moveTo>
                  <a:cubicBezTo>
                    <a:pt x="1698" y="1"/>
                    <a:pt x="1695" y="1"/>
                    <a:pt x="1692" y="2"/>
                  </a:cubicBezTo>
                  <a:cubicBezTo>
                    <a:pt x="1666" y="2"/>
                    <a:pt x="1652" y="22"/>
                    <a:pt x="1652" y="42"/>
                  </a:cubicBezTo>
                  <a:cubicBezTo>
                    <a:pt x="1652" y="63"/>
                    <a:pt x="1766" y="1754"/>
                    <a:pt x="34" y="2607"/>
                  </a:cubicBezTo>
                  <a:cubicBezTo>
                    <a:pt x="14" y="2614"/>
                    <a:pt x="1" y="2640"/>
                    <a:pt x="14" y="2661"/>
                  </a:cubicBezTo>
                  <a:cubicBezTo>
                    <a:pt x="21" y="2674"/>
                    <a:pt x="34" y="2687"/>
                    <a:pt x="54" y="2687"/>
                  </a:cubicBezTo>
                  <a:cubicBezTo>
                    <a:pt x="54" y="2687"/>
                    <a:pt x="61" y="2681"/>
                    <a:pt x="68" y="2681"/>
                  </a:cubicBezTo>
                  <a:cubicBezTo>
                    <a:pt x="1854" y="1801"/>
                    <a:pt x="1739" y="56"/>
                    <a:pt x="1739" y="42"/>
                  </a:cubicBezTo>
                  <a:cubicBezTo>
                    <a:pt x="1734" y="19"/>
                    <a:pt x="1718" y="1"/>
                    <a:pt x="1700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916;p34">
              <a:extLst>
                <a:ext uri="{FF2B5EF4-FFF2-40B4-BE49-F238E27FC236}">
                  <a16:creationId xmlns:a16="http://schemas.microsoft.com/office/drawing/2014/main" xmlns="" id="{4FB4C074-10D6-0C83-52CC-B328C679570D}"/>
                </a:ext>
              </a:extLst>
            </p:cNvPr>
            <p:cNvSpPr/>
            <p:nvPr/>
          </p:nvSpPr>
          <p:spPr>
            <a:xfrm>
              <a:off x="6240331" y="2718794"/>
              <a:ext cx="1256248" cy="2420212"/>
            </a:xfrm>
            <a:custGeom>
              <a:avLst/>
              <a:gdLst/>
              <a:ahLst/>
              <a:cxnLst/>
              <a:rect l="l" t="t" r="r" b="b"/>
              <a:pathLst>
                <a:path w="11217" h="21610" extrusionOk="0">
                  <a:moveTo>
                    <a:pt x="6948" y="0"/>
                  </a:moveTo>
                  <a:cubicBezTo>
                    <a:pt x="6948" y="0"/>
                    <a:pt x="6959" y="32"/>
                    <a:pt x="6978" y="94"/>
                  </a:cubicBezTo>
                  <a:lnTo>
                    <a:pt x="6978" y="94"/>
                  </a:lnTo>
                  <a:cubicBezTo>
                    <a:pt x="6964" y="34"/>
                    <a:pt x="6948" y="0"/>
                    <a:pt x="6948" y="0"/>
                  </a:cubicBezTo>
                  <a:close/>
                  <a:moveTo>
                    <a:pt x="6978" y="94"/>
                  </a:moveTo>
                  <a:cubicBezTo>
                    <a:pt x="7060" y="426"/>
                    <a:pt x="7129" y="1552"/>
                    <a:pt x="4518" y="2081"/>
                  </a:cubicBezTo>
                  <a:cubicBezTo>
                    <a:pt x="3973" y="2191"/>
                    <a:pt x="3480" y="2237"/>
                    <a:pt x="3037" y="2237"/>
                  </a:cubicBezTo>
                  <a:cubicBezTo>
                    <a:pt x="970" y="2237"/>
                    <a:pt x="1" y="1249"/>
                    <a:pt x="1" y="1249"/>
                  </a:cubicBezTo>
                  <a:lnTo>
                    <a:pt x="1" y="1249"/>
                  </a:lnTo>
                  <a:lnTo>
                    <a:pt x="598" y="21609"/>
                  </a:lnTo>
                  <a:lnTo>
                    <a:pt x="9358" y="21609"/>
                  </a:lnTo>
                  <a:cubicBezTo>
                    <a:pt x="11217" y="13819"/>
                    <a:pt x="7359" y="1297"/>
                    <a:pt x="6978" y="94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917;p34">
              <a:extLst>
                <a:ext uri="{FF2B5EF4-FFF2-40B4-BE49-F238E27FC236}">
                  <a16:creationId xmlns:a16="http://schemas.microsoft.com/office/drawing/2014/main" xmlns="" id="{B0B39357-916D-9ECC-A867-1BEE075D0364}"/>
                </a:ext>
              </a:extLst>
            </p:cNvPr>
            <p:cNvSpPr/>
            <p:nvPr/>
          </p:nvSpPr>
          <p:spPr>
            <a:xfrm>
              <a:off x="5088233" y="2921058"/>
              <a:ext cx="604885" cy="1645991"/>
            </a:xfrm>
            <a:custGeom>
              <a:avLst/>
              <a:gdLst/>
              <a:ahLst/>
              <a:cxnLst/>
              <a:rect l="l" t="t" r="r" b="b"/>
              <a:pathLst>
                <a:path w="5401" h="14697" extrusionOk="0">
                  <a:moveTo>
                    <a:pt x="5401" y="0"/>
                  </a:moveTo>
                  <a:cubicBezTo>
                    <a:pt x="5400" y="0"/>
                    <a:pt x="547" y="719"/>
                    <a:pt x="191" y="9136"/>
                  </a:cubicBezTo>
                  <a:cubicBezTo>
                    <a:pt x="0" y="13646"/>
                    <a:pt x="1094" y="14697"/>
                    <a:pt x="2152" y="14697"/>
                  </a:cubicBezTo>
                  <a:cubicBezTo>
                    <a:pt x="2691" y="14697"/>
                    <a:pt x="3221" y="14424"/>
                    <a:pt x="3568" y="14198"/>
                  </a:cubicBezTo>
                  <a:cubicBezTo>
                    <a:pt x="3789" y="14057"/>
                    <a:pt x="3991" y="13876"/>
                    <a:pt x="4159" y="13661"/>
                  </a:cubicBezTo>
                  <a:lnTo>
                    <a:pt x="5179" y="12412"/>
                  </a:lnTo>
                  <a:lnTo>
                    <a:pt x="5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918;p34">
              <a:extLst>
                <a:ext uri="{FF2B5EF4-FFF2-40B4-BE49-F238E27FC236}">
                  <a16:creationId xmlns:a16="http://schemas.microsoft.com/office/drawing/2014/main" xmlns="" id="{533F99EA-A1DD-B467-B1D0-41CAEAACCD4E}"/>
                </a:ext>
              </a:extLst>
            </p:cNvPr>
            <p:cNvSpPr/>
            <p:nvPr/>
          </p:nvSpPr>
          <p:spPr>
            <a:xfrm>
              <a:off x="5171334" y="2799991"/>
              <a:ext cx="1405201" cy="2339016"/>
            </a:xfrm>
            <a:custGeom>
              <a:avLst/>
              <a:gdLst/>
              <a:ahLst/>
              <a:cxnLst/>
              <a:rect l="l" t="t" r="r" b="b"/>
              <a:pathLst>
                <a:path w="12547" h="20885" extrusionOk="0">
                  <a:moveTo>
                    <a:pt x="6995" y="0"/>
                  </a:moveTo>
                  <a:cubicBezTo>
                    <a:pt x="1" y="1528"/>
                    <a:pt x="3809" y="11409"/>
                    <a:pt x="3956" y="11784"/>
                  </a:cubicBezTo>
                  <a:lnTo>
                    <a:pt x="3956" y="11784"/>
                  </a:lnTo>
                  <a:cubicBezTo>
                    <a:pt x="3968" y="11839"/>
                    <a:pt x="3981" y="11897"/>
                    <a:pt x="3994" y="11956"/>
                  </a:cubicBezTo>
                  <a:cubicBezTo>
                    <a:pt x="4732" y="15346"/>
                    <a:pt x="1826" y="20884"/>
                    <a:pt x="1826" y="20884"/>
                  </a:cubicBezTo>
                  <a:lnTo>
                    <a:pt x="10143" y="20884"/>
                  </a:lnTo>
                  <a:cubicBezTo>
                    <a:pt x="12546" y="12104"/>
                    <a:pt x="10143" y="2276"/>
                    <a:pt x="10143" y="2276"/>
                  </a:cubicBezTo>
                  <a:cubicBezTo>
                    <a:pt x="9465" y="336"/>
                    <a:pt x="6995" y="0"/>
                    <a:pt x="6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919;p34">
              <a:extLst>
                <a:ext uri="{FF2B5EF4-FFF2-40B4-BE49-F238E27FC236}">
                  <a16:creationId xmlns:a16="http://schemas.microsoft.com/office/drawing/2014/main" xmlns="" id="{9595B3F6-0A0C-EB1C-3454-BFB5B44BE115}"/>
                </a:ext>
              </a:extLst>
            </p:cNvPr>
            <p:cNvSpPr/>
            <p:nvPr/>
          </p:nvSpPr>
          <p:spPr>
            <a:xfrm>
              <a:off x="6230588" y="3234870"/>
              <a:ext cx="92508" cy="79404"/>
            </a:xfrm>
            <a:custGeom>
              <a:avLst/>
              <a:gdLst/>
              <a:ahLst/>
              <a:cxnLst/>
              <a:rect l="l" t="t" r="r" b="b"/>
              <a:pathLst>
                <a:path w="826" h="709" extrusionOk="0">
                  <a:moveTo>
                    <a:pt x="488" y="84"/>
                  </a:moveTo>
                  <a:cubicBezTo>
                    <a:pt x="631" y="84"/>
                    <a:pt x="745" y="209"/>
                    <a:pt x="745" y="353"/>
                  </a:cubicBezTo>
                  <a:cubicBezTo>
                    <a:pt x="745" y="517"/>
                    <a:pt x="612" y="626"/>
                    <a:pt x="472" y="626"/>
                  </a:cubicBezTo>
                  <a:cubicBezTo>
                    <a:pt x="406" y="626"/>
                    <a:pt x="338" y="602"/>
                    <a:pt x="282" y="548"/>
                  </a:cubicBezTo>
                  <a:cubicBezTo>
                    <a:pt x="114" y="373"/>
                    <a:pt x="235" y="85"/>
                    <a:pt x="477" y="85"/>
                  </a:cubicBezTo>
                  <a:cubicBezTo>
                    <a:pt x="481" y="84"/>
                    <a:pt x="484" y="84"/>
                    <a:pt x="488" y="84"/>
                  </a:cubicBezTo>
                  <a:close/>
                  <a:moveTo>
                    <a:pt x="473" y="0"/>
                  </a:moveTo>
                  <a:cubicBezTo>
                    <a:pt x="386" y="0"/>
                    <a:pt x="296" y="33"/>
                    <a:pt x="222" y="105"/>
                  </a:cubicBezTo>
                  <a:cubicBezTo>
                    <a:pt x="0" y="326"/>
                    <a:pt x="161" y="709"/>
                    <a:pt x="477" y="709"/>
                  </a:cubicBezTo>
                  <a:cubicBezTo>
                    <a:pt x="672" y="709"/>
                    <a:pt x="826" y="548"/>
                    <a:pt x="826" y="353"/>
                  </a:cubicBezTo>
                  <a:cubicBezTo>
                    <a:pt x="826" y="140"/>
                    <a:pt x="655" y="0"/>
                    <a:pt x="473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920;p34">
              <a:extLst>
                <a:ext uri="{FF2B5EF4-FFF2-40B4-BE49-F238E27FC236}">
                  <a16:creationId xmlns:a16="http://schemas.microsoft.com/office/drawing/2014/main" xmlns="" id="{268D3FB1-0DB6-7D06-4B2A-7109FB43EEC8}"/>
                </a:ext>
              </a:extLst>
            </p:cNvPr>
            <p:cNvSpPr/>
            <p:nvPr/>
          </p:nvSpPr>
          <p:spPr>
            <a:xfrm>
              <a:off x="6286250" y="3597400"/>
              <a:ext cx="92508" cy="80076"/>
            </a:xfrm>
            <a:custGeom>
              <a:avLst/>
              <a:gdLst/>
              <a:ahLst/>
              <a:cxnLst/>
              <a:rect l="l" t="t" r="r" b="b"/>
              <a:pathLst>
                <a:path w="826" h="715" extrusionOk="0">
                  <a:moveTo>
                    <a:pt x="470" y="90"/>
                  </a:moveTo>
                  <a:cubicBezTo>
                    <a:pt x="618" y="90"/>
                    <a:pt x="738" y="211"/>
                    <a:pt x="738" y="358"/>
                  </a:cubicBezTo>
                  <a:cubicBezTo>
                    <a:pt x="738" y="521"/>
                    <a:pt x="608" y="629"/>
                    <a:pt x="471" y="629"/>
                  </a:cubicBezTo>
                  <a:cubicBezTo>
                    <a:pt x="405" y="629"/>
                    <a:pt x="337" y="603"/>
                    <a:pt x="282" y="546"/>
                  </a:cubicBezTo>
                  <a:cubicBezTo>
                    <a:pt x="107" y="379"/>
                    <a:pt x="228" y="90"/>
                    <a:pt x="470" y="90"/>
                  </a:cubicBezTo>
                  <a:close/>
                  <a:moveTo>
                    <a:pt x="466" y="1"/>
                  </a:moveTo>
                  <a:cubicBezTo>
                    <a:pt x="380" y="1"/>
                    <a:pt x="292" y="32"/>
                    <a:pt x="222" y="103"/>
                  </a:cubicBezTo>
                  <a:cubicBezTo>
                    <a:pt x="0" y="332"/>
                    <a:pt x="154" y="714"/>
                    <a:pt x="470" y="714"/>
                  </a:cubicBezTo>
                  <a:cubicBezTo>
                    <a:pt x="665" y="708"/>
                    <a:pt x="826" y="553"/>
                    <a:pt x="826" y="358"/>
                  </a:cubicBezTo>
                  <a:cubicBezTo>
                    <a:pt x="826" y="144"/>
                    <a:pt x="649" y="1"/>
                    <a:pt x="466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921;p34">
              <a:extLst>
                <a:ext uri="{FF2B5EF4-FFF2-40B4-BE49-F238E27FC236}">
                  <a16:creationId xmlns:a16="http://schemas.microsoft.com/office/drawing/2014/main" xmlns="" id="{88DA26F4-A906-4F16-2A7E-554E0DE15179}"/>
                </a:ext>
              </a:extLst>
            </p:cNvPr>
            <p:cNvSpPr/>
            <p:nvPr/>
          </p:nvSpPr>
          <p:spPr>
            <a:xfrm>
              <a:off x="6320744" y="3960378"/>
              <a:ext cx="92620" cy="79404"/>
            </a:xfrm>
            <a:custGeom>
              <a:avLst/>
              <a:gdLst/>
              <a:ahLst/>
              <a:cxnLst/>
              <a:rect l="l" t="t" r="r" b="b"/>
              <a:pathLst>
                <a:path w="827" h="709" extrusionOk="0">
                  <a:moveTo>
                    <a:pt x="477" y="85"/>
                  </a:moveTo>
                  <a:cubicBezTo>
                    <a:pt x="625" y="85"/>
                    <a:pt x="746" y="205"/>
                    <a:pt x="746" y="353"/>
                  </a:cubicBezTo>
                  <a:cubicBezTo>
                    <a:pt x="746" y="517"/>
                    <a:pt x="613" y="626"/>
                    <a:pt x="473" y="626"/>
                  </a:cubicBezTo>
                  <a:cubicBezTo>
                    <a:pt x="406" y="626"/>
                    <a:pt x="339" y="602"/>
                    <a:pt x="283" y="548"/>
                  </a:cubicBezTo>
                  <a:cubicBezTo>
                    <a:pt x="115" y="380"/>
                    <a:pt x="236" y="85"/>
                    <a:pt x="477" y="85"/>
                  </a:cubicBezTo>
                  <a:close/>
                  <a:moveTo>
                    <a:pt x="471" y="0"/>
                  </a:moveTo>
                  <a:cubicBezTo>
                    <a:pt x="383" y="0"/>
                    <a:pt x="294" y="33"/>
                    <a:pt x="222" y="105"/>
                  </a:cubicBezTo>
                  <a:cubicBezTo>
                    <a:pt x="1" y="326"/>
                    <a:pt x="162" y="709"/>
                    <a:pt x="477" y="709"/>
                  </a:cubicBezTo>
                  <a:cubicBezTo>
                    <a:pt x="672" y="709"/>
                    <a:pt x="827" y="548"/>
                    <a:pt x="827" y="353"/>
                  </a:cubicBezTo>
                  <a:cubicBezTo>
                    <a:pt x="827" y="140"/>
                    <a:pt x="652" y="0"/>
                    <a:pt x="47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922;p34">
              <a:extLst>
                <a:ext uri="{FF2B5EF4-FFF2-40B4-BE49-F238E27FC236}">
                  <a16:creationId xmlns:a16="http://schemas.microsoft.com/office/drawing/2014/main" xmlns="" id="{6130016E-1E55-F86C-F2EA-064A55ECBD22}"/>
                </a:ext>
              </a:extLst>
            </p:cNvPr>
            <p:cNvSpPr/>
            <p:nvPr/>
          </p:nvSpPr>
          <p:spPr>
            <a:xfrm>
              <a:off x="6304281" y="4364122"/>
              <a:ext cx="92508" cy="79404"/>
            </a:xfrm>
            <a:custGeom>
              <a:avLst/>
              <a:gdLst/>
              <a:ahLst/>
              <a:cxnLst/>
              <a:rect l="l" t="t" r="r" b="b"/>
              <a:pathLst>
                <a:path w="826" h="709" extrusionOk="0">
                  <a:moveTo>
                    <a:pt x="470" y="84"/>
                  </a:moveTo>
                  <a:cubicBezTo>
                    <a:pt x="624" y="84"/>
                    <a:pt x="745" y="205"/>
                    <a:pt x="745" y="353"/>
                  </a:cubicBezTo>
                  <a:cubicBezTo>
                    <a:pt x="745" y="517"/>
                    <a:pt x="609" y="626"/>
                    <a:pt x="469" y="626"/>
                  </a:cubicBezTo>
                  <a:cubicBezTo>
                    <a:pt x="403" y="626"/>
                    <a:pt x="336" y="601"/>
                    <a:pt x="282" y="548"/>
                  </a:cubicBezTo>
                  <a:cubicBezTo>
                    <a:pt x="114" y="373"/>
                    <a:pt x="235" y="84"/>
                    <a:pt x="470" y="84"/>
                  </a:cubicBezTo>
                  <a:close/>
                  <a:moveTo>
                    <a:pt x="470" y="0"/>
                  </a:moveTo>
                  <a:cubicBezTo>
                    <a:pt x="383" y="0"/>
                    <a:pt x="294" y="33"/>
                    <a:pt x="222" y="105"/>
                  </a:cubicBezTo>
                  <a:cubicBezTo>
                    <a:pt x="0" y="326"/>
                    <a:pt x="161" y="709"/>
                    <a:pt x="470" y="709"/>
                  </a:cubicBezTo>
                  <a:cubicBezTo>
                    <a:pt x="671" y="709"/>
                    <a:pt x="826" y="548"/>
                    <a:pt x="826" y="353"/>
                  </a:cubicBezTo>
                  <a:cubicBezTo>
                    <a:pt x="826" y="140"/>
                    <a:pt x="651" y="0"/>
                    <a:pt x="470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923;p34">
              <a:extLst>
                <a:ext uri="{FF2B5EF4-FFF2-40B4-BE49-F238E27FC236}">
                  <a16:creationId xmlns:a16="http://schemas.microsoft.com/office/drawing/2014/main" xmlns="" id="{CD3E3397-3171-A132-56A2-42D4FDB1FB67}"/>
                </a:ext>
              </a:extLst>
            </p:cNvPr>
            <p:cNvSpPr/>
            <p:nvPr/>
          </p:nvSpPr>
          <p:spPr>
            <a:xfrm>
              <a:off x="6250859" y="4767307"/>
              <a:ext cx="92620" cy="79964"/>
            </a:xfrm>
            <a:custGeom>
              <a:avLst/>
              <a:gdLst/>
              <a:ahLst/>
              <a:cxnLst/>
              <a:rect l="l" t="t" r="r" b="b"/>
              <a:pathLst>
                <a:path w="827" h="714" extrusionOk="0">
                  <a:moveTo>
                    <a:pt x="477" y="89"/>
                  </a:moveTo>
                  <a:cubicBezTo>
                    <a:pt x="625" y="89"/>
                    <a:pt x="746" y="210"/>
                    <a:pt x="746" y="358"/>
                  </a:cubicBezTo>
                  <a:cubicBezTo>
                    <a:pt x="746" y="520"/>
                    <a:pt x="612" y="628"/>
                    <a:pt x="473" y="628"/>
                  </a:cubicBezTo>
                  <a:cubicBezTo>
                    <a:pt x="406" y="628"/>
                    <a:pt x="337" y="603"/>
                    <a:pt x="282" y="546"/>
                  </a:cubicBezTo>
                  <a:cubicBezTo>
                    <a:pt x="115" y="378"/>
                    <a:pt x="235" y="89"/>
                    <a:pt x="477" y="89"/>
                  </a:cubicBezTo>
                  <a:close/>
                  <a:moveTo>
                    <a:pt x="469" y="0"/>
                  </a:moveTo>
                  <a:cubicBezTo>
                    <a:pt x="383" y="0"/>
                    <a:pt x="295" y="32"/>
                    <a:pt x="222" y="103"/>
                  </a:cubicBezTo>
                  <a:cubicBezTo>
                    <a:pt x="1" y="331"/>
                    <a:pt x="162" y="714"/>
                    <a:pt x="477" y="714"/>
                  </a:cubicBezTo>
                  <a:cubicBezTo>
                    <a:pt x="672" y="707"/>
                    <a:pt x="826" y="552"/>
                    <a:pt x="826" y="358"/>
                  </a:cubicBezTo>
                  <a:cubicBezTo>
                    <a:pt x="826" y="143"/>
                    <a:pt x="652" y="0"/>
                    <a:pt x="469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924;p34">
              <a:extLst>
                <a:ext uri="{FF2B5EF4-FFF2-40B4-BE49-F238E27FC236}">
                  <a16:creationId xmlns:a16="http://schemas.microsoft.com/office/drawing/2014/main" xmlns="" id="{80E3162D-27FE-F7A9-A223-8C13B8B8F586}"/>
                </a:ext>
              </a:extLst>
            </p:cNvPr>
            <p:cNvSpPr/>
            <p:nvPr/>
          </p:nvSpPr>
          <p:spPr>
            <a:xfrm>
              <a:off x="5478762" y="2398151"/>
              <a:ext cx="518873" cy="2740854"/>
            </a:xfrm>
            <a:custGeom>
              <a:avLst/>
              <a:gdLst/>
              <a:ahLst/>
              <a:cxnLst/>
              <a:rect l="l" t="t" r="r" b="b"/>
              <a:pathLst>
                <a:path w="4633" h="24473" extrusionOk="0">
                  <a:moveTo>
                    <a:pt x="741" y="1"/>
                  </a:moveTo>
                  <a:cubicBezTo>
                    <a:pt x="720" y="1"/>
                    <a:pt x="699" y="2"/>
                    <a:pt x="678" y="4"/>
                  </a:cubicBezTo>
                  <a:cubicBezTo>
                    <a:pt x="625" y="10"/>
                    <a:pt x="564" y="17"/>
                    <a:pt x="511" y="37"/>
                  </a:cubicBezTo>
                  <a:cubicBezTo>
                    <a:pt x="202" y="124"/>
                    <a:pt x="0" y="426"/>
                    <a:pt x="41" y="749"/>
                  </a:cubicBezTo>
                  <a:lnTo>
                    <a:pt x="2672" y="24472"/>
                  </a:lnTo>
                  <a:lnTo>
                    <a:pt x="4632" y="24472"/>
                  </a:lnTo>
                  <a:lnTo>
                    <a:pt x="1403" y="581"/>
                  </a:lnTo>
                  <a:cubicBezTo>
                    <a:pt x="1359" y="246"/>
                    <a:pt x="1071" y="1"/>
                    <a:pt x="741" y="1"/>
                  </a:cubicBezTo>
                  <a:close/>
                </a:path>
              </a:pathLst>
            </a:custGeom>
            <a:solidFill>
              <a:srgbClr val="886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925;p34">
              <a:extLst>
                <a:ext uri="{FF2B5EF4-FFF2-40B4-BE49-F238E27FC236}">
                  <a16:creationId xmlns:a16="http://schemas.microsoft.com/office/drawing/2014/main" xmlns="" id="{CACF5D57-28B2-60BD-C934-1C196C5014FA}"/>
                </a:ext>
              </a:extLst>
            </p:cNvPr>
            <p:cNvSpPr/>
            <p:nvPr/>
          </p:nvSpPr>
          <p:spPr>
            <a:xfrm>
              <a:off x="4955742" y="3027790"/>
              <a:ext cx="1003475" cy="1426928"/>
            </a:xfrm>
            <a:custGeom>
              <a:avLst/>
              <a:gdLst/>
              <a:ahLst/>
              <a:cxnLst/>
              <a:rect l="l" t="t" r="r" b="b"/>
              <a:pathLst>
                <a:path w="8960" h="12741" extrusionOk="0">
                  <a:moveTo>
                    <a:pt x="5533" y="0"/>
                  </a:moveTo>
                  <a:cubicBezTo>
                    <a:pt x="5330" y="0"/>
                    <a:pt x="5152" y="71"/>
                    <a:pt x="5026" y="242"/>
                  </a:cubicBezTo>
                  <a:cubicBezTo>
                    <a:pt x="4489" y="960"/>
                    <a:pt x="3952" y="2424"/>
                    <a:pt x="3771" y="2934"/>
                  </a:cubicBezTo>
                  <a:cubicBezTo>
                    <a:pt x="3724" y="3055"/>
                    <a:pt x="3724" y="3182"/>
                    <a:pt x="3751" y="3310"/>
                  </a:cubicBezTo>
                  <a:lnTo>
                    <a:pt x="4247" y="5270"/>
                  </a:lnTo>
                  <a:cubicBezTo>
                    <a:pt x="4294" y="5438"/>
                    <a:pt x="4274" y="5619"/>
                    <a:pt x="4200" y="5773"/>
                  </a:cubicBezTo>
                  <a:lnTo>
                    <a:pt x="3099" y="8042"/>
                  </a:lnTo>
                  <a:cubicBezTo>
                    <a:pt x="3098" y="8042"/>
                    <a:pt x="3097" y="8042"/>
                    <a:pt x="3096" y="8042"/>
                  </a:cubicBezTo>
                  <a:cubicBezTo>
                    <a:pt x="1908" y="8042"/>
                    <a:pt x="1" y="11856"/>
                    <a:pt x="2744" y="12607"/>
                  </a:cubicBezTo>
                  <a:cubicBezTo>
                    <a:pt x="3079" y="12700"/>
                    <a:pt x="3388" y="12741"/>
                    <a:pt x="3671" y="12741"/>
                  </a:cubicBezTo>
                  <a:cubicBezTo>
                    <a:pt x="5702" y="12741"/>
                    <a:pt x="6436" y="10647"/>
                    <a:pt x="6436" y="10647"/>
                  </a:cubicBezTo>
                  <a:lnTo>
                    <a:pt x="5919" y="4753"/>
                  </a:lnTo>
                  <a:lnTo>
                    <a:pt x="6872" y="4397"/>
                  </a:lnTo>
                  <a:lnTo>
                    <a:pt x="7550" y="4518"/>
                  </a:lnTo>
                  <a:cubicBezTo>
                    <a:pt x="8295" y="4337"/>
                    <a:pt x="7879" y="3786"/>
                    <a:pt x="7879" y="3786"/>
                  </a:cubicBezTo>
                  <a:lnTo>
                    <a:pt x="7879" y="3786"/>
                  </a:lnTo>
                  <a:cubicBezTo>
                    <a:pt x="7879" y="3786"/>
                    <a:pt x="8169" y="3906"/>
                    <a:pt x="8425" y="3906"/>
                  </a:cubicBezTo>
                  <a:cubicBezTo>
                    <a:pt x="8553" y="3906"/>
                    <a:pt x="8673" y="3876"/>
                    <a:pt x="8745" y="3786"/>
                  </a:cubicBezTo>
                  <a:cubicBezTo>
                    <a:pt x="8960" y="3525"/>
                    <a:pt x="7852" y="2974"/>
                    <a:pt x="7852" y="2974"/>
                  </a:cubicBezTo>
                  <a:lnTo>
                    <a:pt x="7852" y="2753"/>
                  </a:lnTo>
                  <a:cubicBezTo>
                    <a:pt x="7846" y="2383"/>
                    <a:pt x="7617" y="2061"/>
                    <a:pt x="7275" y="1940"/>
                  </a:cubicBezTo>
                  <a:lnTo>
                    <a:pt x="5919" y="1464"/>
                  </a:lnTo>
                  <a:cubicBezTo>
                    <a:pt x="5834" y="1434"/>
                    <a:pt x="5746" y="1419"/>
                    <a:pt x="5658" y="1419"/>
                  </a:cubicBezTo>
                  <a:cubicBezTo>
                    <a:pt x="5566" y="1419"/>
                    <a:pt x="5475" y="1436"/>
                    <a:pt x="5389" y="1470"/>
                  </a:cubicBezTo>
                  <a:lnTo>
                    <a:pt x="5187" y="1551"/>
                  </a:lnTo>
                  <a:lnTo>
                    <a:pt x="5738" y="933"/>
                  </a:lnTo>
                  <a:cubicBezTo>
                    <a:pt x="5738" y="933"/>
                    <a:pt x="6678" y="1589"/>
                    <a:pt x="7181" y="1589"/>
                  </a:cubicBezTo>
                  <a:cubicBezTo>
                    <a:pt x="7272" y="1589"/>
                    <a:pt x="7348" y="1568"/>
                    <a:pt x="7402" y="1517"/>
                  </a:cubicBezTo>
                  <a:cubicBezTo>
                    <a:pt x="7690" y="1257"/>
                    <a:pt x="6389" y="0"/>
                    <a:pt x="5533" y="0"/>
                  </a:cubicBezTo>
                  <a:close/>
                </a:path>
              </a:pathLst>
            </a:custGeom>
            <a:solidFill>
              <a:srgbClr val="EB9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926;p34">
              <a:extLst>
                <a:ext uri="{FF2B5EF4-FFF2-40B4-BE49-F238E27FC236}">
                  <a16:creationId xmlns:a16="http://schemas.microsoft.com/office/drawing/2014/main" xmlns="" id="{7BDA0CE8-C827-6774-930F-E6EE988D8AB7}"/>
                </a:ext>
              </a:extLst>
            </p:cNvPr>
            <p:cNvSpPr/>
            <p:nvPr/>
          </p:nvSpPr>
          <p:spPr>
            <a:xfrm>
              <a:off x="5500601" y="3127690"/>
              <a:ext cx="290627" cy="116699"/>
            </a:xfrm>
            <a:custGeom>
              <a:avLst/>
              <a:gdLst/>
              <a:ahLst/>
              <a:cxnLst/>
              <a:rect l="l" t="t" r="r" b="b"/>
              <a:pathLst>
                <a:path w="2595" h="1042" extrusionOk="0">
                  <a:moveTo>
                    <a:pt x="877" y="0"/>
                  </a:moveTo>
                  <a:cubicBezTo>
                    <a:pt x="865" y="0"/>
                    <a:pt x="854" y="6"/>
                    <a:pt x="846" y="15"/>
                  </a:cubicBezTo>
                  <a:lnTo>
                    <a:pt x="27" y="968"/>
                  </a:lnTo>
                  <a:cubicBezTo>
                    <a:pt x="0" y="995"/>
                    <a:pt x="20" y="1035"/>
                    <a:pt x="60" y="1042"/>
                  </a:cubicBezTo>
                  <a:cubicBezTo>
                    <a:pt x="67" y="1035"/>
                    <a:pt x="81" y="1028"/>
                    <a:pt x="87" y="1021"/>
                  </a:cubicBezTo>
                  <a:lnTo>
                    <a:pt x="879" y="95"/>
                  </a:lnTo>
                  <a:cubicBezTo>
                    <a:pt x="1046" y="210"/>
                    <a:pt x="1806" y="711"/>
                    <a:pt x="2324" y="711"/>
                  </a:cubicBezTo>
                  <a:cubicBezTo>
                    <a:pt x="2410" y="711"/>
                    <a:pt x="2489" y="697"/>
                    <a:pt x="2558" y="666"/>
                  </a:cubicBezTo>
                  <a:cubicBezTo>
                    <a:pt x="2594" y="641"/>
                    <a:pt x="2570" y="583"/>
                    <a:pt x="2530" y="583"/>
                  </a:cubicBezTo>
                  <a:cubicBezTo>
                    <a:pt x="2526" y="583"/>
                    <a:pt x="2522" y="584"/>
                    <a:pt x="2517" y="585"/>
                  </a:cubicBezTo>
                  <a:cubicBezTo>
                    <a:pt x="2458" y="614"/>
                    <a:pt x="2388" y="626"/>
                    <a:pt x="2312" y="626"/>
                  </a:cubicBezTo>
                  <a:cubicBezTo>
                    <a:pt x="1776" y="626"/>
                    <a:pt x="911" y="14"/>
                    <a:pt x="900" y="8"/>
                  </a:cubicBezTo>
                  <a:cubicBezTo>
                    <a:pt x="892" y="3"/>
                    <a:pt x="884" y="0"/>
                    <a:pt x="877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927;p34">
              <a:extLst>
                <a:ext uri="{FF2B5EF4-FFF2-40B4-BE49-F238E27FC236}">
                  <a16:creationId xmlns:a16="http://schemas.microsoft.com/office/drawing/2014/main" xmlns="" id="{F41E25D6-4F0E-F3F4-238F-853462448E9C}"/>
                </a:ext>
              </a:extLst>
            </p:cNvPr>
            <p:cNvSpPr/>
            <p:nvPr/>
          </p:nvSpPr>
          <p:spPr>
            <a:xfrm>
              <a:off x="5502057" y="3296916"/>
              <a:ext cx="412814" cy="113675"/>
            </a:xfrm>
            <a:custGeom>
              <a:avLst/>
              <a:gdLst/>
              <a:ahLst/>
              <a:cxnLst/>
              <a:rect l="l" t="t" r="r" b="b"/>
              <a:pathLst>
                <a:path w="3686" h="1015" extrusionOk="0">
                  <a:moveTo>
                    <a:pt x="1693" y="1"/>
                  </a:moveTo>
                  <a:cubicBezTo>
                    <a:pt x="1650" y="1"/>
                    <a:pt x="1607" y="3"/>
                    <a:pt x="1565" y="7"/>
                  </a:cubicBezTo>
                  <a:lnTo>
                    <a:pt x="41" y="141"/>
                  </a:lnTo>
                  <a:cubicBezTo>
                    <a:pt x="21" y="148"/>
                    <a:pt x="0" y="168"/>
                    <a:pt x="0" y="188"/>
                  </a:cubicBezTo>
                  <a:cubicBezTo>
                    <a:pt x="7" y="215"/>
                    <a:pt x="27" y="229"/>
                    <a:pt x="47" y="229"/>
                  </a:cubicBezTo>
                  <a:lnTo>
                    <a:pt x="1571" y="88"/>
                  </a:lnTo>
                  <a:cubicBezTo>
                    <a:pt x="1606" y="85"/>
                    <a:pt x="1641" y="84"/>
                    <a:pt x="1676" y="84"/>
                  </a:cubicBezTo>
                  <a:cubicBezTo>
                    <a:pt x="1897" y="84"/>
                    <a:pt x="2118" y="139"/>
                    <a:pt x="2310" y="249"/>
                  </a:cubicBezTo>
                  <a:lnTo>
                    <a:pt x="3605" y="1007"/>
                  </a:lnTo>
                  <a:cubicBezTo>
                    <a:pt x="3612" y="1007"/>
                    <a:pt x="3619" y="1014"/>
                    <a:pt x="3625" y="1014"/>
                  </a:cubicBezTo>
                  <a:cubicBezTo>
                    <a:pt x="3666" y="1014"/>
                    <a:pt x="3686" y="954"/>
                    <a:pt x="3646" y="934"/>
                  </a:cubicBezTo>
                  <a:lnTo>
                    <a:pt x="2350" y="175"/>
                  </a:lnTo>
                  <a:cubicBezTo>
                    <a:pt x="2152" y="62"/>
                    <a:pt x="1925" y="1"/>
                    <a:pt x="1693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928;p34">
              <a:extLst>
                <a:ext uri="{FF2B5EF4-FFF2-40B4-BE49-F238E27FC236}">
                  <a16:creationId xmlns:a16="http://schemas.microsoft.com/office/drawing/2014/main" xmlns="" id="{118379F0-A892-9147-8C06-CDF20612EAB7}"/>
                </a:ext>
              </a:extLst>
            </p:cNvPr>
            <p:cNvSpPr/>
            <p:nvPr/>
          </p:nvSpPr>
          <p:spPr>
            <a:xfrm>
              <a:off x="5537335" y="3405104"/>
              <a:ext cx="308882" cy="52862"/>
            </a:xfrm>
            <a:custGeom>
              <a:avLst/>
              <a:gdLst/>
              <a:ahLst/>
              <a:cxnLst/>
              <a:rect l="l" t="t" r="r" b="b"/>
              <a:pathLst>
                <a:path w="2758" h="472" extrusionOk="0">
                  <a:moveTo>
                    <a:pt x="1280" y="0"/>
                  </a:moveTo>
                  <a:cubicBezTo>
                    <a:pt x="1220" y="0"/>
                    <a:pt x="1161" y="3"/>
                    <a:pt x="1102" y="8"/>
                  </a:cubicBezTo>
                  <a:lnTo>
                    <a:pt x="41" y="102"/>
                  </a:lnTo>
                  <a:cubicBezTo>
                    <a:pt x="14" y="102"/>
                    <a:pt x="1" y="122"/>
                    <a:pt x="1" y="149"/>
                  </a:cubicBezTo>
                  <a:cubicBezTo>
                    <a:pt x="8" y="169"/>
                    <a:pt x="28" y="189"/>
                    <a:pt x="48" y="189"/>
                  </a:cubicBezTo>
                  <a:lnTo>
                    <a:pt x="1109" y="95"/>
                  </a:lnTo>
                  <a:cubicBezTo>
                    <a:pt x="1170" y="90"/>
                    <a:pt x="1231" y="87"/>
                    <a:pt x="1293" y="87"/>
                  </a:cubicBezTo>
                  <a:cubicBezTo>
                    <a:pt x="1542" y="87"/>
                    <a:pt x="1791" y="131"/>
                    <a:pt x="2028" y="223"/>
                  </a:cubicBezTo>
                  <a:lnTo>
                    <a:pt x="2673" y="464"/>
                  </a:lnTo>
                  <a:lnTo>
                    <a:pt x="2686" y="464"/>
                  </a:lnTo>
                  <a:lnTo>
                    <a:pt x="2686" y="471"/>
                  </a:lnTo>
                  <a:cubicBezTo>
                    <a:pt x="2688" y="471"/>
                    <a:pt x="2690" y="471"/>
                    <a:pt x="2692" y="471"/>
                  </a:cubicBezTo>
                  <a:cubicBezTo>
                    <a:pt x="2741" y="471"/>
                    <a:pt x="2758" y="397"/>
                    <a:pt x="2700" y="384"/>
                  </a:cubicBezTo>
                  <a:lnTo>
                    <a:pt x="2062" y="142"/>
                  </a:lnTo>
                  <a:cubicBezTo>
                    <a:pt x="1810" y="49"/>
                    <a:pt x="1544" y="0"/>
                    <a:pt x="1280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929;p34">
              <a:extLst>
                <a:ext uri="{FF2B5EF4-FFF2-40B4-BE49-F238E27FC236}">
                  <a16:creationId xmlns:a16="http://schemas.microsoft.com/office/drawing/2014/main" xmlns="" id="{36B45C4A-404E-B0DD-7350-5F6FE0E5CDAE}"/>
                </a:ext>
              </a:extLst>
            </p:cNvPr>
            <p:cNvSpPr/>
            <p:nvPr/>
          </p:nvSpPr>
          <p:spPr>
            <a:xfrm>
              <a:off x="5595237" y="3516203"/>
              <a:ext cx="135738" cy="51518"/>
            </a:xfrm>
            <a:custGeom>
              <a:avLst/>
              <a:gdLst/>
              <a:ahLst/>
              <a:cxnLst/>
              <a:rect l="l" t="t" r="r" b="b"/>
              <a:pathLst>
                <a:path w="1212" h="460" extrusionOk="0">
                  <a:moveTo>
                    <a:pt x="1156" y="1"/>
                  </a:moveTo>
                  <a:cubicBezTo>
                    <a:pt x="1151" y="1"/>
                    <a:pt x="1147" y="1"/>
                    <a:pt x="1142" y="3"/>
                  </a:cubicBezTo>
                  <a:lnTo>
                    <a:pt x="41" y="379"/>
                  </a:lnTo>
                  <a:cubicBezTo>
                    <a:pt x="14" y="385"/>
                    <a:pt x="1" y="412"/>
                    <a:pt x="14" y="432"/>
                  </a:cubicBezTo>
                  <a:cubicBezTo>
                    <a:pt x="21" y="446"/>
                    <a:pt x="34" y="459"/>
                    <a:pt x="55" y="459"/>
                  </a:cubicBezTo>
                  <a:lnTo>
                    <a:pt x="68" y="459"/>
                  </a:lnTo>
                  <a:lnTo>
                    <a:pt x="1169" y="76"/>
                  </a:lnTo>
                  <a:cubicBezTo>
                    <a:pt x="1212" y="58"/>
                    <a:pt x="1199" y="1"/>
                    <a:pt x="1156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930;p34">
              <a:extLst>
                <a:ext uri="{FF2B5EF4-FFF2-40B4-BE49-F238E27FC236}">
                  <a16:creationId xmlns:a16="http://schemas.microsoft.com/office/drawing/2014/main" xmlns="" id="{A4C0DABF-66AB-159A-E6E2-9F5A1724313B}"/>
                </a:ext>
              </a:extLst>
            </p:cNvPr>
            <p:cNvSpPr/>
            <p:nvPr/>
          </p:nvSpPr>
          <p:spPr>
            <a:xfrm>
              <a:off x="4996061" y="3928347"/>
              <a:ext cx="679810" cy="656515"/>
            </a:xfrm>
            <a:custGeom>
              <a:avLst/>
              <a:gdLst/>
              <a:ahLst/>
              <a:cxnLst/>
              <a:rect l="l" t="t" r="r" b="b"/>
              <a:pathLst>
                <a:path w="6070" h="5862" extrusionOk="0">
                  <a:moveTo>
                    <a:pt x="2574" y="0"/>
                  </a:moveTo>
                  <a:cubicBezTo>
                    <a:pt x="2103" y="0"/>
                    <a:pt x="759" y="158"/>
                    <a:pt x="390" y="1915"/>
                  </a:cubicBezTo>
                  <a:cubicBezTo>
                    <a:pt x="1" y="3767"/>
                    <a:pt x="1215" y="5862"/>
                    <a:pt x="2571" y="5862"/>
                  </a:cubicBezTo>
                  <a:cubicBezTo>
                    <a:pt x="2782" y="5862"/>
                    <a:pt x="2997" y="5811"/>
                    <a:pt x="3209" y="5701"/>
                  </a:cubicBezTo>
                  <a:cubicBezTo>
                    <a:pt x="4787" y="4888"/>
                    <a:pt x="5733" y="4955"/>
                    <a:pt x="6002" y="3418"/>
                  </a:cubicBezTo>
                  <a:lnTo>
                    <a:pt x="6069" y="2606"/>
                  </a:lnTo>
                  <a:lnTo>
                    <a:pt x="6069" y="2606"/>
                  </a:lnTo>
                  <a:cubicBezTo>
                    <a:pt x="6069" y="2606"/>
                    <a:pt x="5081" y="4234"/>
                    <a:pt x="3354" y="4234"/>
                  </a:cubicBezTo>
                  <a:cubicBezTo>
                    <a:pt x="3235" y="4234"/>
                    <a:pt x="3113" y="4227"/>
                    <a:pt x="2988" y="4210"/>
                  </a:cubicBezTo>
                  <a:cubicBezTo>
                    <a:pt x="2646" y="4170"/>
                    <a:pt x="2330" y="3982"/>
                    <a:pt x="2135" y="3693"/>
                  </a:cubicBezTo>
                  <a:cubicBezTo>
                    <a:pt x="1941" y="3398"/>
                    <a:pt x="1786" y="3083"/>
                    <a:pt x="1672" y="2754"/>
                  </a:cubicBezTo>
                  <a:cubicBezTo>
                    <a:pt x="1370" y="1915"/>
                    <a:pt x="1618" y="948"/>
                    <a:pt x="2739" y="8"/>
                  </a:cubicBezTo>
                  <a:cubicBezTo>
                    <a:pt x="2739" y="8"/>
                    <a:pt x="2678" y="0"/>
                    <a:pt x="2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931;p34">
              <a:extLst>
                <a:ext uri="{FF2B5EF4-FFF2-40B4-BE49-F238E27FC236}">
                  <a16:creationId xmlns:a16="http://schemas.microsoft.com/office/drawing/2014/main" xmlns="" id="{85994E81-32AE-C298-A05A-DA4B9E124CE2}"/>
                </a:ext>
              </a:extLst>
            </p:cNvPr>
            <p:cNvSpPr/>
            <p:nvPr/>
          </p:nvSpPr>
          <p:spPr>
            <a:xfrm>
              <a:off x="5039627" y="3922075"/>
              <a:ext cx="251989" cy="203495"/>
            </a:xfrm>
            <a:custGeom>
              <a:avLst/>
              <a:gdLst/>
              <a:ahLst/>
              <a:cxnLst/>
              <a:rect l="l" t="t" r="r" b="b"/>
              <a:pathLst>
                <a:path w="2250" h="1817" extrusionOk="0">
                  <a:moveTo>
                    <a:pt x="2069" y="1"/>
                  </a:moveTo>
                  <a:cubicBezTo>
                    <a:pt x="1703" y="1"/>
                    <a:pt x="728" y="160"/>
                    <a:pt x="8" y="1762"/>
                  </a:cubicBezTo>
                  <a:cubicBezTo>
                    <a:pt x="1" y="1783"/>
                    <a:pt x="8" y="1803"/>
                    <a:pt x="28" y="1816"/>
                  </a:cubicBezTo>
                  <a:lnTo>
                    <a:pt x="48" y="1816"/>
                  </a:lnTo>
                  <a:cubicBezTo>
                    <a:pt x="61" y="1816"/>
                    <a:pt x="82" y="1809"/>
                    <a:pt x="88" y="1796"/>
                  </a:cubicBezTo>
                  <a:cubicBezTo>
                    <a:pt x="785" y="241"/>
                    <a:pt x="1716" y="89"/>
                    <a:pt x="2061" y="89"/>
                  </a:cubicBezTo>
                  <a:cubicBezTo>
                    <a:pt x="2144" y="89"/>
                    <a:pt x="2193" y="98"/>
                    <a:pt x="2196" y="98"/>
                  </a:cubicBezTo>
                  <a:cubicBezTo>
                    <a:pt x="2223" y="98"/>
                    <a:pt x="2243" y="84"/>
                    <a:pt x="2250" y="64"/>
                  </a:cubicBezTo>
                  <a:cubicBezTo>
                    <a:pt x="2250" y="37"/>
                    <a:pt x="2236" y="17"/>
                    <a:pt x="2216" y="10"/>
                  </a:cubicBezTo>
                  <a:cubicBezTo>
                    <a:pt x="2214" y="10"/>
                    <a:pt x="2160" y="1"/>
                    <a:pt x="2069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932;p34">
              <a:extLst>
                <a:ext uri="{FF2B5EF4-FFF2-40B4-BE49-F238E27FC236}">
                  <a16:creationId xmlns:a16="http://schemas.microsoft.com/office/drawing/2014/main" xmlns="" id="{4CE8E186-0ED7-318D-5B73-C1BA85D9943E}"/>
                </a:ext>
              </a:extLst>
            </p:cNvPr>
            <p:cNvSpPr/>
            <p:nvPr/>
          </p:nvSpPr>
          <p:spPr>
            <a:xfrm>
              <a:off x="5110296" y="4478022"/>
              <a:ext cx="384703" cy="111323"/>
            </a:xfrm>
            <a:custGeom>
              <a:avLst/>
              <a:gdLst/>
              <a:ahLst/>
              <a:cxnLst/>
              <a:rect l="l" t="t" r="r" b="b"/>
              <a:pathLst>
                <a:path w="3435" h="994" extrusionOk="0">
                  <a:moveTo>
                    <a:pt x="51" y="0"/>
                  </a:moveTo>
                  <a:cubicBezTo>
                    <a:pt x="43" y="0"/>
                    <a:pt x="35" y="2"/>
                    <a:pt x="28" y="7"/>
                  </a:cubicBezTo>
                  <a:cubicBezTo>
                    <a:pt x="8" y="21"/>
                    <a:pt x="1" y="47"/>
                    <a:pt x="14" y="68"/>
                  </a:cubicBezTo>
                  <a:cubicBezTo>
                    <a:pt x="28" y="94"/>
                    <a:pt x="471" y="793"/>
                    <a:pt x="1330" y="960"/>
                  </a:cubicBezTo>
                  <a:cubicBezTo>
                    <a:pt x="1444" y="981"/>
                    <a:pt x="1565" y="994"/>
                    <a:pt x="1686" y="994"/>
                  </a:cubicBezTo>
                  <a:cubicBezTo>
                    <a:pt x="2230" y="994"/>
                    <a:pt x="2800" y="772"/>
                    <a:pt x="3391" y="329"/>
                  </a:cubicBezTo>
                  <a:cubicBezTo>
                    <a:pt x="3434" y="308"/>
                    <a:pt x="3403" y="251"/>
                    <a:pt x="3365" y="251"/>
                  </a:cubicBezTo>
                  <a:cubicBezTo>
                    <a:pt x="3356" y="251"/>
                    <a:pt x="3346" y="254"/>
                    <a:pt x="3337" y="262"/>
                  </a:cubicBezTo>
                  <a:cubicBezTo>
                    <a:pt x="2759" y="697"/>
                    <a:pt x="2204" y="911"/>
                    <a:pt x="1682" y="911"/>
                  </a:cubicBezTo>
                  <a:cubicBezTo>
                    <a:pt x="1568" y="911"/>
                    <a:pt x="1455" y="900"/>
                    <a:pt x="1344" y="880"/>
                  </a:cubicBezTo>
                  <a:cubicBezTo>
                    <a:pt x="525" y="719"/>
                    <a:pt x="88" y="27"/>
                    <a:pt x="82" y="21"/>
                  </a:cubicBezTo>
                  <a:cubicBezTo>
                    <a:pt x="77" y="8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933;p34">
              <a:extLst>
                <a:ext uri="{FF2B5EF4-FFF2-40B4-BE49-F238E27FC236}">
                  <a16:creationId xmlns:a16="http://schemas.microsoft.com/office/drawing/2014/main" xmlns="" id="{13376663-71E2-72E2-5690-DD875B68FD36}"/>
                </a:ext>
              </a:extLst>
            </p:cNvPr>
            <p:cNvSpPr/>
            <p:nvPr/>
          </p:nvSpPr>
          <p:spPr>
            <a:xfrm>
              <a:off x="5281761" y="4215728"/>
              <a:ext cx="400046" cy="299251"/>
            </a:xfrm>
            <a:custGeom>
              <a:avLst/>
              <a:gdLst/>
              <a:ahLst/>
              <a:cxnLst/>
              <a:rect l="l" t="t" r="r" b="b"/>
              <a:pathLst>
                <a:path w="3572" h="2672" extrusionOk="0">
                  <a:moveTo>
                    <a:pt x="3520" y="1"/>
                  </a:moveTo>
                  <a:cubicBezTo>
                    <a:pt x="3505" y="1"/>
                    <a:pt x="3489" y="12"/>
                    <a:pt x="3485" y="27"/>
                  </a:cubicBezTo>
                  <a:cubicBezTo>
                    <a:pt x="2699" y="1718"/>
                    <a:pt x="61" y="2584"/>
                    <a:pt x="34" y="2591"/>
                  </a:cubicBezTo>
                  <a:cubicBezTo>
                    <a:pt x="7" y="2598"/>
                    <a:pt x="1" y="2624"/>
                    <a:pt x="7" y="2645"/>
                  </a:cubicBezTo>
                  <a:cubicBezTo>
                    <a:pt x="7" y="2665"/>
                    <a:pt x="27" y="2671"/>
                    <a:pt x="48" y="2671"/>
                  </a:cubicBezTo>
                  <a:lnTo>
                    <a:pt x="54" y="2671"/>
                  </a:lnTo>
                  <a:cubicBezTo>
                    <a:pt x="81" y="2658"/>
                    <a:pt x="2760" y="1785"/>
                    <a:pt x="3558" y="60"/>
                  </a:cubicBezTo>
                  <a:cubicBezTo>
                    <a:pt x="3572" y="40"/>
                    <a:pt x="3558" y="13"/>
                    <a:pt x="3538" y="6"/>
                  </a:cubicBezTo>
                  <a:cubicBezTo>
                    <a:pt x="3533" y="3"/>
                    <a:pt x="3526" y="1"/>
                    <a:pt x="3520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934;p34">
              <a:extLst>
                <a:ext uri="{FF2B5EF4-FFF2-40B4-BE49-F238E27FC236}">
                  <a16:creationId xmlns:a16="http://schemas.microsoft.com/office/drawing/2014/main" xmlns="" id="{4E455DE8-8B6D-6419-11DE-93A03662E63B}"/>
                </a:ext>
              </a:extLst>
            </p:cNvPr>
            <p:cNvSpPr/>
            <p:nvPr/>
          </p:nvSpPr>
          <p:spPr>
            <a:xfrm>
              <a:off x="5536663" y="4276542"/>
              <a:ext cx="151977" cy="211335"/>
            </a:xfrm>
            <a:custGeom>
              <a:avLst/>
              <a:gdLst/>
              <a:ahLst/>
              <a:cxnLst/>
              <a:rect l="l" t="t" r="r" b="b"/>
              <a:pathLst>
                <a:path w="1357" h="1887" extrusionOk="0">
                  <a:moveTo>
                    <a:pt x="1195" y="0"/>
                  </a:moveTo>
                  <a:cubicBezTo>
                    <a:pt x="1175" y="0"/>
                    <a:pt x="1155" y="21"/>
                    <a:pt x="1155" y="47"/>
                  </a:cubicBezTo>
                  <a:cubicBezTo>
                    <a:pt x="1162" y="61"/>
                    <a:pt x="1269" y="1215"/>
                    <a:pt x="27" y="1806"/>
                  </a:cubicBezTo>
                  <a:cubicBezTo>
                    <a:pt x="7" y="1813"/>
                    <a:pt x="0" y="1840"/>
                    <a:pt x="7" y="1860"/>
                  </a:cubicBezTo>
                  <a:cubicBezTo>
                    <a:pt x="14" y="1873"/>
                    <a:pt x="34" y="1880"/>
                    <a:pt x="47" y="1887"/>
                  </a:cubicBezTo>
                  <a:cubicBezTo>
                    <a:pt x="54" y="1887"/>
                    <a:pt x="61" y="1880"/>
                    <a:pt x="67" y="1880"/>
                  </a:cubicBezTo>
                  <a:cubicBezTo>
                    <a:pt x="1356" y="1262"/>
                    <a:pt x="1242" y="47"/>
                    <a:pt x="1242" y="41"/>
                  </a:cubicBezTo>
                  <a:cubicBezTo>
                    <a:pt x="1235" y="14"/>
                    <a:pt x="1215" y="0"/>
                    <a:pt x="1195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935;p34">
              <a:extLst>
                <a:ext uri="{FF2B5EF4-FFF2-40B4-BE49-F238E27FC236}">
                  <a16:creationId xmlns:a16="http://schemas.microsoft.com/office/drawing/2014/main" xmlns="" id="{60C6E381-B79A-C6E1-5161-C22179DB8F68}"/>
                </a:ext>
              </a:extLst>
            </p:cNvPr>
            <p:cNvSpPr/>
            <p:nvPr/>
          </p:nvSpPr>
          <p:spPr>
            <a:xfrm>
              <a:off x="7119161" y="2757881"/>
              <a:ext cx="829435" cy="2381126"/>
            </a:xfrm>
            <a:custGeom>
              <a:avLst/>
              <a:gdLst/>
              <a:ahLst/>
              <a:cxnLst/>
              <a:rect l="l" t="t" r="r" b="b"/>
              <a:pathLst>
                <a:path w="7406" h="21261" extrusionOk="0">
                  <a:moveTo>
                    <a:pt x="1" y="0"/>
                  </a:moveTo>
                  <a:lnTo>
                    <a:pt x="115" y="4827"/>
                  </a:lnTo>
                  <a:lnTo>
                    <a:pt x="1511" y="21260"/>
                  </a:lnTo>
                  <a:lnTo>
                    <a:pt x="7405" y="21260"/>
                  </a:lnTo>
                  <a:cubicBezTo>
                    <a:pt x="7379" y="13057"/>
                    <a:pt x="6049" y="6331"/>
                    <a:pt x="5331" y="3525"/>
                  </a:cubicBezTo>
                  <a:cubicBezTo>
                    <a:pt x="5116" y="2685"/>
                    <a:pt x="4526" y="1987"/>
                    <a:pt x="3733" y="16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936;p34">
              <a:extLst>
                <a:ext uri="{FF2B5EF4-FFF2-40B4-BE49-F238E27FC236}">
                  <a16:creationId xmlns:a16="http://schemas.microsoft.com/office/drawing/2014/main" xmlns="" id="{B91E298A-2C6B-29B2-85E6-FDD9C653A916}"/>
                </a:ext>
              </a:extLst>
            </p:cNvPr>
            <p:cNvSpPr/>
            <p:nvPr/>
          </p:nvSpPr>
          <p:spPr>
            <a:xfrm>
              <a:off x="7559079" y="3682629"/>
              <a:ext cx="109083" cy="1460863"/>
            </a:xfrm>
            <a:custGeom>
              <a:avLst/>
              <a:gdLst/>
              <a:ahLst/>
              <a:cxnLst/>
              <a:rect l="l" t="t" r="r" b="b"/>
              <a:pathLst>
                <a:path w="974" h="13044" extrusionOk="0">
                  <a:moveTo>
                    <a:pt x="40" y="0"/>
                  </a:moveTo>
                  <a:cubicBezTo>
                    <a:pt x="20" y="7"/>
                    <a:pt x="0" y="27"/>
                    <a:pt x="7" y="47"/>
                  </a:cubicBezTo>
                  <a:cubicBezTo>
                    <a:pt x="13" y="128"/>
                    <a:pt x="886" y="8036"/>
                    <a:pt x="228" y="12996"/>
                  </a:cubicBezTo>
                  <a:cubicBezTo>
                    <a:pt x="222" y="13017"/>
                    <a:pt x="242" y="13037"/>
                    <a:pt x="262" y="13043"/>
                  </a:cubicBezTo>
                  <a:lnTo>
                    <a:pt x="269" y="13043"/>
                  </a:lnTo>
                  <a:cubicBezTo>
                    <a:pt x="289" y="13043"/>
                    <a:pt x="309" y="13030"/>
                    <a:pt x="309" y="13010"/>
                  </a:cubicBezTo>
                  <a:cubicBezTo>
                    <a:pt x="973" y="8036"/>
                    <a:pt x="101" y="121"/>
                    <a:pt x="87" y="40"/>
                  </a:cubicBezTo>
                  <a:cubicBezTo>
                    <a:pt x="87" y="14"/>
                    <a:pt x="67" y="0"/>
                    <a:pt x="40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937;p34">
              <a:extLst>
                <a:ext uri="{FF2B5EF4-FFF2-40B4-BE49-F238E27FC236}">
                  <a16:creationId xmlns:a16="http://schemas.microsoft.com/office/drawing/2014/main" xmlns="" id="{E16B0AE8-3086-5721-4C35-EDD7449F4CA7}"/>
                </a:ext>
              </a:extLst>
            </p:cNvPr>
            <p:cNvSpPr/>
            <p:nvPr/>
          </p:nvSpPr>
          <p:spPr>
            <a:xfrm>
              <a:off x="5931336" y="2543633"/>
              <a:ext cx="425693" cy="511257"/>
            </a:xfrm>
            <a:custGeom>
              <a:avLst/>
              <a:gdLst/>
              <a:ahLst/>
              <a:cxnLst/>
              <a:rect l="l" t="t" r="r" b="b"/>
              <a:pathLst>
                <a:path w="3801" h="4565" extrusionOk="0">
                  <a:moveTo>
                    <a:pt x="3800" y="0"/>
                  </a:moveTo>
                  <a:lnTo>
                    <a:pt x="2014" y="423"/>
                  </a:lnTo>
                  <a:lnTo>
                    <a:pt x="1" y="2914"/>
                  </a:lnTo>
                  <a:cubicBezTo>
                    <a:pt x="1" y="2914"/>
                    <a:pt x="31" y="2912"/>
                    <a:pt x="87" y="2912"/>
                  </a:cubicBezTo>
                  <a:cubicBezTo>
                    <a:pt x="520" y="2912"/>
                    <a:pt x="2459" y="3002"/>
                    <a:pt x="3357" y="4565"/>
                  </a:cubicBezTo>
                  <a:cubicBezTo>
                    <a:pt x="3357" y="4565"/>
                    <a:pt x="1632" y="1222"/>
                    <a:pt x="3800" y="7"/>
                  </a:cubicBezTo>
                  <a:lnTo>
                    <a:pt x="3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938;p34">
              <a:extLst>
                <a:ext uri="{FF2B5EF4-FFF2-40B4-BE49-F238E27FC236}">
                  <a16:creationId xmlns:a16="http://schemas.microsoft.com/office/drawing/2014/main" xmlns="" id="{6B03FCB0-C392-7E5F-042D-657A9ECE1E64}"/>
                </a:ext>
              </a:extLst>
            </p:cNvPr>
            <p:cNvSpPr/>
            <p:nvPr/>
          </p:nvSpPr>
          <p:spPr>
            <a:xfrm>
              <a:off x="5926072" y="2538929"/>
              <a:ext cx="439356" cy="520553"/>
            </a:xfrm>
            <a:custGeom>
              <a:avLst/>
              <a:gdLst/>
              <a:ahLst/>
              <a:cxnLst/>
              <a:rect l="l" t="t" r="r" b="b"/>
              <a:pathLst>
                <a:path w="3923" h="4648" extrusionOk="0">
                  <a:moveTo>
                    <a:pt x="3860" y="0"/>
                  </a:moveTo>
                  <a:cubicBezTo>
                    <a:pt x="3856" y="0"/>
                    <a:pt x="3852" y="1"/>
                    <a:pt x="3847" y="2"/>
                  </a:cubicBezTo>
                  <a:lnTo>
                    <a:pt x="2061" y="418"/>
                  </a:lnTo>
                  <a:cubicBezTo>
                    <a:pt x="2055" y="425"/>
                    <a:pt x="2048" y="425"/>
                    <a:pt x="2041" y="438"/>
                  </a:cubicBezTo>
                  <a:lnTo>
                    <a:pt x="27" y="2929"/>
                  </a:lnTo>
                  <a:cubicBezTo>
                    <a:pt x="1" y="2956"/>
                    <a:pt x="21" y="2996"/>
                    <a:pt x="61" y="2996"/>
                  </a:cubicBezTo>
                  <a:cubicBezTo>
                    <a:pt x="63" y="2996"/>
                    <a:pt x="87" y="2995"/>
                    <a:pt x="130" y="2995"/>
                  </a:cubicBezTo>
                  <a:cubicBezTo>
                    <a:pt x="521" y="2995"/>
                    <a:pt x="2481" y="3071"/>
                    <a:pt x="3377" y="4627"/>
                  </a:cubicBezTo>
                  <a:cubicBezTo>
                    <a:pt x="3384" y="4640"/>
                    <a:pt x="3397" y="4647"/>
                    <a:pt x="3411" y="4647"/>
                  </a:cubicBezTo>
                  <a:cubicBezTo>
                    <a:pt x="3417" y="4647"/>
                    <a:pt x="3417" y="4647"/>
                    <a:pt x="3424" y="4640"/>
                  </a:cubicBezTo>
                  <a:cubicBezTo>
                    <a:pt x="3444" y="4634"/>
                    <a:pt x="3451" y="4607"/>
                    <a:pt x="3438" y="4587"/>
                  </a:cubicBezTo>
                  <a:cubicBezTo>
                    <a:pt x="3438" y="4573"/>
                    <a:pt x="2941" y="3607"/>
                    <a:pt x="2820" y="2539"/>
                  </a:cubicBezTo>
                  <a:cubicBezTo>
                    <a:pt x="2813" y="2512"/>
                    <a:pt x="2793" y="2499"/>
                    <a:pt x="2773" y="2499"/>
                  </a:cubicBezTo>
                  <a:cubicBezTo>
                    <a:pt x="2753" y="2506"/>
                    <a:pt x="2733" y="2526"/>
                    <a:pt x="2739" y="2546"/>
                  </a:cubicBezTo>
                  <a:cubicBezTo>
                    <a:pt x="2807" y="3117"/>
                    <a:pt x="2954" y="3674"/>
                    <a:pt x="3176" y="4197"/>
                  </a:cubicBezTo>
                  <a:cubicBezTo>
                    <a:pt x="2202" y="2996"/>
                    <a:pt x="544" y="2915"/>
                    <a:pt x="142" y="2915"/>
                  </a:cubicBezTo>
                  <a:lnTo>
                    <a:pt x="2095" y="499"/>
                  </a:lnTo>
                  <a:lnTo>
                    <a:pt x="3867" y="82"/>
                  </a:lnTo>
                  <a:cubicBezTo>
                    <a:pt x="3923" y="70"/>
                    <a:pt x="3910" y="0"/>
                    <a:pt x="3860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939;p34">
              <a:extLst>
                <a:ext uri="{FF2B5EF4-FFF2-40B4-BE49-F238E27FC236}">
                  <a16:creationId xmlns:a16="http://schemas.microsoft.com/office/drawing/2014/main" xmlns="" id="{7323B896-2DF2-610A-004E-F7FA3E496C9D}"/>
                </a:ext>
              </a:extLst>
            </p:cNvPr>
            <p:cNvSpPr/>
            <p:nvPr/>
          </p:nvSpPr>
          <p:spPr>
            <a:xfrm>
              <a:off x="6727512" y="2543633"/>
              <a:ext cx="630868" cy="754846"/>
            </a:xfrm>
            <a:custGeom>
              <a:avLst/>
              <a:gdLst/>
              <a:ahLst/>
              <a:cxnLst/>
              <a:rect l="l" t="t" r="r" b="b"/>
              <a:pathLst>
                <a:path w="5633" h="6740" extrusionOk="0">
                  <a:moveTo>
                    <a:pt x="1" y="0"/>
                  </a:moveTo>
                  <a:lnTo>
                    <a:pt x="1806" y="779"/>
                  </a:lnTo>
                  <a:cubicBezTo>
                    <a:pt x="2108" y="906"/>
                    <a:pt x="2256" y="1235"/>
                    <a:pt x="2162" y="1544"/>
                  </a:cubicBezTo>
                  <a:lnTo>
                    <a:pt x="1961" y="2209"/>
                  </a:lnTo>
                  <a:cubicBezTo>
                    <a:pt x="1826" y="2638"/>
                    <a:pt x="1941" y="3102"/>
                    <a:pt x="2256" y="3424"/>
                  </a:cubicBezTo>
                  <a:cubicBezTo>
                    <a:pt x="3129" y="4310"/>
                    <a:pt x="3612" y="5498"/>
                    <a:pt x="3612" y="6740"/>
                  </a:cubicBezTo>
                  <a:cubicBezTo>
                    <a:pt x="3612" y="6740"/>
                    <a:pt x="3847" y="3598"/>
                    <a:pt x="5633" y="3370"/>
                  </a:cubicBezTo>
                  <a:cubicBezTo>
                    <a:pt x="5633" y="3370"/>
                    <a:pt x="3787" y="3108"/>
                    <a:pt x="3370" y="1564"/>
                  </a:cubicBezTo>
                  <a:cubicBezTo>
                    <a:pt x="2954" y="2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940;p34">
              <a:extLst>
                <a:ext uri="{FF2B5EF4-FFF2-40B4-BE49-F238E27FC236}">
                  <a16:creationId xmlns:a16="http://schemas.microsoft.com/office/drawing/2014/main" xmlns="" id="{9E86503C-C106-8F07-1C13-6BD8CB9986B0}"/>
                </a:ext>
              </a:extLst>
            </p:cNvPr>
            <p:cNvSpPr/>
            <p:nvPr/>
          </p:nvSpPr>
          <p:spPr>
            <a:xfrm>
              <a:off x="6723032" y="2539041"/>
              <a:ext cx="642179" cy="764030"/>
            </a:xfrm>
            <a:custGeom>
              <a:avLst/>
              <a:gdLst/>
              <a:ahLst/>
              <a:cxnLst/>
              <a:rect l="l" t="t" r="r" b="b"/>
              <a:pathLst>
                <a:path w="5734" h="6822" extrusionOk="0">
                  <a:moveTo>
                    <a:pt x="47" y="1"/>
                  </a:moveTo>
                  <a:cubicBezTo>
                    <a:pt x="27" y="1"/>
                    <a:pt x="7" y="14"/>
                    <a:pt x="0" y="41"/>
                  </a:cubicBezTo>
                  <a:cubicBezTo>
                    <a:pt x="0" y="61"/>
                    <a:pt x="20" y="81"/>
                    <a:pt x="41" y="88"/>
                  </a:cubicBezTo>
                  <a:cubicBezTo>
                    <a:pt x="3216" y="269"/>
                    <a:pt x="3377" y="1599"/>
                    <a:pt x="3377" y="1619"/>
                  </a:cubicBezTo>
                  <a:cubicBezTo>
                    <a:pt x="3713" y="2861"/>
                    <a:pt x="4961" y="3290"/>
                    <a:pt x="5458" y="3411"/>
                  </a:cubicBezTo>
                  <a:cubicBezTo>
                    <a:pt x="4236" y="3733"/>
                    <a:pt x="3813" y="5445"/>
                    <a:pt x="3672" y="6298"/>
                  </a:cubicBezTo>
                  <a:cubicBezTo>
                    <a:pt x="3558" y="5217"/>
                    <a:pt x="3088" y="4210"/>
                    <a:pt x="2330" y="3438"/>
                  </a:cubicBezTo>
                  <a:cubicBezTo>
                    <a:pt x="2021" y="3129"/>
                    <a:pt x="1913" y="2673"/>
                    <a:pt x="2041" y="2263"/>
                  </a:cubicBezTo>
                  <a:lnTo>
                    <a:pt x="2242" y="1592"/>
                  </a:lnTo>
                  <a:cubicBezTo>
                    <a:pt x="2256" y="1572"/>
                    <a:pt x="2242" y="1545"/>
                    <a:pt x="2216" y="1545"/>
                  </a:cubicBezTo>
                  <a:cubicBezTo>
                    <a:pt x="2211" y="1543"/>
                    <a:pt x="2206" y="1542"/>
                    <a:pt x="2201" y="1542"/>
                  </a:cubicBezTo>
                  <a:cubicBezTo>
                    <a:pt x="2187" y="1542"/>
                    <a:pt x="2174" y="1551"/>
                    <a:pt x="2169" y="1572"/>
                  </a:cubicBezTo>
                  <a:lnTo>
                    <a:pt x="1960" y="2236"/>
                  </a:lnTo>
                  <a:cubicBezTo>
                    <a:pt x="1826" y="2679"/>
                    <a:pt x="1940" y="3163"/>
                    <a:pt x="2269" y="3492"/>
                  </a:cubicBezTo>
                  <a:cubicBezTo>
                    <a:pt x="3135" y="4364"/>
                    <a:pt x="3619" y="5546"/>
                    <a:pt x="3612" y="6781"/>
                  </a:cubicBezTo>
                  <a:cubicBezTo>
                    <a:pt x="3612" y="6801"/>
                    <a:pt x="3632" y="6821"/>
                    <a:pt x="3652" y="6821"/>
                  </a:cubicBezTo>
                  <a:cubicBezTo>
                    <a:pt x="3672" y="6821"/>
                    <a:pt x="3692" y="6801"/>
                    <a:pt x="3692" y="6781"/>
                  </a:cubicBezTo>
                  <a:cubicBezTo>
                    <a:pt x="3699" y="6747"/>
                    <a:pt x="3947" y="3673"/>
                    <a:pt x="5679" y="3451"/>
                  </a:cubicBezTo>
                  <a:cubicBezTo>
                    <a:pt x="5733" y="3451"/>
                    <a:pt x="5733" y="3364"/>
                    <a:pt x="5679" y="3364"/>
                  </a:cubicBezTo>
                  <a:cubicBezTo>
                    <a:pt x="5659" y="3364"/>
                    <a:pt x="3860" y="3096"/>
                    <a:pt x="3457" y="1605"/>
                  </a:cubicBezTo>
                  <a:cubicBezTo>
                    <a:pt x="3451" y="1545"/>
                    <a:pt x="3303" y="189"/>
                    <a:pt x="47" y="1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5" name="Google Shape;941;p34">
            <a:extLst>
              <a:ext uri="{FF2B5EF4-FFF2-40B4-BE49-F238E27FC236}">
                <a16:creationId xmlns:a16="http://schemas.microsoft.com/office/drawing/2014/main" xmlns="" id="{2FE8DA2B-4230-0BE8-6486-2E355D144735}"/>
              </a:ext>
            </a:extLst>
          </p:cNvPr>
          <p:cNvGrpSpPr/>
          <p:nvPr/>
        </p:nvGrpSpPr>
        <p:grpSpPr>
          <a:xfrm>
            <a:off x="-247436" y="3259497"/>
            <a:ext cx="2055886" cy="1972978"/>
            <a:chOff x="-137136" y="2661597"/>
            <a:chExt cx="2055886" cy="1972978"/>
          </a:xfrm>
        </p:grpSpPr>
        <p:sp>
          <p:nvSpPr>
            <p:cNvPr id="96" name="Google Shape;942;p34">
              <a:extLst>
                <a:ext uri="{FF2B5EF4-FFF2-40B4-BE49-F238E27FC236}">
                  <a16:creationId xmlns:a16="http://schemas.microsoft.com/office/drawing/2014/main" xmlns="" id="{0ADBD5BE-8CD5-014E-0E49-1AB4465E3BC3}"/>
                </a:ext>
              </a:extLst>
            </p:cNvPr>
            <p:cNvSpPr/>
            <p:nvPr/>
          </p:nvSpPr>
          <p:spPr>
            <a:xfrm rot="10800000">
              <a:off x="-137136" y="3448459"/>
              <a:ext cx="1183397" cy="1145037"/>
            </a:xfrm>
            <a:custGeom>
              <a:avLst/>
              <a:gdLst/>
              <a:ahLst/>
              <a:cxnLst/>
              <a:rect l="l" t="t" r="r" b="b"/>
              <a:pathLst>
                <a:path w="31313" h="30300" extrusionOk="0">
                  <a:moveTo>
                    <a:pt x="31099" y="1"/>
                  </a:moveTo>
                  <a:cubicBezTo>
                    <a:pt x="31069" y="1"/>
                    <a:pt x="31038" y="10"/>
                    <a:pt x="31006" y="33"/>
                  </a:cubicBezTo>
                  <a:cubicBezTo>
                    <a:pt x="22897" y="5948"/>
                    <a:pt x="15288" y="12483"/>
                    <a:pt x="8229" y="19591"/>
                  </a:cubicBezTo>
                  <a:cubicBezTo>
                    <a:pt x="5295" y="22548"/>
                    <a:pt x="2027" y="25982"/>
                    <a:pt x="24" y="30061"/>
                  </a:cubicBezTo>
                  <a:cubicBezTo>
                    <a:pt x="0" y="30156"/>
                    <a:pt x="24" y="30228"/>
                    <a:pt x="96" y="30276"/>
                  </a:cubicBezTo>
                  <a:cubicBezTo>
                    <a:pt x="119" y="30276"/>
                    <a:pt x="143" y="30276"/>
                    <a:pt x="167" y="30299"/>
                  </a:cubicBezTo>
                  <a:cubicBezTo>
                    <a:pt x="239" y="30299"/>
                    <a:pt x="286" y="30252"/>
                    <a:pt x="310" y="30204"/>
                  </a:cubicBezTo>
                  <a:cubicBezTo>
                    <a:pt x="2290" y="26173"/>
                    <a:pt x="5533" y="22715"/>
                    <a:pt x="8419" y="19805"/>
                  </a:cubicBezTo>
                  <a:cubicBezTo>
                    <a:pt x="15479" y="12698"/>
                    <a:pt x="23087" y="6163"/>
                    <a:pt x="31196" y="272"/>
                  </a:cubicBezTo>
                  <a:cubicBezTo>
                    <a:pt x="31312" y="175"/>
                    <a:pt x="31225" y="1"/>
                    <a:pt x="31099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943;p34">
              <a:extLst>
                <a:ext uri="{FF2B5EF4-FFF2-40B4-BE49-F238E27FC236}">
                  <a16:creationId xmlns:a16="http://schemas.microsoft.com/office/drawing/2014/main" xmlns="" id="{616834B8-C946-6A7C-B85F-71E5D9C14A3F}"/>
                </a:ext>
              </a:extLst>
            </p:cNvPr>
            <p:cNvSpPr/>
            <p:nvPr/>
          </p:nvSpPr>
          <p:spPr>
            <a:xfrm rot="10800000">
              <a:off x="757782" y="3238437"/>
              <a:ext cx="578717" cy="579925"/>
            </a:xfrm>
            <a:custGeom>
              <a:avLst/>
              <a:gdLst/>
              <a:ahLst/>
              <a:cxnLst/>
              <a:rect l="l" t="t" r="r" b="b"/>
              <a:pathLst>
                <a:path w="15313" h="15346" extrusionOk="0">
                  <a:moveTo>
                    <a:pt x="15154" y="0"/>
                  </a:moveTo>
                  <a:cubicBezTo>
                    <a:pt x="15119" y="0"/>
                    <a:pt x="15082" y="12"/>
                    <a:pt x="15050" y="34"/>
                  </a:cubicBezTo>
                  <a:cubicBezTo>
                    <a:pt x="9183" y="4112"/>
                    <a:pt x="4103" y="9216"/>
                    <a:pt x="48" y="15131"/>
                  </a:cubicBezTo>
                  <a:cubicBezTo>
                    <a:pt x="0" y="15179"/>
                    <a:pt x="24" y="15274"/>
                    <a:pt x="96" y="15322"/>
                  </a:cubicBezTo>
                  <a:cubicBezTo>
                    <a:pt x="120" y="15346"/>
                    <a:pt x="143" y="15346"/>
                    <a:pt x="167" y="15346"/>
                  </a:cubicBezTo>
                  <a:cubicBezTo>
                    <a:pt x="215" y="15346"/>
                    <a:pt x="263" y="15322"/>
                    <a:pt x="287" y="15298"/>
                  </a:cubicBezTo>
                  <a:cubicBezTo>
                    <a:pt x="4317" y="9407"/>
                    <a:pt x="9374" y="4327"/>
                    <a:pt x="15241" y="272"/>
                  </a:cubicBezTo>
                  <a:cubicBezTo>
                    <a:pt x="15288" y="224"/>
                    <a:pt x="15312" y="129"/>
                    <a:pt x="15265" y="57"/>
                  </a:cubicBezTo>
                  <a:cubicBezTo>
                    <a:pt x="15238" y="18"/>
                    <a:pt x="15198" y="0"/>
                    <a:pt x="15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944;p34">
              <a:extLst>
                <a:ext uri="{FF2B5EF4-FFF2-40B4-BE49-F238E27FC236}">
                  <a16:creationId xmlns:a16="http://schemas.microsoft.com/office/drawing/2014/main" xmlns="" id="{0500ECBA-3A33-0F41-3114-4D7DBD5BC233}"/>
                </a:ext>
              </a:extLst>
            </p:cNvPr>
            <p:cNvSpPr/>
            <p:nvPr/>
          </p:nvSpPr>
          <p:spPr>
            <a:xfrm rot="10800000">
              <a:off x="690295" y="3702613"/>
              <a:ext cx="291985" cy="191028"/>
            </a:xfrm>
            <a:custGeom>
              <a:avLst/>
              <a:gdLst/>
              <a:ahLst/>
              <a:cxnLst/>
              <a:rect l="l" t="t" r="r" b="b"/>
              <a:pathLst>
                <a:path w="7726" h="5055" extrusionOk="0">
                  <a:moveTo>
                    <a:pt x="7519" y="0"/>
                  </a:moveTo>
                  <a:cubicBezTo>
                    <a:pt x="7495" y="0"/>
                    <a:pt x="7469" y="7"/>
                    <a:pt x="7442" y="22"/>
                  </a:cubicBezTo>
                  <a:cubicBezTo>
                    <a:pt x="4890" y="1453"/>
                    <a:pt x="2457" y="3027"/>
                    <a:pt x="120" y="4792"/>
                  </a:cubicBezTo>
                  <a:cubicBezTo>
                    <a:pt x="1" y="4864"/>
                    <a:pt x="48" y="5055"/>
                    <a:pt x="215" y="5055"/>
                  </a:cubicBezTo>
                  <a:cubicBezTo>
                    <a:pt x="239" y="5055"/>
                    <a:pt x="263" y="5031"/>
                    <a:pt x="287" y="5007"/>
                  </a:cubicBezTo>
                  <a:cubicBezTo>
                    <a:pt x="2624" y="3266"/>
                    <a:pt x="5057" y="1692"/>
                    <a:pt x="7585" y="284"/>
                  </a:cubicBezTo>
                  <a:cubicBezTo>
                    <a:pt x="7725" y="184"/>
                    <a:pt x="7647" y="0"/>
                    <a:pt x="751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945;p34">
              <a:extLst>
                <a:ext uri="{FF2B5EF4-FFF2-40B4-BE49-F238E27FC236}">
                  <a16:creationId xmlns:a16="http://schemas.microsoft.com/office/drawing/2014/main" xmlns="" id="{FBAA6654-67D3-6B50-230A-A118C3A18E1A}"/>
                </a:ext>
              </a:extLst>
            </p:cNvPr>
            <p:cNvSpPr/>
            <p:nvPr/>
          </p:nvSpPr>
          <p:spPr>
            <a:xfrm rot="10800000">
              <a:off x="789196" y="3227628"/>
              <a:ext cx="266097" cy="554984"/>
            </a:xfrm>
            <a:custGeom>
              <a:avLst/>
              <a:gdLst/>
              <a:ahLst/>
              <a:cxnLst/>
              <a:rect l="l" t="t" r="r" b="b"/>
              <a:pathLst>
                <a:path w="7041" h="14686" extrusionOk="0">
                  <a:moveTo>
                    <a:pt x="6866" y="1"/>
                  </a:moveTo>
                  <a:cubicBezTo>
                    <a:pt x="6805" y="1"/>
                    <a:pt x="6746" y="35"/>
                    <a:pt x="6726" y="113"/>
                  </a:cubicBezTo>
                  <a:cubicBezTo>
                    <a:pt x="5319" y="5217"/>
                    <a:pt x="3054" y="10083"/>
                    <a:pt x="48" y="14447"/>
                  </a:cubicBezTo>
                  <a:cubicBezTo>
                    <a:pt x="1" y="14519"/>
                    <a:pt x="25" y="14614"/>
                    <a:pt x="96" y="14662"/>
                  </a:cubicBezTo>
                  <a:cubicBezTo>
                    <a:pt x="120" y="14686"/>
                    <a:pt x="144" y="14686"/>
                    <a:pt x="168" y="14686"/>
                  </a:cubicBezTo>
                  <a:cubicBezTo>
                    <a:pt x="215" y="14686"/>
                    <a:pt x="287" y="14662"/>
                    <a:pt x="311" y="14614"/>
                  </a:cubicBezTo>
                  <a:cubicBezTo>
                    <a:pt x="3340" y="10226"/>
                    <a:pt x="5605" y="5336"/>
                    <a:pt x="7013" y="185"/>
                  </a:cubicBezTo>
                  <a:cubicBezTo>
                    <a:pt x="7041" y="72"/>
                    <a:pt x="6953" y="1"/>
                    <a:pt x="68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946;p34">
              <a:extLst>
                <a:ext uri="{FF2B5EF4-FFF2-40B4-BE49-F238E27FC236}">
                  <a16:creationId xmlns:a16="http://schemas.microsoft.com/office/drawing/2014/main" xmlns="" id="{70B5A0BF-D157-0A0A-150E-5F0794DBCC38}"/>
                </a:ext>
              </a:extLst>
            </p:cNvPr>
            <p:cNvSpPr/>
            <p:nvPr/>
          </p:nvSpPr>
          <p:spPr>
            <a:xfrm rot="10800000">
              <a:off x="880501" y="3254644"/>
              <a:ext cx="236997" cy="432091"/>
            </a:xfrm>
            <a:custGeom>
              <a:avLst/>
              <a:gdLst/>
              <a:ahLst/>
              <a:cxnLst/>
              <a:rect l="l" t="t" r="r" b="b"/>
              <a:pathLst>
                <a:path w="6271" h="11434" extrusionOk="0">
                  <a:moveTo>
                    <a:pt x="6084" y="0"/>
                  </a:moveTo>
                  <a:cubicBezTo>
                    <a:pt x="6026" y="0"/>
                    <a:pt x="5967" y="31"/>
                    <a:pt x="5940" y="104"/>
                  </a:cubicBezTo>
                  <a:cubicBezTo>
                    <a:pt x="4509" y="4063"/>
                    <a:pt x="2505" y="7784"/>
                    <a:pt x="49" y="11195"/>
                  </a:cubicBezTo>
                  <a:cubicBezTo>
                    <a:pt x="1" y="11266"/>
                    <a:pt x="1" y="11362"/>
                    <a:pt x="73" y="11409"/>
                  </a:cubicBezTo>
                  <a:cubicBezTo>
                    <a:pt x="96" y="11433"/>
                    <a:pt x="144" y="11433"/>
                    <a:pt x="168" y="11433"/>
                  </a:cubicBezTo>
                  <a:cubicBezTo>
                    <a:pt x="216" y="11433"/>
                    <a:pt x="263" y="11409"/>
                    <a:pt x="287" y="11385"/>
                  </a:cubicBezTo>
                  <a:cubicBezTo>
                    <a:pt x="2768" y="7951"/>
                    <a:pt x="4771" y="4183"/>
                    <a:pt x="6226" y="200"/>
                  </a:cubicBezTo>
                  <a:cubicBezTo>
                    <a:pt x="6270" y="82"/>
                    <a:pt x="6178" y="0"/>
                    <a:pt x="608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947;p34">
              <a:extLst>
                <a:ext uri="{FF2B5EF4-FFF2-40B4-BE49-F238E27FC236}">
                  <a16:creationId xmlns:a16="http://schemas.microsoft.com/office/drawing/2014/main" xmlns="" id="{833148EA-9A8F-5C45-15A7-4E6B449A0371}"/>
                </a:ext>
              </a:extLst>
            </p:cNvPr>
            <p:cNvSpPr/>
            <p:nvPr/>
          </p:nvSpPr>
          <p:spPr>
            <a:xfrm rot="10800000">
              <a:off x="950264" y="3329466"/>
              <a:ext cx="241116" cy="266684"/>
            </a:xfrm>
            <a:custGeom>
              <a:avLst/>
              <a:gdLst/>
              <a:ahLst/>
              <a:cxnLst/>
              <a:rect l="l" t="t" r="r" b="b"/>
              <a:pathLst>
                <a:path w="6380" h="7057" extrusionOk="0">
                  <a:moveTo>
                    <a:pt x="6158" y="0"/>
                  </a:moveTo>
                  <a:cubicBezTo>
                    <a:pt x="6124" y="0"/>
                    <a:pt x="6090" y="13"/>
                    <a:pt x="6058" y="45"/>
                  </a:cubicBezTo>
                  <a:cubicBezTo>
                    <a:pt x="3745" y="2000"/>
                    <a:pt x="1717" y="4290"/>
                    <a:pt x="48" y="6818"/>
                  </a:cubicBezTo>
                  <a:cubicBezTo>
                    <a:pt x="0" y="6890"/>
                    <a:pt x="24" y="6985"/>
                    <a:pt x="96" y="7033"/>
                  </a:cubicBezTo>
                  <a:cubicBezTo>
                    <a:pt x="120" y="7033"/>
                    <a:pt x="143" y="7057"/>
                    <a:pt x="191" y="7057"/>
                  </a:cubicBezTo>
                  <a:cubicBezTo>
                    <a:pt x="239" y="7033"/>
                    <a:pt x="286" y="7009"/>
                    <a:pt x="310" y="6985"/>
                  </a:cubicBezTo>
                  <a:cubicBezTo>
                    <a:pt x="1956" y="4457"/>
                    <a:pt x="3959" y="2215"/>
                    <a:pt x="6249" y="259"/>
                  </a:cubicBezTo>
                  <a:cubicBezTo>
                    <a:pt x="6379" y="166"/>
                    <a:pt x="6277" y="0"/>
                    <a:pt x="615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948;p34">
              <a:extLst>
                <a:ext uri="{FF2B5EF4-FFF2-40B4-BE49-F238E27FC236}">
                  <a16:creationId xmlns:a16="http://schemas.microsoft.com/office/drawing/2014/main" xmlns="" id="{6BA233F0-FBEF-D2FC-6ACD-B129FC60042C}"/>
                </a:ext>
              </a:extLst>
            </p:cNvPr>
            <p:cNvSpPr/>
            <p:nvPr/>
          </p:nvSpPr>
          <p:spPr>
            <a:xfrm rot="10800000">
              <a:off x="684556" y="3454749"/>
              <a:ext cx="139983" cy="435908"/>
            </a:xfrm>
            <a:custGeom>
              <a:avLst/>
              <a:gdLst/>
              <a:ahLst/>
              <a:cxnLst/>
              <a:rect l="l" t="t" r="r" b="b"/>
              <a:pathLst>
                <a:path w="3704" h="11535" extrusionOk="0">
                  <a:moveTo>
                    <a:pt x="3525" y="0"/>
                  </a:moveTo>
                  <a:cubicBezTo>
                    <a:pt x="3474" y="0"/>
                    <a:pt x="3421" y="26"/>
                    <a:pt x="3387" y="86"/>
                  </a:cubicBezTo>
                  <a:cubicBezTo>
                    <a:pt x="1980" y="3759"/>
                    <a:pt x="835" y="7528"/>
                    <a:pt x="24" y="11367"/>
                  </a:cubicBezTo>
                  <a:cubicBezTo>
                    <a:pt x="0" y="11439"/>
                    <a:pt x="48" y="11511"/>
                    <a:pt x="143" y="11534"/>
                  </a:cubicBezTo>
                  <a:lnTo>
                    <a:pt x="167" y="11534"/>
                  </a:lnTo>
                  <a:cubicBezTo>
                    <a:pt x="239" y="11534"/>
                    <a:pt x="287" y="11487"/>
                    <a:pt x="310" y="11415"/>
                  </a:cubicBezTo>
                  <a:cubicBezTo>
                    <a:pt x="1121" y="7599"/>
                    <a:pt x="2266" y="3855"/>
                    <a:pt x="3673" y="205"/>
                  </a:cubicBezTo>
                  <a:cubicBezTo>
                    <a:pt x="3704" y="83"/>
                    <a:pt x="3617" y="0"/>
                    <a:pt x="352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949;p34">
              <a:extLst>
                <a:ext uri="{FF2B5EF4-FFF2-40B4-BE49-F238E27FC236}">
                  <a16:creationId xmlns:a16="http://schemas.microsoft.com/office/drawing/2014/main" xmlns="" id="{A99D1890-B264-CC99-A450-A1197BCC4FD9}"/>
                </a:ext>
              </a:extLst>
            </p:cNvPr>
            <p:cNvSpPr/>
            <p:nvPr/>
          </p:nvSpPr>
          <p:spPr>
            <a:xfrm rot="10800000">
              <a:off x="765015" y="3487208"/>
              <a:ext cx="95577" cy="322046"/>
            </a:xfrm>
            <a:custGeom>
              <a:avLst/>
              <a:gdLst/>
              <a:ahLst/>
              <a:cxnLst/>
              <a:rect l="l" t="t" r="r" b="b"/>
              <a:pathLst>
                <a:path w="2529" h="8522" extrusionOk="0">
                  <a:moveTo>
                    <a:pt x="2369" y="1"/>
                  </a:moveTo>
                  <a:cubicBezTo>
                    <a:pt x="2306" y="1"/>
                    <a:pt x="2238" y="44"/>
                    <a:pt x="2218" y="103"/>
                  </a:cubicBezTo>
                  <a:cubicBezTo>
                    <a:pt x="1646" y="2893"/>
                    <a:pt x="931" y="5636"/>
                    <a:pt x="24" y="8331"/>
                  </a:cubicBezTo>
                  <a:cubicBezTo>
                    <a:pt x="0" y="8403"/>
                    <a:pt x="48" y="8498"/>
                    <a:pt x="120" y="8522"/>
                  </a:cubicBezTo>
                  <a:lnTo>
                    <a:pt x="167" y="8522"/>
                  </a:lnTo>
                  <a:cubicBezTo>
                    <a:pt x="239" y="8522"/>
                    <a:pt x="310" y="8474"/>
                    <a:pt x="334" y="8426"/>
                  </a:cubicBezTo>
                  <a:cubicBezTo>
                    <a:pt x="1217" y="5707"/>
                    <a:pt x="1956" y="2965"/>
                    <a:pt x="2528" y="174"/>
                  </a:cubicBezTo>
                  <a:cubicBezTo>
                    <a:pt x="2528" y="103"/>
                    <a:pt x="2481" y="7"/>
                    <a:pt x="2409" y="7"/>
                  </a:cubicBezTo>
                  <a:cubicBezTo>
                    <a:pt x="2397" y="3"/>
                    <a:pt x="2383" y="1"/>
                    <a:pt x="2369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950;p34">
              <a:extLst>
                <a:ext uri="{FF2B5EF4-FFF2-40B4-BE49-F238E27FC236}">
                  <a16:creationId xmlns:a16="http://schemas.microsoft.com/office/drawing/2014/main" xmlns="" id="{6918DE26-0650-A49A-FDFE-401FDD2DF051}"/>
                </a:ext>
              </a:extLst>
            </p:cNvPr>
            <p:cNvSpPr/>
            <p:nvPr/>
          </p:nvSpPr>
          <p:spPr>
            <a:xfrm rot="10800000">
              <a:off x="825396" y="3463776"/>
              <a:ext cx="412845" cy="284483"/>
            </a:xfrm>
            <a:custGeom>
              <a:avLst/>
              <a:gdLst/>
              <a:ahLst/>
              <a:cxnLst/>
              <a:rect l="l" t="t" r="r" b="b"/>
              <a:pathLst>
                <a:path w="10924" h="7528" extrusionOk="0">
                  <a:moveTo>
                    <a:pt x="10746" y="1"/>
                  </a:moveTo>
                  <a:cubicBezTo>
                    <a:pt x="10717" y="1"/>
                    <a:pt x="10687" y="6"/>
                    <a:pt x="10661" y="15"/>
                  </a:cubicBezTo>
                  <a:cubicBezTo>
                    <a:pt x="7227" y="2567"/>
                    <a:pt x="3673" y="5000"/>
                    <a:pt x="95" y="7266"/>
                  </a:cubicBezTo>
                  <a:cubicBezTo>
                    <a:pt x="24" y="7313"/>
                    <a:pt x="0" y="7409"/>
                    <a:pt x="48" y="7456"/>
                  </a:cubicBezTo>
                  <a:cubicBezTo>
                    <a:pt x="72" y="7504"/>
                    <a:pt x="119" y="7528"/>
                    <a:pt x="191" y="7528"/>
                  </a:cubicBezTo>
                  <a:cubicBezTo>
                    <a:pt x="215" y="7528"/>
                    <a:pt x="239" y="7528"/>
                    <a:pt x="262" y="7504"/>
                  </a:cubicBezTo>
                  <a:cubicBezTo>
                    <a:pt x="3840" y="5262"/>
                    <a:pt x="7394" y="2806"/>
                    <a:pt x="10852" y="277"/>
                  </a:cubicBezTo>
                  <a:cubicBezTo>
                    <a:pt x="10900" y="230"/>
                    <a:pt x="10924" y="134"/>
                    <a:pt x="10876" y="63"/>
                  </a:cubicBezTo>
                  <a:cubicBezTo>
                    <a:pt x="10846" y="17"/>
                    <a:pt x="10796" y="1"/>
                    <a:pt x="1074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951;p34">
              <a:extLst>
                <a:ext uri="{FF2B5EF4-FFF2-40B4-BE49-F238E27FC236}">
                  <a16:creationId xmlns:a16="http://schemas.microsoft.com/office/drawing/2014/main" xmlns="" id="{0EF87321-8528-C3D9-24B6-4F3577E405B7}"/>
                </a:ext>
              </a:extLst>
            </p:cNvPr>
            <p:cNvSpPr/>
            <p:nvPr/>
          </p:nvSpPr>
          <p:spPr>
            <a:xfrm rot="10800000">
              <a:off x="737986" y="3594457"/>
              <a:ext cx="362354" cy="249527"/>
            </a:xfrm>
            <a:custGeom>
              <a:avLst/>
              <a:gdLst/>
              <a:ahLst/>
              <a:cxnLst/>
              <a:rect l="l" t="t" r="r" b="b"/>
              <a:pathLst>
                <a:path w="9588" h="6603" extrusionOk="0">
                  <a:moveTo>
                    <a:pt x="9413" y="1"/>
                  </a:moveTo>
                  <a:cubicBezTo>
                    <a:pt x="9391" y="1"/>
                    <a:pt x="9369" y="7"/>
                    <a:pt x="9349" y="20"/>
                  </a:cubicBezTo>
                  <a:cubicBezTo>
                    <a:pt x="6034" y="1785"/>
                    <a:pt x="2934" y="3907"/>
                    <a:pt x="119" y="6340"/>
                  </a:cubicBezTo>
                  <a:cubicBezTo>
                    <a:pt x="0" y="6436"/>
                    <a:pt x="72" y="6603"/>
                    <a:pt x="215" y="6603"/>
                  </a:cubicBezTo>
                  <a:cubicBezTo>
                    <a:pt x="239" y="6603"/>
                    <a:pt x="286" y="6603"/>
                    <a:pt x="310" y="6579"/>
                  </a:cubicBezTo>
                  <a:cubicBezTo>
                    <a:pt x="3125" y="4146"/>
                    <a:pt x="6201" y="2023"/>
                    <a:pt x="9493" y="282"/>
                  </a:cubicBezTo>
                  <a:cubicBezTo>
                    <a:pt x="9564" y="235"/>
                    <a:pt x="9588" y="163"/>
                    <a:pt x="9564" y="91"/>
                  </a:cubicBezTo>
                  <a:cubicBezTo>
                    <a:pt x="9530" y="40"/>
                    <a:pt x="9471" y="1"/>
                    <a:pt x="9413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952;p34">
              <a:extLst>
                <a:ext uri="{FF2B5EF4-FFF2-40B4-BE49-F238E27FC236}">
                  <a16:creationId xmlns:a16="http://schemas.microsoft.com/office/drawing/2014/main" xmlns="" id="{058F4FBF-7FA0-E732-37D7-3EB44A225291}"/>
                </a:ext>
              </a:extLst>
            </p:cNvPr>
            <p:cNvSpPr/>
            <p:nvPr/>
          </p:nvSpPr>
          <p:spPr>
            <a:xfrm rot="10800000">
              <a:off x="573942" y="3780124"/>
              <a:ext cx="84769" cy="209130"/>
            </a:xfrm>
            <a:custGeom>
              <a:avLst/>
              <a:gdLst/>
              <a:ahLst/>
              <a:cxnLst/>
              <a:rect l="l" t="t" r="r" b="b"/>
              <a:pathLst>
                <a:path w="2243" h="5534" extrusionOk="0">
                  <a:moveTo>
                    <a:pt x="1837" y="0"/>
                  </a:moveTo>
                  <a:cubicBezTo>
                    <a:pt x="979" y="978"/>
                    <a:pt x="526" y="2457"/>
                    <a:pt x="192" y="3625"/>
                  </a:cubicBezTo>
                  <a:cubicBezTo>
                    <a:pt x="72" y="4007"/>
                    <a:pt x="1" y="4412"/>
                    <a:pt x="25" y="4818"/>
                  </a:cubicBezTo>
                  <a:cubicBezTo>
                    <a:pt x="49" y="5176"/>
                    <a:pt x="311" y="5486"/>
                    <a:pt x="692" y="5533"/>
                  </a:cubicBezTo>
                  <a:cubicBezTo>
                    <a:pt x="1026" y="5510"/>
                    <a:pt x="1360" y="5343"/>
                    <a:pt x="1575" y="5056"/>
                  </a:cubicBezTo>
                  <a:cubicBezTo>
                    <a:pt x="1790" y="4770"/>
                    <a:pt x="1957" y="4460"/>
                    <a:pt x="2052" y="4102"/>
                  </a:cubicBezTo>
                  <a:cubicBezTo>
                    <a:pt x="2219" y="3387"/>
                    <a:pt x="2243" y="2671"/>
                    <a:pt x="2147" y="1932"/>
                  </a:cubicBezTo>
                  <a:cubicBezTo>
                    <a:pt x="2076" y="1383"/>
                    <a:pt x="2171" y="358"/>
                    <a:pt x="183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953;p34">
              <a:extLst>
                <a:ext uri="{FF2B5EF4-FFF2-40B4-BE49-F238E27FC236}">
                  <a16:creationId xmlns:a16="http://schemas.microsoft.com/office/drawing/2014/main" xmlns="" id="{227C351E-61CA-84B3-027F-93D63FD56227}"/>
                </a:ext>
              </a:extLst>
            </p:cNvPr>
            <p:cNvSpPr/>
            <p:nvPr/>
          </p:nvSpPr>
          <p:spPr>
            <a:xfrm rot="10800000">
              <a:off x="581157" y="3918095"/>
              <a:ext cx="201925" cy="87900"/>
            </a:xfrm>
            <a:custGeom>
              <a:avLst/>
              <a:gdLst/>
              <a:ahLst/>
              <a:cxnLst/>
              <a:rect l="l" t="t" r="r" b="b"/>
              <a:pathLst>
                <a:path w="5343" h="2326" extrusionOk="0">
                  <a:moveTo>
                    <a:pt x="3614" y="1"/>
                  </a:moveTo>
                  <a:cubicBezTo>
                    <a:pt x="3055" y="1"/>
                    <a:pt x="2475" y="67"/>
                    <a:pt x="1956" y="133"/>
                  </a:cubicBezTo>
                  <a:cubicBezTo>
                    <a:pt x="1575" y="157"/>
                    <a:pt x="1169" y="276"/>
                    <a:pt x="811" y="443"/>
                  </a:cubicBezTo>
                  <a:cubicBezTo>
                    <a:pt x="430" y="658"/>
                    <a:pt x="144" y="1015"/>
                    <a:pt x="48" y="1445"/>
                  </a:cubicBezTo>
                  <a:cubicBezTo>
                    <a:pt x="0" y="1731"/>
                    <a:pt x="144" y="2041"/>
                    <a:pt x="406" y="2184"/>
                  </a:cubicBezTo>
                  <a:cubicBezTo>
                    <a:pt x="605" y="2284"/>
                    <a:pt x="817" y="2326"/>
                    <a:pt x="1023" y="2326"/>
                  </a:cubicBezTo>
                  <a:cubicBezTo>
                    <a:pt x="1113" y="2326"/>
                    <a:pt x="1202" y="2318"/>
                    <a:pt x="1288" y="2303"/>
                  </a:cubicBezTo>
                  <a:cubicBezTo>
                    <a:pt x="2028" y="2136"/>
                    <a:pt x="2743" y="1874"/>
                    <a:pt x="3411" y="1493"/>
                  </a:cubicBezTo>
                  <a:cubicBezTo>
                    <a:pt x="3960" y="1206"/>
                    <a:pt x="4961" y="872"/>
                    <a:pt x="5343" y="372"/>
                  </a:cubicBezTo>
                  <a:cubicBezTo>
                    <a:pt x="4882" y="90"/>
                    <a:pt x="4262" y="1"/>
                    <a:pt x="361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954;p34">
              <a:extLst>
                <a:ext uri="{FF2B5EF4-FFF2-40B4-BE49-F238E27FC236}">
                  <a16:creationId xmlns:a16="http://schemas.microsoft.com/office/drawing/2014/main" xmlns="" id="{B689BB7C-73CC-00A5-362C-F5020DC0A480}"/>
                </a:ext>
              </a:extLst>
            </p:cNvPr>
            <p:cNvSpPr/>
            <p:nvPr/>
          </p:nvSpPr>
          <p:spPr>
            <a:xfrm rot="10800000">
              <a:off x="48452" y="4444339"/>
              <a:ext cx="121730" cy="160343"/>
            </a:xfrm>
            <a:custGeom>
              <a:avLst/>
              <a:gdLst/>
              <a:ahLst/>
              <a:cxnLst/>
              <a:rect l="l" t="t" r="r" b="b"/>
              <a:pathLst>
                <a:path w="3221" h="4243" extrusionOk="0">
                  <a:moveTo>
                    <a:pt x="1141" y="1"/>
                  </a:moveTo>
                  <a:cubicBezTo>
                    <a:pt x="946" y="1"/>
                    <a:pt x="749" y="60"/>
                    <a:pt x="573" y="186"/>
                  </a:cubicBezTo>
                  <a:cubicBezTo>
                    <a:pt x="287" y="401"/>
                    <a:pt x="96" y="711"/>
                    <a:pt x="48" y="1069"/>
                  </a:cubicBezTo>
                  <a:cubicBezTo>
                    <a:pt x="1" y="1379"/>
                    <a:pt x="72" y="1689"/>
                    <a:pt x="215" y="1975"/>
                  </a:cubicBezTo>
                  <a:cubicBezTo>
                    <a:pt x="525" y="2500"/>
                    <a:pt x="979" y="2977"/>
                    <a:pt x="1503" y="3310"/>
                  </a:cubicBezTo>
                  <a:cubicBezTo>
                    <a:pt x="1895" y="3587"/>
                    <a:pt x="2443" y="4243"/>
                    <a:pt x="2975" y="4243"/>
                  </a:cubicBezTo>
                  <a:cubicBezTo>
                    <a:pt x="2993" y="4243"/>
                    <a:pt x="3012" y="4242"/>
                    <a:pt x="3030" y="4241"/>
                  </a:cubicBezTo>
                  <a:cubicBezTo>
                    <a:pt x="3221" y="3072"/>
                    <a:pt x="2672" y="1879"/>
                    <a:pt x="2243" y="973"/>
                  </a:cubicBezTo>
                  <a:cubicBezTo>
                    <a:pt x="2123" y="639"/>
                    <a:pt x="1909" y="353"/>
                    <a:pt x="1646" y="138"/>
                  </a:cubicBezTo>
                  <a:cubicBezTo>
                    <a:pt x="1489" y="48"/>
                    <a:pt x="1315" y="1"/>
                    <a:pt x="1141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955;p34">
              <a:extLst>
                <a:ext uri="{FF2B5EF4-FFF2-40B4-BE49-F238E27FC236}">
                  <a16:creationId xmlns:a16="http://schemas.microsoft.com/office/drawing/2014/main" xmlns="" id="{C38D8341-ED3D-F351-4E7B-9A6959BC7E91}"/>
                </a:ext>
              </a:extLst>
            </p:cNvPr>
            <p:cNvSpPr/>
            <p:nvPr/>
          </p:nvSpPr>
          <p:spPr>
            <a:xfrm rot="10800000">
              <a:off x="-63297" y="4299183"/>
              <a:ext cx="128910" cy="154259"/>
            </a:xfrm>
            <a:custGeom>
              <a:avLst/>
              <a:gdLst/>
              <a:ahLst/>
              <a:cxnLst/>
              <a:rect l="l" t="t" r="r" b="b"/>
              <a:pathLst>
                <a:path w="3411" h="4082" extrusionOk="0">
                  <a:moveTo>
                    <a:pt x="167" y="0"/>
                  </a:moveTo>
                  <a:lnTo>
                    <a:pt x="167" y="0"/>
                  </a:lnTo>
                  <a:cubicBezTo>
                    <a:pt x="0" y="573"/>
                    <a:pt x="430" y="1383"/>
                    <a:pt x="573" y="1884"/>
                  </a:cubicBezTo>
                  <a:cubicBezTo>
                    <a:pt x="764" y="2528"/>
                    <a:pt x="954" y="3196"/>
                    <a:pt x="1360" y="3649"/>
                  </a:cubicBezTo>
                  <a:cubicBezTo>
                    <a:pt x="1551" y="3888"/>
                    <a:pt x="1813" y="4031"/>
                    <a:pt x="2099" y="4079"/>
                  </a:cubicBezTo>
                  <a:cubicBezTo>
                    <a:pt x="2127" y="4081"/>
                    <a:pt x="2155" y="4082"/>
                    <a:pt x="2183" y="4082"/>
                  </a:cubicBezTo>
                  <a:cubicBezTo>
                    <a:pt x="2488" y="4082"/>
                    <a:pt x="2787" y="3963"/>
                    <a:pt x="3006" y="3745"/>
                  </a:cubicBezTo>
                  <a:cubicBezTo>
                    <a:pt x="3292" y="3435"/>
                    <a:pt x="3411" y="3005"/>
                    <a:pt x="3316" y="2600"/>
                  </a:cubicBezTo>
                  <a:cubicBezTo>
                    <a:pt x="3220" y="2266"/>
                    <a:pt x="3029" y="1980"/>
                    <a:pt x="2767" y="1741"/>
                  </a:cubicBezTo>
                  <a:cubicBezTo>
                    <a:pt x="2123" y="1026"/>
                    <a:pt x="1241" y="119"/>
                    <a:pt x="16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956;p34">
              <a:extLst>
                <a:ext uri="{FF2B5EF4-FFF2-40B4-BE49-F238E27FC236}">
                  <a16:creationId xmlns:a16="http://schemas.microsoft.com/office/drawing/2014/main" xmlns="" id="{546F9463-D28F-DCC9-6CB7-D7670AD0743A}"/>
                </a:ext>
              </a:extLst>
            </p:cNvPr>
            <p:cNvSpPr/>
            <p:nvPr/>
          </p:nvSpPr>
          <p:spPr>
            <a:xfrm rot="10800000">
              <a:off x="429729" y="3821583"/>
              <a:ext cx="122599" cy="301073"/>
            </a:xfrm>
            <a:custGeom>
              <a:avLst/>
              <a:gdLst/>
              <a:ahLst/>
              <a:cxnLst/>
              <a:rect l="l" t="t" r="r" b="b"/>
              <a:pathLst>
                <a:path w="3244" h="7967" extrusionOk="0">
                  <a:moveTo>
                    <a:pt x="2648" y="0"/>
                  </a:moveTo>
                  <a:cubicBezTo>
                    <a:pt x="1383" y="1407"/>
                    <a:pt x="740" y="3554"/>
                    <a:pt x="286" y="5247"/>
                  </a:cubicBezTo>
                  <a:cubicBezTo>
                    <a:pt x="96" y="5796"/>
                    <a:pt x="0" y="6368"/>
                    <a:pt x="48" y="6965"/>
                  </a:cubicBezTo>
                  <a:cubicBezTo>
                    <a:pt x="96" y="7489"/>
                    <a:pt x="453" y="7966"/>
                    <a:pt x="978" y="7966"/>
                  </a:cubicBezTo>
                  <a:cubicBezTo>
                    <a:pt x="1479" y="7942"/>
                    <a:pt x="1956" y="7704"/>
                    <a:pt x="2266" y="7298"/>
                  </a:cubicBezTo>
                  <a:cubicBezTo>
                    <a:pt x="2576" y="6893"/>
                    <a:pt x="2815" y="6416"/>
                    <a:pt x="2934" y="5915"/>
                  </a:cubicBezTo>
                  <a:cubicBezTo>
                    <a:pt x="3244" y="4842"/>
                    <a:pt x="3148" y="3816"/>
                    <a:pt x="3077" y="2791"/>
                  </a:cubicBezTo>
                  <a:cubicBezTo>
                    <a:pt x="3005" y="2004"/>
                    <a:pt x="3148" y="501"/>
                    <a:pt x="264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957;p34">
              <a:extLst>
                <a:ext uri="{FF2B5EF4-FFF2-40B4-BE49-F238E27FC236}">
                  <a16:creationId xmlns:a16="http://schemas.microsoft.com/office/drawing/2014/main" xmlns="" id="{1CF13F57-A16E-F2EA-94A1-FE15B0FC3FB8}"/>
                </a:ext>
              </a:extLst>
            </p:cNvPr>
            <p:cNvSpPr/>
            <p:nvPr/>
          </p:nvSpPr>
          <p:spPr>
            <a:xfrm rot="10800000">
              <a:off x="439625" y="4019604"/>
              <a:ext cx="291191" cy="126974"/>
            </a:xfrm>
            <a:custGeom>
              <a:avLst/>
              <a:gdLst/>
              <a:ahLst/>
              <a:cxnLst/>
              <a:rect l="l" t="t" r="r" b="b"/>
              <a:pathLst>
                <a:path w="7705" h="3360" extrusionOk="0">
                  <a:moveTo>
                    <a:pt x="5264" y="0"/>
                  </a:moveTo>
                  <a:cubicBezTo>
                    <a:pt x="4440" y="0"/>
                    <a:pt x="3586" y="102"/>
                    <a:pt x="2839" y="204"/>
                  </a:cubicBezTo>
                  <a:cubicBezTo>
                    <a:pt x="2243" y="228"/>
                    <a:pt x="1694" y="395"/>
                    <a:pt x="1169" y="657"/>
                  </a:cubicBezTo>
                  <a:cubicBezTo>
                    <a:pt x="597" y="943"/>
                    <a:pt x="192" y="1468"/>
                    <a:pt x="48" y="2088"/>
                  </a:cubicBezTo>
                  <a:cubicBezTo>
                    <a:pt x="1" y="2517"/>
                    <a:pt x="192" y="2947"/>
                    <a:pt x="573" y="3161"/>
                  </a:cubicBezTo>
                  <a:cubicBezTo>
                    <a:pt x="860" y="3297"/>
                    <a:pt x="1160" y="3360"/>
                    <a:pt x="1471" y="3360"/>
                  </a:cubicBezTo>
                  <a:cubicBezTo>
                    <a:pt x="1599" y="3360"/>
                    <a:pt x="1729" y="3349"/>
                    <a:pt x="1861" y="3328"/>
                  </a:cubicBezTo>
                  <a:cubicBezTo>
                    <a:pt x="2863" y="3185"/>
                    <a:pt x="3912" y="2661"/>
                    <a:pt x="4914" y="2136"/>
                  </a:cubicBezTo>
                  <a:cubicBezTo>
                    <a:pt x="5701" y="1730"/>
                    <a:pt x="7156" y="1253"/>
                    <a:pt x="7704" y="514"/>
                  </a:cubicBezTo>
                  <a:cubicBezTo>
                    <a:pt x="7053" y="125"/>
                    <a:pt x="6177" y="0"/>
                    <a:pt x="526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958;p34">
              <a:extLst>
                <a:ext uri="{FF2B5EF4-FFF2-40B4-BE49-F238E27FC236}">
                  <a16:creationId xmlns:a16="http://schemas.microsoft.com/office/drawing/2014/main" xmlns="" id="{0D90098B-6721-6ABF-B171-752FADCA88E7}"/>
                </a:ext>
              </a:extLst>
            </p:cNvPr>
            <p:cNvSpPr/>
            <p:nvPr/>
          </p:nvSpPr>
          <p:spPr>
            <a:xfrm rot="10800000">
              <a:off x="149392" y="4357875"/>
              <a:ext cx="143347" cy="215063"/>
            </a:xfrm>
            <a:custGeom>
              <a:avLst/>
              <a:gdLst/>
              <a:ahLst/>
              <a:cxnLst/>
              <a:rect l="l" t="t" r="r" b="b"/>
              <a:pathLst>
                <a:path w="3793" h="5691" extrusionOk="0">
                  <a:moveTo>
                    <a:pt x="1418" y="0"/>
                  </a:moveTo>
                  <a:cubicBezTo>
                    <a:pt x="1208" y="0"/>
                    <a:pt x="997" y="61"/>
                    <a:pt x="811" y="181"/>
                  </a:cubicBezTo>
                  <a:cubicBezTo>
                    <a:pt x="429" y="443"/>
                    <a:pt x="167" y="825"/>
                    <a:pt x="72" y="1278"/>
                  </a:cubicBezTo>
                  <a:cubicBezTo>
                    <a:pt x="0" y="1660"/>
                    <a:pt x="24" y="2065"/>
                    <a:pt x="191" y="2447"/>
                  </a:cubicBezTo>
                  <a:cubicBezTo>
                    <a:pt x="477" y="3234"/>
                    <a:pt x="1073" y="3782"/>
                    <a:pt x="1670" y="4307"/>
                  </a:cubicBezTo>
                  <a:cubicBezTo>
                    <a:pt x="2147" y="4736"/>
                    <a:pt x="2791" y="5666"/>
                    <a:pt x="3458" y="5690"/>
                  </a:cubicBezTo>
                  <a:cubicBezTo>
                    <a:pt x="3792" y="4188"/>
                    <a:pt x="3244" y="2590"/>
                    <a:pt x="2791" y="1373"/>
                  </a:cubicBezTo>
                  <a:cubicBezTo>
                    <a:pt x="2671" y="944"/>
                    <a:pt x="2457" y="562"/>
                    <a:pt x="2123" y="252"/>
                  </a:cubicBezTo>
                  <a:cubicBezTo>
                    <a:pt x="1916" y="84"/>
                    <a:pt x="1667" y="0"/>
                    <a:pt x="141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959;p34">
              <a:extLst>
                <a:ext uri="{FF2B5EF4-FFF2-40B4-BE49-F238E27FC236}">
                  <a16:creationId xmlns:a16="http://schemas.microsoft.com/office/drawing/2014/main" xmlns="" id="{EE45EDB3-AE72-849E-5B12-0865EFBA2CB0}"/>
                </a:ext>
              </a:extLst>
            </p:cNvPr>
            <p:cNvSpPr/>
            <p:nvPr/>
          </p:nvSpPr>
          <p:spPr>
            <a:xfrm rot="10800000">
              <a:off x="18709" y="4182750"/>
              <a:ext cx="159560" cy="196055"/>
            </a:xfrm>
            <a:custGeom>
              <a:avLst/>
              <a:gdLst/>
              <a:ahLst/>
              <a:cxnLst/>
              <a:rect l="l" t="t" r="r" b="b"/>
              <a:pathLst>
                <a:path w="4222" h="5188" extrusionOk="0">
                  <a:moveTo>
                    <a:pt x="252" y="0"/>
                  </a:moveTo>
                  <a:cubicBezTo>
                    <a:pt x="224" y="0"/>
                    <a:pt x="195" y="2"/>
                    <a:pt x="167" y="5"/>
                  </a:cubicBezTo>
                  <a:cubicBezTo>
                    <a:pt x="0" y="1507"/>
                    <a:pt x="763" y="2938"/>
                    <a:pt x="1383" y="4059"/>
                  </a:cubicBezTo>
                  <a:cubicBezTo>
                    <a:pt x="1574" y="4441"/>
                    <a:pt x="1860" y="4775"/>
                    <a:pt x="2218" y="5037"/>
                  </a:cubicBezTo>
                  <a:cubicBezTo>
                    <a:pt x="2400" y="5138"/>
                    <a:pt x="2600" y="5188"/>
                    <a:pt x="2800" y="5188"/>
                  </a:cubicBezTo>
                  <a:cubicBezTo>
                    <a:pt x="3071" y="5188"/>
                    <a:pt x="3344" y="5096"/>
                    <a:pt x="3578" y="4918"/>
                  </a:cubicBezTo>
                  <a:cubicBezTo>
                    <a:pt x="3935" y="4632"/>
                    <a:pt x="4150" y="4226"/>
                    <a:pt x="4198" y="3773"/>
                  </a:cubicBezTo>
                  <a:cubicBezTo>
                    <a:pt x="4222" y="3391"/>
                    <a:pt x="4126" y="2986"/>
                    <a:pt x="3935" y="2676"/>
                  </a:cubicBezTo>
                  <a:cubicBezTo>
                    <a:pt x="3530" y="1960"/>
                    <a:pt x="2838" y="1507"/>
                    <a:pt x="2170" y="1078"/>
                  </a:cubicBezTo>
                  <a:cubicBezTo>
                    <a:pt x="1667" y="781"/>
                    <a:pt x="922" y="0"/>
                    <a:pt x="252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960;p34">
              <a:extLst>
                <a:ext uri="{FF2B5EF4-FFF2-40B4-BE49-F238E27FC236}">
                  <a16:creationId xmlns:a16="http://schemas.microsoft.com/office/drawing/2014/main" xmlns="" id="{33D178B5-753A-B092-81C5-FE495F64A8BF}"/>
                </a:ext>
              </a:extLst>
            </p:cNvPr>
            <p:cNvSpPr/>
            <p:nvPr/>
          </p:nvSpPr>
          <p:spPr>
            <a:xfrm rot="10800000">
              <a:off x="263863" y="3932613"/>
              <a:ext cx="117232" cy="281989"/>
            </a:xfrm>
            <a:custGeom>
              <a:avLst/>
              <a:gdLst/>
              <a:ahLst/>
              <a:cxnLst/>
              <a:rect l="l" t="t" r="r" b="b"/>
              <a:pathLst>
                <a:path w="3102" h="7462" extrusionOk="0">
                  <a:moveTo>
                    <a:pt x="835" y="0"/>
                  </a:moveTo>
                  <a:cubicBezTo>
                    <a:pt x="1" y="1646"/>
                    <a:pt x="48" y="3721"/>
                    <a:pt x="96" y="5319"/>
                  </a:cubicBezTo>
                  <a:cubicBezTo>
                    <a:pt x="72" y="5844"/>
                    <a:pt x="192" y="6392"/>
                    <a:pt x="406" y="6869"/>
                  </a:cubicBezTo>
                  <a:cubicBezTo>
                    <a:pt x="596" y="7248"/>
                    <a:pt x="981" y="7462"/>
                    <a:pt x="1382" y="7462"/>
                  </a:cubicBezTo>
                  <a:cubicBezTo>
                    <a:pt x="1486" y="7462"/>
                    <a:pt x="1591" y="7447"/>
                    <a:pt x="1694" y="7418"/>
                  </a:cubicBezTo>
                  <a:cubicBezTo>
                    <a:pt x="2195" y="7227"/>
                    <a:pt x="2577" y="6846"/>
                    <a:pt x="2815" y="6392"/>
                  </a:cubicBezTo>
                  <a:cubicBezTo>
                    <a:pt x="3006" y="5939"/>
                    <a:pt x="3101" y="5438"/>
                    <a:pt x="3077" y="4961"/>
                  </a:cubicBezTo>
                  <a:cubicBezTo>
                    <a:pt x="3030" y="3936"/>
                    <a:pt x="2600" y="3077"/>
                    <a:pt x="2171" y="2242"/>
                  </a:cubicBezTo>
                  <a:cubicBezTo>
                    <a:pt x="1837" y="1575"/>
                    <a:pt x="1479" y="263"/>
                    <a:pt x="8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961;p34">
              <a:extLst>
                <a:ext uri="{FF2B5EF4-FFF2-40B4-BE49-F238E27FC236}">
                  <a16:creationId xmlns:a16="http://schemas.microsoft.com/office/drawing/2014/main" xmlns="" id="{AD6F1441-4AC7-3591-36CE-2A66F456FC9B}"/>
                </a:ext>
              </a:extLst>
            </p:cNvPr>
            <p:cNvSpPr/>
            <p:nvPr/>
          </p:nvSpPr>
          <p:spPr>
            <a:xfrm rot="10800000">
              <a:off x="114245" y="4048479"/>
              <a:ext cx="167685" cy="240949"/>
            </a:xfrm>
            <a:custGeom>
              <a:avLst/>
              <a:gdLst/>
              <a:ahLst/>
              <a:cxnLst/>
              <a:rect l="l" t="t" r="r" b="b"/>
              <a:pathLst>
                <a:path w="4437" h="6376" extrusionOk="0">
                  <a:moveTo>
                    <a:pt x="384" y="0"/>
                  </a:moveTo>
                  <a:cubicBezTo>
                    <a:pt x="376" y="0"/>
                    <a:pt x="367" y="1"/>
                    <a:pt x="358" y="1"/>
                  </a:cubicBezTo>
                  <a:cubicBezTo>
                    <a:pt x="0" y="1718"/>
                    <a:pt x="692" y="3507"/>
                    <a:pt x="1240" y="4866"/>
                  </a:cubicBezTo>
                  <a:cubicBezTo>
                    <a:pt x="1384" y="5343"/>
                    <a:pt x="1646" y="5773"/>
                    <a:pt x="2028" y="6130"/>
                  </a:cubicBezTo>
                  <a:cubicBezTo>
                    <a:pt x="2263" y="6291"/>
                    <a:pt x="2537" y="6375"/>
                    <a:pt x="2809" y="6375"/>
                  </a:cubicBezTo>
                  <a:cubicBezTo>
                    <a:pt x="3061" y="6375"/>
                    <a:pt x="3312" y="6303"/>
                    <a:pt x="3530" y="6154"/>
                  </a:cubicBezTo>
                  <a:cubicBezTo>
                    <a:pt x="3959" y="5868"/>
                    <a:pt x="4269" y="5415"/>
                    <a:pt x="4365" y="4890"/>
                  </a:cubicBezTo>
                  <a:cubicBezTo>
                    <a:pt x="4436" y="4461"/>
                    <a:pt x="4389" y="3984"/>
                    <a:pt x="4198" y="3578"/>
                  </a:cubicBezTo>
                  <a:cubicBezTo>
                    <a:pt x="3840" y="2672"/>
                    <a:pt x="3149" y="2076"/>
                    <a:pt x="2457" y="1480"/>
                  </a:cubicBezTo>
                  <a:cubicBezTo>
                    <a:pt x="1914" y="1032"/>
                    <a:pt x="1162" y="0"/>
                    <a:pt x="38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962;p34">
              <a:extLst>
                <a:ext uri="{FF2B5EF4-FFF2-40B4-BE49-F238E27FC236}">
                  <a16:creationId xmlns:a16="http://schemas.microsoft.com/office/drawing/2014/main" xmlns="" id="{9F805F00-6483-B550-97BA-6D9D63FA1513}"/>
                </a:ext>
              </a:extLst>
            </p:cNvPr>
            <p:cNvSpPr/>
            <p:nvPr/>
          </p:nvSpPr>
          <p:spPr>
            <a:xfrm rot="10800000">
              <a:off x="342275" y="4168765"/>
              <a:ext cx="279476" cy="117716"/>
            </a:xfrm>
            <a:custGeom>
              <a:avLst/>
              <a:gdLst/>
              <a:ahLst/>
              <a:cxnLst/>
              <a:rect l="l" t="t" r="r" b="b"/>
              <a:pathLst>
                <a:path w="7395" h="3115" extrusionOk="0">
                  <a:moveTo>
                    <a:pt x="2350" y="0"/>
                  </a:moveTo>
                  <a:cubicBezTo>
                    <a:pt x="2082" y="0"/>
                    <a:pt x="1813" y="30"/>
                    <a:pt x="1551" y="90"/>
                  </a:cubicBezTo>
                  <a:cubicBezTo>
                    <a:pt x="955" y="257"/>
                    <a:pt x="430" y="686"/>
                    <a:pt x="168" y="1259"/>
                  </a:cubicBezTo>
                  <a:cubicBezTo>
                    <a:pt x="1" y="1664"/>
                    <a:pt x="48" y="2165"/>
                    <a:pt x="335" y="2523"/>
                  </a:cubicBezTo>
                  <a:cubicBezTo>
                    <a:pt x="621" y="2833"/>
                    <a:pt x="1002" y="3023"/>
                    <a:pt x="1432" y="3071"/>
                  </a:cubicBezTo>
                  <a:cubicBezTo>
                    <a:pt x="1633" y="3101"/>
                    <a:pt x="1839" y="3115"/>
                    <a:pt x="2048" y="3115"/>
                  </a:cubicBezTo>
                  <a:cubicBezTo>
                    <a:pt x="2828" y="3115"/>
                    <a:pt x="3652" y="2930"/>
                    <a:pt x="4461" y="2761"/>
                  </a:cubicBezTo>
                  <a:cubicBezTo>
                    <a:pt x="5295" y="2570"/>
                    <a:pt x="6703" y="2499"/>
                    <a:pt x="7394" y="1879"/>
                  </a:cubicBezTo>
                  <a:cubicBezTo>
                    <a:pt x="6488" y="734"/>
                    <a:pt x="4604" y="352"/>
                    <a:pt x="3149" y="90"/>
                  </a:cubicBezTo>
                  <a:cubicBezTo>
                    <a:pt x="2887" y="30"/>
                    <a:pt x="2618" y="0"/>
                    <a:pt x="235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963;p34">
              <a:extLst>
                <a:ext uri="{FF2B5EF4-FFF2-40B4-BE49-F238E27FC236}">
                  <a16:creationId xmlns:a16="http://schemas.microsoft.com/office/drawing/2014/main" xmlns="" id="{EC2651A8-7D58-7BE7-7CE2-829505360C4F}"/>
                </a:ext>
              </a:extLst>
            </p:cNvPr>
            <p:cNvSpPr/>
            <p:nvPr/>
          </p:nvSpPr>
          <p:spPr>
            <a:xfrm rot="10800000">
              <a:off x="259362" y="4280893"/>
              <a:ext cx="228456" cy="173456"/>
            </a:xfrm>
            <a:custGeom>
              <a:avLst/>
              <a:gdLst/>
              <a:ahLst/>
              <a:cxnLst/>
              <a:rect l="l" t="t" r="r" b="b"/>
              <a:pathLst>
                <a:path w="6045" h="4590" extrusionOk="0">
                  <a:moveTo>
                    <a:pt x="1846" y="0"/>
                  </a:moveTo>
                  <a:cubicBezTo>
                    <a:pt x="827" y="0"/>
                    <a:pt x="1" y="908"/>
                    <a:pt x="153" y="1956"/>
                  </a:cubicBezTo>
                  <a:cubicBezTo>
                    <a:pt x="249" y="2385"/>
                    <a:pt x="464" y="2743"/>
                    <a:pt x="797" y="3005"/>
                  </a:cubicBezTo>
                  <a:cubicBezTo>
                    <a:pt x="1489" y="3602"/>
                    <a:pt x="2443" y="3840"/>
                    <a:pt x="3349" y="4055"/>
                  </a:cubicBezTo>
                  <a:cubicBezTo>
                    <a:pt x="3941" y="4207"/>
                    <a:pt x="4792" y="4589"/>
                    <a:pt x="5524" y="4589"/>
                  </a:cubicBezTo>
                  <a:cubicBezTo>
                    <a:pt x="5707" y="4589"/>
                    <a:pt x="5882" y="4565"/>
                    <a:pt x="6045" y="4508"/>
                  </a:cubicBezTo>
                  <a:cubicBezTo>
                    <a:pt x="5782" y="2934"/>
                    <a:pt x="4447" y="1694"/>
                    <a:pt x="3397" y="763"/>
                  </a:cubicBezTo>
                  <a:cubicBezTo>
                    <a:pt x="3039" y="406"/>
                    <a:pt x="2610" y="167"/>
                    <a:pt x="2133" y="24"/>
                  </a:cubicBezTo>
                  <a:cubicBezTo>
                    <a:pt x="2036" y="8"/>
                    <a:pt x="1940" y="0"/>
                    <a:pt x="1846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964;p34">
              <a:extLst>
                <a:ext uri="{FF2B5EF4-FFF2-40B4-BE49-F238E27FC236}">
                  <a16:creationId xmlns:a16="http://schemas.microsoft.com/office/drawing/2014/main" xmlns="" id="{0891195D-2593-E6AE-4DE3-0A808F97E284}"/>
                </a:ext>
              </a:extLst>
            </p:cNvPr>
            <p:cNvSpPr/>
            <p:nvPr/>
          </p:nvSpPr>
          <p:spPr>
            <a:xfrm rot="10800000">
              <a:off x="55212" y="3878394"/>
              <a:ext cx="1518351" cy="639256"/>
            </a:xfrm>
            <a:custGeom>
              <a:avLst/>
              <a:gdLst/>
              <a:ahLst/>
              <a:cxnLst/>
              <a:rect l="l" t="t" r="r" b="b"/>
              <a:pathLst>
                <a:path w="40176" h="16916" extrusionOk="0">
                  <a:moveTo>
                    <a:pt x="39965" y="1"/>
                  </a:moveTo>
                  <a:cubicBezTo>
                    <a:pt x="39953" y="1"/>
                    <a:pt x="39940" y="2"/>
                    <a:pt x="39926" y="6"/>
                  </a:cubicBezTo>
                  <a:cubicBezTo>
                    <a:pt x="30219" y="2558"/>
                    <a:pt x="20727" y="5849"/>
                    <a:pt x="11544" y="9880"/>
                  </a:cubicBezTo>
                  <a:cubicBezTo>
                    <a:pt x="7776" y="11549"/>
                    <a:pt x="3459" y="13577"/>
                    <a:pt x="120" y="16653"/>
                  </a:cubicBezTo>
                  <a:cubicBezTo>
                    <a:pt x="1" y="16749"/>
                    <a:pt x="72" y="16916"/>
                    <a:pt x="215" y="16916"/>
                  </a:cubicBezTo>
                  <a:cubicBezTo>
                    <a:pt x="239" y="16916"/>
                    <a:pt x="287" y="16916"/>
                    <a:pt x="311" y="16892"/>
                  </a:cubicBezTo>
                  <a:cubicBezTo>
                    <a:pt x="3626" y="13839"/>
                    <a:pt x="7919" y="11812"/>
                    <a:pt x="11664" y="10166"/>
                  </a:cubicBezTo>
                  <a:cubicBezTo>
                    <a:pt x="20846" y="6135"/>
                    <a:pt x="30315" y="2844"/>
                    <a:pt x="39998" y="316"/>
                  </a:cubicBezTo>
                  <a:cubicBezTo>
                    <a:pt x="40175" y="271"/>
                    <a:pt x="40126" y="1"/>
                    <a:pt x="39965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965;p34">
              <a:extLst>
                <a:ext uri="{FF2B5EF4-FFF2-40B4-BE49-F238E27FC236}">
                  <a16:creationId xmlns:a16="http://schemas.microsoft.com/office/drawing/2014/main" xmlns="" id="{6F790912-9714-54E7-CF20-656A292C688E}"/>
                </a:ext>
              </a:extLst>
            </p:cNvPr>
            <p:cNvSpPr/>
            <p:nvPr/>
          </p:nvSpPr>
          <p:spPr>
            <a:xfrm rot="10800000">
              <a:off x="1172386" y="3788252"/>
              <a:ext cx="746364" cy="333761"/>
            </a:xfrm>
            <a:custGeom>
              <a:avLst/>
              <a:gdLst/>
              <a:ahLst/>
              <a:cxnLst/>
              <a:rect l="l" t="t" r="r" b="b"/>
              <a:pathLst>
                <a:path w="19749" h="8832" extrusionOk="0">
                  <a:moveTo>
                    <a:pt x="19604" y="1"/>
                  </a:moveTo>
                  <a:cubicBezTo>
                    <a:pt x="19589" y="1"/>
                    <a:pt x="19574" y="3"/>
                    <a:pt x="19557" y="7"/>
                  </a:cubicBezTo>
                  <a:cubicBezTo>
                    <a:pt x="12593" y="1653"/>
                    <a:pt x="5986" y="4563"/>
                    <a:pt x="72" y="8569"/>
                  </a:cubicBezTo>
                  <a:cubicBezTo>
                    <a:pt x="0" y="8617"/>
                    <a:pt x="0" y="8689"/>
                    <a:pt x="24" y="8760"/>
                  </a:cubicBezTo>
                  <a:cubicBezTo>
                    <a:pt x="48" y="8808"/>
                    <a:pt x="95" y="8832"/>
                    <a:pt x="143" y="8832"/>
                  </a:cubicBezTo>
                  <a:cubicBezTo>
                    <a:pt x="167" y="8832"/>
                    <a:pt x="215" y="8808"/>
                    <a:pt x="239" y="8808"/>
                  </a:cubicBezTo>
                  <a:cubicBezTo>
                    <a:pt x="6130" y="4825"/>
                    <a:pt x="12712" y="1939"/>
                    <a:pt x="19629" y="293"/>
                  </a:cubicBezTo>
                  <a:cubicBezTo>
                    <a:pt x="19700" y="293"/>
                    <a:pt x="19748" y="198"/>
                    <a:pt x="19748" y="126"/>
                  </a:cubicBezTo>
                  <a:cubicBezTo>
                    <a:pt x="19728" y="47"/>
                    <a:pt x="19676" y="1"/>
                    <a:pt x="19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966;p34">
              <a:extLst>
                <a:ext uri="{FF2B5EF4-FFF2-40B4-BE49-F238E27FC236}">
                  <a16:creationId xmlns:a16="http://schemas.microsoft.com/office/drawing/2014/main" xmlns="" id="{5BBB5353-AA0F-2E3B-0B2A-10404AB4ED10}"/>
                </a:ext>
              </a:extLst>
            </p:cNvPr>
            <p:cNvSpPr/>
            <p:nvPr/>
          </p:nvSpPr>
          <p:spPr>
            <a:xfrm rot="10800000">
              <a:off x="1083173" y="4091027"/>
              <a:ext cx="337752" cy="77621"/>
            </a:xfrm>
            <a:custGeom>
              <a:avLst/>
              <a:gdLst/>
              <a:ahLst/>
              <a:cxnLst/>
              <a:rect l="l" t="t" r="r" b="b"/>
              <a:pathLst>
                <a:path w="8937" h="2054" extrusionOk="0">
                  <a:moveTo>
                    <a:pt x="8769" y="1"/>
                  </a:moveTo>
                  <a:cubicBezTo>
                    <a:pt x="5883" y="406"/>
                    <a:pt x="3021" y="979"/>
                    <a:pt x="207" y="1766"/>
                  </a:cubicBezTo>
                  <a:cubicBezTo>
                    <a:pt x="1" y="1789"/>
                    <a:pt x="37" y="2053"/>
                    <a:pt x="230" y="2053"/>
                  </a:cubicBezTo>
                  <a:cubicBezTo>
                    <a:pt x="238" y="2053"/>
                    <a:pt x="246" y="2053"/>
                    <a:pt x="255" y="2052"/>
                  </a:cubicBezTo>
                  <a:lnTo>
                    <a:pt x="279" y="2052"/>
                  </a:lnTo>
                  <a:cubicBezTo>
                    <a:pt x="3069" y="1289"/>
                    <a:pt x="5931" y="693"/>
                    <a:pt x="8817" y="311"/>
                  </a:cubicBezTo>
                  <a:cubicBezTo>
                    <a:pt x="8889" y="287"/>
                    <a:pt x="8936" y="216"/>
                    <a:pt x="8936" y="144"/>
                  </a:cubicBezTo>
                  <a:cubicBezTo>
                    <a:pt x="8936" y="49"/>
                    <a:pt x="8841" y="1"/>
                    <a:pt x="8769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967;p34">
              <a:extLst>
                <a:ext uri="{FF2B5EF4-FFF2-40B4-BE49-F238E27FC236}">
                  <a16:creationId xmlns:a16="http://schemas.microsoft.com/office/drawing/2014/main" xmlns="" id="{6F3B3C99-F35A-FB93-7C8F-D960DA30F72B}"/>
                </a:ext>
              </a:extLst>
            </p:cNvPr>
            <p:cNvSpPr/>
            <p:nvPr/>
          </p:nvSpPr>
          <p:spPr>
            <a:xfrm rot="10800000">
              <a:off x="1214759" y="3675562"/>
              <a:ext cx="447123" cy="424911"/>
            </a:xfrm>
            <a:custGeom>
              <a:avLst/>
              <a:gdLst/>
              <a:ahLst/>
              <a:cxnLst/>
              <a:rect l="l" t="t" r="r" b="b"/>
              <a:pathLst>
                <a:path w="11831" h="11244" extrusionOk="0">
                  <a:moveTo>
                    <a:pt x="11654" y="0"/>
                  </a:moveTo>
                  <a:cubicBezTo>
                    <a:pt x="11611" y="0"/>
                    <a:pt x="11570" y="18"/>
                    <a:pt x="11544" y="57"/>
                  </a:cubicBezTo>
                  <a:cubicBezTo>
                    <a:pt x="8372" y="4303"/>
                    <a:pt x="4484" y="7999"/>
                    <a:pt x="96" y="10957"/>
                  </a:cubicBezTo>
                  <a:cubicBezTo>
                    <a:pt x="24" y="11005"/>
                    <a:pt x="0" y="11100"/>
                    <a:pt x="48" y="11171"/>
                  </a:cubicBezTo>
                  <a:cubicBezTo>
                    <a:pt x="72" y="11219"/>
                    <a:pt x="120" y="11243"/>
                    <a:pt x="191" y="11243"/>
                  </a:cubicBezTo>
                  <a:cubicBezTo>
                    <a:pt x="215" y="11243"/>
                    <a:pt x="239" y="11219"/>
                    <a:pt x="263" y="11219"/>
                  </a:cubicBezTo>
                  <a:cubicBezTo>
                    <a:pt x="4699" y="8214"/>
                    <a:pt x="8586" y="4517"/>
                    <a:pt x="11782" y="224"/>
                  </a:cubicBezTo>
                  <a:cubicBezTo>
                    <a:pt x="11830" y="176"/>
                    <a:pt x="11830" y="81"/>
                    <a:pt x="11759" y="33"/>
                  </a:cubicBezTo>
                  <a:cubicBezTo>
                    <a:pt x="11726" y="12"/>
                    <a:pt x="11689" y="0"/>
                    <a:pt x="116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968;p34">
              <a:extLst>
                <a:ext uri="{FF2B5EF4-FFF2-40B4-BE49-F238E27FC236}">
                  <a16:creationId xmlns:a16="http://schemas.microsoft.com/office/drawing/2014/main" xmlns="" id="{40D966E9-C233-78CC-6540-206B60409FB0}"/>
                </a:ext>
              </a:extLst>
            </p:cNvPr>
            <p:cNvSpPr/>
            <p:nvPr/>
          </p:nvSpPr>
          <p:spPr>
            <a:xfrm rot="10800000">
              <a:off x="1335542" y="3723365"/>
              <a:ext cx="374108" cy="321328"/>
            </a:xfrm>
            <a:custGeom>
              <a:avLst/>
              <a:gdLst/>
              <a:ahLst/>
              <a:cxnLst/>
              <a:rect l="l" t="t" r="r" b="b"/>
              <a:pathLst>
                <a:path w="9899" h="8503" extrusionOk="0">
                  <a:moveTo>
                    <a:pt x="9734" y="0"/>
                  </a:moveTo>
                  <a:cubicBezTo>
                    <a:pt x="9695" y="0"/>
                    <a:pt x="9660" y="12"/>
                    <a:pt x="9636" y="36"/>
                  </a:cubicBezTo>
                  <a:cubicBezTo>
                    <a:pt x="6845" y="3208"/>
                    <a:pt x="3626" y="5951"/>
                    <a:pt x="72" y="8217"/>
                  </a:cubicBezTo>
                  <a:cubicBezTo>
                    <a:pt x="24" y="8264"/>
                    <a:pt x="0" y="8360"/>
                    <a:pt x="48" y="8431"/>
                  </a:cubicBezTo>
                  <a:cubicBezTo>
                    <a:pt x="72" y="8479"/>
                    <a:pt x="120" y="8503"/>
                    <a:pt x="167" y="8503"/>
                  </a:cubicBezTo>
                  <a:cubicBezTo>
                    <a:pt x="191" y="8503"/>
                    <a:pt x="215" y="8479"/>
                    <a:pt x="239" y="8479"/>
                  </a:cubicBezTo>
                  <a:cubicBezTo>
                    <a:pt x="3792" y="6189"/>
                    <a:pt x="7036" y="3423"/>
                    <a:pt x="9850" y="251"/>
                  </a:cubicBezTo>
                  <a:cubicBezTo>
                    <a:pt x="9898" y="179"/>
                    <a:pt x="9898" y="84"/>
                    <a:pt x="9850" y="36"/>
                  </a:cubicBezTo>
                  <a:cubicBezTo>
                    <a:pt x="9815" y="12"/>
                    <a:pt x="9773" y="0"/>
                    <a:pt x="973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969;p34">
              <a:extLst>
                <a:ext uri="{FF2B5EF4-FFF2-40B4-BE49-F238E27FC236}">
                  <a16:creationId xmlns:a16="http://schemas.microsoft.com/office/drawing/2014/main" xmlns="" id="{336D4541-69B6-DF7E-C78C-4D2CCD3193CC}"/>
                </a:ext>
              </a:extLst>
            </p:cNvPr>
            <p:cNvSpPr/>
            <p:nvPr/>
          </p:nvSpPr>
          <p:spPr>
            <a:xfrm rot="10800000">
              <a:off x="1432781" y="3820672"/>
              <a:ext cx="319233" cy="166314"/>
            </a:xfrm>
            <a:custGeom>
              <a:avLst/>
              <a:gdLst/>
              <a:ahLst/>
              <a:cxnLst/>
              <a:rect l="l" t="t" r="r" b="b"/>
              <a:pathLst>
                <a:path w="8447" h="4401" extrusionOk="0">
                  <a:moveTo>
                    <a:pt x="8240" y="0"/>
                  </a:moveTo>
                  <a:cubicBezTo>
                    <a:pt x="8222" y="0"/>
                    <a:pt x="8202" y="4"/>
                    <a:pt x="8181" y="12"/>
                  </a:cubicBezTo>
                  <a:cubicBezTo>
                    <a:pt x="5319" y="990"/>
                    <a:pt x="2600" y="2373"/>
                    <a:pt x="120" y="4138"/>
                  </a:cubicBezTo>
                  <a:cubicBezTo>
                    <a:pt x="0" y="4209"/>
                    <a:pt x="72" y="4400"/>
                    <a:pt x="215" y="4400"/>
                  </a:cubicBezTo>
                  <a:cubicBezTo>
                    <a:pt x="239" y="4400"/>
                    <a:pt x="263" y="4400"/>
                    <a:pt x="310" y="4376"/>
                  </a:cubicBezTo>
                  <a:cubicBezTo>
                    <a:pt x="2743" y="2635"/>
                    <a:pt x="5438" y="1276"/>
                    <a:pt x="8276" y="298"/>
                  </a:cubicBezTo>
                  <a:cubicBezTo>
                    <a:pt x="8446" y="234"/>
                    <a:pt x="8389" y="0"/>
                    <a:pt x="824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970;p34">
              <a:extLst>
                <a:ext uri="{FF2B5EF4-FFF2-40B4-BE49-F238E27FC236}">
                  <a16:creationId xmlns:a16="http://schemas.microsoft.com/office/drawing/2014/main" xmlns="" id="{97E0D779-964E-E92A-E889-7190D74BC24A}"/>
                </a:ext>
              </a:extLst>
            </p:cNvPr>
            <p:cNvSpPr/>
            <p:nvPr/>
          </p:nvSpPr>
          <p:spPr>
            <a:xfrm rot="10800000">
              <a:off x="1077770" y="3802652"/>
              <a:ext cx="285787" cy="360139"/>
            </a:xfrm>
            <a:custGeom>
              <a:avLst/>
              <a:gdLst/>
              <a:ahLst/>
              <a:cxnLst/>
              <a:rect l="l" t="t" r="r" b="b"/>
              <a:pathLst>
                <a:path w="7562" h="9530" extrusionOk="0">
                  <a:moveTo>
                    <a:pt x="7397" y="1"/>
                  </a:moveTo>
                  <a:cubicBezTo>
                    <a:pt x="7359" y="1"/>
                    <a:pt x="7323" y="13"/>
                    <a:pt x="7299" y="37"/>
                  </a:cubicBezTo>
                  <a:cubicBezTo>
                    <a:pt x="4628" y="2923"/>
                    <a:pt x="2219" y="6023"/>
                    <a:pt x="49" y="9291"/>
                  </a:cubicBezTo>
                  <a:cubicBezTo>
                    <a:pt x="1" y="9362"/>
                    <a:pt x="1" y="9458"/>
                    <a:pt x="72" y="9505"/>
                  </a:cubicBezTo>
                  <a:cubicBezTo>
                    <a:pt x="96" y="9505"/>
                    <a:pt x="144" y="9529"/>
                    <a:pt x="168" y="9529"/>
                  </a:cubicBezTo>
                  <a:cubicBezTo>
                    <a:pt x="215" y="9529"/>
                    <a:pt x="239" y="9505"/>
                    <a:pt x="287" y="9481"/>
                  </a:cubicBezTo>
                  <a:cubicBezTo>
                    <a:pt x="2434" y="6214"/>
                    <a:pt x="4866" y="3137"/>
                    <a:pt x="7514" y="251"/>
                  </a:cubicBezTo>
                  <a:cubicBezTo>
                    <a:pt x="7561" y="204"/>
                    <a:pt x="7561" y="108"/>
                    <a:pt x="7514" y="37"/>
                  </a:cubicBezTo>
                  <a:cubicBezTo>
                    <a:pt x="7478" y="13"/>
                    <a:pt x="7436" y="1"/>
                    <a:pt x="739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971;p34">
              <a:extLst>
                <a:ext uri="{FF2B5EF4-FFF2-40B4-BE49-F238E27FC236}">
                  <a16:creationId xmlns:a16="http://schemas.microsoft.com/office/drawing/2014/main" xmlns="" id="{9B040C72-6BE7-3A5C-369A-A544D904C803}"/>
                </a:ext>
              </a:extLst>
            </p:cNvPr>
            <p:cNvSpPr/>
            <p:nvPr/>
          </p:nvSpPr>
          <p:spPr>
            <a:xfrm rot="10800000">
              <a:off x="1181434" y="3845920"/>
              <a:ext cx="203739" cy="271370"/>
            </a:xfrm>
            <a:custGeom>
              <a:avLst/>
              <a:gdLst/>
              <a:ahLst/>
              <a:cxnLst/>
              <a:rect l="l" t="t" r="r" b="b"/>
              <a:pathLst>
                <a:path w="5391" h="7181" extrusionOk="0">
                  <a:moveTo>
                    <a:pt x="5220" y="0"/>
                  </a:moveTo>
                  <a:cubicBezTo>
                    <a:pt x="5176" y="0"/>
                    <a:pt x="5135" y="27"/>
                    <a:pt x="5104" y="73"/>
                  </a:cubicBezTo>
                  <a:cubicBezTo>
                    <a:pt x="3554" y="2458"/>
                    <a:pt x="1861" y="4748"/>
                    <a:pt x="48" y="6942"/>
                  </a:cubicBezTo>
                  <a:cubicBezTo>
                    <a:pt x="0" y="6990"/>
                    <a:pt x="0" y="7085"/>
                    <a:pt x="72" y="7133"/>
                  </a:cubicBezTo>
                  <a:cubicBezTo>
                    <a:pt x="96" y="7156"/>
                    <a:pt x="144" y="7180"/>
                    <a:pt x="167" y="7180"/>
                  </a:cubicBezTo>
                  <a:cubicBezTo>
                    <a:pt x="215" y="7180"/>
                    <a:pt x="263" y="7156"/>
                    <a:pt x="287" y="7109"/>
                  </a:cubicBezTo>
                  <a:cubicBezTo>
                    <a:pt x="2099" y="4915"/>
                    <a:pt x="3793" y="2625"/>
                    <a:pt x="5343" y="240"/>
                  </a:cubicBezTo>
                  <a:cubicBezTo>
                    <a:pt x="5391" y="168"/>
                    <a:pt x="5367" y="73"/>
                    <a:pt x="5295" y="25"/>
                  </a:cubicBezTo>
                  <a:cubicBezTo>
                    <a:pt x="5270" y="8"/>
                    <a:pt x="5245" y="0"/>
                    <a:pt x="522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972;p34">
              <a:extLst>
                <a:ext uri="{FF2B5EF4-FFF2-40B4-BE49-F238E27FC236}">
                  <a16:creationId xmlns:a16="http://schemas.microsoft.com/office/drawing/2014/main" xmlns="" id="{59918014-E14F-5EFF-99B8-D51F13E6C88F}"/>
                </a:ext>
              </a:extLst>
            </p:cNvPr>
            <p:cNvSpPr/>
            <p:nvPr/>
          </p:nvSpPr>
          <p:spPr>
            <a:xfrm rot="10800000">
              <a:off x="1258596" y="3962199"/>
              <a:ext cx="487108" cy="120097"/>
            </a:xfrm>
            <a:custGeom>
              <a:avLst/>
              <a:gdLst/>
              <a:ahLst/>
              <a:cxnLst/>
              <a:rect l="l" t="t" r="r" b="b"/>
              <a:pathLst>
                <a:path w="12889" h="3178" extrusionOk="0">
                  <a:moveTo>
                    <a:pt x="12656" y="1"/>
                  </a:moveTo>
                  <a:cubicBezTo>
                    <a:pt x="12644" y="1"/>
                    <a:pt x="12631" y="2"/>
                    <a:pt x="12617" y="5"/>
                  </a:cubicBezTo>
                  <a:cubicBezTo>
                    <a:pt x="8491" y="1126"/>
                    <a:pt x="4293" y="2104"/>
                    <a:pt x="143" y="2891"/>
                  </a:cubicBezTo>
                  <a:cubicBezTo>
                    <a:pt x="72" y="2891"/>
                    <a:pt x="0" y="2987"/>
                    <a:pt x="24" y="3058"/>
                  </a:cubicBezTo>
                  <a:cubicBezTo>
                    <a:pt x="48" y="3130"/>
                    <a:pt x="96" y="3178"/>
                    <a:pt x="167" y="3178"/>
                  </a:cubicBezTo>
                  <a:lnTo>
                    <a:pt x="191" y="3178"/>
                  </a:lnTo>
                  <a:cubicBezTo>
                    <a:pt x="4341" y="2391"/>
                    <a:pt x="8563" y="1437"/>
                    <a:pt x="12689" y="316"/>
                  </a:cubicBezTo>
                  <a:cubicBezTo>
                    <a:pt x="12888" y="271"/>
                    <a:pt x="12820" y="1"/>
                    <a:pt x="1265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973;p34">
              <a:extLst>
                <a:ext uri="{FF2B5EF4-FFF2-40B4-BE49-F238E27FC236}">
                  <a16:creationId xmlns:a16="http://schemas.microsoft.com/office/drawing/2014/main" xmlns="" id="{56C7FF6D-2037-BEBF-CB0F-0CACA1FED169}"/>
                </a:ext>
              </a:extLst>
            </p:cNvPr>
            <p:cNvSpPr/>
            <p:nvPr/>
          </p:nvSpPr>
          <p:spPr>
            <a:xfrm rot="10800000">
              <a:off x="1142049" y="4032490"/>
              <a:ext cx="426110" cy="106454"/>
            </a:xfrm>
            <a:custGeom>
              <a:avLst/>
              <a:gdLst/>
              <a:ahLst/>
              <a:cxnLst/>
              <a:rect l="l" t="t" r="r" b="b"/>
              <a:pathLst>
                <a:path w="11275" h="2817" extrusionOk="0">
                  <a:moveTo>
                    <a:pt x="11064" y="1"/>
                  </a:moveTo>
                  <a:cubicBezTo>
                    <a:pt x="11057" y="1"/>
                    <a:pt x="11051" y="1"/>
                    <a:pt x="11044" y="2"/>
                  </a:cubicBezTo>
                  <a:cubicBezTo>
                    <a:pt x="7323" y="431"/>
                    <a:pt x="3650" y="1266"/>
                    <a:pt x="120" y="2506"/>
                  </a:cubicBezTo>
                  <a:cubicBezTo>
                    <a:pt x="48" y="2530"/>
                    <a:pt x="1" y="2625"/>
                    <a:pt x="25" y="2697"/>
                  </a:cubicBezTo>
                  <a:cubicBezTo>
                    <a:pt x="48" y="2769"/>
                    <a:pt x="96" y="2792"/>
                    <a:pt x="168" y="2816"/>
                  </a:cubicBezTo>
                  <a:cubicBezTo>
                    <a:pt x="192" y="2816"/>
                    <a:pt x="192" y="2792"/>
                    <a:pt x="215" y="2792"/>
                  </a:cubicBezTo>
                  <a:cubicBezTo>
                    <a:pt x="3745" y="1576"/>
                    <a:pt x="7371" y="741"/>
                    <a:pt x="11067" y="312"/>
                  </a:cubicBezTo>
                  <a:cubicBezTo>
                    <a:pt x="11274" y="289"/>
                    <a:pt x="11237" y="1"/>
                    <a:pt x="110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974;p34">
              <a:extLst>
                <a:ext uri="{FF2B5EF4-FFF2-40B4-BE49-F238E27FC236}">
                  <a16:creationId xmlns:a16="http://schemas.microsoft.com/office/drawing/2014/main" xmlns="" id="{FE6AEB68-8C15-DF32-56D5-2B843D36AEBE}"/>
                </a:ext>
              </a:extLst>
            </p:cNvPr>
            <p:cNvSpPr/>
            <p:nvPr/>
          </p:nvSpPr>
          <p:spPr>
            <a:xfrm rot="10800000">
              <a:off x="943464" y="4036347"/>
              <a:ext cx="142478" cy="180976"/>
            </a:xfrm>
            <a:custGeom>
              <a:avLst/>
              <a:gdLst/>
              <a:ahLst/>
              <a:cxnLst/>
              <a:rect l="l" t="t" r="r" b="b"/>
              <a:pathLst>
                <a:path w="3770" h="4789" extrusionOk="0">
                  <a:moveTo>
                    <a:pt x="3578" y="1"/>
                  </a:moveTo>
                  <a:lnTo>
                    <a:pt x="3578" y="1"/>
                  </a:lnTo>
                  <a:cubicBezTo>
                    <a:pt x="2410" y="597"/>
                    <a:pt x="1456" y="1837"/>
                    <a:pt x="716" y="2791"/>
                  </a:cubicBezTo>
                  <a:cubicBezTo>
                    <a:pt x="454" y="3101"/>
                    <a:pt x="263" y="3459"/>
                    <a:pt x="120" y="3841"/>
                  </a:cubicBezTo>
                  <a:cubicBezTo>
                    <a:pt x="1" y="4175"/>
                    <a:pt x="144" y="4556"/>
                    <a:pt x="478" y="4723"/>
                  </a:cubicBezTo>
                  <a:cubicBezTo>
                    <a:pt x="600" y="4767"/>
                    <a:pt x="726" y="4788"/>
                    <a:pt x="851" y="4788"/>
                  </a:cubicBezTo>
                  <a:cubicBezTo>
                    <a:pt x="1068" y="4788"/>
                    <a:pt x="1283" y="4725"/>
                    <a:pt x="1479" y="4604"/>
                  </a:cubicBezTo>
                  <a:cubicBezTo>
                    <a:pt x="1790" y="4437"/>
                    <a:pt x="2052" y="4199"/>
                    <a:pt x="2267" y="3912"/>
                  </a:cubicBezTo>
                  <a:cubicBezTo>
                    <a:pt x="2672" y="3292"/>
                    <a:pt x="2958" y="2624"/>
                    <a:pt x="3125" y="1933"/>
                  </a:cubicBezTo>
                  <a:cubicBezTo>
                    <a:pt x="3316" y="1384"/>
                    <a:pt x="3769" y="454"/>
                    <a:pt x="357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975;p34">
              <a:extLst>
                <a:ext uri="{FF2B5EF4-FFF2-40B4-BE49-F238E27FC236}">
                  <a16:creationId xmlns:a16="http://schemas.microsoft.com/office/drawing/2014/main" xmlns="" id="{3EE79F68-EBCD-D602-DD01-F6D7D0C0A690}"/>
                </a:ext>
              </a:extLst>
            </p:cNvPr>
            <p:cNvSpPr/>
            <p:nvPr/>
          </p:nvSpPr>
          <p:spPr>
            <a:xfrm rot="10800000">
              <a:off x="942593" y="4200470"/>
              <a:ext cx="206423" cy="76109"/>
            </a:xfrm>
            <a:custGeom>
              <a:avLst/>
              <a:gdLst/>
              <a:ahLst/>
              <a:cxnLst/>
              <a:rect l="l" t="t" r="r" b="b"/>
              <a:pathLst>
                <a:path w="5462" h="2014" extrusionOk="0">
                  <a:moveTo>
                    <a:pt x="1530" y="0"/>
                  </a:moveTo>
                  <a:cubicBezTo>
                    <a:pt x="1426" y="0"/>
                    <a:pt x="1321" y="6"/>
                    <a:pt x="1217" y="19"/>
                  </a:cubicBezTo>
                  <a:cubicBezTo>
                    <a:pt x="787" y="42"/>
                    <a:pt x="382" y="281"/>
                    <a:pt x="143" y="639"/>
                  </a:cubicBezTo>
                  <a:cubicBezTo>
                    <a:pt x="0" y="901"/>
                    <a:pt x="24" y="1235"/>
                    <a:pt x="215" y="1474"/>
                  </a:cubicBezTo>
                  <a:cubicBezTo>
                    <a:pt x="406" y="1688"/>
                    <a:pt x="692" y="1855"/>
                    <a:pt x="1002" y="1903"/>
                  </a:cubicBezTo>
                  <a:cubicBezTo>
                    <a:pt x="1388" y="1978"/>
                    <a:pt x="1781" y="2013"/>
                    <a:pt x="2178" y="2013"/>
                  </a:cubicBezTo>
                  <a:cubicBezTo>
                    <a:pt x="2539" y="2013"/>
                    <a:pt x="2903" y="1984"/>
                    <a:pt x="3268" y="1927"/>
                  </a:cubicBezTo>
                  <a:cubicBezTo>
                    <a:pt x="3864" y="1855"/>
                    <a:pt x="4937" y="1927"/>
                    <a:pt x="5462" y="1569"/>
                  </a:cubicBezTo>
                  <a:cubicBezTo>
                    <a:pt x="4866" y="782"/>
                    <a:pt x="3482" y="400"/>
                    <a:pt x="2409" y="138"/>
                  </a:cubicBezTo>
                  <a:cubicBezTo>
                    <a:pt x="2126" y="49"/>
                    <a:pt x="1830" y="0"/>
                    <a:pt x="153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976;p34">
              <a:extLst>
                <a:ext uri="{FF2B5EF4-FFF2-40B4-BE49-F238E27FC236}">
                  <a16:creationId xmlns:a16="http://schemas.microsoft.com/office/drawing/2014/main" xmlns="" id="{F09ABC56-CCC0-5BD5-6CB5-BF70ED08B1DD}"/>
                </a:ext>
              </a:extLst>
            </p:cNvPr>
            <p:cNvSpPr/>
            <p:nvPr/>
          </p:nvSpPr>
          <p:spPr>
            <a:xfrm rot="10800000">
              <a:off x="264771" y="4445322"/>
              <a:ext cx="91987" cy="177802"/>
            </a:xfrm>
            <a:custGeom>
              <a:avLst/>
              <a:gdLst/>
              <a:ahLst/>
              <a:cxnLst/>
              <a:rect l="l" t="t" r="r" b="b"/>
              <a:pathLst>
                <a:path w="2434" h="4705" extrusionOk="0">
                  <a:moveTo>
                    <a:pt x="1261" y="1"/>
                  </a:moveTo>
                  <a:cubicBezTo>
                    <a:pt x="1184" y="1"/>
                    <a:pt x="1105" y="10"/>
                    <a:pt x="1026" y="30"/>
                  </a:cubicBezTo>
                  <a:cubicBezTo>
                    <a:pt x="692" y="125"/>
                    <a:pt x="382" y="340"/>
                    <a:pt x="215" y="650"/>
                  </a:cubicBezTo>
                  <a:cubicBezTo>
                    <a:pt x="48" y="936"/>
                    <a:pt x="1" y="1246"/>
                    <a:pt x="25" y="1557"/>
                  </a:cubicBezTo>
                  <a:cubicBezTo>
                    <a:pt x="120" y="2177"/>
                    <a:pt x="382" y="2773"/>
                    <a:pt x="764" y="3274"/>
                  </a:cubicBezTo>
                  <a:cubicBezTo>
                    <a:pt x="1002" y="3703"/>
                    <a:pt x="1312" y="4538"/>
                    <a:pt x="1813" y="4705"/>
                  </a:cubicBezTo>
                  <a:cubicBezTo>
                    <a:pt x="2433" y="3679"/>
                    <a:pt x="2362" y="2367"/>
                    <a:pt x="2290" y="1366"/>
                  </a:cubicBezTo>
                  <a:cubicBezTo>
                    <a:pt x="2290" y="1008"/>
                    <a:pt x="2195" y="674"/>
                    <a:pt x="2028" y="388"/>
                  </a:cubicBezTo>
                  <a:cubicBezTo>
                    <a:pt x="1839" y="142"/>
                    <a:pt x="1559" y="1"/>
                    <a:pt x="1261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977;p34">
              <a:extLst>
                <a:ext uri="{FF2B5EF4-FFF2-40B4-BE49-F238E27FC236}">
                  <a16:creationId xmlns:a16="http://schemas.microsoft.com/office/drawing/2014/main" xmlns="" id="{A3083C92-1A26-5B77-39EC-A0952E9309A6}"/>
                </a:ext>
              </a:extLst>
            </p:cNvPr>
            <p:cNvSpPr/>
            <p:nvPr/>
          </p:nvSpPr>
          <p:spPr>
            <a:xfrm rot="10800000">
              <a:off x="211598" y="4280704"/>
              <a:ext cx="92856" cy="174552"/>
            </a:xfrm>
            <a:custGeom>
              <a:avLst/>
              <a:gdLst/>
              <a:ahLst/>
              <a:cxnLst/>
              <a:rect l="l" t="t" r="r" b="b"/>
              <a:pathLst>
                <a:path w="2457" h="4619" extrusionOk="0">
                  <a:moveTo>
                    <a:pt x="453" y="0"/>
                  </a:moveTo>
                  <a:cubicBezTo>
                    <a:pt x="72" y="477"/>
                    <a:pt x="167" y="1384"/>
                    <a:pt x="119" y="1908"/>
                  </a:cubicBezTo>
                  <a:cubicBezTo>
                    <a:pt x="48" y="2576"/>
                    <a:pt x="0" y="3268"/>
                    <a:pt x="215" y="3840"/>
                  </a:cubicBezTo>
                  <a:cubicBezTo>
                    <a:pt x="310" y="4127"/>
                    <a:pt x="501" y="4341"/>
                    <a:pt x="739" y="4508"/>
                  </a:cubicBezTo>
                  <a:cubicBezTo>
                    <a:pt x="901" y="4583"/>
                    <a:pt x="1077" y="4619"/>
                    <a:pt x="1251" y="4619"/>
                  </a:cubicBezTo>
                  <a:cubicBezTo>
                    <a:pt x="1410" y="4619"/>
                    <a:pt x="1569" y="4589"/>
                    <a:pt x="1717" y="4532"/>
                  </a:cubicBezTo>
                  <a:cubicBezTo>
                    <a:pt x="2075" y="4341"/>
                    <a:pt x="2361" y="3983"/>
                    <a:pt x="2409" y="3578"/>
                  </a:cubicBezTo>
                  <a:cubicBezTo>
                    <a:pt x="2457" y="3220"/>
                    <a:pt x="2385" y="2886"/>
                    <a:pt x="2242" y="2576"/>
                  </a:cubicBezTo>
                  <a:cubicBezTo>
                    <a:pt x="1884" y="1670"/>
                    <a:pt x="1383" y="501"/>
                    <a:pt x="45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978;p34">
              <a:extLst>
                <a:ext uri="{FF2B5EF4-FFF2-40B4-BE49-F238E27FC236}">
                  <a16:creationId xmlns:a16="http://schemas.microsoft.com/office/drawing/2014/main" xmlns="" id="{95B3B94E-67A5-3286-7D2B-ED661BA9F767}"/>
                </a:ext>
              </a:extLst>
            </p:cNvPr>
            <p:cNvSpPr/>
            <p:nvPr/>
          </p:nvSpPr>
          <p:spPr>
            <a:xfrm rot="10800000">
              <a:off x="764104" y="4030416"/>
              <a:ext cx="203739" cy="260789"/>
            </a:xfrm>
            <a:custGeom>
              <a:avLst/>
              <a:gdLst/>
              <a:ahLst/>
              <a:cxnLst/>
              <a:rect l="l" t="t" r="r" b="b"/>
              <a:pathLst>
                <a:path w="5391" h="6901" extrusionOk="0">
                  <a:moveTo>
                    <a:pt x="5104" y="0"/>
                  </a:moveTo>
                  <a:lnTo>
                    <a:pt x="5104" y="0"/>
                  </a:lnTo>
                  <a:cubicBezTo>
                    <a:pt x="3435" y="859"/>
                    <a:pt x="2051" y="2624"/>
                    <a:pt x="1002" y="4007"/>
                  </a:cubicBezTo>
                  <a:cubicBezTo>
                    <a:pt x="620" y="4460"/>
                    <a:pt x="334" y="4961"/>
                    <a:pt x="143" y="5510"/>
                  </a:cubicBezTo>
                  <a:cubicBezTo>
                    <a:pt x="0" y="6034"/>
                    <a:pt x="143" y="6607"/>
                    <a:pt x="644" y="6821"/>
                  </a:cubicBezTo>
                  <a:cubicBezTo>
                    <a:pt x="819" y="6874"/>
                    <a:pt x="1000" y="6901"/>
                    <a:pt x="1181" y="6901"/>
                  </a:cubicBezTo>
                  <a:cubicBezTo>
                    <a:pt x="1493" y="6901"/>
                    <a:pt x="1803" y="6821"/>
                    <a:pt x="2075" y="6654"/>
                  </a:cubicBezTo>
                  <a:cubicBezTo>
                    <a:pt x="2528" y="6392"/>
                    <a:pt x="2910" y="6058"/>
                    <a:pt x="3220" y="5629"/>
                  </a:cubicBezTo>
                  <a:cubicBezTo>
                    <a:pt x="3888" y="4723"/>
                    <a:pt x="4174" y="3745"/>
                    <a:pt x="4484" y="2767"/>
                  </a:cubicBezTo>
                  <a:cubicBezTo>
                    <a:pt x="4723" y="1980"/>
                    <a:pt x="5390" y="644"/>
                    <a:pt x="510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979;p34">
              <a:extLst>
                <a:ext uri="{FF2B5EF4-FFF2-40B4-BE49-F238E27FC236}">
                  <a16:creationId xmlns:a16="http://schemas.microsoft.com/office/drawing/2014/main" xmlns="" id="{0CBCC897-F4D1-224C-CF47-AFCEA3D37F5F}"/>
                </a:ext>
              </a:extLst>
            </p:cNvPr>
            <p:cNvSpPr/>
            <p:nvPr/>
          </p:nvSpPr>
          <p:spPr>
            <a:xfrm rot="10800000">
              <a:off x="761418" y="4266682"/>
              <a:ext cx="299279" cy="109402"/>
            </a:xfrm>
            <a:custGeom>
              <a:avLst/>
              <a:gdLst/>
              <a:ahLst/>
              <a:cxnLst/>
              <a:rect l="l" t="t" r="r" b="b"/>
              <a:pathLst>
                <a:path w="7919" h="2895" extrusionOk="0">
                  <a:moveTo>
                    <a:pt x="2238" y="0"/>
                  </a:moveTo>
                  <a:cubicBezTo>
                    <a:pt x="2089" y="0"/>
                    <a:pt x="1939" y="9"/>
                    <a:pt x="1789" y="28"/>
                  </a:cubicBezTo>
                  <a:cubicBezTo>
                    <a:pt x="1169" y="76"/>
                    <a:pt x="597" y="410"/>
                    <a:pt x="239" y="934"/>
                  </a:cubicBezTo>
                  <a:cubicBezTo>
                    <a:pt x="1" y="1316"/>
                    <a:pt x="48" y="1793"/>
                    <a:pt x="311" y="2127"/>
                  </a:cubicBezTo>
                  <a:cubicBezTo>
                    <a:pt x="621" y="2461"/>
                    <a:pt x="1002" y="2675"/>
                    <a:pt x="1455" y="2747"/>
                  </a:cubicBezTo>
                  <a:cubicBezTo>
                    <a:pt x="1908" y="2855"/>
                    <a:pt x="2390" y="2894"/>
                    <a:pt x="2886" y="2894"/>
                  </a:cubicBezTo>
                  <a:cubicBezTo>
                    <a:pt x="3487" y="2894"/>
                    <a:pt x="4109" y="2836"/>
                    <a:pt x="4723" y="2771"/>
                  </a:cubicBezTo>
                  <a:cubicBezTo>
                    <a:pt x="5629" y="2675"/>
                    <a:pt x="7156" y="2747"/>
                    <a:pt x="7919" y="2294"/>
                  </a:cubicBezTo>
                  <a:cubicBezTo>
                    <a:pt x="7036" y="1149"/>
                    <a:pt x="5057" y="601"/>
                    <a:pt x="3507" y="195"/>
                  </a:cubicBezTo>
                  <a:cubicBezTo>
                    <a:pt x="3084" y="72"/>
                    <a:pt x="2661" y="0"/>
                    <a:pt x="223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980;p34">
              <a:extLst>
                <a:ext uri="{FF2B5EF4-FFF2-40B4-BE49-F238E27FC236}">
                  <a16:creationId xmlns:a16="http://schemas.microsoft.com/office/drawing/2014/main" xmlns="" id="{91B13CD2-941F-C3BD-8E46-C6D1BB806971}"/>
                </a:ext>
              </a:extLst>
            </p:cNvPr>
            <p:cNvSpPr/>
            <p:nvPr/>
          </p:nvSpPr>
          <p:spPr>
            <a:xfrm rot="10800000">
              <a:off x="380147" y="4403867"/>
              <a:ext cx="109107" cy="230708"/>
            </a:xfrm>
            <a:custGeom>
              <a:avLst/>
              <a:gdLst/>
              <a:ahLst/>
              <a:cxnLst/>
              <a:rect l="l" t="t" r="r" b="b"/>
              <a:pathLst>
                <a:path w="2887" h="6105" extrusionOk="0">
                  <a:moveTo>
                    <a:pt x="1656" y="1"/>
                  </a:moveTo>
                  <a:cubicBezTo>
                    <a:pt x="1582" y="1"/>
                    <a:pt x="1507" y="8"/>
                    <a:pt x="1432" y="23"/>
                  </a:cubicBezTo>
                  <a:cubicBezTo>
                    <a:pt x="979" y="118"/>
                    <a:pt x="597" y="381"/>
                    <a:pt x="335" y="762"/>
                  </a:cubicBezTo>
                  <a:cubicBezTo>
                    <a:pt x="120" y="1096"/>
                    <a:pt x="25" y="1478"/>
                    <a:pt x="25" y="1883"/>
                  </a:cubicBezTo>
                  <a:cubicBezTo>
                    <a:pt x="1" y="2718"/>
                    <a:pt x="382" y="3457"/>
                    <a:pt x="716" y="4173"/>
                  </a:cubicBezTo>
                  <a:cubicBezTo>
                    <a:pt x="1002" y="4722"/>
                    <a:pt x="1265" y="5843"/>
                    <a:pt x="1861" y="6105"/>
                  </a:cubicBezTo>
                  <a:cubicBezTo>
                    <a:pt x="2743" y="4817"/>
                    <a:pt x="2815" y="3147"/>
                    <a:pt x="2839" y="1836"/>
                  </a:cubicBezTo>
                  <a:cubicBezTo>
                    <a:pt x="2887" y="1406"/>
                    <a:pt x="2815" y="953"/>
                    <a:pt x="2624" y="572"/>
                  </a:cubicBezTo>
                  <a:cubicBezTo>
                    <a:pt x="2423" y="210"/>
                    <a:pt x="2053" y="1"/>
                    <a:pt x="165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981;p34">
              <a:extLst>
                <a:ext uri="{FF2B5EF4-FFF2-40B4-BE49-F238E27FC236}">
                  <a16:creationId xmlns:a16="http://schemas.microsoft.com/office/drawing/2014/main" xmlns="" id="{7BBDCEF1-91A9-6199-BFB0-10479AF1D10D}"/>
                </a:ext>
              </a:extLst>
            </p:cNvPr>
            <p:cNvSpPr/>
            <p:nvPr/>
          </p:nvSpPr>
          <p:spPr>
            <a:xfrm rot="10800000">
              <a:off x="321570" y="4205425"/>
              <a:ext cx="124413" cy="220996"/>
            </a:xfrm>
            <a:custGeom>
              <a:avLst/>
              <a:gdLst/>
              <a:ahLst/>
              <a:cxnLst/>
              <a:rect l="l" t="t" r="r" b="b"/>
              <a:pathLst>
                <a:path w="3292" h="5848" extrusionOk="0">
                  <a:moveTo>
                    <a:pt x="692" y="1"/>
                  </a:moveTo>
                  <a:cubicBezTo>
                    <a:pt x="1" y="1312"/>
                    <a:pt x="191" y="2934"/>
                    <a:pt x="358" y="4198"/>
                  </a:cubicBezTo>
                  <a:cubicBezTo>
                    <a:pt x="382" y="4628"/>
                    <a:pt x="525" y="5057"/>
                    <a:pt x="764" y="5415"/>
                  </a:cubicBezTo>
                  <a:cubicBezTo>
                    <a:pt x="999" y="5686"/>
                    <a:pt x="1357" y="5847"/>
                    <a:pt x="1724" y="5847"/>
                  </a:cubicBezTo>
                  <a:cubicBezTo>
                    <a:pt x="1842" y="5847"/>
                    <a:pt x="1960" y="5831"/>
                    <a:pt x="2075" y="5796"/>
                  </a:cubicBezTo>
                  <a:cubicBezTo>
                    <a:pt x="2505" y="5653"/>
                    <a:pt x="2863" y="5367"/>
                    <a:pt x="3077" y="4962"/>
                  </a:cubicBezTo>
                  <a:cubicBezTo>
                    <a:pt x="3244" y="4604"/>
                    <a:pt x="3292" y="4222"/>
                    <a:pt x="3220" y="3841"/>
                  </a:cubicBezTo>
                  <a:cubicBezTo>
                    <a:pt x="3101" y="3030"/>
                    <a:pt x="2648" y="2362"/>
                    <a:pt x="2171" y="1718"/>
                  </a:cubicBezTo>
                  <a:cubicBezTo>
                    <a:pt x="1789" y="1217"/>
                    <a:pt x="1360" y="191"/>
                    <a:pt x="69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982;p34">
              <a:extLst>
                <a:ext uri="{FF2B5EF4-FFF2-40B4-BE49-F238E27FC236}">
                  <a16:creationId xmlns:a16="http://schemas.microsoft.com/office/drawing/2014/main" xmlns="" id="{45AC03C1-1FEA-CA56-7D32-3D75727EDE3D}"/>
                </a:ext>
              </a:extLst>
            </p:cNvPr>
            <p:cNvSpPr/>
            <p:nvPr/>
          </p:nvSpPr>
          <p:spPr>
            <a:xfrm rot="10800000">
              <a:off x="622616" y="4065864"/>
              <a:ext cx="134315" cy="274015"/>
            </a:xfrm>
            <a:custGeom>
              <a:avLst/>
              <a:gdLst/>
              <a:ahLst/>
              <a:cxnLst/>
              <a:rect l="l" t="t" r="r" b="b"/>
              <a:pathLst>
                <a:path w="3554" h="7251" extrusionOk="0">
                  <a:moveTo>
                    <a:pt x="2934" y="0"/>
                  </a:moveTo>
                  <a:cubicBezTo>
                    <a:pt x="1550" y="1240"/>
                    <a:pt x="835" y="3196"/>
                    <a:pt x="310" y="4699"/>
                  </a:cubicBezTo>
                  <a:cubicBezTo>
                    <a:pt x="96" y="5200"/>
                    <a:pt x="0" y="5724"/>
                    <a:pt x="24" y="6273"/>
                  </a:cubicBezTo>
                  <a:cubicBezTo>
                    <a:pt x="96" y="6798"/>
                    <a:pt x="525" y="7203"/>
                    <a:pt x="1050" y="7251"/>
                  </a:cubicBezTo>
                  <a:cubicBezTo>
                    <a:pt x="1574" y="7251"/>
                    <a:pt x="2075" y="7036"/>
                    <a:pt x="2457" y="6678"/>
                  </a:cubicBezTo>
                  <a:cubicBezTo>
                    <a:pt x="2814" y="6344"/>
                    <a:pt x="3077" y="5915"/>
                    <a:pt x="3220" y="5462"/>
                  </a:cubicBezTo>
                  <a:cubicBezTo>
                    <a:pt x="3554" y="4484"/>
                    <a:pt x="3458" y="3530"/>
                    <a:pt x="3387" y="2600"/>
                  </a:cubicBezTo>
                  <a:cubicBezTo>
                    <a:pt x="3315" y="1861"/>
                    <a:pt x="3482" y="501"/>
                    <a:pt x="293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983;p34">
              <a:extLst>
                <a:ext uri="{FF2B5EF4-FFF2-40B4-BE49-F238E27FC236}">
                  <a16:creationId xmlns:a16="http://schemas.microsoft.com/office/drawing/2014/main" xmlns="" id="{9E6381A6-169B-390F-2792-59B9BADA981F}"/>
                </a:ext>
              </a:extLst>
            </p:cNvPr>
            <p:cNvSpPr/>
            <p:nvPr/>
          </p:nvSpPr>
          <p:spPr>
            <a:xfrm rot="10800000">
              <a:off x="455843" y="4117865"/>
              <a:ext cx="124451" cy="261696"/>
            </a:xfrm>
            <a:custGeom>
              <a:avLst/>
              <a:gdLst/>
              <a:ahLst/>
              <a:cxnLst/>
              <a:rect l="l" t="t" r="r" b="b"/>
              <a:pathLst>
                <a:path w="3293" h="6925" extrusionOk="0">
                  <a:moveTo>
                    <a:pt x="1003" y="1"/>
                  </a:moveTo>
                  <a:cubicBezTo>
                    <a:pt x="49" y="1456"/>
                    <a:pt x="49" y="3364"/>
                    <a:pt x="49" y="4842"/>
                  </a:cubicBezTo>
                  <a:cubicBezTo>
                    <a:pt x="1" y="5343"/>
                    <a:pt x="96" y="5844"/>
                    <a:pt x="311" y="6297"/>
                  </a:cubicBezTo>
                  <a:cubicBezTo>
                    <a:pt x="568" y="6693"/>
                    <a:pt x="988" y="6924"/>
                    <a:pt x="1437" y="6924"/>
                  </a:cubicBezTo>
                  <a:cubicBezTo>
                    <a:pt x="1530" y="6924"/>
                    <a:pt x="1624" y="6914"/>
                    <a:pt x="1718" y="6894"/>
                  </a:cubicBezTo>
                  <a:cubicBezTo>
                    <a:pt x="2219" y="6774"/>
                    <a:pt x="2672" y="6464"/>
                    <a:pt x="2934" y="6011"/>
                  </a:cubicBezTo>
                  <a:cubicBezTo>
                    <a:pt x="3173" y="5630"/>
                    <a:pt x="3292" y="5176"/>
                    <a:pt x="3268" y="4747"/>
                  </a:cubicBezTo>
                  <a:cubicBezTo>
                    <a:pt x="3268" y="3793"/>
                    <a:pt x="2815" y="2958"/>
                    <a:pt x="2410" y="2171"/>
                  </a:cubicBezTo>
                  <a:cubicBezTo>
                    <a:pt x="2076" y="1527"/>
                    <a:pt x="1742" y="287"/>
                    <a:pt x="1003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984;p34">
              <a:extLst>
                <a:ext uri="{FF2B5EF4-FFF2-40B4-BE49-F238E27FC236}">
                  <a16:creationId xmlns:a16="http://schemas.microsoft.com/office/drawing/2014/main" xmlns="" id="{04ED9A23-3666-21AD-1AF6-40E5CBFBB33C}"/>
                </a:ext>
              </a:extLst>
            </p:cNvPr>
            <p:cNvSpPr/>
            <p:nvPr/>
          </p:nvSpPr>
          <p:spPr>
            <a:xfrm rot="10800000">
              <a:off x="638824" y="4332742"/>
              <a:ext cx="261449" cy="148250"/>
            </a:xfrm>
            <a:custGeom>
              <a:avLst/>
              <a:gdLst/>
              <a:ahLst/>
              <a:cxnLst/>
              <a:rect l="l" t="t" r="r" b="b"/>
              <a:pathLst>
                <a:path w="6918" h="3923" extrusionOk="0">
                  <a:moveTo>
                    <a:pt x="1888" y="0"/>
                  </a:moveTo>
                  <a:cubicBezTo>
                    <a:pt x="1349" y="0"/>
                    <a:pt x="826" y="211"/>
                    <a:pt x="430" y="586"/>
                  </a:cubicBezTo>
                  <a:cubicBezTo>
                    <a:pt x="120" y="920"/>
                    <a:pt x="1" y="1397"/>
                    <a:pt x="144" y="1826"/>
                  </a:cubicBezTo>
                  <a:cubicBezTo>
                    <a:pt x="287" y="2208"/>
                    <a:pt x="573" y="2542"/>
                    <a:pt x="955" y="2733"/>
                  </a:cubicBezTo>
                  <a:cubicBezTo>
                    <a:pt x="1766" y="3210"/>
                    <a:pt x="2839" y="3377"/>
                    <a:pt x="3889" y="3543"/>
                  </a:cubicBezTo>
                  <a:cubicBezTo>
                    <a:pt x="4529" y="3635"/>
                    <a:pt x="5464" y="3923"/>
                    <a:pt x="6252" y="3923"/>
                  </a:cubicBezTo>
                  <a:cubicBezTo>
                    <a:pt x="6492" y="3923"/>
                    <a:pt x="6718" y="3896"/>
                    <a:pt x="6918" y="3830"/>
                  </a:cubicBezTo>
                  <a:cubicBezTo>
                    <a:pt x="6488" y="2422"/>
                    <a:pt x="4890" y="1397"/>
                    <a:pt x="3626" y="610"/>
                  </a:cubicBezTo>
                  <a:cubicBezTo>
                    <a:pt x="3173" y="300"/>
                    <a:pt x="2672" y="85"/>
                    <a:pt x="2124" y="14"/>
                  </a:cubicBezTo>
                  <a:cubicBezTo>
                    <a:pt x="2045" y="5"/>
                    <a:pt x="1966" y="0"/>
                    <a:pt x="18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985;p34">
              <a:extLst>
                <a:ext uri="{FF2B5EF4-FFF2-40B4-BE49-F238E27FC236}">
                  <a16:creationId xmlns:a16="http://schemas.microsoft.com/office/drawing/2014/main" xmlns="" id="{42D36451-74D5-57EF-2F7B-B13186C7C2B2}"/>
                </a:ext>
              </a:extLst>
            </p:cNvPr>
            <p:cNvSpPr/>
            <p:nvPr/>
          </p:nvSpPr>
          <p:spPr>
            <a:xfrm rot="10800000">
              <a:off x="523450" y="4370497"/>
              <a:ext cx="187526" cy="220731"/>
            </a:xfrm>
            <a:custGeom>
              <a:avLst/>
              <a:gdLst/>
              <a:ahLst/>
              <a:cxnLst/>
              <a:rect l="l" t="t" r="r" b="b"/>
              <a:pathLst>
                <a:path w="4962" h="5841" extrusionOk="0">
                  <a:moveTo>
                    <a:pt x="1727" y="1"/>
                  </a:moveTo>
                  <a:cubicBezTo>
                    <a:pt x="971" y="1"/>
                    <a:pt x="260" y="514"/>
                    <a:pt x="72" y="1333"/>
                  </a:cubicBezTo>
                  <a:cubicBezTo>
                    <a:pt x="0" y="1738"/>
                    <a:pt x="96" y="2167"/>
                    <a:pt x="287" y="2525"/>
                  </a:cubicBezTo>
                  <a:cubicBezTo>
                    <a:pt x="716" y="3312"/>
                    <a:pt x="1503" y="3885"/>
                    <a:pt x="2290" y="4433"/>
                  </a:cubicBezTo>
                  <a:cubicBezTo>
                    <a:pt x="2910" y="4862"/>
                    <a:pt x="3769" y="5816"/>
                    <a:pt x="4627" y="5840"/>
                  </a:cubicBezTo>
                  <a:cubicBezTo>
                    <a:pt x="4961" y="4290"/>
                    <a:pt x="4174" y="2644"/>
                    <a:pt x="3530" y="1404"/>
                  </a:cubicBezTo>
                  <a:cubicBezTo>
                    <a:pt x="3340" y="927"/>
                    <a:pt x="3029" y="546"/>
                    <a:pt x="2624" y="259"/>
                  </a:cubicBezTo>
                  <a:cubicBezTo>
                    <a:pt x="2338" y="82"/>
                    <a:pt x="2029" y="1"/>
                    <a:pt x="172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986;p34">
              <a:extLst>
                <a:ext uri="{FF2B5EF4-FFF2-40B4-BE49-F238E27FC236}">
                  <a16:creationId xmlns:a16="http://schemas.microsoft.com/office/drawing/2014/main" xmlns="" id="{BFE6256A-F875-E0DB-87EB-EA55A06282BF}"/>
                </a:ext>
              </a:extLst>
            </p:cNvPr>
            <p:cNvSpPr/>
            <p:nvPr/>
          </p:nvSpPr>
          <p:spPr>
            <a:xfrm rot="10800000">
              <a:off x="-7452" y="2985188"/>
              <a:ext cx="463336" cy="1492440"/>
            </a:xfrm>
            <a:custGeom>
              <a:avLst/>
              <a:gdLst/>
              <a:ahLst/>
              <a:cxnLst/>
              <a:rect l="l" t="t" r="r" b="b"/>
              <a:pathLst>
                <a:path w="12260" h="39493" extrusionOk="0">
                  <a:moveTo>
                    <a:pt x="12077" y="1"/>
                  </a:moveTo>
                  <a:cubicBezTo>
                    <a:pt x="12021" y="1"/>
                    <a:pt x="11966" y="40"/>
                    <a:pt x="11949" y="92"/>
                  </a:cubicBezTo>
                  <a:cubicBezTo>
                    <a:pt x="7871" y="8892"/>
                    <a:pt x="4556" y="18027"/>
                    <a:pt x="2027" y="27400"/>
                  </a:cubicBezTo>
                  <a:cubicBezTo>
                    <a:pt x="1026" y="31169"/>
                    <a:pt x="0" y="35509"/>
                    <a:pt x="573" y="39373"/>
                  </a:cubicBezTo>
                  <a:cubicBezTo>
                    <a:pt x="596" y="39445"/>
                    <a:pt x="644" y="39492"/>
                    <a:pt x="716" y="39492"/>
                  </a:cubicBezTo>
                  <a:lnTo>
                    <a:pt x="740" y="39492"/>
                  </a:lnTo>
                  <a:cubicBezTo>
                    <a:pt x="835" y="39492"/>
                    <a:pt x="883" y="39397"/>
                    <a:pt x="883" y="39326"/>
                  </a:cubicBezTo>
                  <a:cubicBezTo>
                    <a:pt x="286" y="35509"/>
                    <a:pt x="1312" y="31193"/>
                    <a:pt x="2314" y="27472"/>
                  </a:cubicBezTo>
                  <a:cubicBezTo>
                    <a:pt x="4842" y="18122"/>
                    <a:pt x="8157" y="9012"/>
                    <a:pt x="12212" y="211"/>
                  </a:cubicBezTo>
                  <a:cubicBezTo>
                    <a:pt x="12259" y="139"/>
                    <a:pt x="12212" y="44"/>
                    <a:pt x="12140" y="20"/>
                  </a:cubicBezTo>
                  <a:cubicBezTo>
                    <a:pt x="12120" y="7"/>
                    <a:pt x="12098" y="1"/>
                    <a:pt x="1207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987;p34">
              <a:extLst>
                <a:ext uri="{FF2B5EF4-FFF2-40B4-BE49-F238E27FC236}">
                  <a16:creationId xmlns:a16="http://schemas.microsoft.com/office/drawing/2014/main" xmlns="" id="{6F3E7B93-A72B-8FF6-9380-DC6DADAC7B2C}"/>
                </a:ext>
              </a:extLst>
            </p:cNvPr>
            <p:cNvSpPr/>
            <p:nvPr/>
          </p:nvSpPr>
          <p:spPr>
            <a:xfrm rot="10800000">
              <a:off x="375647" y="2661597"/>
              <a:ext cx="208237" cy="741251"/>
            </a:xfrm>
            <a:custGeom>
              <a:avLst/>
              <a:gdLst/>
              <a:ahLst/>
              <a:cxnLst/>
              <a:rect l="l" t="t" r="r" b="b"/>
              <a:pathLst>
                <a:path w="5510" h="19615" extrusionOk="0">
                  <a:moveTo>
                    <a:pt x="5358" y="1"/>
                  </a:moveTo>
                  <a:cubicBezTo>
                    <a:pt x="5300" y="1"/>
                    <a:pt x="5242" y="28"/>
                    <a:pt x="5224" y="81"/>
                  </a:cubicBezTo>
                  <a:cubicBezTo>
                    <a:pt x="2099" y="6402"/>
                    <a:pt x="310" y="13104"/>
                    <a:pt x="24" y="19472"/>
                  </a:cubicBezTo>
                  <a:cubicBezTo>
                    <a:pt x="0" y="19543"/>
                    <a:pt x="72" y="19615"/>
                    <a:pt x="167" y="19615"/>
                  </a:cubicBezTo>
                  <a:cubicBezTo>
                    <a:pt x="239" y="19615"/>
                    <a:pt x="310" y="19567"/>
                    <a:pt x="310" y="19472"/>
                  </a:cubicBezTo>
                  <a:cubicBezTo>
                    <a:pt x="597" y="13151"/>
                    <a:pt x="2385" y="6473"/>
                    <a:pt x="5486" y="224"/>
                  </a:cubicBezTo>
                  <a:cubicBezTo>
                    <a:pt x="5510" y="153"/>
                    <a:pt x="5486" y="57"/>
                    <a:pt x="5414" y="10"/>
                  </a:cubicBezTo>
                  <a:cubicBezTo>
                    <a:pt x="5397" y="4"/>
                    <a:pt x="5377" y="1"/>
                    <a:pt x="535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988;p34">
              <a:extLst>
                <a:ext uri="{FF2B5EF4-FFF2-40B4-BE49-F238E27FC236}">
                  <a16:creationId xmlns:a16="http://schemas.microsoft.com/office/drawing/2014/main" xmlns="" id="{B35886FF-9DC3-1F2F-1A3A-580556CD43A7}"/>
                </a:ext>
              </a:extLst>
            </p:cNvPr>
            <p:cNvSpPr/>
            <p:nvPr/>
          </p:nvSpPr>
          <p:spPr>
            <a:xfrm rot="10800000">
              <a:off x="356601" y="3187070"/>
              <a:ext cx="170520" cy="306061"/>
            </a:xfrm>
            <a:custGeom>
              <a:avLst/>
              <a:gdLst/>
              <a:ahLst/>
              <a:cxnLst/>
              <a:rect l="l" t="t" r="r" b="b"/>
              <a:pathLst>
                <a:path w="4512" h="8099" extrusionOk="0">
                  <a:moveTo>
                    <a:pt x="4303" y="0"/>
                  </a:moveTo>
                  <a:cubicBezTo>
                    <a:pt x="4254" y="0"/>
                    <a:pt x="4205" y="25"/>
                    <a:pt x="4175" y="85"/>
                  </a:cubicBezTo>
                  <a:cubicBezTo>
                    <a:pt x="2625" y="2590"/>
                    <a:pt x="1241" y="5213"/>
                    <a:pt x="49" y="7908"/>
                  </a:cubicBezTo>
                  <a:cubicBezTo>
                    <a:pt x="1" y="7980"/>
                    <a:pt x="49" y="8075"/>
                    <a:pt x="120" y="8099"/>
                  </a:cubicBezTo>
                  <a:lnTo>
                    <a:pt x="192" y="8099"/>
                  </a:lnTo>
                  <a:cubicBezTo>
                    <a:pt x="239" y="8099"/>
                    <a:pt x="287" y="8075"/>
                    <a:pt x="311" y="8027"/>
                  </a:cubicBezTo>
                  <a:cubicBezTo>
                    <a:pt x="1504" y="5356"/>
                    <a:pt x="2887" y="2733"/>
                    <a:pt x="4413" y="228"/>
                  </a:cubicBezTo>
                  <a:cubicBezTo>
                    <a:pt x="4511" y="114"/>
                    <a:pt x="4408" y="0"/>
                    <a:pt x="430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989;p34">
              <a:extLst>
                <a:ext uri="{FF2B5EF4-FFF2-40B4-BE49-F238E27FC236}">
                  <a16:creationId xmlns:a16="http://schemas.microsoft.com/office/drawing/2014/main" xmlns="" id="{483F2790-1CEF-72D2-C6E6-6A41CA376E80}"/>
                </a:ext>
              </a:extLst>
            </p:cNvPr>
            <p:cNvSpPr/>
            <p:nvPr/>
          </p:nvSpPr>
          <p:spPr>
            <a:xfrm rot="10800000">
              <a:off x="289108" y="2840040"/>
              <a:ext cx="109069" cy="519537"/>
            </a:xfrm>
            <a:custGeom>
              <a:avLst/>
              <a:gdLst/>
              <a:ahLst/>
              <a:cxnLst/>
              <a:rect l="l" t="t" r="r" b="b"/>
              <a:pathLst>
                <a:path w="2886" h="13748" extrusionOk="0">
                  <a:moveTo>
                    <a:pt x="198" y="1"/>
                  </a:moveTo>
                  <a:cubicBezTo>
                    <a:pt x="98" y="1"/>
                    <a:pt x="0" y="90"/>
                    <a:pt x="47" y="200"/>
                  </a:cubicBezTo>
                  <a:cubicBezTo>
                    <a:pt x="1788" y="4160"/>
                    <a:pt x="2575" y="8787"/>
                    <a:pt x="2385" y="13580"/>
                  </a:cubicBezTo>
                  <a:cubicBezTo>
                    <a:pt x="2385" y="13652"/>
                    <a:pt x="2432" y="13724"/>
                    <a:pt x="2528" y="13747"/>
                  </a:cubicBezTo>
                  <a:cubicBezTo>
                    <a:pt x="2599" y="13747"/>
                    <a:pt x="2671" y="13676"/>
                    <a:pt x="2671" y="13604"/>
                  </a:cubicBezTo>
                  <a:cubicBezTo>
                    <a:pt x="2885" y="8739"/>
                    <a:pt x="2075" y="4088"/>
                    <a:pt x="333" y="81"/>
                  </a:cubicBezTo>
                  <a:cubicBezTo>
                    <a:pt x="301" y="24"/>
                    <a:pt x="249" y="1"/>
                    <a:pt x="198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990;p34">
              <a:extLst>
                <a:ext uri="{FF2B5EF4-FFF2-40B4-BE49-F238E27FC236}">
                  <a16:creationId xmlns:a16="http://schemas.microsoft.com/office/drawing/2014/main" xmlns="" id="{528122F9-3184-4A0E-E2F7-5D921332947E}"/>
                </a:ext>
              </a:extLst>
            </p:cNvPr>
            <p:cNvSpPr/>
            <p:nvPr/>
          </p:nvSpPr>
          <p:spPr>
            <a:xfrm rot="10800000">
              <a:off x="361215" y="2815700"/>
              <a:ext cx="65835" cy="422983"/>
            </a:xfrm>
            <a:custGeom>
              <a:avLst/>
              <a:gdLst/>
              <a:ahLst/>
              <a:cxnLst/>
              <a:rect l="l" t="t" r="r" b="b"/>
              <a:pathLst>
                <a:path w="1742" h="11193" extrusionOk="0">
                  <a:moveTo>
                    <a:pt x="183" y="0"/>
                  </a:moveTo>
                  <a:cubicBezTo>
                    <a:pt x="170" y="0"/>
                    <a:pt x="156" y="2"/>
                    <a:pt x="143" y="7"/>
                  </a:cubicBezTo>
                  <a:cubicBezTo>
                    <a:pt x="48" y="30"/>
                    <a:pt x="0" y="126"/>
                    <a:pt x="24" y="197"/>
                  </a:cubicBezTo>
                  <a:cubicBezTo>
                    <a:pt x="1074" y="3703"/>
                    <a:pt x="1431" y="7376"/>
                    <a:pt x="1145" y="11025"/>
                  </a:cubicBezTo>
                  <a:cubicBezTo>
                    <a:pt x="1121" y="11121"/>
                    <a:pt x="1193" y="11192"/>
                    <a:pt x="1264" y="11192"/>
                  </a:cubicBezTo>
                  <a:cubicBezTo>
                    <a:pt x="1360" y="11192"/>
                    <a:pt x="1431" y="11145"/>
                    <a:pt x="1431" y="11049"/>
                  </a:cubicBezTo>
                  <a:cubicBezTo>
                    <a:pt x="1741" y="7376"/>
                    <a:pt x="1360" y="3656"/>
                    <a:pt x="310" y="102"/>
                  </a:cubicBezTo>
                  <a:cubicBezTo>
                    <a:pt x="310" y="43"/>
                    <a:pt x="246" y="0"/>
                    <a:pt x="183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991;p34">
              <a:extLst>
                <a:ext uri="{FF2B5EF4-FFF2-40B4-BE49-F238E27FC236}">
                  <a16:creationId xmlns:a16="http://schemas.microsoft.com/office/drawing/2014/main" xmlns="" id="{EE5ADBAD-D658-072C-9BF6-A6BDB2C3F022}"/>
                </a:ext>
              </a:extLst>
            </p:cNvPr>
            <p:cNvSpPr/>
            <p:nvPr/>
          </p:nvSpPr>
          <p:spPr>
            <a:xfrm rot="10800000">
              <a:off x="426783" y="2814790"/>
              <a:ext cx="73280" cy="319703"/>
            </a:xfrm>
            <a:custGeom>
              <a:avLst/>
              <a:gdLst/>
              <a:ahLst/>
              <a:cxnLst/>
              <a:rect l="l" t="t" r="r" b="b"/>
              <a:pathLst>
                <a:path w="1939" h="8460" extrusionOk="0">
                  <a:moveTo>
                    <a:pt x="1754" y="0"/>
                  </a:moveTo>
                  <a:cubicBezTo>
                    <a:pt x="1701" y="0"/>
                    <a:pt x="1649" y="26"/>
                    <a:pt x="1622" y="88"/>
                  </a:cubicBezTo>
                  <a:cubicBezTo>
                    <a:pt x="621" y="2711"/>
                    <a:pt x="72" y="5502"/>
                    <a:pt x="0" y="8316"/>
                  </a:cubicBezTo>
                  <a:cubicBezTo>
                    <a:pt x="0" y="8388"/>
                    <a:pt x="48" y="8459"/>
                    <a:pt x="144" y="8459"/>
                  </a:cubicBezTo>
                  <a:cubicBezTo>
                    <a:pt x="215" y="8459"/>
                    <a:pt x="287" y="8388"/>
                    <a:pt x="287" y="8316"/>
                  </a:cubicBezTo>
                  <a:cubicBezTo>
                    <a:pt x="382" y="5526"/>
                    <a:pt x="907" y="2783"/>
                    <a:pt x="1909" y="183"/>
                  </a:cubicBezTo>
                  <a:cubicBezTo>
                    <a:pt x="1939" y="77"/>
                    <a:pt x="1845" y="0"/>
                    <a:pt x="17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992;p34">
              <a:extLst>
                <a:ext uri="{FF2B5EF4-FFF2-40B4-BE49-F238E27FC236}">
                  <a16:creationId xmlns:a16="http://schemas.microsoft.com/office/drawing/2014/main" xmlns="" id="{B634BE01-AB3C-2B45-2710-B6007576C255}"/>
                </a:ext>
              </a:extLst>
            </p:cNvPr>
            <p:cNvSpPr/>
            <p:nvPr/>
          </p:nvSpPr>
          <p:spPr>
            <a:xfrm rot="10800000">
              <a:off x="214280" y="3134769"/>
              <a:ext cx="148789" cy="361688"/>
            </a:xfrm>
            <a:custGeom>
              <a:avLst/>
              <a:gdLst/>
              <a:ahLst/>
              <a:cxnLst/>
              <a:rect l="l" t="t" r="r" b="b"/>
              <a:pathLst>
                <a:path w="3937" h="9571" extrusionOk="0">
                  <a:moveTo>
                    <a:pt x="180" y="0"/>
                  </a:moveTo>
                  <a:cubicBezTo>
                    <a:pt x="168" y="0"/>
                    <a:pt x="156" y="2"/>
                    <a:pt x="144" y="6"/>
                  </a:cubicBezTo>
                  <a:cubicBezTo>
                    <a:pt x="48" y="30"/>
                    <a:pt x="1" y="102"/>
                    <a:pt x="25" y="197"/>
                  </a:cubicBezTo>
                  <a:cubicBezTo>
                    <a:pt x="883" y="3417"/>
                    <a:pt x="2100" y="6541"/>
                    <a:pt x="3650" y="9499"/>
                  </a:cubicBezTo>
                  <a:cubicBezTo>
                    <a:pt x="3674" y="9546"/>
                    <a:pt x="3721" y="9570"/>
                    <a:pt x="3769" y="9570"/>
                  </a:cubicBezTo>
                  <a:lnTo>
                    <a:pt x="3841" y="9570"/>
                  </a:lnTo>
                  <a:cubicBezTo>
                    <a:pt x="3912" y="9523"/>
                    <a:pt x="3936" y="9427"/>
                    <a:pt x="3912" y="9356"/>
                  </a:cubicBezTo>
                  <a:cubicBezTo>
                    <a:pt x="2362" y="6422"/>
                    <a:pt x="1169" y="3321"/>
                    <a:pt x="311" y="126"/>
                  </a:cubicBezTo>
                  <a:cubicBezTo>
                    <a:pt x="291" y="46"/>
                    <a:pt x="239" y="0"/>
                    <a:pt x="180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993;p34">
              <a:extLst>
                <a:ext uri="{FF2B5EF4-FFF2-40B4-BE49-F238E27FC236}">
                  <a16:creationId xmlns:a16="http://schemas.microsoft.com/office/drawing/2014/main" xmlns="" id="{A4AF8885-6D91-942A-3365-6D743B74C36F}"/>
                </a:ext>
              </a:extLst>
            </p:cNvPr>
            <p:cNvSpPr/>
            <p:nvPr/>
          </p:nvSpPr>
          <p:spPr>
            <a:xfrm rot="10800000">
              <a:off x="267491" y="3131176"/>
              <a:ext cx="122599" cy="261431"/>
            </a:xfrm>
            <a:custGeom>
              <a:avLst/>
              <a:gdLst/>
              <a:ahLst/>
              <a:cxnLst/>
              <a:rect l="l" t="t" r="r" b="b"/>
              <a:pathLst>
                <a:path w="3244" h="6918" extrusionOk="0">
                  <a:moveTo>
                    <a:pt x="177" y="0"/>
                  </a:moveTo>
                  <a:cubicBezTo>
                    <a:pt x="149" y="0"/>
                    <a:pt x="121" y="8"/>
                    <a:pt x="96" y="25"/>
                  </a:cubicBezTo>
                  <a:cubicBezTo>
                    <a:pt x="24" y="49"/>
                    <a:pt x="0" y="144"/>
                    <a:pt x="48" y="216"/>
                  </a:cubicBezTo>
                  <a:cubicBezTo>
                    <a:pt x="1169" y="2338"/>
                    <a:pt x="2147" y="4533"/>
                    <a:pt x="2934" y="6822"/>
                  </a:cubicBezTo>
                  <a:cubicBezTo>
                    <a:pt x="2958" y="6870"/>
                    <a:pt x="3005" y="6918"/>
                    <a:pt x="3077" y="6918"/>
                  </a:cubicBezTo>
                  <a:cubicBezTo>
                    <a:pt x="3101" y="6918"/>
                    <a:pt x="3101" y="6918"/>
                    <a:pt x="3125" y="6894"/>
                  </a:cubicBezTo>
                  <a:cubicBezTo>
                    <a:pt x="3196" y="6870"/>
                    <a:pt x="3244" y="6798"/>
                    <a:pt x="3220" y="6727"/>
                  </a:cubicBezTo>
                  <a:cubicBezTo>
                    <a:pt x="2433" y="4437"/>
                    <a:pt x="1455" y="2219"/>
                    <a:pt x="310" y="73"/>
                  </a:cubicBezTo>
                  <a:cubicBezTo>
                    <a:pt x="279" y="26"/>
                    <a:pt x="229" y="0"/>
                    <a:pt x="17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994;p34">
              <a:extLst>
                <a:ext uri="{FF2B5EF4-FFF2-40B4-BE49-F238E27FC236}">
                  <a16:creationId xmlns:a16="http://schemas.microsoft.com/office/drawing/2014/main" xmlns="" id="{C4098CFE-6E89-50F5-0042-B9741F42F049}"/>
                </a:ext>
              </a:extLst>
            </p:cNvPr>
            <p:cNvSpPr/>
            <p:nvPr/>
          </p:nvSpPr>
          <p:spPr>
            <a:xfrm rot="10800000">
              <a:off x="398170" y="2867097"/>
              <a:ext cx="228985" cy="446489"/>
            </a:xfrm>
            <a:custGeom>
              <a:avLst/>
              <a:gdLst/>
              <a:ahLst/>
              <a:cxnLst/>
              <a:rect l="l" t="t" r="r" b="b"/>
              <a:pathLst>
                <a:path w="6059" h="11815" extrusionOk="0">
                  <a:moveTo>
                    <a:pt x="5867" y="0"/>
                  </a:moveTo>
                  <a:cubicBezTo>
                    <a:pt x="5819" y="0"/>
                    <a:pt x="5773" y="24"/>
                    <a:pt x="5749" y="80"/>
                  </a:cubicBezTo>
                  <a:cubicBezTo>
                    <a:pt x="4007" y="3944"/>
                    <a:pt x="2076" y="7808"/>
                    <a:pt x="24" y="11576"/>
                  </a:cubicBezTo>
                  <a:cubicBezTo>
                    <a:pt x="1" y="11648"/>
                    <a:pt x="24" y="11743"/>
                    <a:pt x="96" y="11791"/>
                  </a:cubicBezTo>
                  <a:cubicBezTo>
                    <a:pt x="120" y="11791"/>
                    <a:pt x="144" y="11815"/>
                    <a:pt x="168" y="11815"/>
                  </a:cubicBezTo>
                  <a:cubicBezTo>
                    <a:pt x="215" y="11815"/>
                    <a:pt x="263" y="11767"/>
                    <a:pt x="287" y="11719"/>
                  </a:cubicBezTo>
                  <a:cubicBezTo>
                    <a:pt x="2338" y="7951"/>
                    <a:pt x="4270" y="4087"/>
                    <a:pt x="6011" y="200"/>
                  </a:cubicBezTo>
                  <a:cubicBezTo>
                    <a:pt x="6058" y="89"/>
                    <a:pt x="5960" y="0"/>
                    <a:pt x="5867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995;p34">
              <a:extLst>
                <a:ext uri="{FF2B5EF4-FFF2-40B4-BE49-F238E27FC236}">
                  <a16:creationId xmlns:a16="http://schemas.microsoft.com/office/drawing/2014/main" xmlns="" id="{44B1D7E9-FA71-B883-234D-FAAAF40F8B7E}"/>
                </a:ext>
              </a:extLst>
            </p:cNvPr>
            <p:cNvSpPr/>
            <p:nvPr/>
          </p:nvSpPr>
          <p:spPr>
            <a:xfrm rot="10800000">
              <a:off x="372019" y="3041048"/>
              <a:ext cx="201056" cy="390333"/>
            </a:xfrm>
            <a:custGeom>
              <a:avLst/>
              <a:gdLst/>
              <a:ahLst/>
              <a:cxnLst/>
              <a:rect l="l" t="t" r="r" b="b"/>
              <a:pathLst>
                <a:path w="5320" h="10329" extrusionOk="0">
                  <a:moveTo>
                    <a:pt x="5166" y="1"/>
                  </a:moveTo>
                  <a:cubicBezTo>
                    <a:pt x="5115" y="1"/>
                    <a:pt x="5064" y="27"/>
                    <a:pt x="5033" y="73"/>
                  </a:cubicBezTo>
                  <a:cubicBezTo>
                    <a:pt x="3006" y="3221"/>
                    <a:pt x="1312" y="6608"/>
                    <a:pt x="24" y="10138"/>
                  </a:cubicBezTo>
                  <a:cubicBezTo>
                    <a:pt x="1" y="10210"/>
                    <a:pt x="48" y="10305"/>
                    <a:pt x="120" y="10329"/>
                  </a:cubicBezTo>
                  <a:lnTo>
                    <a:pt x="168" y="10329"/>
                  </a:lnTo>
                  <a:cubicBezTo>
                    <a:pt x="239" y="10329"/>
                    <a:pt x="287" y="10281"/>
                    <a:pt x="311" y="10233"/>
                  </a:cubicBezTo>
                  <a:cubicBezTo>
                    <a:pt x="1599" y="6727"/>
                    <a:pt x="3268" y="3364"/>
                    <a:pt x="5295" y="240"/>
                  </a:cubicBezTo>
                  <a:cubicBezTo>
                    <a:pt x="5319" y="168"/>
                    <a:pt x="5319" y="73"/>
                    <a:pt x="5248" y="25"/>
                  </a:cubicBezTo>
                  <a:cubicBezTo>
                    <a:pt x="5222" y="8"/>
                    <a:pt x="5194" y="1"/>
                    <a:pt x="5166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996;p34">
              <a:extLst>
                <a:ext uri="{FF2B5EF4-FFF2-40B4-BE49-F238E27FC236}">
                  <a16:creationId xmlns:a16="http://schemas.microsoft.com/office/drawing/2014/main" xmlns="" id="{F160DD3A-3D72-5BD4-43DB-B8A6DC6A22CF}"/>
                </a:ext>
              </a:extLst>
            </p:cNvPr>
            <p:cNvSpPr/>
            <p:nvPr/>
          </p:nvSpPr>
          <p:spPr>
            <a:xfrm rot="10800000">
              <a:off x="214281" y="3457688"/>
              <a:ext cx="117232" cy="165634"/>
            </a:xfrm>
            <a:custGeom>
              <a:avLst/>
              <a:gdLst/>
              <a:ahLst/>
              <a:cxnLst/>
              <a:rect l="l" t="t" r="r" b="b"/>
              <a:pathLst>
                <a:path w="3102" h="4383" extrusionOk="0">
                  <a:moveTo>
                    <a:pt x="239" y="0"/>
                  </a:moveTo>
                  <a:cubicBezTo>
                    <a:pt x="1" y="1193"/>
                    <a:pt x="478" y="2409"/>
                    <a:pt x="883" y="3363"/>
                  </a:cubicBezTo>
                  <a:cubicBezTo>
                    <a:pt x="978" y="3697"/>
                    <a:pt x="1169" y="3983"/>
                    <a:pt x="1432" y="4222"/>
                  </a:cubicBezTo>
                  <a:cubicBezTo>
                    <a:pt x="1587" y="4329"/>
                    <a:pt x="1771" y="4383"/>
                    <a:pt x="1956" y="4383"/>
                  </a:cubicBezTo>
                  <a:cubicBezTo>
                    <a:pt x="2141" y="4383"/>
                    <a:pt x="2326" y="4329"/>
                    <a:pt x="2481" y="4222"/>
                  </a:cubicBezTo>
                  <a:cubicBezTo>
                    <a:pt x="2791" y="4031"/>
                    <a:pt x="2982" y="3697"/>
                    <a:pt x="3053" y="3339"/>
                  </a:cubicBezTo>
                  <a:cubicBezTo>
                    <a:pt x="3101" y="3053"/>
                    <a:pt x="3053" y="2743"/>
                    <a:pt x="2934" y="2457"/>
                  </a:cubicBezTo>
                  <a:cubicBezTo>
                    <a:pt x="2624" y="1885"/>
                    <a:pt x="2219" y="1408"/>
                    <a:pt x="1694" y="1050"/>
                  </a:cubicBezTo>
                  <a:cubicBezTo>
                    <a:pt x="1312" y="716"/>
                    <a:pt x="764" y="0"/>
                    <a:pt x="239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997;p34">
              <a:extLst>
                <a:ext uri="{FF2B5EF4-FFF2-40B4-BE49-F238E27FC236}">
                  <a16:creationId xmlns:a16="http://schemas.microsoft.com/office/drawing/2014/main" xmlns="" id="{1E57469F-E1B7-F279-D131-519ABDB1C334}"/>
                </a:ext>
              </a:extLst>
            </p:cNvPr>
            <p:cNvSpPr/>
            <p:nvPr/>
          </p:nvSpPr>
          <p:spPr>
            <a:xfrm rot="10800000">
              <a:off x="316164" y="3462374"/>
              <a:ext cx="173997" cy="168165"/>
            </a:xfrm>
            <a:custGeom>
              <a:avLst/>
              <a:gdLst/>
              <a:ahLst/>
              <a:cxnLst/>
              <a:rect l="l" t="t" r="r" b="b"/>
              <a:pathLst>
                <a:path w="4604" h="4450" extrusionOk="0">
                  <a:moveTo>
                    <a:pt x="4604" y="1"/>
                  </a:moveTo>
                  <a:lnTo>
                    <a:pt x="4604" y="1"/>
                  </a:lnTo>
                  <a:cubicBezTo>
                    <a:pt x="3459" y="263"/>
                    <a:pt x="2195" y="1288"/>
                    <a:pt x="1217" y="2099"/>
                  </a:cubicBezTo>
                  <a:cubicBezTo>
                    <a:pt x="883" y="2362"/>
                    <a:pt x="573" y="2672"/>
                    <a:pt x="335" y="3053"/>
                  </a:cubicBezTo>
                  <a:cubicBezTo>
                    <a:pt x="96" y="3411"/>
                    <a:pt x="1" y="3864"/>
                    <a:pt x="192" y="4174"/>
                  </a:cubicBezTo>
                  <a:cubicBezTo>
                    <a:pt x="333" y="4351"/>
                    <a:pt x="553" y="4449"/>
                    <a:pt x="774" y="4449"/>
                  </a:cubicBezTo>
                  <a:cubicBezTo>
                    <a:pt x="851" y="4449"/>
                    <a:pt x="929" y="4438"/>
                    <a:pt x="1003" y="4413"/>
                  </a:cubicBezTo>
                  <a:cubicBezTo>
                    <a:pt x="1336" y="4294"/>
                    <a:pt x="1647" y="4127"/>
                    <a:pt x="1885" y="3888"/>
                  </a:cubicBezTo>
                  <a:cubicBezTo>
                    <a:pt x="2481" y="3340"/>
                    <a:pt x="3006" y="2696"/>
                    <a:pt x="3411" y="1980"/>
                  </a:cubicBezTo>
                  <a:cubicBezTo>
                    <a:pt x="3769" y="1455"/>
                    <a:pt x="4532" y="573"/>
                    <a:pt x="460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998;p34">
              <a:extLst>
                <a:ext uri="{FF2B5EF4-FFF2-40B4-BE49-F238E27FC236}">
                  <a16:creationId xmlns:a16="http://schemas.microsoft.com/office/drawing/2014/main" xmlns="" id="{F6D5F4F9-1091-6FA2-F290-32E666847A8A}"/>
                </a:ext>
              </a:extLst>
            </p:cNvPr>
            <p:cNvSpPr/>
            <p:nvPr/>
          </p:nvSpPr>
          <p:spPr>
            <a:xfrm rot="10800000">
              <a:off x="88093" y="4239962"/>
              <a:ext cx="187526" cy="82609"/>
            </a:xfrm>
            <a:custGeom>
              <a:avLst/>
              <a:gdLst/>
              <a:ahLst/>
              <a:cxnLst/>
              <a:rect l="l" t="t" r="r" b="b"/>
              <a:pathLst>
                <a:path w="4962" h="2186" extrusionOk="0">
                  <a:moveTo>
                    <a:pt x="1422" y="1"/>
                  </a:moveTo>
                  <a:cubicBezTo>
                    <a:pt x="1330" y="1"/>
                    <a:pt x="1237" y="7"/>
                    <a:pt x="1145" y="19"/>
                  </a:cubicBezTo>
                  <a:cubicBezTo>
                    <a:pt x="716" y="91"/>
                    <a:pt x="358" y="353"/>
                    <a:pt x="143" y="735"/>
                  </a:cubicBezTo>
                  <a:cubicBezTo>
                    <a:pt x="0" y="1021"/>
                    <a:pt x="24" y="1355"/>
                    <a:pt x="191" y="1641"/>
                  </a:cubicBezTo>
                  <a:cubicBezTo>
                    <a:pt x="358" y="1856"/>
                    <a:pt x="596" y="2023"/>
                    <a:pt x="883" y="2094"/>
                  </a:cubicBezTo>
                  <a:cubicBezTo>
                    <a:pt x="1129" y="2161"/>
                    <a:pt x="1390" y="2185"/>
                    <a:pt x="1660" y="2185"/>
                  </a:cubicBezTo>
                  <a:cubicBezTo>
                    <a:pt x="2071" y="2185"/>
                    <a:pt x="2502" y="2128"/>
                    <a:pt x="2934" y="2070"/>
                  </a:cubicBezTo>
                  <a:cubicBezTo>
                    <a:pt x="3506" y="1999"/>
                    <a:pt x="4460" y="2047"/>
                    <a:pt x="4961" y="1689"/>
                  </a:cubicBezTo>
                  <a:cubicBezTo>
                    <a:pt x="4413" y="806"/>
                    <a:pt x="3172" y="425"/>
                    <a:pt x="2218" y="139"/>
                  </a:cubicBezTo>
                  <a:cubicBezTo>
                    <a:pt x="1953" y="50"/>
                    <a:pt x="1688" y="1"/>
                    <a:pt x="1422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999;p34">
              <a:extLst>
                <a:ext uri="{FF2B5EF4-FFF2-40B4-BE49-F238E27FC236}">
                  <a16:creationId xmlns:a16="http://schemas.microsoft.com/office/drawing/2014/main" xmlns="" id="{FF269269-8F51-9DDF-BBAE-5ED50DBD1F39}"/>
                </a:ext>
              </a:extLst>
            </p:cNvPr>
            <p:cNvSpPr/>
            <p:nvPr/>
          </p:nvSpPr>
          <p:spPr>
            <a:xfrm rot="10800000">
              <a:off x="-94855" y="4205572"/>
              <a:ext cx="192024" cy="81324"/>
            </a:xfrm>
            <a:custGeom>
              <a:avLst/>
              <a:gdLst/>
              <a:ahLst/>
              <a:cxnLst/>
              <a:rect l="l" t="t" r="r" b="b"/>
              <a:pathLst>
                <a:path w="5081" h="2152" extrusionOk="0">
                  <a:moveTo>
                    <a:pt x="3667" y="1"/>
                  </a:moveTo>
                  <a:cubicBezTo>
                    <a:pt x="3621" y="1"/>
                    <a:pt x="3576" y="2"/>
                    <a:pt x="3530" y="5"/>
                  </a:cubicBezTo>
                  <a:cubicBezTo>
                    <a:pt x="2457" y="5"/>
                    <a:pt x="1074" y="5"/>
                    <a:pt x="1" y="626"/>
                  </a:cubicBezTo>
                  <a:cubicBezTo>
                    <a:pt x="168" y="1103"/>
                    <a:pt x="1074" y="1317"/>
                    <a:pt x="1527" y="1556"/>
                  </a:cubicBezTo>
                  <a:cubicBezTo>
                    <a:pt x="2076" y="1866"/>
                    <a:pt x="2720" y="2080"/>
                    <a:pt x="3364" y="2152"/>
                  </a:cubicBezTo>
                  <a:cubicBezTo>
                    <a:pt x="3697" y="2152"/>
                    <a:pt x="4007" y="2080"/>
                    <a:pt x="4294" y="1913"/>
                  </a:cubicBezTo>
                  <a:cubicBezTo>
                    <a:pt x="4628" y="1747"/>
                    <a:pt x="4866" y="1460"/>
                    <a:pt x="4985" y="1126"/>
                  </a:cubicBezTo>
                  <a:cubicBezTo>
                    <a:pt x="5081" y="769"/>
                    <a:pt x="4914" y="387"/>
                    <a:pt x="4580" y="196"/>
                  </a:cubicBezTo>
                  <a:cubicBezTo>
                    <a:pt x="4288" y="71"/>
                    <a:pt x="3979" y="1"/>
                    <a:pt x="3667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000;p34">
              <a:extLst>
                <a:ext uri="{FF2B5EF4-FFF2-40B4-BE49-F238E27FC236}">
                  <a16:creationId xmlns:a16="http://schemas.microsoft.com/office/drawing/2014/main" xmlns="" id="{51870657-2897-0D15-1EE7-70221D1A8E59}"/>
                </a:ext>
              </a:extLst>
            </p:cNvPr>
            <p:cNvSpPr/>
            <p:nvPr/>
          </p:nvSpPr>
          <p:spPr>
            <a:xfrm rot="10800000">
              <a:off x="116059" y="3557270"/>
              <a:ext cx="169499" cy="240004"/>
            </a:xfrm>
            <a:custGeom>
              <a:avLst/>
              <a:gdLst/>
              <a:ahLst/>
              <a:cxnLst/>
              <a:rect l="l" t="t" r="r" b="b"/>
              <a:pathLst>
                <a:path w="4485" h="6351" extrusionOk="0">
                  <a:moveTo>
                    <a:pt x="335" y="0"/>
                  </a:moveTo>
                  <a:cubicBezTo>
                    <a:pt x="1" y="1717"/>
                    <a:pt x="693" y="3506"/>
                    <a:pt x="1265" y="4866"/>
                  </a:cubicBezTo>
                  <a:cubicBezTo>
                    <a:pt x="1408" y="5343"/>
                    <a:pt x="1694" y="5772"/>
                    <a:pt x="2076" y="6106"/>
                  </a:cubicBezTo>
                  <a:cubicBezTo>
                    <a:pt x="2311" y="6267"/>
                    <a:pt x="2585" y="6351"/>
                    <a:pt x="2861" y="6351"/>
                  </a:cubicBezTo>
                  <a:cubicBezTo>
                    <a:pt x="3116" y="6351"/>
                    <a:pt x="3373" y="6279"/>
                    <a:pt x="3602" y="6130"/>
                  </a:cubicBezTo>
                  <a:cubicBezTo>
                    <a:pt x="4032" y="5820"/>
                    <a:pt x="4318" y="5367"/>
                    <a:pt x="4413" y="4842"/>
                  </a:cubicBezTo>
                  <a:cubicBezTo>
                    <a:pt x="4485" y="4413"/>
                    <a:pt x="4413" y="3936"/>
                    <a:pt x="4246" y="3530"/>
                  </a:cubicBezTo>
                  <a:cubicBezTo>
                    <a:pt x="3865" y="2671"/>
                    <a:pt x="3149" y="2075"/>
                    <a:pt x="2457" y="1503"/>
                  </a:cubicBezTo>
                  <a:cubicBezTo>
                    <a:pt x="1885" y="1026"/>
                    <a:pt x="1122" y="0"/>
                    <a:pt x="335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001;p34">
              <a:extLst>
                <a:ext uri="{FF2B5EF4-FFF2-40B4-BE49-F238E27FC236}">
                  <a16:creationId xmlns:a16="http://schemas.microsoft.com/office/drawing/2014/main" xmlns="" id="{AC5E8B76-F414-627B-4197-A013CC3A1F3A}"/>
                </a:ext>
              </a:extLst>
            </p:cNvPr>
            <p:cNvSpPr/>
            <p:nvPr/>
          </p:nvSpPr>
          <p:spPr>
            <a:xfrm rot="10800000">
              <a:off x="262952" y="3565698"/>
              <a:ext cx="250640" cy="242385"/>
            </a:xfrm>
            <a:custGeom>
              <a:avLst/>
              <a:gdLst/>
              <a:ahLst/>
              <a:cxnLst/>
              <a:rect l="l" t="t" r="r" b="b"/>
              <a:pathLst>
                <a:path w="6632" h="6414" extrusionOk="0">
                  <a:moveTo>
                    <a:pt x="6631" y="0"/>
                  </a:moveTo>
                  <a:cubicBezTo>
                    <a:pt x="4985" y="358"/>
                    <a:pt x="3173" y="1837"/>
                    <a:pt x="1766" y="3005"/>
                  </a:cubicBezTo>
                  <a:cubicBezTo>
                    <a:pt x="1265" y="3411"/>
                    <a:pt x="812" y="3864"/>
                    <a:pt x="454" y="4389"/>
                  </a:cubicBezTo>
                  <a:cubicBezTo>
                    <a:pt x="144" y="4937"/>
                    <a:pt x="1" y="5605"/>
                    <a:pt x="263" y="6034"/>
                  </a:cubicBezTo>
                  <a:cubicBezTo>
                    <a:pt x="477" y="6284"/>
                    <a:pt x="784" y="6413"/>
                    <a:pt x="1104" y="6413"/>
                  </a:cubicBezTo>
                  <a:cubicBezTo>
                    <a:pt x="1213" y="6413"/>
                    <a:pt x="1323" y="6398"/>
                    <a:pt x="1432" y="6368"/>
                  </a:cubicBezTo>
                  <a:cubicBezTo>
                    <a:pt x="1909" y="6225"/>
                    <a:pt x="2362" y="5963"/>
                    <a:pt x="2744" y="5629"/>
                  </a:cubicBezTo>
                  <a:cubicBezTo>
                    <a:pt x="3626" y="4866"/>
                    <a:pt x="4294" y="3864"/>
                    <a:pt x="4938" y="2862"/>
                  </a:cubicBezTo>
                  <a:cubicBezTo>
                    <a:pt x="5462" y="2099"/>
                    <a:pt x="6560" y="835"/>
                    <a:pt x="6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002;p34">
              <a:extLst>
                <a:ext uri="{FF2B5EF4-FFF2-40B4-BE49-F238E27FC236}">
                  <a16:creationId xmlns:a16="http://schemas.microsoft.com/office/drawing/2014/main" xmlns="" id="{A7DCBC1C-B3C7-F66B-CE1B-74F6D55E40F1}"/>
                </a:ext>
              </a:extLst>
            </p:cNvPr>
            <p:cNvSpPr/>
            <p:nvPr/>
          </p:nvSpPr>
          <p:spPr>
            <a:xfrm rot="10800000">
              <a:off x="137674" y="4122811"/>
              <a:ext cx="229892" cy="109062"/>
            </a:xfrm>
            <a:custGeom>
              <a:avLst/>
              <a:gdLst/>
              <a:ahLst/>
              <a:cxnLst/>
              <a:rect l="l" t="t" r="r" b="b"/>
              <a:pathLst>
                <a:path w="6083" h="2886" extrusionOk="0">
                  <a:moveTo>
                    <a:pt x="1664" y="1"/>
                  </a:moveTo>
                  <a:cubicBezTo>
                    <a:pt x="1618" y="1"/>
                    <a:pt x="1573" y="2"/>
                    <a:pt x="1527" y="4"/>
                  </a:cubicBezTo>
                  <a:cubicBezTo>
                    <a:pt x="978" y="52"/>
                    <a:pt x="501" y="362"/>
                    <a:pt x="215" y="815"/>
                  </a:cubicBezTo>
                  <a:cubicBezTo>
                    <a:pt x="0" y="1173"/>
                    <a:pt x="0" y="1626"/>
                    <a:pt x="167" y="2008"/>
                  </a:cubicBezTo>
                  <a:cubicBezTo>
                    <a:pt x="358" y="2318"/>
                    <a:pt x="644" y="2556"/>
                    <a:pt x="978" y="2652"/>
                  </a:cubicBezTo>
                  <a:cubicBezTo>
                    <a:pt x="1431" y="2836"/>
                    <a:pt x="1934" y="2885"/>
                    <a:pt x="2453" y="2885"/>
                  </a:cubicBezTo>
                  <a:cubicBezTo>
                    <a:pt x="2808" y="2885"/>
                    <a:pt x="3171" y="2862"/>
                    <a:pt x="3530" y="2843"/>
                  </a:cubicBezTo>
                  <a:cubicBezTo>
                    <a:pt x="3583" y="2841"/>
                    <a:pt x="3639" y="2840"/>
                    <a:pt x="3697" y="2840"/>
                  </a:cubicBezTo>
                  <a:cubicBezTo>
                    <a:pt x="3947" y="2840"/>
                    <a:pt x="4237" y="2854"/>
                    <a:pt x="4535" y="2854"/>
                  </a:cubicBezTo>
                  <a:cubicBezTo>
                    <a:pt x="5094" y="2854"/>
                    <a:pt x="5679" y="2806"/>
                    <a:pt x="6082" y="2532"/>
                  </a:cubicBezTo>
                  <a:cubicBezTo>
                    <a:pt x="5486" y="1364"/>
                    <a:pt x="4007" y="744"/>
                    <a:pt x="2839" y="267"/>
                  </a:cubicBezTo>
                  <a:cubicBezTo>
                    <a:pt x="2474" y="95"/>
                    <a:pt x="2071" y="1"/>
                    <a:pt x="1664" y="1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003;p34">
              <a:extLst>
                <a:ext uri="{FF2B5EF4-FFF2-40B4-BE49-F238E27FC236}">
                  <a16:creationId xmlns:a16="http://schemas.microsoft.com/office/drawing/2014/main" xmlns="" id="{CB4E9F76-4DE0-177A-9DB1-48DEE997F6A5}"/>
                </a:ext>
              </a:extLst>
            </p:cNvPr>
            <p:cNvSpPr/>
            <p:nvPr/>
          </p:nvSpPr>
          <p:spPr>
            <a:xfrm rot="10800000">
              <a:off x="-82234" y="4071792"/>
              <a:ext cx="241607" cy="103960"/>
            </a:xfrm>
            <a:custGeom>
              <a:avLst/>
              <a:gdLst/>
              <a:ahLst/>
              <a:cxnLst/>
              <a:rect l="l" t="t" r="r" b="b"/>
              <a:pathLst>
                <a:path w="6393" h="2751" extrusionOk="0">
                  <a:moveTo>
                    <a:pt x="4461" y="0"/>
                  </a:moveTo>
                  <a:cubicBezTo>
                    <a:pt x="3849" y="0"/>
                    <a:pt x="3201" y="118"/>
                    <a:pt x="2577" y="237"/>
                  </a:cubicBezTo>
                  <a:cubicBezTo>
                    <a:pt x="1861" y="380"/>
                    <a:pt x="621" y="380"/>
                    <a:pt x="1" y="881"/>
                  </a:cubicBezTo>
                  <a:cubicBezTo>
                    <a:pt x="740" y="1930"/>
                    <a:pt x="2362" y="2335"/>
                    <a:pt x="3626" y="2622"/>
                  </a:cubicBezTo>
                  <a:cubicBezTo>
                    <a:pt x="3884" y="2707"/>
                    <a:pt x="4159" y="2750"/>
                    <a:pt x="4440" y="2750"/>
                  </a:cubicBezTo>
                  <a:cubicBezTo>
                    <a:pt x="4628" y="2750"/>
                    <a:pt x="4819" y="2731"/>
                    <a:pt x="5010" y="2693"/>
                  </a:cubicBezTo>
                  <a:cubicBezTo>
                    <a:pt x="5534" y="2574"/>
                    <a:pt x="5987" y="2216"/>
                    <a:pt x="6226" y="1739"/>
                  </a:cubicBezTo>
                  <a:cubicBezTo>
                    <a:pt x="6393" y="1358"/>
                    <a:pt x="6369" y="928"/>
                    <a:pt x="6130" y="594"/>
                  </a:cubicBezTo>
                  <a:cubicBezTo>
                    <a:pt x="5892" y="308"/>
                    <a:pt x="5558" y="141"/>
                    <a:pt x="5200" y="70"/>
                  </a:cubicBezTo>
                  <a:cubicBezTo>
                    <a:pt x="4963" y="21"/>
                    <a:pt x="4715" y="0"/>
                    <a:pt x="446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004;p34">
              <a:extLst>
                <a:ext uri="{FF2B5EF4-FFF2-40B4-BE49-F238E27FC236}">
                  <a16:creationId xmlns:a16="http://schemas.microsoft.com/office/drawing/2014/main" xmlns="" id="{C0EC1272-BC4C-435F-5D4B-0C161ACAAF3C}"/>
                </a:ext>
              </a:extLst>
            </p:cNvPr>
            <p:cNvSpPr/>
            <p:nvPr/>
          </p:nvSpPr>
          <p:spPr>
            <a:xfrm rot="10800000">
              <a:off x="10582" y="3747282"/>
              <a:ext cx="220897" cy="177273"/>
            </a:xfrm>
            <a:custGeom>
              <a:avLst/>
              <a:gdLst/>
              <a:ahLst/>
              <a:cxnLst/>
              <a:rect l="l" t="t" r="r" b="b"/>
              <a:pathLst>
                <a:path w="5845" h="4691" extrusionOk="0">
                  <a:moveTo>
                    <a:pt x="488" y="0"/>
                  </a:moveTo>
                  <a:cubicBezTo>
                    <a:pt x="317" y="0"/>
                    <a:pt x="153" y="23"/>
                    <a:pt x="1" y="77"/>
                  </a:cubicBezTo>
                  <a:cubicBezTo>
                    <a:pt x="216" y="1651"/>
                    <a:pt x="1527" y="2939"/>
                    <a:pt x="2553" y="3893"/>
                  </a:cubicBezTo>
                  <a:cubicBezTo>
                    <a:pt x="2887" y="4251"/>
                    <a:pt x="3316" y="4513"/>
                    <a:pt x="3793" y="4656"/>
                  </a:cubicBezTo>
                  <a:cubicBezTo>
                    <a:pt x="3905" y="4679"/>
                    <a:pt x="4018" y="4691"/>
                    <a:pt x="4130" y="4691"/>
                  </a:cubicBezTo>
                  <a:cubicBezTo>
                    <a:pt x="4591" y="4691"/>
                    <a:pt x="5041" y="4496"/>
                    <a:pt x="5367" y="4131"/>
                  </a:cubicBezTo>
                  <a:cubicBezTo>
                    <a:pt x="5701" y="3774"/>
                    <a:pt x="5844" y="3273"/>
                    <a:pt x="5773" y="2772"/>
                  </a:cubicBezTo>
                  <a:cubicBezTo>
                    <a:pt x="5725" y="2343"/>
                    <a:pt x="5510" y="1985"/>
                    <a:pt x="5176" y="1699"/>
                  </a:cubicBezTo>
                  <a:cubicBezTo>
                    <a:pt x="4509" y="1102"/>
                    <a:pt x="3578" y="840"/>
                    <a:pt x="2672" y="578"/>
                  </a:cubicBezTo>
                  <a:cubicBezTo>
                    <a:pt x="2091" y="423"/>
                    <a:pt x="1227" y="0"/>
                    <a:pt x="488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005;p34">
              <a:extLst>
                <a:ext uri="{FF2B5EF4-FFF2-40B4-BE49-F238E27FC236}">
                  <a16:creationId xmlns:a16="http://schemas.microsoft.com/office/drawing/2014/main" xmlns="" id="{624BD40C-745B-467B-AB92-38B594EA7F39}"/>
                </a:ext>
              </a:extLst>
            </p:cNvPr>
            <p:cNvSpPr/>
            <p:nvPr/>
          </p:nvSpPr>
          <p:spPr>
            <a:xfrm rot="10800000">
              <a:off x="-66929" y="3919381"/>
              <a:ext cx="265946" cy="123082"/>
            </a:xfrm>
            <a:custGeom>
              <a:avLst/>
              <a:gdLst/>
              <a:ahLst/>
              <a:cxnLst/>
              <a:rect l="l" t="t" r="r" b="b"/>
              <a:pathLst>
                <a:path w="7037" h="3257" extrusionOk="0">
                  <a:moveTo>
                    <a:pt x="4255" y="10"/>
                  </a:moveTo>
                  <a:cubicBezTo>
                    <a:pt x="3822" y="10"/>
                    <a:pt x="3378" y="41"/>
                    <a:pt x="2934" y="72"/>
                  </a:cubicBezTo>
                  <a:cubicBezTo>
                    <a:pt x="2123" y="144"/>
                    <a:pt x="764" y="1"/>
                    <a:pt x="1" y="502"/>
                  </a:cubicBezTo>
                  <a:cubicBezTo>
                    <a:pt x="716" y="1814"/>
                    <a:pt x="2433" y="2481"/>
                    <a:pt x="3793" y="3006"/>
                  </a:cubicBezTo>
                  <a:cubicBezTo>
                    <a:pt x="4188" y="3164"/>
                    <a:pt x="4616" y="3257"/>
                    <a:pt x="5049" y="3257"/>
                  </a:cubicBezTo>
                  <a:cubicBezTo>
                    <a:pt x="5139" y="3257"/>
                    <a:pt x="5229" y="3253"/>
                    <a:pt x="5319" y="3245"/>
                  </a:cubicBezTo>
                  <a:cubicBezTo>
                    <a:pt x="5939" y="3173"/>
                    <a:pt x="6488" y="2815"/>
                    <a:pt x="6798" y="2291"/>
                  </a:cubicBezTo>
                  <a:cubicBezTo>
                    <a:pt x="7036" y="1861"/>
                    <a:pt x="7036" y="1360"/>
                    <a:pt x="6822" y="955"/>
                  </a:cubicBezTo>
                  <a:cubicBezTo>
                    <a:pt x="6607" y="597"/>
                    <a:pt x="6273" y="335"/>
                    <a:pt x="5868" y="239"/>
                  </a:cubicBezTo>
                  <a:cubicBezTo>
                    <a:pt x="5367" y="64"/>
                    <a:pt x="4821" y="10"/>
                    <a:pt x="4255" y="1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006;p34">
              <a:extLst>
                <a:ext uri="{FF2B5EF4-FFF2-40B4-BE49-F238E27FC236}">
                  <a16:creationId xmlns:a16="http://schemas.microsoft.com/office/drawing/2014/main" xmlns="" id="{B6E57257-FAD7-AF95-4669-1CD89DCA2FCE}"/>
                </a:ext>
              </a:extLst>
            </p:cNvPr>
            <p:cNvSpPr/>
            <p:nvPr/>
          </p:nvSpPr>
          <p:spPr>
            <a:xfrm rot="10800000">
              <a:off x="223308" y="3736852"/>
              <a:ext cx="280345" cy="190575"/>
            </a:xfrm>
            <a:custGeom>
              <a:avLst/>
              <a:gdLst/>
              <a:ahLst/>
              <a:cxnLst/>
              <a:rect l="l" t="t" r="r" b="b"/>
              <a:pathLst>
                <a:path w="7418" h="5043" extrusionOk="0">
                  <a:moveTo>
                    <a:pt x="7154" y="0"/>
                  </a:moveTo>
                  <a:cubicBezTo>
                    <a:pt x="5624" y="0"/>
                    <a:pt x="3753" y="936"/>
                    <a:pt x="2266" y="1679"/>
                  </a:cubicBezTo>
                  <a:cubicBezTo>
                    <a:pt x="1717" y="1942"/>
                    <a:pt x="1193" y="2299"/>
                    <a:pt x="739" y="2729"/>
                  </a:cubicBezTo>
                  <a:cubicBezTo>
                    <a:pt x="310" y="3182"/>
                    <a:pt x="0" y="3850"/>
                    <a:pt x="119" y="4351"/>
                  </a:cubicBezTo>
                  <a:cubicBezTo>
                    <a:pt x="239" y="4780"/>
                    <a:pt x="620" y="5042"/>
                    <a:pt x="1049" y="5042"/>
                  </a:cubicBezTo>
                  <a:cubicBezTo>
                    <a:pt x="1527" y="5042"/>
                    <a:pt x="2004" y="4923"/>
                    <a:pt x="2433" y="4684"/>
                  </a:cubicBezTo>
                  <a:cubicBezTo>
                    <a:pt x="3435" y="4160"/>
                    <a:pt x="4293" y="3301"/>
                    <a:pt x="5128" y="2466"/>
                  </a:cubicBezTo>
                  <a:cubicBezTo>
                    <a:pt x="5796" y="1822"/>
                    <a:pt x="7131" y="845"/>
                    <a:pt x="7418" y="10"/>
                  </a:cubicBezTo>
                  <a:cubicBezTo>
                    <a:pt x="7331" y="3"/>
                    <a:pt x="7243" y="0"/>
                    <a:pt x="7154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007;p34">
              <a:extLst>
                <a:ext uri="{FF2B5EF4-FFF2-40B4-BE49-F238E27FC236}">
                  <a16:creationId xmlns:a16="http://schemas.microsoft.com/office/drawing/2014/main" xmlns="" id="{52309164-9931-0736-C444-81632E43105F}"/>
                </a:ext>
              </a:extLst>
            </p:cNvPr>
            <p:cNvSpPr/>
            <p:nvPr/>
          </p:nvSpPr>
          <p:spPr>
            <a:xfrm rot="10800000">
              <a:off x="186347" y="3929623"/>
              <a:ext cx="291191" cy="121193"/>
            </a:xfrm>
            <a:custGeom>
              <a:avLst/>
              <a:gdLst/>
              <a:ahLst/>
              <a:cxnLst/>
              <a:rect l="l" t="t" r="r" b="b"/>
              <a:pathLst>
                <a:path w="7705" h="3207" extrusionOk="0">
                  <a:moveTo>
                    <a:pt x="4631" y="0"/>
                  </a:moveTo>
                  <a:cubicBezTo>
                    <a:pt x="4039" y="0"/>
                    <a:pt x="3448" y="38"/>
                    <a:pt x="2910" y="79"/>
                  </a:cubicBezTo>
                  <a:cubicBezTo>
                    <a:pt x="2338" y="79"/>
                    <a:pt x="1790" y="222"/>
                    <a:pt x="1265" y="460"/>
                  </a:cubicBezTo>
                  <a:cubicBezTo>
                    <a:pt x="692" y="723"/>
                    <a:pt x="263" y="1224"/>
                    <a:pt x="96" y="1844"/>
                  </a:cubicBezTo>
                  <a:cubicBezTo>
                    <a:pt x="1" y="2273"/>
                    <a:pt x="192" y="2702"/>
                    <a:pt x="549" y="2965"/>
                  </a:cubicBezTo>
                  <a:cubicBezTo>
                    <a:pt x="836" y="3126"/>
                    <a:pt x="1149" y="3206"/>
                    <a:pt x="1468" y="3206"/>
                  </a:cubicBezTo>
                  <a:cubicBezTo>
                    <a:pt x="1575" y="3206"/>
                    <a:pt x="1682" y="3197"/>
                    <a:pt x="1790" y="3179"/>
                  </a:cubicBezTo>
                  <a:cubicBezTo>
                    <a:pt x="2815" y="3108"/>
                    <a:pt x="3841" y="2631"/>
                    <a:pt x="4866" y="2178"/>
                  </a:cubicBezTo>
                  <a:cubicBezTo>
                    <a:pt x="5677" y="1796"/>
                    <a:pt x="7132" y="1391"/>
                    <a:pt x="7704" y="675"/>
                  </a:cubicBezTo>
                  <a:cubicBezTo>
                    <a:pt x="6919" y="141"/>
                    <a:pt x="5772" y="0"/>
                    <a:pt x="4631" y="0"/>
                  </a:cubicBezTo>
                  <a:close/>
                </a:path>
              </a:pathLst>
            </a:custGeom>
            <a:solidFill>
              <a:srgbClr val="FFB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2" name="Google Shape;1008;p34">
            <a:extLst>
              <a:ext uri="{FF2B5EF4-FFF2-40B4-BE49-F238E27FC236}">
                <a16:creationId xmlns:a16="http://schemas.microsoft.com/office/drawing/2014/main" xmlns="" id="{853ADBB5-3296-7536-1E36-B1BAFB716157}"/>
              </a:ext>
            </a:extLst>
          </p:cNvPr>
          <p:cNvGrpSpPr/>
          <p:nvPr/>
        </p:nvGrpSpPr>
        <p:grpSpPr>
          <a:xfrm>
            <a:off x="2090840" y="3056944"/>
            <a:ext cx="1140309" cy="1001791"/>
            <a:chOff x="2473840" y="2528419"/>
            <a:chExt cx="1140309" cy="1001791"/>
          </a:xfrm>
        </p:grpSpPr>
        <p:sp>
          <p:nvSpPr>
            <p:cNvPr id="163" name="Google Shape;1009;p34">
              <a:extLst>
                <a:ext uri="{FF2B5EF4-FFF2-40B4-BE49-F238E27FC236}">
                  <a16:creationId xmlns:a16="http://schemas.microsoft.com/office/drawing/2014/main" xmlns="" id="{FBB63DB7-3017-AD85-62F4-A27D7B1C8A41}"/>
                </a:ext>
              </a:extLst>
            </p:cNvPr>
            <p:cNvSpPr/>
            <p:nvPr/>
          </p:nvSpPr>
          <p:spPr>
            <a:xfrm rot="-9611498">
              <a:off x="3031309" y="2603144"/>
              <a:ext cx="520813" cy="457008"/>
            </a:xfrm>
            <a:custGeom>
              <a:avLst/>
              <a:gdLst/>
              <a:ahLst/>
              <a:cxnLst/>
              <a:rect l="l" t="t" r="r" b="b"/>
              <a:pathLst>
                <a:path w="20831" h="18279" extrusionOk="0">
                  <a:moveTo>
                    <a:pt x="13023" y="1"/>
                  </a:moveTo>
                  <a:cubicBezTo>
                    <a:pt x="11577" y="1"/>
                    <a:pt x="10799" y="799"/>
                    <a:pt x="13144" y="2060"/>
                  </a:cubicBezTo>
                  <a:cubicBezTo>
                    <a:pt x="12631" y="1955"/>
                    <a:pt x="10370" y="1611"/>
                    <a:pt x="8573" y="1611"/>
                  </a:cubicBezTo>
                  <a:cubicBezTo>
                    <a:pt x="7111" y="1611"/>
                    <a:pt x="5956" y="1839"/>
                    <a:pt x="6299" y="2609"/>
                  </a:cubicBezTo>
                  <a:cubicBezTo>
                    <a:pt x="7706" y="3801"/>
                    <a:pt x="9423" y="4588"/>
                    <a:pt x="11236" y="4851"/>
                  </a:cubicBezTo>
                  <a:cubicBezTo>
                    <a:pt x="10655" y="4814"/>
                    <a:pt x="10062" y="4792"/>
                    <a:pt x="9464" y="4792"/>
                  </a:cubicBezTo>
                  <a:cubicBezTo>
                    <a:pt x="7334" y="4792"/>
                    <a:pt x="5140" y="5068"/>
                    <a:pt x="3222" y="5924"/>
                  </a:cubicBezTo>
                  <a:cubicBezTo>
                    <a:pt x="2960" y="6043"/>
                    <a:pt x="2769" y="6258"/>
                    <a:pt x="2697" y="6520"/>
                  </a:cubicBezTo>
                  <a:cubicBezTo>
                    <a:pt x="2295" y="7870"/>
                    <a:pt x="5685" y="8437"/>
                    <a:pt x="7381" y="8437"/>
                  </a:cubicBezTo>
                  <a:cubicBezTo>
                    <a:pt x="7694" y="8437"/>
                    <a:pt x="7948" y="8418"/>
                    <a:pt x="8111" y="8381"/>
                  </a:cubicBezTo>
                  <a:lnTo>
                    <a:pt x="8111" y="8381"/>
                  </a:lnTo>
                  <a:cubicBezTo>
                    <a:pt x="5512" y="9048"/>
                    <a:pt x="2173" y="9168"/>
                    <a:pt x="694" y="11744"/>
                  </a:cubicBezTo>
                  <a:cubicBezTo>
                    <a:pt x="0" y="13197"/>
                    <a:pt x="1800" y="13678"/>
                    <a:pt x="3369" y="13678"/>
                  </a:cubicBezTo>
                  <a:cubicBezTo>
                    <a:pt x="4065" y="13678"/>
                    <a:pt x="4716" y="13584"/>
                    <a:pt x="5082" y="13437"/>
                  </a:cubicBezTo>
                  <a:lnTo>
                    <a:pt x="5082" y="13437"/>
                  </a:lnTo>
                  <a:cubicBezTo>
                    <a:pt x="1366" y="16935"/>
                    <a:pt x="1129" y="18279"/>
                    <a:pt x="2288" y="18279"/>
                  </a:cubicBezTo>
                  <a:cubicBezTo>
                    <a:pt x="3792" y="18279"/>
                    <a:pt x="7647" y="16018"/>
                    <a:pt x="9304" y="13270"/>
                  </a:cubicBezTo>
                  <a:lnTo>
                    <a:pt x="9304" y="13270"/>
                  </a:lnTo>
                  <a:cubicBezTo>
                    <a:pt x="7612" y="16560"/>
                    <a:pt x="7552" y="17771"/>
                    <a:pt x="8184" y="17771"/>
                  </a:cubicBezTo>
                  <a:cubicBezTo>
                    <a:pt x="9168" y="17771"/>
                    <a:pt x="11832" y="14830"/>
                    <a:pt x="12619" y="12231"/>
                  </a:cubicBezTo>
                  <a:lnTo>
                    <a:pt x="12619" y="12231"/>
                  </a:lnTo>
                  <a:cubicBezTo>
                    <a:pt x="12259" y="14472"/>
                    <a:pt x="12572" y="15352"/>
                    <a:pt x="13144" y="15352"/>
                  </a:cubicBezTo>
                  <a:cubicBezTo>
                    <a:pt x="14163" y="15352"/>
                    <a:pt x="16005" y="12549"/>
                    <a:pt x="16308" y="9675"/>
                  </a:cubicBezTo>
                  <a:lnTo>
                    <a:pt x="16308" y="9675"/>
                  </a:lnTo>
                  <a:cubicBezTo>
                    <a:pt x="16556" y="11267"/>
                    <a:pt x="16983" y="11909"/>
                    <a:pt x="17447" y="11909"/>
                  </a:cubicBezTo>
                  <a:cubicBezTo>
                    <a:pt x="18946" y="11909"/>
                    <a:pt x="20830" y="5209"/>
                    <a:pt x="18296" y="2227"/>
                  </a:cubicBezTo>
                  <a:cubicBezTo>
                    <a:pt x="18391" y="438"/>
                    <a:pt x="15911" y="963"/>
                    <a:pt x="14646" y="295"/>
                  </a:cubicBezTo>
                  <a:cubicBezTo>
                    <a:pt x="14093" y="95"/>
                    <a:pt x="13519" y="1"/>
                    <a:pt x="13023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1010;p34">
              <a:extLst>
                <a:ext uri="{FF2B5EF4-FFF2-40B4-BE49-F238E27FC236}">
                  <a16:creationId xmlns:a16="http://schemas.microsoft.com/office/drawing/2014/main" xmlns="" id="{2A2F6508-B440-9F22-EF99-5B2C93D19214}"/>
                </a:ext>
              </a:extLst>
            </p:cNvPr>
            <p:cNvSpPr/>
            <p:nvPr/>
          </p:nvSpPr>
          <p:spPr>
            <a:xfrm rot="-9611498">
              <a:off x="3128894" y="2644251"/>
              <a:ext cx="329199" cy="353051"/>
            </a:xfrm>
            <a:custGeom>
              <a:avLst/>
              <a:gdLst/>
              <a:ahLst/>
              <a:cxnLst/>
              <a:rect l="l" t="t" r="r" b="b"/>
              <a:pathLst>
                <a:path w="13167" h="14121" extrusionOk="0">
                  <a:moveTo>
                    <a:pt x="13013" y="0"/>
                  </a:moveTo>
                  <a:cubicBezTo>
                    <a:pt x="12961" y="0"/>
                    <a:pt x="12911" y="27"/>
                    <a:pt x="12880" y="73"/>
                  </a:cubicBezTo>
                  <a:cubicBezTo>
                    <a:pt x="8658" y="6322"/>
                    <a:pt x="144" y="13787"/>
                    <a:pt x="72" y="13859"/>
                  </a:cubicBezTo>
                  <a:cubicBezTo>
                    <a:pt x="1" y="13906"/>
                    <a:pt x="1" y="14002"/>
                    <a:pt x="49" y="14073"/>
                  </a:cubicBezTo>
                  <a:cubicBezTo>
                    <a:pt x="72" y="14097"/>
                    <a:pt x="120" y="14121"/>
                    <a:pt x="168" y="14121"/>
                  </a:cubicBezTo>
                  <a:cubicBezTo>
                    <a:pt x="192" y="14121"/>
                    <a:pt x="239" y="14097"/>
                    <a:pt x="263" y="14073"/>
                  </a:cubicBezTo>
                  <a:cubicBezTo>
                    <a:pt x="335" y="14002"/>
                    <a:pt x="8897" y="6513"/>
                    <a:pt x="13119" y="240"/>
                  </a:cubicBezTo>
                  <a:cubicBezTo>
                    <a:pt x="13166" y="168"/>
                    <a:pt x="13166" y="73"/>
                    <a:pt x="13095" y="25"/>
                  </a:cubicBezTo>
                  <a:cubicBezTo>
                    <a:pt x="13069" y="8"/>
                    <a:pt x="13041" y="0"/>
                    <a:pt x="1301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1011;p34">
              <a:extLst>
                <a:ext uri="{FF2B5EF4-FFF2-40B4-BE49-F238E27FC236}">
                  <a16:creationId xmlns:a16="http://schemas.microsoft.com/office/drawing/2014/main" xmlns="" id="{1E4BA532-5AE2-5842-254B-381AD1364564}"/>
                </a:ext>
              </a:extLst>
            </p:cNvPr>
            <p:cNvSpPr/>
            <p:nvPr/>
          </p:nvSpPr>
          <p:spPr>
            <a:xfrm rot="-9611498">
              <a:off x="3292564" y="2671403"/>
              <a:ext cx="62655" cy="163537"/>
            </a:xfrm>
            <a:custGeom>
              <a:avLst/>
              <a:gdLst/>
              <a:ahLst/>
              <a:cxnLst/>
              <a:rect l="l" t="t" r="r" b="b"/>
              <a:pathLst>
                <a:path w="2506" h="6541" extrusionOk="0">
                  <a:moveTo>
                    <a:pt x="2326" y="1"/>
                  </a:moveTo>
                  <a:cubicBezTo>
                    <a:pt x="2249" y="1"/>
                    <a:pt x="2195" y="65"/>
                    <a:pt x="2195" y="148"/>
                  </a:cubicBezTo>
                  <a:cubicBezTo>
                    <a:pt x="2004" y="2342"/>
                    <a:pt x="1265" y="4465"/>
                    <a:pt x="48" y="6302"/>
                  </a:cubicBezTo>
                  <a:cubicBezTo>
                    <a:pt x="1" y="6373"/>
                    <a:pt x="25" y="6469"/>
                    <a:pt x="96" y="6516"/>
                  </a:cubicBezTo>
                  <a:cubicBezTo>
                    <a:pt x="120" y="6540"/>
                    <a:pt x="144" y="6540"/>
                    <a:pt x="168" y="6540"/>
                  </a:cubicBezTo>
                  <a:cubicBezTo>
                    <a:pt x="215" y="6540"/>
                    <a:pt x="263" y="6516"/>
                    <a:pt x="311" y="6469"/>
                  </a:cubicBezTo>
                  <a:cubicBezTo>
                    <a:pt x="1551" y="4584"/>
                    <a:pt x="2290" y="2414"/>
                    <a:pt x="2505" y="148"/>
                  </a:cubicBezTo>
                  <a:cubicBezTo>
                    <a:pt x="2505" y="77"/>
                    <a:pt x="2434" y="5"/>
                    <a:pt x="2362" y="5"/>
                  </a:cubicBezTo>
                  <a:cubicBezTo>
                    <a:pt x="2349" y="2"/>
                    <a:pt x="2337" y="1"/>
                    <a:pt x="232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1012;p34">
              <a:extLst>
                <a:ext uri="{FF2B5EF4-FFF2-40B4-BE49-F238E27FC236}">
                  <a16:creationId xmlns:a16="http://schemas.microsoft.com/office/drawing/2014/main" xmlns="" id="{9F6156B3-1FCF-82A4-EA99-A420AE0AA77B}"/>
                </a:ext>
              </a:extLst>
            </p:cNvPr>
            <p:cNvSpPr/>
            <p:nvPr/>
          </p:nvSpPr>
          <p:spPr>
            <a:xfrm rot="-9611498">
              <a:off x="3304610" y="2794199"/>
              <a:ext cx="185489" cy="41403"/>
            </a:xfrm>
            <a:custGeom>
              <a:avLst/>
              <a:gdLst/>
              <a:ahLst/>
              <a:cxnLst/>
              <a:rect l="l" t="t" r="r" b="b"/>
              <a:pathLst>
                <a:path w="7419" h="1656" extrusionOk="0">
                  <a:moveTo>
                    <a:pt x="5850" y="0"/>
                  </a:moveTo>
                  <a:cubicBezTo>
                    <a:pt x="4312" y="0"/>
                    <a:pt x="1869" y="203"/>
                    <a:pt x="96" y="1370"/>
                  </a:cubicBezTo>
                  <a:cubicBezTo>
                    <a:pt x="25" y="1417"/>
                    <a:pt x="1" y="1513"/>
                    <a:pt x="48" y="1584"/>
                  </a:cubicBezTo>
                  <a:cubicBezTo>
                    <a:pt x="72" y="1632"/>
                    <a:pt x="120" y="1656"/>
                    <a:pt x="168" y="1656"/>
                  </a:cubicBezTo>
                  <a:cubicBezTo>
                    <a:pt x="215" y="1656"/>
                    <a:pt x="239" y="1632"/>
                    <a:pt x="263" y="1608"/>
                  </a:cubicBezTo>
                  <a:cubicBezTo>
                    <a:pt x="1950" y="504"/>
                    <a:pt x="4336" y="307"/>
                    <a:pt x="5838" y="307"/>
                  </a:cubicBezTo>
                  <a:cubicBezTo>
                    <a:pt x="6673" y="307"/>
                    <a:pt x="7234" y="368"/>
                    <a:pt x="7251" y="368"/>
                  </a:cubicBezTo>
                  <a:cubicBezTo>
                    <a:pt x="7347" y="368"/>
                    <a:pt x="7418" y="320"/>
                    <a:pt x="7418" y="225"/>
                  </a:cubicBezTo>
                  <a:cubicBezTo>
                    <a:pt x="7418" y="153"/>
                    <a:pt x="7371" y="82"/>
                    <a:pt x="7299" y="58"/>
                  </a:cubicBezTo>
                  <a:cubicBezTo>
                    <a:pt x="7233" y="58"/>
                    <a:pt x="6670" y="0"/>
                    <a:pt x="5850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1013;p34">
              <a:extLst>
                <a:ext uri="{FF2B5EF4-FFF2-40B4-BE49-F238E27FC236}">
                  <a16:creationId xmlns:a16="http://schemas.microsoft.com/office/drawing/2014/main" xmlns="" id="{17F0499A-C4C2-371E-E175-E7358F2B8F63}"/>
                </a:ext>
              </a:extLst>
            </p:cNvPr>
            <p:cNvSpPr/>
            <p:nvPr/>
          </p:nvSpPr>
          <p:spPr>
            <a:xfrm rot="-9611498">
              <a:off x="3186525" y="2687446"/>
              <a:ext cx="36403" cy="184313"/>
            </a:xfrm>
            <a:custGeom>
              <a:avLst/>
              <a:gdLst/>
              <a:ahLst/>
              <a:cxnLst/>
              <a:rect l="l" t="t" r="r" b="b"/>
              <a:pathLst>
                <a:path w="1456" h="7372" extrusionOk="0">
                  <a:moveTo>
                    <a:pt x="436" y="1"/>
                  </a:moveTo>
                  <a:cubicBezTo>
                    <a:pt x="335" y="1"/>
                    <a:pt x="234" y="94"/>
                    <a:pt x="311" y="217"/>
                  </a:cubicBezTo>
                  <a:cubicBezTo>
                    <a:pt x="1145" y="2483"/>
                    <a:pt x="1050" y="4963"/>
                    <a:pt x="24" y="7157"/>
                  </a:cubicBezTo>
                  <a:cubicBezTo>
                    <a:pt x="1" y="7229"/>
                    <a:pt x="24" y="7324"/>
                    <a:pt x="96" y="7348"/>
                  </a:cubicBezTo>
                  <a:cubicBezTo>
                    <a:pt x="120" y="7372"/>
                    <a:pt x="144" y="7372"/>
                    <a:pt x="168" y="7372"/>
                  </a:cubicBezTo>
                  <a:cubicBezTo>
                    <a:pt x="215" y="7372"/>
                    <a:pt x="287" y="7324"/>
                    <a:pt x="311" y="7277"/>
                  </a:cubicBezTo>
                  <a:cubicBezTo>
                    <a:pt x="1360" y="5011"/>
                    <a:pt x="1455" y="2435"/>
                    <a:pt x="573" y="98"/>
                  </a:cubicBezTo>
                  <a:cubicBezTo>
                    <a:pt x="547" y="29"/>
                    <a:pt x="492" y="1"/>
                    <a:pt x="43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1014;p34">
              <a:extLst>
                <a:ext uri="{FF2B5EF4-FFF2-40B4-BE49-F238E27FC236}">
                  <a16:creationId xmlns:a16="http://schemas.microsoft.com/office/drawing/2014/main" xmlns="" id="{17C1938D-EDBE-ED1D-6A6F-6A313D5BC185}"/>
                </a:ext>
              </a:extLst>
            </p:cNvPr>
            <p:cNvSpPr/>
            <p:nvPr/>
          </p:nvSpPr>
          <p:spPr>
            <a:xfrm rot="-9611498">
              <a:off x="3197440" y="2876076"/>
              <a:ext cx="196014" cy="25227"/>
            </a:xfrm>
            <a:custGeom>
              <a:avLst/>
              <a:gdLst/>
              <a:ahLst/>
              <a:cxnLst/>
              <a:rect l="l" t="t" r="r" b="b"/>
              <a:pathLst>
                <a:path w="7840" h="1009" extrusionOk="0">
                  <a:moveTo>
                    <a:pt x="3138" y="0"/>
                  </a:moveTo>
                  <a:cubicBezTo>
                    <a:pt x="2072" y="0"/>
                    <a:pt x="993" y="153"/>
                    <a:pt x="120" y="601"/>
                  </a:cubicBezTo>
                  <a:cubicBezTo>
                    <a:pt x="24" y="649"/>
                    <a:pt x="0" y="721"/>
                    <a:pt x="48" y="792"/>
                  </a:cubicBezTo>
                  <a:cubicBezTo>
                    <a:pt x="65" y="844"/>
                    <a:pt x="120" y="883"/>
                    <a:pt x="175" y="883"/>
                  </a:cubicBezTo>
                  <a:cubicBezTo>
                    <a:pt x="197" y="883"/>
                    <a:pt x="219" y="877"/>
                    <a:pt x="239" y="864"/>
                  </a:cubicBezTo>
                  <a:cubicBezTo>
                    <a:pt x="1056" y="452"/>
                    <a:pt x="2078" y="310"/>
                    <a:pt x="3097" y="310"/>
                  </a:cubicBezTo>
                  <a:cubicBezTo>
                    <a:pt x="5320" y="310"/>
                    <a:pt x="7528" y="983"/>
                    <a:pt x="7561" y="983"/>
                  </a:cubicBezTo>
                  <a:lnTo>
                    <a:pt x="7609" y="983"/>
                  </a:lnTo>
                  <a:lnTo>
                    <a:pt x="7609" y="1007"/>
                  </a:lnTo>
                  <a:cubicBezTo>
                    <a:pt x="7616" y="1008"/>
                    <a:pt x="7624" y="1008"/>
                    <a:pt x="7631" y="1008"/>
                  </a:cubicBezTo>
                  <a:cubicBezTo>
                    <a:pt x="7803" y="1008"/>
                    <a:pt x="7839" y="743"/>
                    <a:pt x="7656" y="697"/>
                  </a:cubicBezTo>
                  <a:cubicBezTo>
                    <a:pt x="7527" y="665"/>
                    <a:pt x="5361" y="0"/>
                    <a:pt x="313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1015;p34">
              <a:extLst>
                <a:ext uri="{FF2B5EF4-FFF2-40B4-BE49-F238E27FC236}">
                  <a16:creationId xmlns:a16="http://schemas.microsoft.com/office/drawing/2014/main" xmlns="" id="{D9D2CDAF-6833-4DF8-E216-03DCB1DB6FEA}"/>
                </a:ext>
              </a:extLst>
            </p:cNvPr>
            <p:cNvSpPr/>
            <p:nvPr/>
          </p:nvSpPr>
          <p:spPr>
            <a:xfrm rot="-9611498">
              <a:off x="3070559" y="2731226"/>
              <a:ext cx="76956" cy="174038"/>
            </a:xfrm>
            <a:custGeom>
              <a:avLst/>
              <a:gdLst/>
              <a:ahLst/>
              <a:cxnLst/>
              <a:rect l="l" t="t" r="r" b="b"/>
              <a:pathLst>
                <a:path w="3078" h="6961" extrusionOk="0">
                  <a:moveTo>
                    <a:pt x="169" y="1"/>
                  </a:moveTo>
                  <a:cubicBezTo>
                    <a:pt x="136" y="1"/>
                    <a:pt x="102" y="14"/>
                    <a:pt x="72" y="44"/>
                  </a:cubicBezTo>
                  <a:cubicBezTo>
                    <a:pt x="0" y="92"/>
                    <a:pt x="0" y="187"/>
                    <a:pt x="48" y="235"/>
                  </a:cubicBezTo>
                  <a:cubicBezTo>
                    <a:pt x="72" y="282"/>
                    <a:pt x="2743" y="3550"/>
                    <a:pt x="1288" y="6770"/>
                  </a:cubicBezTo>
                  <a:cubicBezTo>
                    <a:pt x="1264" y="6841"/>
                    <a:pt x="1288" y="6937"/>
                    <a:pt x="1384" y="6960"/>
                  </a:cubicBezTo>
                  <a:lnTo>
                    <a:pt x="1431" y="6960"/>
                  </a:lnTo>
                  <a:cubicBezTo>
                    <a:pt x="1479" y="6960"/>
                    <a:pt x="1551" y="6937"/>
                    <a:pt x="1575" y="6889"/>
                  </a:cubicBezTo>
                  <a:cubicBezTo>
                    <a:pt x="3077" y="3526"/>
                    <a:pt x="310" y="92"/>
                    <a:pt x="287" y="68"/>
                  </a:cubicBezTo>
                  <a:cubicBezTo>
                    <a:pt x="259" y="26"/>
                    <a:pt x="215" y="1"/>
                    <a:pt x="16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1016;p34">
              <a:extLst>
                <a:ext uri="{FF2B5EF4-FFF2-40B4-BE49-F238E27FC236}">
                  <a16:creationId xmlns:a16="http://schemas.microsoft.com/office/drawing/2014/main" xmlns="" id="{A83233C6-2BB4-4076-485B-2E0F6ADC5896}"/>
                </a:ext>
              </a:extLst>
            </p:cNvPr>
            <p:cNvSpPr/>
            <p:nvPr/>
          </p:nvSpPr>
          <p:spPr>
            <a:xfrm rot="-9611498">
              <a:off x="3121546" y="2915136"/>
              <a:ext cx="175913" cy="54229"/>
            </a:xfrm>
            <a:custGeom>
              <a:avLst/>
              <a:gdLst/>
              <a:ahLst/>
              <a:cxnLst/>
              <a:rect l="l" t="t" r="r" b="b"/>
              <a:pathLst>
                <a:path w="7036" h="2169" extrusionOk="0">
                  <a:moveTo>
                    <a:pt x="1075" y="1"/>
                  </a:moveTo>
                  <a:cubicBezTo>
                    <a:pt x="752" y="1"/>
                    <a:pt x="439" y="29"/>
                    <a:pt x="143" y="93"/>
                  </a:cubicBezTo>
                  <a:cubicBezTo>
                    <a:pt x="48" y="93"/>
                    <a:pt x="0" y="165"/>
                    <a:pt x="24" y="260"/>
                  </a:cubicBezTo>
                  <a:cubicBezTo>
                    <a:pt x="48" y="332"/>
                    <a:pt x="119" y="379"/>
                    <a:pt x="191" y="379"/>
                  </a:cubicBezTo>
                  <a:cubicBezTo>
                    <a:pt x="456" y="325"/>
                    <a:pt x="736" y="301"/>
                    <a:pt x="1026" y="301"/>
                  </a:cubicBezTo>
                  <a:cubicBezTo>
                    <a:pt x="3531" y="301"/>
                    <a:pt x="6755" y="2123"/>
                    <a:pt x="6797" y="2144"/>
                  </a:cubicBezTo>
                  <a:cubicBezTo>
                    <a:pt x="6821" y="2168"/>
                    <a:pt x="6845" y="2168"/>
                    <a:pt x="6869" y="2168"/>
                  </a:cubicBezTo>
                  <a:cubicBezTo>
                    <a:pt x="6917" y="2168"/>
                    <a:pt x="6964" y="2144"/>
                    <a:pt x="6988" y="2097"/>
                  </a:cubicBezTo>
                  <a:cubicBezTo>
                    <a:pt x="7036" y="2025"/>
                    <a:pt x="7012" y="1930"/>
                    <a:pt x="6941" y="1882"/>
                  </a:cubicBezTo>
                  <a:cubicBezTo>
                    <a:pt x="6792" y="1797"/>
                    <a:pt x="3634" y="1"/>
                    <a:pt x="1075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1017;p34">
              <a:extLst>
                <a:ext uri="{FF2B5EF4-FFF2-40B4-BE49-F238E27FC236}">
                  <a16:creationId xmlns:a16="http://schemas.microsoft.com/office/drawing/2014/main" xmlns="" id="{290C8A5F-C652-5A42-A649-533905D2F5B2}"/>
                </a:ext>
              </a:extLst>
            </p:cNvPr>
            <p:cNvSpPr/>
            <p:nvPr/>
          </p:nvSpPr>
          <p:spPr>
            <a:xfrm rot="-9611498">
              <a:off x="2564252" y="2823370"/>
              <a:ext cx="557791" cy="630996"/>
            </a:xfrm>
            <a:custGeom>
              <a:avLst/>
              <a:gdLst/>
              <a:ahLst/>
              <a:cxnLst/>
              <a:rect l="l" t="t" r="r" b="b"/>
              <a:pathLst>
                <a:path w="22310" h="25238" extrusionOk="0">
                  <a:moveTo>
                    <a:pt x="21730" y="1"/>
                  </a:moveTo>
                  <a:cubicBezTo>
                    <a:pt x="21623" y="1"/>
                    <a:pt x="21512" y="43"/>
                    <a:pt x="21418" y="144"/>
                  </a:cubicBezTo>
                  <a:lnTo>
                    <a:pt x="5319" y="16934"/>
                  </a:lnTo>
                  <a:cubicBezTo>
                    <a:pt x="5319" y="16934"/>
                    <a:pt x="0" y="21538"/>
                    <a:pt x="5987" y="24829"/>
                  </a:cubicBezTo>
                  <a:cubicBezTo>
                    <a:pt x="5987" y="24829"/>
                    <a:pt x="6471" y="25237"/>
                    <a:pt x="7248" y="25237"/>
                  </a:cubicBezTo>
                  <a:cubicBezTo>
                    <a:pt x="8367" y="25237"/>
                    <a:pt x="10094" y="24389"/>
                    <a:pt x="11854" y="20250"/>
                  </a:cubicBezTo>
                  <a:lnTo>
                    <a:pt x="22133" y="668"/>
                  </a:lnTo>
                  <a:cubicBezTo>
                    <a:pt x="22309" y="335"/>
                    <a:pt x="22032" y="1"/>
                    <a:pt x="21730" y="1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1018;p34">
              <a:extLst>
                <a:ext uri="{FF2B5EF4-FFF2-40B4-BE49-F238E27FC236}">
                  <a16:creationId xmlns:a16="http://schemas.microsoft.com/office/drawing/2014/main" xmlns="" id="{F854BA4F-0811-3B42-5FAF-35297D479B91}"/>
                </a:ext>
              </a:extLst>
            </p:cNvPr>
            <p:cNvSpPr/>
            <p:nvPr/>
          </p:nvSpPr>
          <p:spPr>
            <a:xfrm rot="-9611498">
              <a:off x="3024698" y="2931879"/>
              <a:ext cx="65555" cy="75055"/>
            </a:xfrm>
            <a:custGeom>
              <a:avLst/>
              <a:gdLst/>
              <a:ahLst/>
              <a:cxnLst/>
              <a:rect l="l" t="t" r="r" b="b"/>
              <a:pathLst>
                <a:path w="2622" h="3002" extrusionOk="0">
                  <a:moveTo>
                    <a:pt x="645" y="1"/>
                  </a:moveTo>
                  <a:cubicBezTo>
                    <a:pt x="497" y="1"/>
                    <a:pt x="357" y="69"/>
                    <a:pt x="263" y="183"/>
                  </a:cubicBezTo>
                  <a:cubicBezTo>
                    <a:pt x="144" y="302"/>
                    <a:pt x="72" y="493"/>
                    <a:pt x="48" y="660"/>
                  </a:cubicBezTo>
                  <a:cubicBezTo>
                    <a:pt x="1" y="1232"/>
                    <a:pt x="144" y="1781"/>
                    <a:pt x="478" y="2234"/>
                  </a:cubicBezTo>
                  <a:cubicBezTo>
                    <a:pt x="668" y="2544"/>
                    <a:pt x="931" y="2782"/>
                    <a:pt x="1241" y="2925"/>
                  </a:cubicBezTo>
                  <a:cubicBezTo>
                    <a:pt x="1355" y="2977"/>
                    <a:pt x="1497" y="3002"/>
                    <a:pt x="1643" y="3002"/>
                  </a:cubicBezTo>
                  <a:cubicBezTo>
                    <a:pt x="2111" y="3002"/>
                    <a:pt x="2622" y="2742"/>
                    <a:pt x="2386" y="2234"/>
                  </a:cubicBezTo>
                  <a:cubicBezTo>
                    <a:pt x="2290" y="2019"/>
                    <a:pt x="1933" y="1828"/>
                    <a:pt x="1789" y="1637"/>
                  </a:cubicBezTo>
                  <a:cubicBezTo>
                    <a:pt x="1551" y="1351"/>
                    <a:pt x="1384" y="1017"/>
                    <a:pt x="1265" y="683"/>
                  </a:cubicBezTo>
                  <a:cubicBezTo>
                    <a:pt x="1145" y="397"/>
                    <a:pt x="1050" y="87"/>
                    <a:pt x="764" y="16"/>
                  </a:cubicBezTo>
                  <a:cubicBezTo>
                    <a:pt x="724" y="6"/>
                    <a:pt x="684" y="1"/>
                    <a:pt x="645" y="1"/>
                  </a:cubicBezTo>
                  <a:close/>
                </a:path>
              </a:pathLst>
            </a:custGeom>
            <a:solidFill>
              <a:srgbClr val="FFF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3" name="Google Shape;1019;p34">
            <a:extLst>
              <a:ext uri="{FF2B5EF4-FFF2-40B4-BE49-F238E27FC236}">
                <a16:creationId xmlns:a16="http://schemas.microsoft.com/office/drawing/2014/main" xmlns="" id="{6C58B013-58E2-7678-5B01-ED8C9437AEF1}"/>
              </a:ext>
            </a:extLst>
          </p:cNvPr>
          <p:cNvGrpSpPr/>
          <p:nvPr/>
        </p:nvGrpSpPr>
        <p:grpSpPr>
          <a:xfrm>
            <a:off x="3659005" y="3597318"/>
            <a:ext cx="656964" cy="1029499"/>
            <a:chOff x="-646575" y="2982250"/>
            <a:chExt cx="498229" cy="780752"/>
          </a:xfrm>
        </p:grpSpPr>
        <p:sp>
          <p:nvSpPr>
            <p:cNvPr id="174" name="Google Shape;1020;p34">
              <a:extLst>
                <a:ext uri="{FF2B5EF4-FFF2-40B4-BE49-F238E27FC236}">
                  <a16:creationId xmlns:a16="http://schemas.microsoft.com/office/drawing/2014/main" xmlns="" id="{9009A0E7-E0D4-723B-6796-B6F7D87E54D6}"/>
                </a:ext>
              </a:extLst>
            </p:cNvPr>
            <p:cNvSpPr/>
            <p:nvPr/>
          </p:nvSpPr>
          <p:spPr>
            <a:xfrm>
              <a:off x="-616731" y="3505403"/>
              <a:ext cx="425080" cy="253854"/>
            </a:xfrm>
            <a:custGeom>
              <a:avLst/>
              <a:gdLst/>
              <a:ahLst/>
              <a:cxnLst/>
              <a:rect l="l" t="t" r="r" b="b"/>
              <a:pathLst>
                <a:path w="3632" h="2169" extrusionOk="0">
                  <a:moveTo>
                    <a:pt x="2032" y="0"/>
                  </a:moveTo>
                  <a:cubicBezTo>
                    <a:pt x="1866" y="0"/>
                    <a:pt x="1685" y="26"/>
                    <a:pt x="1490" y="86"/>
                  </a:cubicBezTo>
                  <a:cubicBezTo>
                    <a:pt x="0" y="543"/>
                    <a:pt x="403" y="1946"/>
                    <a:pt x="403" y="1946"/>
                  </a:cubicBezTo>
                  <a:cubicBezTo>
                    <a:pt x="858" y="2105"/>
                    <a:pt x="1260" y="2169"/>
                    <a:pt x="1612" y="2169"/>
                  </a:cubicBezTo>
                  <a:cubicBezTo>
                    <a:pt x="3025" y="2169"/>
                    <a:pt x="3632" y="1140"/>
                    <a:pt x="3632" y="1140"/>
                  </a:cubicBezTo>
                  <a:cubicBezTo>
                    <a:pt x="3632" y="1140"/>
                    <a:pt x="3135" y="0"/>
                    <a:pt x="2032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1021;p34">
              <a:extLst>
                <a:ext uri="{FF2B5EF4-FFF2-40B4-BE49-F238E27FC236}">
                  <a16:creationId xmlns:a16="http://schemas.microsoft.com/office/drawing/2014/main" xmlns="" id="{6497506E-5962-8FFA-C9BB-4C6A4690B332}"/>
                </a:ext>
              </a:extLst>
            </p:cNvPr>
            <p:cNvSpPr/>
            <p:nvPr/>
          </p:nvSpPr>
          <p:spPr>
            <a:xfrm>
              <a:off x="-575183" y="2982250"/>
              <a:ext cx="331684" cy="586709"/>
            </a:xfrm>
            <a:custGeom>
              <a:avLst/>
              <a:gdLst/>
              <a:ahLst/>
              <a:cxnLst/>
              <a:rect l="l" t="t" r="r" b="b"/>
              <a:pathLst>
                <a:path w="2834" h="5013" extrusionOk="0">
                  <a:moveTo>
                    <a:pt x="1139" y="0"/>
                  </a:moveTo>
                  <a:cubicBezTo>
                    <a:pt x="527" y="0"/>
                    <a:pt x="975" y="2395"/>
                    <a:pt x="988" y="2750"/>
                  </a:cubicBezTo>
                  <a:cubicBezTo>
                    <a:pt x="796" y="1635"/>
                    <a:pt x="619" y="1232"/>
                    <a:pt x="501" y="1232"/>
                  </a:cubicBezTo>
                  <a:cubicBezTo>
                    <a:pt x="278" y="1232"/>
                    <a:pt x="269" y="2686"/>
                    <a:pt x="780" y="3469"/>
                  </a:cubicBezTo>
                  <a:cubicBezTo>
                    <a:pt x="669" y="3348"/>
                    <a:pt x="442" y="2999"/>
                    <a:pt x="273" y="2999"/>
                  </a:cubicBezTo>
                  <a:cubicBezTo>
                    <a:pt x="216" y="2999"/>
                    <a:pt x="166" y="3038"/>
                    <a:pt x="128" y="3140"/>
                  </a:cubicBezTo>
                  <a:cubicBezTo>
                    <a:pt x="1" y="3502"/>
                    <a:pt x="451" y="3932"/>
                    <a:pt x="619" y="4180"/>
                  </a:cubicBezTo>
                  <a:cubicBezTo>
                    <a:pt x="588" y="4182"/>
                    <a:pt x="558" y="4183"/>
                    <a:pt x="528" y="4183"/>
                  </a:cubicBezTo>
                  <a:cubicBezTo>
                    <a:pt x="431" y="4183"/>
                    <a:pt x="335" y="4174"/>
                    <a:pt x="243" y="4153"/>
                  </a:cubicBezTo>
                  <a:cubicBezTo>
                    <a:pt x="237" y="4153"/>
                    <a:pt x="232" y="4153"/>
                    <a:pt x="227" y="4153"/>
                  </a:cubicBezTo>
                  <a:cubicBezTo>
                    <a:pt x="103" y="4153"/>
                    <a:pt x="45" y="4304"/>
                    <a:pt x="142" y="4388"/>
                  </a:cubicBezTo>
                  <a:cubicBezTo>
                    <a:pt x="417" y="4603"/>
                    <a:pt x="793" y="4717"/>
                    <a:pt x="1075" y="4898"/>
                  </a:cubicBezTo>
                  <a:cubicBezTo>
                    <a:pt x="1157" y="4980"/>
                    <a:pt x="1224" y="5012"/>
                    <a:pt x="1285" y="5012"/>
                  </a:cubicBezTo>
                  <a:cubicBezTo>
                    <a:pt x="1412" y="5012"/>
                    <a:pt x="1509" y="4869"/>
                    <a:pt x="1646" y="4751"/>
                  </a:cubicBezTo>
                  <a:cubicBezTo>
                    <a:pt x="1800" y="4617"/>
                    <a:pt x="2256" y="4368"/>
                    <a:pt x="2471" y="4140"/>
                  </a:cubicBezTo>
                  <a:cubicBezTo>
                    <a:pt x="2542" y="4064"/>
                    <a:pt x="2484" y="3951"/>
                    <a:pt x="2396" y="3951"/>
                  </a:cubicBezTo>
                  <a:cubicBezTo>
                    <a:pt x="2384" y="3951"/>
                    <a:pt x="2371" y="3954"/>
                    <a:pt x="2357" y="3959"/>
                  </a:cubicBezTo>
                  <a:cubicBezTo>
                    <a:pt x="2256" y="3999"/>
                    <a:pt x="2156" y="4039"/>
                    <a:pt x="2048" y="4066"/>
                  </a:cubicBezTo>
                  <a:cubicBezTo>
                    <a:pt x="2209" y="3657"/>
                    <a:pt x="2706" y="3247"/>
                    <a:pt x="2807" y="2784"/>
                  </a:cubicBezTo>
                  <a:cubicBezTo>
                    <a:pt x="2833" y="2657"/>
                    <a:pt x="2735" y="2551"/>
                    <a:pt x="2620" y="2551"/>
                  </a:cubicBezTo>
                  <a:cubicBezTo>
                    <a:pt x="2589" y="2551"/>
                    <a:pt x="2556" y="2559"/>
                    <a:pt x="2525" y="2576"/>
                  </a:cubicBezTo>
                  <a:cubicBezTo>
                    <a:pt x="2270" y="2717"/>
                    <a:pt x="2035" y="3026"/>
                    <a:pt x="1901" y="3207"/>
                  </a:cubicBezTo>
                  <a:cubicBezTo>
                    <a:pt x="2001" y="2770"/>
                    <a:pt x="2303" y="2247"/>
                    <a:pt x="2324" y="1764"/>
                  </a:cubicBezTo>
                  <a:cubicBezTo>
                    <a:pt x="2324" y="1645"/>
                    <a:pt x="2225" y="1566"/>
                    <a:pt x="2125" y="1566"/>
                  </a:cubicBezTo>
                  <a:cubicBezTo>
                    <a:pt x="2073" y="1566"/>
                    <a:pt x="2020" y="1588"/>
                    <a:pt x="1981" y="1636"/>
                  </a:cubicBezTo>
                  <a:cubicBezTo>
                    <a:pt x="1760" y="1925"/>
                    <a:pt x="1565" y="2381"/>
                    <a:pt x="1592" y="2636"/>
                  </a:cubicBezTo>
                  <a:cubicBezTo>
                    <a:pt x="1525" y="2173"/>
                    <a:pt x="1813" y="179"/>
                    <a:pt x="1216" y="11"/>
                  </a:cubicBezTo>
                  <a:cubicBezTo>
                    <a:pt x="1189" y="4"/>
                    <a:pt x="1163" y="0"/>
                    <a:pt x="1139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1022;p34">
              <a:extLst>
                <a:ext uri="{FF2B5EF4-FFF2-40B4-BE49-F238E27FC236}">
                  <a16:creationId xmlns:a16="http://schemas.microsoft.com/office/drawing/2014/main" xmlns="" id="{E65D501B-2979-937B-F540-088B5D40D06C}"/>
                </a:ext>
              </a:extLst>
            </p:cNvPr>
            <p:cNvSpPr/>
            <p:nvPr/>
          </p:nvSpPr>
          <p:spPr>
            <a:xfrm>
              <a:off x="-446325" y="3073890"/>
              <a:ext cx="27621" cy="496707"/>
            </a:xfrm>
            <a:custGeom>
              <a:avLst/>
              <a:gdLst/>
              <a:ahLst/>
              <a:cxnLst/>
              <a:rect l="l" t="t" r="r" b="b"/>
              <a:pathLst>
                <a:path w="236" h="4244" extrusionOk="0">
                  <a:moveTo>
                    <a:pt x="135" y="0"/>
                  </a:moveTo>
                  <a:cubicBezTo>
                    <a:pt x="108" y="0"/>
                    <a:pt x="95" y="21"/>
                    <a:pt x="88" y="41"/>
                  </a:cubicBezTo>
                  <a:cubicBezTo>
                    <a:pt x="1" y="1430"/>
                    <a:pt x="21" y="2820"/>
                    <a:pt x="149" y="4209"/>
                  </a:cubicBezTo>
                  <a:cubicBezTo>
                    <a:pt x="155" y="4230"/>
                    <a:pt x="169" y="4243"/>
                    <a:pt x="196" y="4243"/>
                  </a:cubicBezTo>
                  <a:cubicBezTo>
                    <a:pt x="222" y="4243"/>
                    <a:pt x="236" y="4223"/>
                    <a:pt x="236" y="4196"/>
                  </a:cubicBezTo>
                  <a:cubicBezTo>
                    <a:pt x="102" y="2820"/>
                    <a:pt x="81" y="1430"/>
                    <a:pt x="175" y="47"/>
                  </a:cubicBezTo>
                  <a:cubicBezTo>
                    <a:pt x="175" y="27"/>
                    <a:pt x="155" y="7"/>
                    <a:pt x="135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1023;p34">
              <a:extLst>
                <a:ext uri="{FF2B5EF4-FFF2-40B4-BE49-F238E27FC236}">
                  <a16:creationId xmlns:a16="http://schemas.microsoft.com/office/drawing/2014/main" xmlns="" id="{41100370-359F-9B09-4ECC-227B33E3FB1A}"/>
                </a:ext>
              </a:extLst>
            </p:cNvPr>
            <p:cNvSpPr/>
            <p:nvPr/>
          </p:nvSpPr>
          <p:spPr>
            <a:xfrm>
              <a:off x="-510695" y="3244997"/>
              <a:ext cx="77830" cy="145595"/>
            </a:xfrm>
            <a:custGeom>
              <a:avLst/>
              <a:gdLst/>
              <a:ahLst/>
              <a:cxnLst/>
              <a:rect l="l" t="t" r="r" b="b"/>
              <a:pathLst>
                <a:path w="665" h="1244" extrusionOk="0">
                  <a:moveTo>
                    <a:pt x="49" y="1"/>
                  </a:moveTo>
                  <a:cubicBezTo>
                    <a:pt x="46" y="1"/>
                    <a:pt x="43" y="1"/>
                    <a:pt x="41" y="2"/>
                  </a:cubicBezTo>
                  <a:cubicBezTo>
                    <a:pt x="14" y="2"/>
                    <a:pt x="0" y="22"/>
                    <a:pt x="0" y="42"/>
                  </a:cubicBezTo>
                  <a:cubicBezTo>
                    <a:pt x="47" y="499"/>
                    <a:pt x="255" y="922"/>
                    <a:pt x="591" y="1237"/>
                  </a:cubicBezTo>
                  <a:cubicBezTo>
                    <a:pt x="598" y="1244"/>
                    <a:pt x="605" y="1244"/>
                    <a:pt x="618" y="1244"/>
                  </a:cubicBezTo>
                  <a:cubicBezTo>
                    <a:pt x="631" y="1244"/>
                    <a:pt x="638" y="1244"/>
                    <a:pt x="645" y="1230"/>
                  </a:cubicBezTo>
                  <a:cubicBezTo>
                    <a:pt x="665" y="1217"/>
                    <a:pt x="665" y="1190"/>
                    <a:pt x="645" y="1177"/>
                  </a:cubicBezTo>
                  <a:cubicBezTo>
                    <a:pt x="329" y="875"/>
                    <a:pt x="128" y="472"/>
                    <a:pt x="81" y="35"/>
                  </a:cubicBezTo>
                  <a:cubicBezTo>
                    <a:pt x="81" y="18"/>
                    <a:pt x="66" y="1"/>
                    <a:pt x="4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1024;p34">
              <a:extLst>
                <a:ext uri="{FF2B5EF4-FFF2-40B4-BE49-F238E27FC236}">
                  <a16:creationId xmlns:a16="http://schemas.microsoft.com/office/drawing/2014/main" xmlns="" id="{95316832-7EC6-7CA7-B067-57E5F82FDBBD}"/>
                </a:ext>
              </a:extLst>
            </p:cNvPr>
            <p:cNvSpPr/>
            <p:nvPr/>
          </p:nvSpPr>
          <p:spPr>
            <a:xfrm>
              <a:off x="-506833" y="3400538"/>
              <a:ext cx="83331" cy="99248"/>
            </a:xfrm>
            <a:custGeom>
              <a:avLst/>
              <a:gdLst/>
              <a:ahLst/>
              <a:cxnLst/>
              <a:rect l="l" t="t" r="r" b="b"/>
              <a:pathLst>
                <a:path w="712" h="848" extrusionOk="0">
                  <a:moveTo>
                    <a:pt x="46" y="0"/>
                  </a:moveTo>
                  <a:cubicBezTo>
                    <a:pt x="42" y="0"/>
                    <a:pt x="38" y="1"/>
                    <a:pt x="35" y="2"/>
                  </a:cubicBezTo>
                  <a:cubicBezTo>
                    <a:pt x="14" y="9"/>
                    <a:pt x="1" y="29"/>
                    <a:pt x="8" y="56"/>
                  </a:cubicBezTo>
                  <a:cubicBezTo>
                    <a:pt x="108" y="385"/>
                    <a:pt x="337" y="667"/>
                    <a:pt x="639" y="841"/>
                  </a:cubicBezTo>
                  <a:cubicBezTo>
                    <a:pt x="644" y="846"/>
                    <a:pt x="649" y="848"/>
                    <a:pt x="654" y="848"/>
                  </a:cubicBezTo>
                  <a:lnTo>
                    <a:pt x="654" y="848"/>
                  </a:lnTo>
                  <a:cubicBezTo>
                    <a:pt x="693" y="846"/>
                    <a:pt x="712" y="787"/>
                    <a:pt x="672" y="767"/>
                  </a:cubicBezTo>
                  <a:cubicBezTo>
                    <a:pt x="390" y="606"/>
                    <a:pt x="182" y="338"/>
                    <a:pt x="88" y="29"/>
                  </a:cubicBezTo>
                  <a:cubicBezTo>
                    <a:pt x="83" y="12"/>
                    <a:pt x="64" y="0"/>
                    <a:pt x="46" y="0"/>
                  </a:cubicBezTo>
                  <a:close/>
                  <a:moveTo>
                    <a:pt x="654" y="848"/>
                  </a:moveTo>
                  <a:cubicBezTo>
                    <a:pt x="654" y="848"/>
                    <a:pt x="653" y="848"/>
                    <a:pt x="652" y="848"/>
                  </a:cubicBezTo>
                  <a:lnTo>
                    <a:pt x="659" y="848"/>
                  </a:lnTo>
                  <a:cubicBezTo>
                    <a:pt x="657" y="848"/>
                    <a:pt x="656" y="848"/>
                    <a:pt x="654" y="848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1025;p34">
              <a:extLst>
                <a:ext uri="{FF2B5EF4-FFF2-40B4-BE49-F238E27FC236}">
                  <a16:creationId xmlns:a16="http://schemas.microsoft.com/office/drawing/2014/main" xmlns="" id="{50B46973-7896-59B0-97C4-55750008A162}"/>
                </a:ext>
              </a:extLst>
            </p:cNvPr>
            <p:cNvSpPr/>
            <p:nvPr/>
          </p:nvSpPr>
          <p:spPr>
            <a:xfrm>
              <a:off x="-487873" y="3500487"/>
              <a:ext cx="63668" cy="54305"/>
            </a:xfrm>
            <a:custGeom>
              <a:avLst/>
              <a:gdLst/>
              <a:ahLst/>
              <a:cxnLst/>
              <a:rect l="l" t="t" r="r" b="b"/>
              <a:pathLst>
                <a:path w="544" h="464" extrusionOk="0">
                  <a:moveTo>
                    <a:pt x="43" y="0"/>
                  </a:moveTo>
                  <a:cubicBezTo>
                    <a:pt x="35" y="0"/>
                    <a:pt x="27" y="3"/>
                    <a:pt x="20" y="7"/>
                  </a:cubicBezTo>
                  <a:cubicBezTo>
                    <a:pt x="0" y="21"/>
                    <a:pt x="0" y="48"/>
                    <a:pt x="13" y="68"/>
                  </a:cubicBezTo>
                  <a:cubicBezTo>
                    <a:pt x="128" y="236"/>
                    <a:pt x="289" y="370"/>
                    <a:pt x="483" y="457"/>
                  </a:cubicBezTo>
                  <a:cubicBezTo>
                    <a:pt x="483" y="464"/>
                    <a:pt x="490" y="464"/>
                    <a:pt x="497" y="464"/>
                  </a:cubicBezTo>
                  <a:cubicBezTo>
                    <a:pt x="517" y="464"/>
                    <a:pt x="530" y="450"/>
                    <a:pt x="537" y="437"/>
                  </a:cubicBezTo>
                  <a:cubicBezTo>
                    <a:pt x="544" y="417"/>
                    <a:pt x="537" y="390"/>
                    <a:pt x="517" y="383"/>
                  </a:cubicBezTo>
                  <a:cubicBezTo>
                    <a:pt x="336" y="303"/>
                    <a:pt x="188" y="175"/>
                    <a:pt x="81" y="21"/>
                  </a:cubicBezTo>
                  <a:cubicBezTo>
                    <a:pt x="72" y="8"/>
                    <a:pt x="58" y="0"/>
                    <a:pt x="4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1026;p34">
              <a:extLst>
                <a:ext uri="{FF2B5EF4-FFF2-40B4-BE49-F238E27FC236}">
                  <a16:creationId xmlns:a16="http://schemas.microsoft.com/office/drawing/2014/main" xmlns="" id="{4E9EE5A1-6233-EB53-9597-DD1839FA14A1}"/>
                </a:ext>
              </a:extLst>
            </p:cNvPr>
            <p:cNvSpPr/>
            <p:nvPr/>
          </p:nvSpPr>
          <p:spPr>
            <a:xfrm>
              <a:off x="-441527" y="3285023"/>
              <a:ext cx="88831" cy="100886"/>
            </a:xfrm>
            <a:custGeom>
              <a:avLst/>
              <a:gdLst/>
              <a:ahLst/>
              <a:cxnLst/>
              <a:rect l="l" t="t" r="r" b="b"/>
              <a:pathLst>
                <a:path w="759" h="862" extrusionOk="0">
                  <a:moveTo>
                    <a:pt x="714" y="0"/>
                  </a:moveTo>
                  <a:cubicBezTo>
                    <a:pt x="698" y="0"/>
                    <a:pt x="684" y="13"/>
                    <a:pt x="678" y="29"/>
                  </a:cubicBezTo>
                  <a:cubicBezTo>
                    <a:pt x="645" y="130"/>
                    <a:pt x="611" y="224"/>
                    <a:pt x="571" y="318"/>
                  </a:cubicBezTo>
                  <a:cubicBezTo>
                    <a:pt x="524" y="439"/>
                    <a:pt x="457" y="546"/>
                    <a:pt x="369" y="640"/>
                  </a:cubicBezTo>
                  <a:cubicBezTo>
                    <a:pt x="293" y="722"/>
                    <a:pt x="181" y="775"/>
                    <a:pt x="68" y="775"/>
                  </a:cubicBezTo>
                  <a:cubicBezTo>
                    <a:pt x="61" y="775"/>
                    <a:pt x="54" y="775"/>
                    <a:pt x="47" y="774"/>
                  </a:cubicBezTo>
                  <a:cubicBezTo>
                    <a:pt x="27" y="774"/>
                    <a:pt x="7" y="794"/>
                    <a:pt x="7" y="815"/>
                  </a:cubicBezTo>
                  <a:cubicBezTo>
                    <a:pt x="0" y="841"/>
                    <a:pt x="20" y="861"/>
                    <a:pt x="47" y="861"/>
                  </a:cubicBezTo>
                  <a:lnTo>
                    <a:pt x="67" y="861"/>
                  </a:lnTo>
                  <a:cubicBezTo>
                    <a:pt x="202" y="855"/>
                    <a:pt x="336" y="801"/>
                    <a:pt x="430" y="700"/>
                  </a:cubicBezTo>
                  <a:cubicBezTo>
                    <a:pt x="524" y="600"/>
                    <a:pt x="598" y="479"/>
                    <a:pt x="645" y="351"/>
                  </a:cubicBezTo>
                  <a:cubicBezTo>
                    <a:pt x="692" y="257"/>
                    <a:pt x="725" y="157"/>
                    <a:pt x="759" y="56"/>
                  </a:cubicBezTo>
                  <a:cubicBezTo>
                    <a:pt x="759" y="29"/>
                    <a:pt x="752" y="9"/>
                    <a:pt x="725" y="2"/>
                  </a:cubicBezTo>
                  <a:cubicBezTo>
                    <a:pt x="722" y="1"/>
                    <a:pt x="718" y="0"/>
                    <a:pt x="71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1027;p34">
              <a:extLst>
                <a:ext uri="{FF2B5EF4-FFF2-40B4-BE49-F238E27FC236}">
                  <a16:creationId xmlns:a16="http://schemas.microsoft.com/office/drawing/2014/main" xmlns="" id="{801CC0DE-A62D-276B-3F8D-4C9582A5CFD1}"/>
                </a:ext>
              </a:extLst>
            </p:cNvPr>
            <p:cNvSpPr/>
            <p:nvPr/>
          </p:nvSpPr>
          <p:spPr>
            <a:xfrm>
              <a:off x="-436611" y="3412827"/>
              <a:ext cx="72095" cy="85437"/>
            </a:xfrm>
            <a:custGeom>
              <a:avLst/>
              <a:gdLst/>
              <a:ahLst/>
              <a:cxnLst/>
              <a:rect l="l" t="t" r="r" b="b"/>
              <a:pathLst>
                <a:path w="616" h="730" extrusionOk="0">
                  <a:moveTo>
                    <a:pt x="554" y="0"/>
                  </a:moveTo>
                  <a:cubicBezTo>
                    <a:pt x="541" y="0"/>
                    <a:pt x="528" y="5"/>
                    <a:pt x="515" y="18"/>
                  </a:cubicBezTo>
                  <a:cubicBezTo>
                    <a:pt x="502" y="31"/>
                    <a:pt x="502" y="58"/>
                    <a:pt x="509" y="78"/>
                  </a:cubicBezTo>
                  <a:cubicBezTo>
                    <a:pt x="468" y="192"/>
                    <a:pt x="408" y="307"/>
                    <a:pt x="341" y="414"/>
                  </a:cubicBezTo>
                  <a:cubicBezTo>
                    <a:pt x="274" y="515"/>
                    <a:pt x="173" y="602"/>
                    <a:pt x="52" y="649"/>
                  </a:cubicBezTo>
                  <a:cubicBezTo>
                    <a:pt x="1" y="655"/>
                    <a:pt x="11" y="730"/>
                    <a:pt x="59" y="730"/>
                  </a:cubicBezTo>
                  <a:cubicBezTo>
                    <a:pt x="61" y="730"/>
                    <a:pt x="63" y="730"/>
                    <a:pt x="66" y="729"/>
                  </a:cubicBezTo>
                  <a:lnTo>
                    <a:pt x="72" y="729"/>
                  </a:lnTo>
                  <a:cubicBezTo>
                    <a:pt x="213" y="676"/>
                    <a:pt x="327" y="582"/>
                    <a:pt x="408" y="461"/>
                  </a:cubicBezTo>
                  <a:cubicBezTo>
                    <a:pt x="488" y="347"/>
                    <a:pt x="549" y="219"/>
                    <a:pt x="596" y="92"/>
                  </a:cubicBezTo>
                  <a:cubicBezTo>
                    <a:pt x="616" y="58"/>
                    <a:pt x="603" y="25"/>
                    <a:pt x="576" y="4"/>
                  </a:cubicBezTo>
                  <a:cubicBezTo>
                    <a:pt x="568" y="2"/>
                    <a:pt x="561" y="0"/>
                    <a:pt x="55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1028;p34">
              <a:extLst>
                <a:ext uri="{FF2B5EF4-FFF2-40B4-BE49-F238E27FC236}">
                  <a16:creationId xmlns:a16="http://schemas.microsoft.com/office/drawing/2014/main" xmlns="" id="{3E666611-B709-9C10-9F1C-833C40A73A29}"/>
                </a:ext>
              </a:extLst>
            </p:cNvPr>
            <p:cNvSpPr/>
            <p:nvPr/>
          </p:nvSpPr>
          <p:spPr>
            <a:xfrm>
              <a:off x="-428185" y="3488433"/>
              <a:ext cx="51145" cy="52199"/>
            </a:xfrm>
            <a:custGeom>
              <a:avLst/>
              <a:gdLst/>
              <a:ahLst/>
              <a:cxnLst/>
              <a:rect l="l" t="t" r="r" b="b"/>
              <a:pathLst>
                <a:path w="437" h="446" extrusionOk="0">
                  <a:moveTo>
                    <a:pt x="388" y="0"/>
                  </a:moveTo>
                  <a:cubicBezTo>
                    <a:pt x="371" y="0"/>
                    <a:pt x="354" y="9"/>
                    <a:pt x="349" y="30"/>
                  </a:cubicBezTo>
                  <a:cubicBezTo>
                    <a:pt x="289" y="171"/>
                    <a:pt x="181" y="292"/>
                    <a:pt x="41" y="365"/>
                  </a:cubicBezTo>
                  <a:cubicBezTo>
                    <a:pt x="0" y="386"/>
                    <a:pt x="20" y="446"/>
                    <a:pt x="61" y="446"/>
                  </a:cubicBezTo>
                  <a:cubicBezTo>
                    <a:pt x="67" y="446"/>
                    <a:pt x="81" y="446"/>
                    <a:pt x="88" y="439"/>
                  </a:cubicBezTo>
                  <a:cubicBezTo>
                    <a:pt x="235" y="359"/>
                    <a:pt x="356" y="224"/>
                    <a:pt x="430" y="57"/>
                  </a:cubicBezTo>
                  <a:cubicBezTo>
                    <a:pt x="437" y="36"/>
                    <a:pt x="423" y="10"/>
                    <a:pt x="403" y="3"/>
                  </a:cubicBezTo>
                  <a:cubicBezTo>
                    <a:pt x="398" y="1"/>
                    <a:pt x="393" y="0"/>
                    <a:pt x="38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1029;p34">
              <a:extLst>
                <a:ext uri="{FF2B5EF4-FFF2-40B4-BE49-F238E27FC236}">
                  <a16:creationId xmlns:a16="http://schemas.microsoft.com/office/drawing/2014/main" xmlns="" id="{25EB2160-1AFE-7B1E-CE13-941ADC597C5D}"/>
                </a:ext>
              </a:extLst>
            </p:cNvPr>
            <p:cNvSpPr/>
            <p:nvPr/>
          </p:nvSpPr>
          <p:spPr>
            <a:xfrm>
              <a:off x="-646575" y="3554558"/>
              <a:ext cx="498229" cy="208444"/>
            </a:xfrm>
            <a:custGeom>
              <a:avLst/>
              <a:gdLst/>
              <a:ahLst/>
              <a:cxnLst/>
              <a:rect l="l" t="t" r="r" b="b"/>
              <a:pathLst>
                <a:path w="4257" h="1781" extrusionOk="0">
                  <a:moveTo>
                    <a:pt x="4211" y="0"/>
                  </a:moveTo>
                  <a:cubicBezTo>
                    <a:pt x="4193" y="0"/>
                    <a:pt x="4174" y="12"/>
                    <a:pt x="4169" y="29"/>
                  </a:cubicBezTo>
                  <a:cubicBezTo>
                    <a:pt x="4169" y="42"/>
                    <a:pt x="3739" y="1546"/>
                    <a:pt x="2256" y="1680"/>
                  </a:cubicBezTo>
                  <a:cubicBezTo>
                    <a:pt x="2104" y="1694"/>
                    <a:pt x="1960" y="1701"/>
                    <a:pt x="1825" y="1701"/>
                  </a:cubicBezTo>
                  <a:cubicBezTo>
                    <a:pt x="638" y="1701"/>
                    <a:pt x="80" y="1203"/>
                    <a:pt x="74" y="1197"/>
                  </a:cubicBezTo>
                  <a:cubicBezTo>
                    <a:pt x="64" y="1187"/>
                    <a:pt x="52" y="1182"/>
                    <a:pt x="41" y="1182"/>
                  </a:cubicBezTo>
                  <a:cubicBezTo>
                    <a:pt x="30" y="1182"/>
                    <a:pt x="20" y="1187"/>
                    <a:pt x="13" y="1197"/>
                  </a:cubicBezTo>
                  <a:cubicBezTo>
                    <a:pt x="0" y="1210"/>
                    <a:pt x="0" y="1237"/>
                    <a:pt x="13" y="1257"/>
                  </a:cubicBezTo>
                  <a:cubicBezTo>
                    <a:pt x="40" y="1277"/>
                    <a:pt x="604" y="1781"/>
                    <a:pt x="1819" y="1781"/>
                  </a:cubicBezTo>
                  <a:cubicBezTo>
                    <a:pt x="1960" y="1781"/>
                    <a:pt x="2101" y="1774"/>
                    <a:pt x="2262" y="1767"/>
                  </a:cubicBezTo>
                  <a:cubicBezTo>
                    <a:pt x="3793" y="1626"/>
                    <a:pt x="4249" y="69"/>
                    <a:pt x="4249" y="49"/>
                  </a:cubicBezTo>
                  <a:cubicBezTo>
                    <a:pt x="4256" y="29"/>
                    <a:pt x="4243" y="8"/>
                    <a:pt x="4222" y="2"/>
                  </a:cubicBezTo>
                  <a:cubicBezTo>
                    <a:pt x="4219" y="1"/>
                    <a:pt x="4215" y="0"/>
                    <a:pt x="421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4" name="Google Shape;1030;p34">
            <a:extLst>
              <a:ext uri="{FF2B5EF4-FFF2-40B4-BE49-F238E27FC236}">
                <a16:creationId xmlns:a16="http://schemas.microsoft.com/office/drawing/2014/main" xmlns="" id="{94EF00C3-3CCF-1056-D970-607167F02548}"/>
              </a:ext>
            </a:extLst>
          </p:cNvPr>
          <p:cNvGrpSpPr/>
          <p:nvPr/>
        </p:nvGrpSpPr>
        <p:grpSpPr>
          <a:xfrm>
            <a:off x="2599497" y="3699868"/>
            <a:ext cx="470826" cy="737811"/>
            <a:chOff x="-646575" y="2982250"/>
            <a:chExt cx="498229" cy="780752"/>
          </a:xfrm>
        </p:grpSpPr>
        <p:sp>
          <p:nvSpPr>
            <p:cNvPr id="185" name="Google Shape;1031;p34">
              <a:extLst>
                <a:ext uri="{FF2B5EF4-FFF2-40B4-BE49-F238E27FC236}">
                  <a16:creationId xmlns:a16="http://schemas.microsoft.com/office/drawing/2014/main" xmlns="" id="{8B00B4D2-8DE1-42DA-CD3C-7AB8C102CB6E}"/>
                </a:ext>
              </a:extLst>
            </p:cNvPr>
            <p:cNvSpPr/>
            <p:nvPr/>
          </p:nvSpPr>
          <p:spPr>
            <a:xfrm>
              <a:off x="-616731" y="3505403"/>
              <a:ext cx="425080" cy="253854"/>
            </a:xfrm>
            <a:custGeom>
              <a:avLst/>
              <a:gdLst/>
              <a:ahLst/>
              <a:cxnLst/>
              <a:rect l="l" t="t" r="r" b="b"/>
              <a:pathLst>
                <a:path w="3632" h="2169" extrusionOk="0">
                  <a:moveTo>
                    <a:pt x="2032" y="0"/>
                  </a:moveTo>
                  <a:cubicBezTo>
                    <a:pt x="1866" y="0"/>
                    <a:pt x="1685" y="26"/>
                    <a:pt x="1490" y="86"/>
                  </a:cubicBezTo>
                  <a:cubicBezTo>
                    <a:pt x="0" y="543"/>
                    <a:pt x="403" y="1946"/>
                    <a:pt x="403" y="1946"/>
                  </a:cubicBezTo>
                  <a:cubicBezTo>
                    <a:pt x="858" y="2105"/>
                    <a:pt x="1260" y="2169"/>
                    <a:pt x="1612" y="2169"/>
                  </a:cubicBezTo>
                  <a:cubicBezTo>
                    <a:pt x="3025" y="2169"/>
                    <a:pt x="3632" y="1140"/>
                    <a:pt x="3632" y="1140"/>
                  </a:cubicBezTo>
                  <a:cubicBezTo>
                    <a:pt x="3632" y="1140"/>
                    <a:pt x="3135" y="0"/>
                    <a:pt x="2032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1032;p34">
              <a:extLst>
                <a:ext uri="{FF2B5EF4-FFF2-40B4-BE49-F238E27FC236}">
                  <a16:creationId xmlns:a16="http://schemas.microsoft.com/office/drawing/2014/main" xmlns="" id="{15679B9B-A1E1-71BB-F1EF-772236C4A7AD}"/>
                </a:ext>
              </a:extLst>
            </p:cNvPr>
            <p:cNvSpPr/>
            <p:nvPr/>
          </p:nvSpPr>
          <p:spPr>
            <a:xfrm>
              <a:off x="-575183" y="2982250"/>
              <a:ext cx="331684" cy="586709"/>
            </a:xfrm>
            <a:custGeom>
              <a:avLst/>
              <a:gdLst/>
              <a:ahLst/>
              <a:cxnLst/>
              <a:rect l="l" t="t" r="r" b="b"/>
              <a:pathLst>
                <a:path w="2834" h="5013" extrusionOk="0">
                  <a:moveTo>
                    <a:pt x="1139" y="0"/>
                  </a:moveTo>
                  <a:cubicBezTo>
                    <a:pt x="527" y="0"/>
                    <a:pt x="975" y="2395"/>
                    <a:pt x="988" y="2750"/>
                  </a:cubicBezTo>
                  <a:cubicBezTo>
                    <a:pt x="796" y="1635"/>
                    <a:pt x="619" y="1232"/>
                    <a:pt x="501" y="1232"/>
                  </a:cubicBezTo>
                  <a:cubicBezTo>
                    <a:pt x="278" y="1232"/>
                    <a:pt x="269" y="2686"/>
                    <a:pt x="780" y="3469"/>
                  </a:cubicBezTo>
                  <a:cubicBezTo>
                    <a:pt x="669" y="3348"/>
                    <a:pt x="442" y="2999"/>
                    <a:pt x="273" y="2999"/>
                  </a:cubicBezTo>
                  <a:cubicBezTo>
                    <a:pt x="216" y="2999"/>
                    <a:pt x="166" y="3038"/>
                    <a:pt x="128" y="3140"/>
                  </a:cubicBezTo>
                  <a:cubicBezTo>
                    <a:pt x="1" y="3502"/>
                    <a:pt x="451" y="3932"/>
                    <a:pt x="619" y="4180"/>
                  </a:cubicBezTo>
                  <a:cubicBezTo>
                    <a:pt x="588" y="4182"/>
                    <a:pt x="558" y="4183"/>
                    <a:pt x="528" y="4183"/>
                  </a:cubicBezTo>
                  <a:cubicBezTo>
                    <a:pt x="431" y="4183"/>
                    <a:pt x="335" y="4174"/>
                    <a:pt x="243" y="4153"/>
                  </a:cubicBezTo>
                  <a:cubicBezTo>
                    <a:pt x="237" y="4153"/>
                    <a:pt x="232" y="4153"/>
                    <a:pt x="227" y="4153"/>
                  </a:cubicBezTo>
                  <a:cubicBezTo>
                    <a:pt x="103" y="4153"/>
                    <a:pt x="45" y="4304"/>
                    <a:pt x="142" y="4388"/>
                  </a:cubicBezTo>
                  <a:cubicBezTo>
                    <a:pt x="417" y="4603"/>
                    <a:pt x="793" y="4717"/>
                    <a:pt x="1075" y="4898"/>
                  </a:cubicBezTo>
                  <a:cubicBezTo>
                    <a:pt x="1157" y="4980"/>
                    <a:pt x="1224" y="5012"/>
                    <a:pt x="1285" y="5012"/>
                  </a:cubicBezTo>
                  <a:cubicBezTo>
                    <a:pt x="1412" y="5012"/>
                    <a:pt x="1509" y="4869"/>
                    <a:pt x="1646" y="4751"/>
                  </a:cubicBezTo>
                  <a:cubicBezTo>
                    <a:pt x="1800" y="4617"/>
                    <a:pt x="2256" y="4368"/>
                    <a:pt x="2471" y="4140"/>
                  </a:cubicBezTo>
                  <a:cubicBezTo>
                    <a:pt x="2542" y="4064"/>
                    <a:pt x="2484" y="3951"/>
                    <a:pt x="2396" y="3951"/>
                  </a:cubicBezTo>
                  <a:cubicBezTo>
                    <a:pt x="2384" y="3951"/>
                    <a:pt x="2371" y="3954"/>
                    <a:pt x="2357" y="3959"/>
                  </a:cubicBezTo>
                  <a:cubicBezTo>
                    <a:pt x="2256" y="3999"/>
                    <a:pt x="2156" y="4039"/>
                    <a:pt x="2048" y="4066"/>
                  </a:cubicBezTo>
                  <a:cubicBezTo>
                    <a:pt x="2209" y="3657"/>
                    <a:pt x="2706" y="3247"/>
                    <a:pt x="2807" y="2784"/>
                  </a:cubicBezTo>
                  <a:cubicBezTo>
                    <a:pt x="2833" y="2657"/>
                    <a:pt x="2735" y="2551"/>
                    <a:pt x="2620" y="2551"/>
                  </a:cubicBezTo>
                  <a:cubicBezTo>
                    <a:pt x="2589" y="2551"/>
                    <a:pt x="2556" y="2559"/>
                    <a:pt x="2525" y="2576"/>
                  </a:cubicBezTo>
                  <a:cubicBezTo>
                    <a:pt x="2270" y="2717"/>
                    <a:pt x="2035" y="3026"/>
                    <a:pt x="1901" y="3207"/>
                  </a:cubicBezTo>
                  <a:cubicBezTo>
                    <a:pt x="2001" y="2770"/>
                    <a:pt x="2303" y="2247"/>
                    <a:pt x="2324" y="1764"/>
                  </a:cubicBezTo>
                  <a:cubicBezTo>
                    <a:pt x="2324" y="1645"/>
                    <a:pt x="2225" y="1566"/>
                    <a:pt x="2125" y="1566"/>
                  </a:cubicBezTo>
                  <a:cubicBezTo>
                    <a:pt x="2073" y="1566"/>
                    <a:pt x="2020" y="1588"/>
                    <a:pt x="1981" y="1636"/>
                  </a:cubicBezTo>
                  <a:cubicBezTo>
                    <a:pt x="1760" y="1925"/>
                    <a:pt x="1565" y="2381"/>
                    <a:pt x="1592" y="2636"/>
                  </a:cubicBezTo>
                  <a:cubicBezTo>
                    <a:pt x="1525" y="2173"/>
                    <a:pt x="1813" y="179"/>
                    <a:pt x="1216" y="11"/>
                  </a:cubicBezTo>
                  <a:cubicBezTo>
                    <a:pt x="1189" y="4"/>
                    <a:pt x="1163" y="0"/>
                    <a:pt x="1139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1033;p34">
              <a:extLst>
                <a:ext uri="{FF2B5EF4-FFF2-40B4-BE49-F238E27FC236}">
                  <a16:creationId xmlns:a16="http://schemas.microsoft.com/office/drawing/2014/main" xmlns="" id="{0119CA35-2B1E-8811-554A-F7B0A3F1529C}"/>
                </a:ext>
              </a:extLst>
            </p:cNvPr>
            <p:cNvSpPr/>
            <p:nvPr/>
          </p:nvSpPr>
          <p:spPr>
            <a:xfrm>
              <a:off x="-446325" y="3073890"/>
              <a:ext cx="27621" cy="496707"/>
            </a:xfrm>
            <a:custGeom>
              <a:avLst/>
              <a:gdLst/>
              <a:ahLst/>
              <a:cxnLst/>
              <a:rect l="l" t="t" r="r" b="b"/>
              <a:pathLst>
                <a:path w="236" h="4244" extrusionOk="0">
                  <a:moveTo>
                    <a:pt x="135" y="0"/>
                  </a:moveTo>
                  <a:cubicBezTo>
                    <a:pt x="108" y="0"/>
                    <a:pt x="95" y="21"/>
                    <a:pt x="88" y="41"/>
                  </a:cubicBezTo>
                  <a:cubicBezTo>
                    <a:pt x="1" y="1430"/>
                    <a:pt x="21" y="2820"/>
                    <a:pt x="149" y="4209"/>
                  </a:cubicBezTo>
                  <a:cubicBezTo>
                    <a:pt x="155" y="4230"/>
                    <a:pt x="169" y="4243"/>
                    <a:pt x="196" y="4243"/>
                  </a:cubicBezTo>
                  <a:cubicBezTo>
                    <a:pt x="222" y="4243"/>
                    <a:pt x="236" y="4223"/>
                    <a:pt x="236" y="4196"/>
                  </a:cubicBezTo>
                  <a:cubicBezTo>
                    <a:pt x="102" y="2820"/>
                    <a:pt x="81" y="1430"/>
                    <a:pt x="175" y="47"/>
                  </a:cubicBezTo>
                  <a:cubicBezTo>
                    <a:pt x="175" y="27"/>
                    <a:pt x="155" y="7"/>
                    <a:pt x="135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1034;p34">
              <a:extLst>
                <a:ext uri="{FF2B5EF4-FFF2-40B4-BE49-F238E27FC236}">
                  <a16:creationId xmlns:a16="http://schemas.microsoft.com/office/drawing/2014/main" xmlns="" id="{3B6A092F-FD9F-6061-344F-EE598A85F3B9}"/>
                </a:ext>
              </a:extLst>
            </p:cNvPr>
            <p:cNvSpPr/>
            <p:nvPr/>
          </p:nvSpPr>
          <p:spPr>
            <a:xfrm>
              <a:off x="-510695" y="3244997"/>
              <a:ext cx="77830" cy="145595"/>
            </a:xfrm>
            <a:custGeom>
              <a:avLst/>
              <a:gdLst/>
              <a:ahLst/>
              <a:cxnLst/>
              <a:rect l="l" t="t" r="r" b="b"/>
              <a:pathLst>
                <a:path w="665" h="1244" extrusionOk="0">
                  <a:moveTo>
                    <a:pt x="49" y="1"/>
                  </a:moveTo>
                  <a:cubicBezTo>
                    <a:pt x="46" y="1"/>
                    <a:pt x="43" y="1"/>
                    <a:pt x="41" y="2"/>
                  </a:cubicBezTo>
                  <a:cubicBezTo>
                    <a:pt x="14" y="2"/>
                    <a:pt x="0" y="22"/>
                    <a:pt x="0" y="42"/>
                  </a:cubicBezTo>
                  <a:cubicBezTo>
                    <a:pt x="47" y="499"/>
                    <a:pt x="255" y="922"/>
                    <a:pt x="591" y="1237"/>
                  </a:cubicBezTo>
                  <a:cubicBezTo>
                    <a:pt x="598" y="1244"/>
                    <a:pt x="605" y="1244"/>
                    <a:pt x="618" y="1244"/>
                  </a:cubicBezTo>
                  <a:cubicBezTo>
                    <a:pt x="631" y="1244"/>
                    <a:pt x="638" y="1244"/>
                    <a:pt x="645" y="1230"/>
                  </a:cubicBezTo>
                  <a:cubicBezTo>
                    <a:pt x="665" y="1217"/>
                    <a:pt x="665" y="1190"/>
                    <a:pt x="645" y="1177"/>
                  </a:cubicBezTo>
                  <a:cubicBezTo>
                    <a:pt x="329" y="875"/>
                    <a:pt x="128" y="472"/>
                    <a:pt x="81" y="35"/>
                  </a:cubicBezTo>
                  <a:cubicBezTo>
                    <a:pt x="81" y="18"/>
                    <a:pt x="66" y="1"/>
                    <a:pt x="4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1035;p34">
              <a:extLst>
                <a:ext uri="{FF2B5EF4-FFF2-40B4-BE49-F238E27FC236}">
                  <a16:creationId xmlns:a16="http://schemas.microsoft.com/office/drawing/2014/main" xmlns="" id="{AC1BC338-B58A-9EA0-79E5-33D2848CC44F}"/>
                </a:ext>
              </a:extLst>
            </p:cNvPr>
            <p:cNvSpPr/>
            <p:nvPr/>
          </p:nvSpPr>
          <p:spPr>
            <a:xfrm>
              <a:off x="-506833" y="3400538"/>
              <a:ext cx="83331" cy="99248"/>
            </a:xfrm>
            <a:custGeom>
              <a:avLst/>
              <a:gdLst/>
              <a:ahLst/>
              <a:cxnLst/>
              <a:rect l="l" t="t" r="r" b="b"/>
              <a:pathLst>
                <a:path w="712" h="848" extrusionOk="0">
                  <a:moveTo>
                    <a:pt x="46" y="0"/>
                  </a:moveTo>
                  <a:cubicBezTo>
                    <a:pt x="42" y="0"/>
                    <a:pt x="38" y="1"/>
                    <a:pt x="35" y="2"/>
                  </a:cubicBezTo>
                  <a:cubicBezTo>
                    <a:pt x="14" y="9"/>
                    <a:pt x="1" y="29"/>
                    <a:pt x="8" y="56"/>
                  </a:cubicBezTo>
                  <a:cubicBezTo>
                    <a:pt x="108" y="385"/>
                    <a:pt x="337" y="667"/>
                    <a:pt x="639" y="841"/>
                  </a:cubicBezTo>
                  <a:cubicBezTo>
                    <a:pt x="644" y="846"/>
                    <a:pt x="649" y="848"/>
                    <a:pt x="654" y="848"/>
                  </a:cubicBezTo>
                  <a:lnTo>
                    <a:pt x="654" y="848"/>
                  </a:lnTo>
                  <a:cubicBezTo>
                    <a:pt x="693" y="846"/>
                    <a:pt x="712" y="787"/>
                    <a:pt x="672" y="767"/>
                  </a:cubicBezTo>
                  <a:cubicBezTo>
                    <a:pt x="390" y="606"/>
                    <a:pt x="182" y="338"/>
                    <a:pt x="88" y="29"/>
                  </a:cubicBezTo>
                  <a:cubicBezTo>
                    <a:pt x="83" y="12"/>
                    <a:pt x="64" y="0"/>
                    <a:pt x="46" y="0"/>
                  </a:cubicBezTo>
                  <a:close/>
                  <a:moveTo>
                    <a:pt x="654" y="848"/>
                  </a:moveTo>
                  <a:cubicBezTo>
                    <a:pt x="654" y="848"/>
                    <a:pt x="653" y="848"/>
                    <a:pt x="652" y="848"/>
                  </a:cubicBezTo>
                  <a:lnTo>
                    <a:pt x="659" y="848"/>
                  </a:lnTo>
                  <a:cubicBezTo>
                    <a:pt x="657" y="848"/>
                    <a:pt x="656" y="848"/>
                    <a:pt x="654" y="848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1036;p34">
              <a:extLst>
                <a:ext uri="{FF2B5EF4-FFF2-40B4-BE49-F238E27FC236}">
                  <a16:creationId xmlns:a16="http://schemas.microsoft.com/office/drawing/2014/main" xmlns="" id="{1E08328E-0D64-3BA6-3F92-D92A6B6ECA14}"/>
                </a:ext>
              </a:extLst>
            </p:cNvPr>
            <p:cNvSpPr/>
            <p:nvPr/>
          </p:nvSpPr>
          <p:spPr>
            <a:xfrm>
              <a:off x="-487873" y="3500487"/>
              <a:ext cx="63668" cy="54305"/>
            </a:xfrm>
            <a:custGeom>
              <a:avLst/>
              <a:gdLst/>
              <a:ahLst/>
              <a:cxnLst/>
              <a:rect l="l" t="t" r="r" b="b"/>
              <a:pathLst>
                <a:path w="544" h="464" extrusionOk="0">
                  <a:moveTo>
                    <a:pt x="43" y="0"/>
                  </a:moveTo>
                  <a:cubicBezTo>
                    <a:pt x="35" y="0"/>
                    <a:pt x="27" y="3"/>
                    <a:pt x="20" y="7"/>
                  </a:cubicBezTo>
                  <a:cubicBezTo>
                    <a:pt x="0" y="21"/>
                    <a:pt x="0" y="48"/>
                    <a:pt x="13" y="68"/>
                  </a:cubicBezTo>
                  <a:cubicBezTo>
                    <a:pt x="128" y="236"/>
                    <a:pt x="289" y="370"/>
                    <a:pt x="483" y="457"/>
                  </a:cubicBezTo>
                  <a:cubicBezTo>
                    <a:pt x="483" y="464"/>
                    <a:pt x="490" y="464"/>
                    <a:pt x="497" y="464"/>
                  </a:cubicBezTo>
                  <a:cubicBezTo>
                    <a:pt x="517" y="464"/>
                    <a:pt x="530" y="450"/>
                    <a:pt x="537" y="437"/>
                  </a:cubicBezTo>
                  <a:cubicBezTo>
                    <a:pt x="544" y="417"/>
                    <a:pt x="537" y="390"/>
                    <a:pt x="517" y="383"/>
                  </a:cubicBezTo>
                  <a:cubicBezTo>
                    <a:pt x="336" y="303"/>
                    <a:pt x="188" y="175"/>
                    <a:pt x="81" y="21"/>
                  </a:cubicBezTo>
                  <a:cubicBezTo>
                    <a:pt x="72" y="8"/>
                    <a:pt x="58" y="0"/>
                    <a:pt x="4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1037;p34">
              <a:extLst>
                <a:ext uri="{FF2B5EF4-FFF2-40B4-BE49-F238E27FC236}">
                  <a16:creationId xmlns:a16="http://schemas.microsoft.com/office/drawing/2014/main" xmlns="" id="{7768898A-1D8F-D9E7-9041-6FD9398FBF29}"/>
                </a:ext>
              </a:extLst>
            </p:cNvPr>
            <p:cNvSpPr/>
            <p:nvPr/>
          </p:nvSpPr>
          <p:spPr>
            <a:xfrm>
              <a:off x="-441527" y="3285023"/>
              <a:ext cx="88831" cy="100886"/>
            </a:xfrm>
            <a:custGeom>
              <a:avLst/>
              <a:gdLst/>
              <a:ahLst/>
              <a:cxnLst/>
              <a:rect l="l" t="t" r="r" b="b"/>
              <a:pathLst>
                <a:path w="759" h="862" extrusionOk="0">
                  <a:moveTo>
                    <a:pt x="714" y="0"/>
                  </a:moveTo>
                  <a:cubicBezTo>
                    <a:pt x="698" y="0"/>
                    <a:pt x="684" y="13"/>
                    <a:pt x="678" y="29"/>
                  </a:cubicBezTo>
                  <a:cubicBezTo>
                    <a:pt x="645" y="130"/>
                    <a:pt x="611" y="224"/>
                    <a:pt x="571" y="318"/>
                  </a:cubicBezTo>
                  <a:cubicBezTo>
                    <a:pt x="524" y="439"/>
                    <a:pt x="457" y="546"/>
                    <a:pt x="369" y="640"/>
                  </a:cubicBezTo>
                  <a:cubicBezTo>
                    <a:pt x="293" y="722"/>
                    <a:pt x="181" y="775"/>
                    <a:pt x="68" y="775"/>
                  </a:cubicBezTo>
                  <a:cubicBezTo>
                    <a:pt x="61" y="775"/>
                    <a:pt x="54" y="775"/>
                    <a:pt x="47" y="774"/>
                  </a:cubicBezTo>
                  <a:cubicBezTo>
                    <a:pt x="27" y="774"/>
                    <a:pt x="7" y="794"/>
                    <a:pt x="7" y="815"/>
                  </a:cubicBezTo>
                  <a:cubicBezTo>
                    <a:pt x="0" y="841"/>
                    <a:pt x="20" y="861"/>
                    <a:pt x="47" y="861"/>
                  </a:cubicBezTo>
                  <a:lnTo>
                    <a:pt x="67" y="861"/>
                  </a:lnTo>
                  <a:cubicBezTo>
                    <a:pt x="202" y="855"/>
                    <a:pt x="336" y="801"/>
                    <a:pt x="430" y="700"/>
                  </a:cubicBezTo>
                  <a:cubicBezTo>
                    <a:pt x="524" y="600"/>
                    <a:pt x="598" y="479"/>
                    <a:pt x="645" y="351"/>
                  </a:cubicBezTo>
                  <a:cubicBezTo>
                    <a:pt x="692" y="257"/>
                    <a:pt x="725" y="157"/>
                    <a:pt x="759" y="56"/>
                  </a:cubicBezTo>
                  <a:cubicBezTo>
                    <a:pt x="759" y="29"/>
                    <a:pt x="752" y="9"/>
                    <a:pt x="725" y="2"/>
                  </a:cubicBezTo>
                  <a:cubicBezTo>
                    <a:pt x="722" y="1"/>
                    <a:pt x="718" y="0"/>
                    <a:pt x="71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1038;p34">
              <a:extLst>
                <a:ext uri="{FF2B5EF4-FFF2-40B4-BE49-F238E27FC236}">
                  <a16:creationId xmlns:a16="http://schemas.microsoft.com/office/drawing/2014/main" xmlns="" id="{D4EA2606-F57E-C2D0-3903-60A8300AE841}"/>
                </a:ext>
              </a:extLst>
            </p:cNvPr>
            <p:cNvSpPr/>
            <p:nvPr/>
          </p:nvSpPr>
          <p:spPr>
            <a:xfrm>
              <a:off x="-436611" y="3412827"/>
              <a:ext cx="72095" cy="85437"/>
            </a:xfrm>
            <a:custGeom>
              <a:avLst/>
              <a:gdLst/>
              <a:ahLst/>
              <a:cxnLst/>
              <a:rect l="l" t="t" r="r" b="b"/>
              <a:pathLst>
                <a:path w="616" h="730" extrusionOk="0">
                  <a:moveTo>
                    <a:pt x="554" y="0"/>
                  </a:moveTo>
                  <a:cubicBezTo>
                    <a:pt x="541" y="0"/>
                    <a:pt x="528" y="5"/>
                    <a:pt x="515" y="18"/>
                  </a:cubicBezTo>
                  <a:cubicBezTo>
                    <a:pt x="502" y="31"/>
                    <a:pt x="502" y="58"/>
                    <a:pt x="509" y="78"/>
                  </a:cubicBezTo>
                  <a:cubicBezTo>
                    <a:pt x="468" y="192"/>
                    <a:pt x="408" y="307"/>
                    <a:pt x="341" y="414"/>
                  </a:cubicBezTo>
                  <a:cubicBezTo>
                    <a:pt x="274" y="515"/>
                    <a:pt x="173" y="602"/>
                    <a:pt x="52" y="649"/>
                  </a:cubicBezTo>
                  <a:cubicBezTo>
                    <a:pt x="1" y="655"/>
                    <a:pt x="11" y="730"/>
                    <a:pt x="59" y="730"/>
                  </a:cubicBezTo>
                  <a:cubicBezTo>
                    <a:pt x="61" y="730"/>
                    <a:pt x="63" y="730"/>
                    <a:pt x="66" y="729"/>
                  </a:cubicBezTo>
                  <a:lnTo>
                    <a:pt x="72" y="729"/>
                  </a:lnTo>
                  <a:cubicBezTo>
                    <a:pt x="213" y="676"/>
                    <a:pt x="327" y="582"/>
                    <a:pt x="408" y="461"/>
                  </a:cubicBezTo>
                  <a:cubicBezTo>
                    <a:pt x="488" y="347"/>
                    <a:pt x="549" y="219"/>
                    <a:pt x="596" y="92"/>
                  </a:cubicBezTo>
                  <a:cubicBezTo>
                    <a:pt x="616" y="58"/>
                    <a:pt x="603" y="25"/>
                    <a:pt x="576" y="4"/>
                  </a:cubicBezTo>
                  <a:cubicBezTo>
                    <a:pt x="568" y="2"/>
                    <a:pt x="561" y="0"/>
                    <a:pt x="55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1039;p34">
              <a:extLst>
                <a:ext uri="{FF2B5EF4-FFF2-40B4-BE49-F238E27FC236}">
                  <a16:creationId xmlns:a16="http://schemas.microsoft.com/office/drawing/2014/main" xmlns="" id="{E1A9F952-C2A9-9D7E-FFB1-5E45658C81DF}"/>
                </a:ext>
              </a:extLst>
            </p:cNvPr>
            <p:cNvSpPr/>
            <p:nvPr/>
          </p:nvSpPr>
          <p:spPr>
            <a:xfrm>
              <a:off x="-428185" y="3488433"/>
              <a:ext cx="51145" cy="52199"/>
            </a:xfrm>
            <a:custGeom>
              <a:avLst/>
              <a:gdLst/>
              <a:ahLst/>
              <a:cxnLst/>
              <a:rect l="l" t="t" r="r" b="b"/>
              <a:pathLst>
                <a:path w="437" h="446" extrusionOk="0">
                  <a:moveTo>
                    <a:pt x="388" y="0"/>
                  </a:moveTo>
                  <a:cubicBezTo>
                    <a:pt x="371" y="0"/>
                    <a:pt x="354" y="9"/>
                    <a:pt x="349" y="30"/>
                  </a:cubicBezTo>
                  <a:cubicBezTo>
                    <a:pt x="289" y="171"/>
                    <a:pt x="181" y="292"/>
                    <a:pt x="41" y="365"/>
                  </a:cubicBezTo>
                  <a:cubicBezTo>
                    <a:pt x="0" y="386"/>
                    <a:pt x="20" y="446"/>
                    <a:pt x="61" y="446"/>
                  </a:cubicBezTo>
                  <a:cubicBezTo>
                    <a:pt x="67" y="446"/>
                    <a:pt x="81" y="446"/>
                    <a:pt x="88" y="439"/>
                  </a:cubicBezTo>
                  <a:cubicBezTo>
                    <a:pt x="235" y="359"/>
                    <a:pt x="356" y="224"/>
                    <a:pt x="430" y="57"/>
                  </a:cubicBezTo>
                  <a:cubicBezTo>
                    <a:pt x="437" y="36"/>
                    <a:pt x="423" y="10"/>
                    <a:pt x="403" y="3"/>
                  </a:cubicBezTo>
                  <a:cubicBezTo>
                    <a:pt x="398" y="1"/>
                    <a:pt x="393" y="0"/>
                    <a:pt x="38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1040;p34">
              <a:extLst>
                <a:ext uri="{FF2B5EF4-FFF2-40B4-BE49-F238E27FC236}">
                  <a16:creationId xmlns:a16="http://schemas.microsoft.com/office/drawing/2014/main" xmlns="" id="{E875E5AE-38FA-0629-B092-B9946E5BCD5F}"/>
                </a:ext>
              </a:extLst>
            </p:cNvPr>
            <p:cNvSpPr/>
            <p:nvPr/>
          </p:nvSpPr>
          <p:spPr>
            <a:xfrm>
              <a:off x="-646575" y="3554558"/>
              <a:ext cx="498229" cy="208444"/>
            </a:xfrm>
            <a:custGeom>
              <a:avLst/>
              <a:gdLst/>
              <a:ahLst/>
              <a:cxnLst/>
              <a:rect l="l" t="t" r="r" b="b"/>
              <a:pathLst>
                <a:path w="4257" h="1781" extrusionOk="0">
                  <a:moveTo>
                    <a:pt x="4211" y="0"/>
                  </a:moveTo>
                  <a:cubicBezTo>
                    <a:pt x="4193" y="0"/>
                    <a:pt x="4174" y="12"/>
                    <a:pt x="4169" y="29"/>
                  </a:cubicBezTo>
                  <a:cubicBezTo>
                    <a:pt x="4169" y="42"/>
                    <a:pt x="3739" y="1546"/>
                    <a:pt x="2256" y="1680"/>
                  </a:cubicBezTo>
                  <a:cubicBezTo>
                    <a:pt x="2104" y="1694"/>
                    <a:pt x="1960" y="1701"/>
                    <a:pt x="1825" y="1701"/>
                  </a:cubicBezTo>
                  <a:cubicBezTo>
                    <a:pt x="638" y="1701"/>
                    <a:pt x="80" y="1203"/>
                    <a:pt x="74" y="1197"/>
                  </a:cubicBezTo>
                  <a:cubicBezTo>
                    <a:pt x="64" y="1187"/>
                    <a:pt x="52" y="1182"/>
                    <a:pt x="41" y="1182"/>
                  </a:cubicBezTo>
                  <a:cubicBezTo>
                    <a:pt x="30" y="1182"/>
                    <a:pt x="20" y="1187"/>
                    <a:pt x="13" y="1197"/>
                  </a:cubicBezTo>
                  <a:cubicBezTo>
                    <a:pt x="0" y="1210"/>
                    <a:pt x="0" y="1237"/>
                    <a:pt x="13" y="1257"/>
                  </a:cubicBezTo>
                  <a:cubicBezTo>
                    <a:pt x="40" y="1277"/>
                    <a:pt x="604" y="1781"/>
                    <a:pt x="1819" y="1781"/>
                  </a:cubicBezTo>
                  <a:cubicBezTo>
                    <a:pt x="1960" y="1781"/>
                    <a:pt x="2101" y="1774"/>
                    <a:pt x="2262" y="1767"/>
                  </a:cubicBezTo>
                  <a:cubicBezTo>
                    <a:pt x="3793" y="1626"/>
                    <a:pt x="4249" y="69"/>
                    <a:pt x="4249" y="49"/>
                  </a:cubicBezTo>
                  <a:cubicBezTo>
                    <a:pt x="4256" y="29"/>
                    <a:pt x="4243" y="8"/>
                    <a:pt x="4222" y="2"/>
                  </a:cubicBezTo>
                  <a:cubicBezTo>
                    <a:pt x="4219" y="1"/>
                    <a:pt x="4215" y="0"/>
                    <a:pt x="421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5" name="Google Shape;1041;p34">
            <a:extLst>
              <a:ext uri="{FF2B5EF4-FFF2-40B4-BE49-F238E27FC236}">
                <a16:creationId xmlns:a16="http://schemas.microsoft.com/office/drawing/2014/main" xmlns="" id="{5BEADC54-B9DB-7147-0996-3EC41CEF9A6D}"/>
              </a:ext>
            </a:extLst>
          </p:cNvPr>
          <p:cNvGrpSpPr/>
          <p:nvPr/>
        </p:nvGrpSpPr>
        <p:grpSpPr>
          <a:xfrm>
            <a:off x="3231144" y="3293936"/>
            <a:ext cx="387173" cy="606722"/>
            <a:chOff x="-646575" y="2982250"/>
            <a:chExt cx="498229" cy="780752"/>
          </a:xfrm>
        </p:grpSpPr>
        <p:sp>
          <p:nvSpPr>
            <p:cNvPr id="196" name="Google Shape;1042;p34">
              <a:extLst>
                <a:ext uri="{FF2B5EF4-FFF2-40B4-BE49-F238E27FC236}">
                  <a16:creationId xmlns:a16="http://schemas.microsoft.com/office/drawing/2014/main" xmlns="" id="{56C1BDA3-D13B-2B4C-0247-CDA49BFBECBE}"/>
                </a:ext>
              </a:extLst>
            </p:cNvPr>
            <p:cNvSpPr/>
            <p:nvPr/>
          </p:nvSpPr>
          <p:spPr>
            <a:xfrm>
              <a:off x="-616731" y="3505403"/>
              <a:ext cx="425080" cy="253854"/>
            </a:xfrm>
            <a:custGeom>
              <a:avLst/>
              <a:gdLst/>
              <a:ahLst/>
              <a:cxnLst/>
              <a:rect l="l" t="t" r="r" b="b"/>
              <a:pathLst>
                <a:path w="3632" h="2169" extrusionOk="0">
                  <a:moveTo>
                    <a:pt x="2032" y="0"/>
                  </a:moveTo>
                  <a:cubicBezTo>
                    <a:pt x="1866" y="0"/>
                    <a:pt x="1685" y="26"/>
                    <a:pt x="1490" y="86"/>
                  </a:cubicBezTo>
                  <a:cubicBezTo>
                    <a:pt x="0" y="543"/>
                    <a:pt x="403" y="1946"/>
                    <a:pt x="403" y="1946"/>
                  </a:cubicBezTo>
                  <a:cubicBezTo>
                    <a:pt x="858" y="2105"/>
                    <a:pt x="1260" y="2169"/>
                    <a:pt x="1612" y="2169"/>
                  </a:cubicBezTo>
                  <a:cubicBezTo>
                    <a:pt x="3025" y="2169"/>
                    <a:pt x="3632" y="1140"/>
                    <a:pt x="3632" y="1140"/>
                  </a:cubicBezTo>
                  <a:cubicBezTo>
                    <a:pt x="3632" y="1140"/>
                    <a:pt x="3135" y="0"/>
                    <a:pt x="2032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1043;p34">
              <a:extLst>
                <a:ext uri="{FF2B5EF4-FFF2-40B4-BE49-F238E27FC236}">
                  <a16:creationId xmlns:a16="http://schemas.microsoft.com/office/drawing/2014/main" xmlns="" id="{BF99906E-983B-2193-4012-2B07F0AFBEAD}"/>
                </a:ext>
              </a:extLst>
            </p:cNvPr>
            <p:cNvSpPr/>
            <p:nvPr/>
          </p:nvSpPr>
          <p:spPr>
            <a:xfrm>
              <a:off x="-575183" y="2982250"/>
              <a:ext cx="331684" cy="586709"/>
            </a:xfrm>
            <a:custGeom>
              <a:avLst/>
              <a:gdLst/>
              <a:ahLst/>
              <a:cxnLst/>
              <a:rect l="l" t="t" r="r" b="b"/>
              <a:pathLst>
                <a:path w="2834" h="5013" extrusionOk="0">
                  <a:moveTo>
                    <a:pt x="1139" y="0"/>
                  </a:moveTo>
                  <a:cubicBezTo>
                    <a:pt x="527" y="0"/>
                    <a:pt x="975" y="2395"/>
                    <a:pt x="988" y="2750"/>
                  </a:cubicBezTo>
                  <a:cubicBezTo>
                    <a:pt x="796" y="1635"/>
                    <a:pt x="619" y="1232"/>
                    <a:pt x="501" y="1232"/>
                  </a:cubicBezTo>
                  <a:cubicBezTo>
                    <a:pt x="278" y="1232"/>
                    <a:pt x="269" y="2686"/>
                    <a:pt x="780" y="3469"/>
                  </a:cubicBezTo>
                  <a:cubicBezTo>
                    <a:pt x="669" y="3348"/>
                    <a:pt x="442" y="2999"/>
                    <a:pt x="273" y="2999"/>
                  </a:cubicBezTo>
                  <a:cubicBezTo>
                    <a:pt x="216" y="2999"/>
                    <a:pt x="166" y="3038"/>
                    <a:pt x="128" y="3140"/>
                  </a:cubicBezTo>
                  <a:cubicBezTo>
                    <a:pt x="1" y="3502"/>
                    <a:pt x="451" y="3932"/>
                    <a:pt x="619" y="4180"/>
                  </a:cubicBezTo>
                  <a:cubicBezTo>
                    <a:pt x="588" y="4182"/>
                    <a:pt x="558" y="4183"/>
                    <a:pt x="528" y="4183"/>
                  </a:cubicBezTo>
                  <a:cubicBezTo>
                    <a:pt x="431" y="4183"/>
                    <a:pt x="335" y="4174"/>
                    <a:pt x="243" y="4153"/>
                  </a:cubicBezTo>
                  <a:cubicBezTo>
                    <a:pt x="237" y="4153"/>
                    <a:pt x="232" y="4153"/>
                    <a:pt x="227" y="4153"/>
                  </a:cubicBezTo>
                  <a:cubicBezTo>
                    <a:pt x="103" y="4153"/>
                    <a:pt x="45" y="4304"/>
                    <a:pt x="142" y="4388"/>
                  </a:cubicBezTo>
                  <a:cubicBezTo>
                    <a:pt x="417" y="4603"/>
                    <a:pt x="793" y="4717"/>
                    <a:pt x="1075" y="4898"/>
                  </a:cubicBezTo>
                  <a:cubicBezTo>
                    <a:pt x="1157" y="4980"/>
                    <a:pt x="1224" y="5012"/>
                    <a:pt x="1285" y="5012"/>
                  </a:cubicBezTo>
                  <a:cubicBezTo>
                    <a:pt x="1412" y="5012"/>
                    <a:pt x="1509" y="4869"/>
                    <a:pt x="1646" y="4751"/>
                  </a:cubicBezTo>
                  <a:cubicBezTo>
                    <a:pt x="1800" y="4617"/>
                    <a:pt x="2256" y="4368"/>
                    <a:pt x="2471" y="4140"/>
                  </a:cubicBezTo>
                  <a:cubicBezTo>
                    <a:pt x="2542" y="4064"/>
                    <a:pt x="2484" y="3951"/>
                    <a:pt x="2396" y="3951"/>
                  </a:cubicBezTo>
                  <a:cubicBezTo>
                    <a:pt x="2384" y="3951"/>
                    <a:pt x="2371" y="3954"/>
                    <a:pt x="2357" y="3959"/>
                  </a:cubicBezTo>
                  <a:cubicBezTo>
                    <a:pt x="2256" y="3999"/>
                    <a:pt x="2156" y="4039"/>
                    <a:pt x="2048" y="4066"/>
                  </a:cubicBezTo>
                  <a:cubicBezTo>
                    <a:pt x="2209" y="3657"/>
                    <a:pt x="2706" y="3247"/>
                    <a:pt x="2807" y="2784"/>
                  </a:cubicBezTo>
                  <a:cubicBezTo>
                    <a:pt x="2833" y="2657"/>
                    <a:pt x="2735" y="2551"/>
                    <a:pt x="2620" y="2551"/>
                  </a:cubicBezTo>
                  <a:cubicBezTo>
                    <a:pt x="2589" y="2551"/>
                    <a:pt x="2556" y="2559"/>
                    <a:pt x="2525" y="2576"/>
                  </a:cubicBezTo>
                  <a:cubicBezTo>
                    <a:pt x="2270" y="2717"/>
                    <a:pt x="2035" y="3026"/>
                    <a:pt x="1901" y="3207"/>
                  </a:cubicBezTo>
                  <a:cubicBezTo>
                    <a:pt x="2001" y="2770"/>
                    <a:pt x="2303" y="2247"/>
                    <a:pt x="2324" y="1764"/>
                  </a:cubicBezTo>
                  <a:cubicBezTo>
                    <a:pt x="2324" y="1645"/>
                    <a:pt x="2225" y="1566"/>
                    <a:pt x="2125" y="1566"/>
                  </a:cubicBezTo>
                  <a:cubicBezTo>
                    <a:pt x="2073" y="1566"/>
                    <a:pt x="2020" y="1588"/>
                    <a:pt x="1981" y="1636"/>
                  </a:cubicBezTo>
                  <a:cubicBezTo>
                    <a:pt x="1760" y="1925"/>
                    <a:pt x="1565" y="2381"/>
                    <a:pt x="1592" y="2636"/>
                  </a:cubicBezTo>
                  <a:cubicBezTo>
                    <a:pt x="1525" y="2173"/>
                    <a:pt x="1813" y="179"/>
                    <a:pt x="1216" y="11"/>
                  </a:cubicBezTo>
                  <a:cubicBezTo>
                    <a:pt x="1189" y="4"/>
                    <a:pt x="1163" y="0"/>
                    <a:pt x="1139" y="0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1044;p34">
              <a:extLst>
                <a:ext uri="{FF2B5EF4-FFF2-40B4-BE49-F238E27FC236}">
                  <a16:creationId xmlns:a16="http://schemas.microsoft.com/office/drawing/2014/main" xmlns="" id="{2760F2EC-2A78-7576-18E7-59EEEC4DD416}"/>
                </a:ext>
              </a:extLst>
            </p:cNvPr>
            <p:cNvSpPr/>
            <p:nvPr/>
          </p:nvSpPr>
          <p:spPr>
            <a:xfrm>
              <a:off x="-446325" y="3073890"/>
              <a:ext cx="27621" cy="496707"/>
            </a:xfrm>
            <a:custGeom>
              <a:avLst/>
              <a:gdLst/>
              <a:ahLst/>
              <a:cxnLst/>
              <a:rect l="l" t="t" r="r" b="b"/>
              <a:pathLst>
                <a:path w="236" h="4244" extrusionOk="0">
                  <a:moveTo>
                    <a:pt x="135" y="0"/>
                  </a:moveTo>
                  <a:cubicBezTo>
                    <a:pt x="108" y="0"/>
                    <a:pt x="95" y="21"/>
                    <a:pt x="88" y="41"/>
                  </a:cubicBezTo>
                  <a:cubicBezTo>
                    <a:pt x="1" y="1430"/>
                    <a:pt x="21" y="2820"/>
                    <a:pt x="149" y="4209"/>
                  </a:cubicBezTo>
                  <a:cubicBezTo>
                    <a:pt x="155" y="4230"/>
                    <a:pt x="169" y="4243"/>
                    <a:pt x="196" y="4243"/>
                  </a:cubicBezTo>
                  <a:cubicBezTo>
                    <a:pt x="222" y="4243"/>
                    <a:pt x="236" y="4223"/>
                    <a:pt x="236" y="4196"/>
                  </a:cubicBezTo>
                  <a:cubicBezTo>
                    <a:pt x="102" y="2820"/>
                    <a:pt x="81" y="1430"/>
                    <a:pt x="175" y="47"/>
                  </a:cubicBezTo>
                  <a:cubicBezTo>
                    <a:pt x="175" y="27"/>
                    <a:pt x="155" y="7"/>
                    <a:pt x="135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1045;p34">
              <a:extLst>
                <a:ext uri="{FF2B5EF4-FFF2-40B4-BE49-F238E27FC236}">
                  <a16:creationId xmlns:a16="http://schemas.microsoft.com/office/drawing/2014/main" xmlns="" id="{8DFFD6C9-7C23-5957-A93E-153A80E1B5C8}"/>
                </a:ext>
              </a:extLst>
            </p:cNvPr>
            <p:cNvSpPr/>
            <p:nvPr/>
          </p:nvSpPr>
          <p:spPr>
            <a:xfrm>
              <a:off x="-510695" y="3244997"/>
              <a:ext cx="77830" cy="145595"/>
            </a:xfrm>
            <a:custGeom>
              <a:avLst/>
              <a:gdLst/>
              <a:ahLst/>
              <a:cxnLst/>
              <a:rect l="l" t="t" r="r" b="b"/>
              <a:pathLst>
                <a:path w="665" h="1244" extrusionOk="0">
                  <a:moveTo>
                    <a:pt x="49" y="1"/>
                  </a:moveTo>
                  <a:cubicBezTo>
                    <a:pt x="46" y="1"/>
                    <a:pt x="43" y="1"/>
                    <a:pt x="41" y="2"/>
                  </a:cubicBezTo>
                  <a:cubicBezTo>
                    <a:pt x="14" y="2"/>
                    <a:pt x="0" y="22"/>
                    <a:pt x="0" y="42"/>
                  </a:cubicBezTo>
                  <a:cubicBezTo>
                    <a:pt x="47" y="499"/>
                    <a:pt x="255" y="922"/>
                    <a:pt x="591" y="1237"/>
                  </a:cubicBezTo>
                  <a:cubicBezTo>
                    <a:pt x="598" y="1244"/>
                    <a:pt x="605" y="1244"/>
                    <a:pt x="618" y="1244"/>
                  </a:cubicBezTo>
                  <a:cubicBezTo>
                    <a:pt x="631" y="1244"/>
                    <a:pt x="638" y="1244"/>
                    <a:pt x="645" y="1230"/>
                  </a:cubicBezTo>
                  <a:cubicBezTo>
                    <a:pt x="665" y="1217"/>
                    <a:pt x="665" y="1190"/>
                    <a:pt x="645" y="1177"/>
                  </a:cubicBezTo>
                  <a:cubicBezTo>
                    <a:pt x="329" y="875"/>
                    <a:pt x="128" y="472"/>
                    <a:pt x="81" y="35"/>
                  </a:cubicBezTo>
                  <a:cubicBezTo>
                    <a:pt x="81" y="18"/>
                    <a:pt x="66" y="1"/>
                    <a:pt x="49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1046;p34">
              <a:extLst>
                <a:ext uri="{FF2B5EF4-FFF2-40B4-BE49-F238E27FC236}">
                  <a16:creationId xmlns:a16="http://schemas.microsoft.com/office/drawing/2014/main" xmlns="" id="{4FF3724D-68C7-D32F-4EBA-FDD48CA5EEBB}"/>
                </a:ext>
              </a:extLst>
            </p:cNvPr>
            <p:cNvSpPr/>
            <p:nvPr/>
          </p:nvSpPr>
          <p:spPr>
            <a:xfrm>
              <a:off x="-506833" y="3400538"/>
              <a:ext cx="83331" cy="99248"/>
            </a:xfrm>
            <a:custGeom>
              <a:avLst/>
              <a:gdLst/>
              <a:ahLst/>
              <a:cxnLst/>
              <a:rect l="l" t="t" r="r" b="b"/>
              <a:pathLst>
                <a:path w="712" h="848" extrusionOk="0">
                  <a:moveTo>
                    <a:pt x="46" y="0"/>
                  </a:moveTo>
                  <a:cubicBezTo>
                    <a:pt x="42" y="0"/>
                    <a:pt x="38" y="1"/>
                    <a:pt x="35" y="2"/>
                  </a:cubicBezTo>
                  <a:cubicBezTo>
                    <a:pt x="14" y="9"/>
                    <a:pt x="1" y="29"/>
                    <a:pt x="8" y="56"/>
                  </a:cubicBezTo>
                  <a:cubicBezTo>
                    <a:pt x="108" y="385"/>
                    <a:pt x="337" y="667"/>
                    <a:pt x="639" y="841"/>
                  </a:cubicBezTo>
                  <a:cubicBezTo>
                    <a:pt x="644" y="846"/>
                    <a:pt x="649" y="848"/>
                    <a:pt x="654" y="848"/>
                  </a:cubicBezTo>
                  <a:lnTo>
                    <a:pt x="654" y="848"/>
                  </a:lnTo>
                  <a:cubicBezTo>
                    <a:pt x="693" y="846"/>
                    <a:pt x="712" y="787"/>
                    <a:pt x="672" y="767"/>
                  </a:cubicBezTo>
                  <a:cubicBezTo>
                    <a:pt x="390" y="606"/>
                    <a:pt x="182" y="338"/>
                    <a:pt x="88" y="29"/>
                  </a:cubicBezTo>
                  <a:cubicBezTo>
                    <a:pt x="83" y="12"/>
                    <a:pt x="64" y="0"/>
                    <a:pt x="46" y="0"/>
                  </a:cubicBezTo>
                  <a:close/>
                  <a:moveTo>
                    <a:pt x="654" y="848"/>
                  </a:moveTo>
                  <a:cubicBezTo>
                    <a:pt x="654" y="848"/>
                    <a:pt x="653" y="848"/>
                    <a:pt x="652" y="848"/>
                  </a:cubicBezTo>
                  <a:lnTo>
                    <a:pt x="659" y="848"/>
                  </a:lnTo>
                  <a:cubicBezTo>
                    <a:pt x="657" y="848"/>
                    <a:pt x="656" y="848"/>
                    <a:pt x="654" y="848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1047;p34">
              <a:extLst>
                <a:ext uri="{FF2B5EF4-FFF2-40B4-BE49-F238E27FC236}">
                  <a16:creationId xmlns:a16="http://schemas.microsoft.com/office/drawing/2014/main" xmlns="" id="{55E66F2E-9BED-AAF1-B9B0-FD631C6D0A76}"/>
                </a:ext>
              </a:extLst>
            </p:cNvPr>
            <p:cNvSpPr/>
            <p:nvPr/>
          </p:nvSpPr>
          <p:spPr>
            <a:xfrm>
              <a:off x="-487873" y="3500487"/>
              <a:ext cx="63668" cy="54305"/>
            </a:xfrm>
            <a:custGeom>
              <a:avLst/>
              <a:gdLst/>
              <a:ahLst/>
              <a:cxnLst/>
              <a:rect l="l" t="t" r="r" b="b"/>
              <a:pathLst>
                <a:path w="544" h="464" extrusionOk="0">
                  <a:moveTo>
                    <a:pt x="43" y="0"/>
                  </a:moveTo>
                  <a:cubicBezTo>
                    <a:pt x="35" y="0"/>
                    <a:pt x="27" y="3"/>
                    <a:pt x="20" y="7"/>
                  </a:cubicBezTo>
                  <a:cubicBezTo>
                    <a:pt x="0" y="21"/>
                    <a:pt x="0" y="48"/>
                    <a:pt x="13" y="68"/>
                  </a:cubicBezTo>
                  <a:cubicBezTo>
                    <a:pt x="128" y="236"/>
                    <a:pt x="289" y="370"/>
                    <a:pt x="483" y="457"/>
                  </a:cubicBezTo>
                  <a:cubicBezTo>
                    <a:pt x="483" y="464"/>
                    <a:pt x="490" y="464"/>
                    <a:pt x="497" y="464"/>
                  </a:cubicBezTo>
                  <a:cubicBezTo>
                    <a:pt x="517" y="464"/>
                    <a:pt x="530" y="450"/>
                    <a:pt x="537" y="437"/>
                  </a:cubicBezTo>
                  <a:cubicBezTo>
                    <a:pt x="544" y="417"/>
                    <a:pt x="537" y="390"/>
                    <a:pt x="517" y="383"/>
                  </a:cubicBezTo>
                  <a:cubicBezTo>
                    <a:pt x="336" y="303"/>
                    <a:pt x="188" y="175"/>
                    <a:pt x="81" y="21"/>
                  </a:cubicBezTo>
                  <a:cubicBezTo>
                    <a:pt x="72" y="8"/>
                    <a:pt x="58" y="0"/>
                    <a:pt x="43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1048;p34">
              <a:extLst>
                <a:ext uri="{FF2B5EF4-FFF2-40B4-BE49-F238E27FC236}">
                  <a16:creationId xmlns:a16="http://schemas.microsoft.com/office/drawing/2014/main" xmlns="" id="{76546281-CB78-B3AF-A2BB-F607289855C2}"/>
                </a:ext>
              </a:extLst>
            </p:cNvPr>
            <p:cNvSpPr/>
            <p:nvPr/>
          </p:nvSpPr>
          <p:spPr>
            <a:xfrm>
              <a:off x="-441527" y="3285023"/>
              <a:ext cx="88831" cy="100886"/>
            </a:xfrm>
            <a:custGeom>
              <a:avLst/>
              <a:gdLst/>
              <a:ahLst/>
              <a:cxnLst/>
              <a:rect l="l" t="t" r="r" b="b"/>
              <a:pathLst>
                <a:path w="759" h="862" extrusionOk="0">
                  <a:moveTo>
                    <a:pt x="714" y="0"/>
                  </a:moveTo>
                  <a:cubicBezTo>
                    <a:pt x="698" y="0"/>
                    <a:pt x="684" y="13"/>
                    <a:pt x="678" y="29"/>
                  </a:cubicBezTo>
                  <a:cubicBezTo>
                    <a:pt x="645" y="130"/>
                    <a:pt x="611" y="224"/>
                    <a:pt x="571" y="318"/>
                  </a:cubicBezTo>
                  <a:cubicBezTo>
                    <a:pt x="524" y="439"/>
                    <a:pt x="457" y="546"/>
                    <a:pt x="369" y="640"/>
                  </a:cubicBezTo>
                  <a:cubicBezTo>
                    <a:pt x="293" y="722"/>
                    <a:pt x="181" y="775"/>
                    <a:pt x="68" y="775"/>
                  </a:cubicBezTo>
                  <a:cubicBezTo>
                    <a:pt x="61" y="775"/>
                    <a:pt x="54" y="775"/>
                    <a:pt x="47" y="774"/>
                  </a:cubicBezTo>
                  <a:cubicBezTo>
                    <a:pt x="27" y="774"/>
                    <a:pt x="7" y="794"/>
                    <a:pt x="7" y="815"/>
                  </a:cubicBezTo>
                  <a:cubicBezTo>
                    <a:pt x="0" y="841"/>
                    <a:pt x="20" y="861"/>
                    <a:pt x="47" y="861"/>
                  </a:cubicBezTo>
                  <a:lnTo>
                    <a:pt x="67" y="861"/>
                  </a:lnTo>
                  <a:cubicBezTo>
                    <a:pt x="202" y="855"/>
                    <a:pt x="336" y="801"/>
                    <a:pt x="430" y="700"/>
                  </a:cubicBezTo>
                  <a:cubicBezTo>
                    <a:pt x="524" y="600"/>
                    <a:pt x="598" y="479"/>
                    <a:pt x="645" y="351"/>
                  </a:cubicBezTo>
                  <a:cubicBezTo>
                    <a:pt x="692" y="257"/>
                    <a:pt x="725" y="157"/>
                    <a:pt x="759" y="56"/>
                  </a:cubicBezTo>
                  <a:cubicBezTo>
                    <a:pt x="759" y="29"/>
                    <a:pt x="752" y="9"/>
                    <a:pt x="725" y="2"/>
                  </a:cubicBezTo>
                  <a:cubicBezTo>
                    <a:pt x="722" y="1"/>
                    <a:pt x="718" y="0"/>
                    <a:pt x="71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1049;p34">
              <a:extLst>
                <a:ext uri="{FF2B5EF4-FFF2-40B4-BE49-F238E27FC236}">
                  <a16:creationId xmlns:a16="http://schemas.microsoft.com/office/drawing/2014/main" xmlns="" id="{3CE41999-B260-B993-D155-8F9FA9387779}"/>
                </a:ext>
              </a:extLst>
            </p:cNvPr>
            <p:cNvSpPr/>
            <p:nvPr/>
          </p:nvSpPr>
          <p:spPr>
            <a:xfrm>
              <a:off x="-436611" y="3412827"/>
              <a:ext cx="72095" cy="85437"/>
            </a:xfrm>
            <a:custGeom>
              <a:avLst/>
              <a:gdLst/>
              <a:ahLst/>
              <a:cxnLst/>
              <a:rect l="l" t="t" r="r" b="b"/>
              <a:pathLst>
                <a:path w="616" h="730" extrusionOk="0">
                  <a:moveTo>
                    <a:pt x="554" y="0"/>
                  </a:moveTo>
                  <a:cubicBezTo>
                    <a:pt x="541" y="0"/>
                    <a:pt x="528" y="5"/>
                    <a:pt x="515" y="18"/>
                  </a:cubicBezTo>
                  <a:cubicBezTo>
                    <a:pt x="502" y="31"/>
                    <a:pt x="502" y="58"/>
                    <a:pt x="509" y="78"/>
                  </a:cubicBezTo>
                  <a:cubicBezTo>
                    <a:pt x="468" y="192"/>
                    <a:pt x="408" y="307"/>
                    <a:pt x="341" y="414"/>
                  </a:cubicBezTo>
                  <a:cubicBezTo>
                    <a:pt x="274" y="515"/>
                    <a:pt x="173" y="602"/>
                    <a:pt x="52" y="649"/>
                  </a:cubicBezTo>
                  <a:cubicBezTo>
                    <a:pt x="1" y="655"/>
                    <a:pt x="11" y="730"/>
                    <a:pt x="59" y="730"/>
                  </a:cubicBezTo>
                  <a:cubicBezTo>
                    <a:pt x="61" y="730"/>
                    <a:pt x="63" y="730"/>
                    <a:pt x="66" y="729"/>
                  </a:cubicBezTo>
                  <a:lnTo>
                    <a:pt x="72" y="729"/>
                  </a:lnTo>
                  <a:cubicBezTo>
                    <a:pt x="213" y="676"/>
                    <a:pt x="327" y="582"/>
                    <a:pt x="408" y="461"/>
                  </a:cubicBezTo>
                  <a:cubicBezTo>
                    <a:pt x="488" y="347"/>
                    <a:pt x="549" y="219"/>
                    <a:pt x="596" y="92"/>
                  </a:cubicBezTo>
                  <a:cubicBezTo>
                    <a:pt x="616" y="58"/>
                    <a:pt x="603" y="25"/>
                    <a:pt x="576" y="4"/>
                  </a:cubicBezTo>
                  <a:cubicBezTo>
                    <a:pt x="568" y="2"/>
                    <a:pt x="561" y="0"/>
                    <a:pt x="554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1050;p34">
              <a:extLst>
                <a:ext uri="{FF2B5EF4-FFF2-40B4-BE49-F238E27FC236}">
                  <a16:creationId xmlns:a16="http://schemas.microsoft.com/office/drawing/2014/main" xmlns="" id="{5BFA4BAF-D459-D708-62BB-93B5C6325B43}"/>
                </a:ext>
              </a:extLst>
            </p:cNvPr>
            <p:cNvSpPr/>
            <p:nvPr/>
          </p:nvSpPr>
          <p:spPr>
            <a:xfrm>
              <a:off x="-428185" y="3488433"/>
              <a:ext cx="51145" cy="52199"/>
            </a:xfrm>
            <a:custGeom>
              <a:avLst/>
              <a:gdLst/>
              <a:ahLst/>
              <a:cxnLst/>
              <a:rect l="l" t="t" r="r" b="b"/>
              <a:pathLst>
                <a:path w="437" h="446" extrusionOk="0">
                  <a:moveTo>
                    <a:pt x="388" y="0"/>
                  </a:moveTo>
                  <a:cubicBezTo>
                    <a:pt x="371" y="0"/>
                    <a:pt x="354" y="9"/>
                    <a:pt x="349" y="30"/>
                  </a:cubicBezTo>
                  <a:cubicBezTo>
                    <a:pt x="289" y="171"/>
                    <a:pt x="181" y="292"/>
                    <a:pt x="41" y="365"/>
                  </a:cubicBezTo>
                  <a:cubicBezTo>
                    <a:pt x="0" y="386"/>
                    <a:pt x="20" y="446"/>
                    <a:pt x="61" y="446"/>
                  </a:cubicBezTo>
                  <a:cubicBezTo>
                    <a:pt x="67" y="446"/>
                    <a:pt x="81" y="446"/>
                    <a:pt x="88" y="439"/>
                  </a:cubicBezTo>
                  <a:cubicBezTo>
                    <a:pt x="235" y="359"/>
                    <a:pt x="356" y="224"/>
                    <a:pt x="430" y="57"/>
                  </a:cubicBezTo>
                  <a:cubicBezTo>
                    <a:pt x="437" y="36"/>
                    <a:pt x="423" y="10"/>
                    <a:pt x="403" y="3"/>
                  </a:cubicBezTo>
                  <a:cubicBezTo>
                    <a:pt x="398" y="1"/>
                    <a:pt x="393" y="0"/>
                    <a:pt x="388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1051;p34">
              <a:extLst>
                <a:ext uri="{FF2B5EF4-FFF2-40B4-BE49-F238E27FC236}">
                  <a16:creationId xmlns:a16="http://schemas.microsoft.com/office/drawing/2014/main" xmlns="" id="{3F36B87D-349A-063B-C904-888E7CD5BC8A}"/>
                </a:ext>
              </a:extLst>
            </p:cNvPr>
            <p:cNvSpPr/>
            <p:nvPr/>
          </p:nvSpPr>
          <p:spPr>
            <a:xfrm>
              <a:off x="-646575" y="3554558"/>
              <a:ext cx="498229" cy="208444"/>
            </a:xfrm>
            <a:custGeom>
              <a:avLst/>
              <a:gdLst/>
              <a:ahLst/>
              <a:cxnLst/>
              <a:rect l="l" t="t" r="r" b="b"/>
              <a:pathLst>
                <a:path w="4257" h="1781" extrusionOk="0">
                  <a:moveTo>
                    <a:pt x="4211" y="0"/>
                  </a:moveTo>
                  <a:cubicBezTo>
                    <a:pt x="4193" y="0"/>
                    <a:pt x="4174" y="12"/>
                    <a:pt x="4169" y="29"/>
                  </a:cubicBezTo>
                  <a:cubicBezTo>
                    <a:pt x="4169" y="42"/>
                    <a:pt x="3739" y="1546"/>
                    <a:pt x="2256" y="1680"/>
                  </a:cubicBezTo>
                  <a:cubicBezTo>
                    <a:pt x="2104" y="1694"/>
                    <a:pt x="1960" y="1701"/>
                    <a:pt x="1825" y="1701"/>
                  </a:cubicBezTo>
                  <a:cubicBezTo>
                    <a:pt x="638" y="1701"/>
                    <a:pt x="80" y="1203"/>
                    <a:pt x="74" y="1197"/>
                  </a:cubicBezTo>
                  <a:cubicBezTo>
                    <a:pt x="64" y="1187"/>
                    <a:pt x="52" y="1182"/>
                    <a:pt x="41" y="1182"/>
                  </a:cubicBezTo>
                  <a:cubicBezTo>
                    <a:pt x="30" y="1182"/>
                    <a:pt x="20" y="1187"/>
                    <a:pt x="13" y="1197"/>
                  </a:cubicBezTo>
                  <a:cubicBezTo>
                    <a:pt x="0" y="1210"/>
                    <a:pt x="0" y="1237"/>
                    <a:pt x="13" y="1257"/>
                  </a:cubicBezTo>
                  <a:cubicBezTo>
                    <a:pt x="40" y="1277"/>
                    <a:pt x="604" y="1781"/>
                    <a:pt x="1819" y="1781"/>
                  </a:cubicBezTo>
                  <a:cubicBezTo>
                    <a:pt x="1960" y="1781"/>
                    <a:pt x="2101" y="1774"/>
                    <a:pt x="2262" y="1767"/>
                  </a:cubicBezTo>
                  <a:cubicBezTo>
                    <a:pt x="3793" y="1626"/>
                    <a:pt x="4249" y="69"/>
                    <a:pt x="4249" y="49"/>
                  </a:cubicBezTo>
                  <a:cubicBezTo>
                    <a:pt x="4256" y="29"/>
                    <a:pt x="4243" y="8"/>
                    <a:pt x="4222" y="2"/>
                  </a:cubicBezTo>
                  <a:cubicBezTo>
                    <a:pt x="4219" y="1"/>
                    <a:pt x="4215" y="0"/>
                    <a:pt x="4211" y="0"/>
                  </a:cubicBezTo>
                  <a:close/>
                </a:path>
              </a:pathLst>
            </a:custGeom>
            <a:solidFill>
              <a:srgbClr val="7B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6" name="Google Shape;1052;p34">
            <a:extLst>
              <a:ext uri="{FF2B5EF4-FFF2-40B4-BE49-F238E27FC236}">
                <a16:creationId xmlns:a16="http://schemas.microsoft.com/office/drawing/2014/main" xmlns="" id="{3D2C01F6-0103-8DC2-B5E2-1E5ED7084BA5}"/>
              </a:ext>
            </a:extLst>
          </p:cNvPr>
          <p:cNvGrpSpPr/>
          <p:nvPr/>
        </p:nvGrpSpPr>
        <p:grpSpPr>
          <a:xfrm>
            <a:off x="1066520" y="3056949"/>
            <a:ext cx="741939" cy="678361"/>
            <a:chOff x="2362150" y="4103300"/>
            <a:chExt cx="1369650" cy="1252050"/>
          </a:xfrm>
        </p:grpSpPr>
        <p:sp>
          <p:nvSpPr>
            <p:cNvPr id="207" name="Google Shape;1053;p34">
              <a:extLst>
                <a:ext uri="{FF2B5EF4-FFF2-40B4-BE49-F238E27FC236}">
                  <a16:creationId xmlns:a16="http://schemas.microsoft.com/office/drawing/2014/main" xmlns="" id="{62C8367B-9AE3-8FF6-B79E-F229C3A11414}"/>
                </a:ext>
              </a:extLst>
            </p:cNvPr>
            <p:cNvSpPr/>
            <p:nvPr/>
          </p:nvSpPr>
          <p:spPr>
            <a:xfrm>
              <a:off x="2362150" y="4103300"/>
              <a:ext cx="1369650" cy="1252050"/>
            </a:xfrm>
            <a:custGeom>
              <a:avLst/>
              <a:gdLst/>
              <a:ahLst/>
              <a:cxnLst/>
              <a:rect l="l" t="t" r="r" b="b"/>
              <a:pathLst>
                <a:path w="54786" h="50082" extrusionOk="0">
                  <a:moveTo>
                    <a:pt x="33371" y="0"/>
                  </a:moveTo>
                  <a:cubicBezTo>
                    <a:pt x="32165" y="0"/>
                    <a:pt x="30956" y="113"/>
                    <a:pt x="29766" y="337"/>
                  </a:cubicBezTo>
                  <a:cubicBezTo>
                    <a:pt x="25473" y="1124"/>
                    <a:pt x="20989" y="4582"/>
                    <a:pt x="19988" y="8875"/>
                  </a:cubicBezTo>
                  <a:cubicBezTo>
                    <a:pt x="19157" y="8596"/>
                    <a:pt x="18325" y="8465"/>
                    <a:pt x="17515" y="8465"/>
                  </a:cubicBezTo>
                  <a:cubicBezTo>
                    <a:pt x="13066" y="8465"/>
                    <a:pt x="9262" y="12394"/>
                    <a:pt x="9827" y="17175"/>
                  </a:cubicBezTo>
                  <a:cubicBezTo>
                    <a:pt x="9782" y="17174"/>
                    <a:pt x="9736" y="17174"/>
                    <a:pt x="9690" y="17174"/>
                  </a:cubicBezTo>
                  <a:cubicBezTo>
                    <a:pt x="5886" y="17174"/>
                    <a:pt x="2657" y="20104"/>
                    <a:pt x="1360" y="23710"/>
                  </a:cubicBezTo>
                  <a:cubicBezTo>
                    <a:pt x="1" y="27431"/>
                    <a:pt x="144" y="31700"/>
                    <a:pt x="1957" y="35230"/>
                  </a:cubicBezTo>
                  <a:cubicBezTo>
                    <a:pt x="3746" y="38760"/>
                    <a:pt x="7228" y="41431"/>
                    <a:pt x="11115" y="42051"/>
                  </a:cubicBezTo>
                  <a:cubicBezTo>
                    <a:pt x="12952" y="45366"/>
                    <a:pt x="16028" y="47155"/>
                    <a:pt x="19606" y="48348"/>
                  </a:cubicBezTo>
                  <a:cubicBezTo>
                    <a:pt x="23133" y="49515"/>
                    <a:pt x="26837" y="50081"/>
                    <a:pt x="30547" y="50081"/>
                  </a:cubicBezTo>
                  <a:cubicBezTo>
                    <a:pt x="33887" y="50081"/>
                    <a:pt x="37231" y="49622"/>
                    <a:pt x="40451" y="48729"/>
                  </a:cubicBezTo>
                  <a:cubicBezTo>
                    <a:pt x="43528" y="47894"/>
                    <a:pt x="46509" y="46654"/>
                    <a:pt x="49037" y="44699"/>
                  </a:cubicBezTo>
                  <a:cubicBezTo>
                    <a:pt x="51542" y="42743"/>
                    <a:pt x="53569" y="40048"/>
                    <a:pt x="54308" y="36947"/>
                  </a:cubicBezTo>
                  <a:cubicBezTo>
                    <a:pt x="54666" y="35254"/>
                    <a:pt x="54785" y="33513"/>
                    <a:pt x="54642" y="31772"/>
                  </a:cubicBezTo>
                  <a:cubicBezTo>
                    <a:pt x="54475" y="29076"/>
                    <a:pt x="54141" y="26381"/>
                    <a:pt x="53664" y="23710"/>
                  </a:cubicBezTo>
                  <a:cubicBezTo>
                    <a:pt x="52949" y="19632"/>
                    <a:pt x="52043" y="15529"/>
                    <a:pt x="50301" y="11761"/>
                  </a:cubicBezTo>
                  <a:cubicBezTo>
                    <a:pt x="48584" y="7993"/>
                    <a:pt x="45961" y="4534"/>
                    <a:pt x="42383" y="2388"/>
                  </a:cubicBezTo>
                  <a:cubicBezTo>
                    <a:pt x="39688" y="781"/>
                    <a:pt x="36542" y="0"/>
                    <a:pt x="33371" y="0"/>
                  </a:cubicBezTo>
                  <a:close/>
                </a:path>
              </a:pathLst>
            </a:custGeom>
            <a:solidFill>
              <a:srgbClr val="FF6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1054;p34">
              <a:extLst>
                <a:ext uri="{FF2B5EF4-FFF2-40B4-BE49-F238E27FC236}">
                  <a16:creationId xmlns:a16="http://schemas.microsoft.com/office/drawing/2014/main" xmlns="" id="{259E216B-4769-CA70-E4A4-2B00AD4C50EA}"/>
                </a:ext>
              </a:extLst>
            </p:cNvPr>
            <p:cNvSpPr/>
            <p:nvPr/>
          </p:nvSpPr>
          <p:spPr>
            <a:xfrm>
              <a:off x="2865400" y="4620425"/>
              <a:ext cx="296975" cy="662350"/>
            </a:xfrm>
            <a:custGeom>
              <a:avLst/>
              <a:gdLst/>
              <a:ahLst/>
              <a:cxnLst/>
              <a:rect l="l" t="t" r="r" b="b"/>
              <a:pathLst>
                <a:path w="11879" h="26494" extrusionOk="0">
                  <a:moveTo>
                    <a:pt x="1965" y="1"/>
                  </a:moveTo>
                  <a:cubicBezTo>
                    <a:pt x="1909" y="1"/>
                    <a:pt x="1854" y="40"/>
                    <a:pt x="1837" y="92"/>
                  </a:cubicBezTo>
                  <a:cubicBezTo>
                    <a:pt x="573" y="3216"/>
                    <a:pt x="1" y="6579"/>
                    <a:pt x="120" y="9942"/>
                  </a:cubicBezTo>
                  <a:cubicBezTo>
                    <a:pt x="358" y="14950"/>
                    <a:pt x="2529" y="21867"/>
                    <a:pt x="11640" y="26494"/>
                  </a:cubicBezTo>
                  <a:lnTo>
                    <a:pt x="11711" y="26494"/>
                  </a:lnTo>
                  <a:cubicBezTo>
                    <a:pt x="11759" y="26494"/>
                    <a:pt x="11807" y="26470"/>
                    <a:pt x="11830" y="26422"/>
                  </a:cubicBezTo>
                  <a:cubicBezTo>
                    <a:pt x="11878" y="26351"/>
                    <a:pt x="11854" y="26255"/>
                    <a:pt x="11783" y="26208"/>
                  </a:cubicBezTo>
                  <a:cubicBezTo>
                    <a:pt x="2815" y="21700"/>
                    <a:pt x="645" y="14879"/>
                    <a:pt x="430" y="9942"/>
                  </a:cubicBezTo>
                  <a:cubicBezTo>
                    <a:pt x="287" y="6627"/>
                    <a:pt x="859" y="3311"/>
                    <a:pt x="2100" y="211"/>
                  </a:cubicBezTo>
                  <a:cubicBezTo>
                    <a:pt x="2123" y="139"/>
                    <a:pt x="2100" y="44"/>
                    <a:pt x="2028" y="20"/>
                  </a:cubicBezTo>
                  <a:cubicBezTo>
                    <a:pt x="2008" y="7"/>
                    <a:pt x="1986" y="1"/>
                    <a:pt x="1965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1055;p34">
              <a:extLst>
                <a:ext uri="{FF2B5EF4-FFF2-40B4-BE49-F238E27FC236}">
                  <a16:creationId xmlns:a16="http://schemas.microsoft.com/office/drawing/2014/main" xmlns="" id="{8C7D326C-9F57-C809-47C1-7C8D0320F551}"/>
                </a:ext>
              </a:extLst>
            </p:cNvPr>
            <p:cNvSpPr/>
            <p:nvPr/>
          </p:nvSpPr>
          <p:spPr>
            <a:xfrm>
              <a:off x="2967375" y="4489975"/>
              <a:ext cx="659475" cy="317000"/>
            </a:xfrm>
            <a:custGeom>
              <a:avLst/>
              <a:gdLst/>
              <a:ahLst/>
              <a:cxnLst/>
              <a:rect l="l" t="t" r="r" b="b"/>
              <a:pathLst>
                <a:path w="26379" h="12680" extrusionOk="0">
                  <a:moveTo>
                    <a:pt x="7194" y="1"/>
                  </a:moveTo>
                  <a:cubicBezTo>
                    <a:pt x="2939" y="1"/>
                    <a:pt x="118" y="1686"/>
                    <a:pt x="96" y="1708"/>
                  </a:cubicBezTo>
                  <a:cubicBezTo>
                    <a:pt x="24" y="1756"/>
                    <a:pt x="0" y="1851"/>
                    <a:pt x="48" y="1923"/>
                  </a:cubicBezTo>
                  <a:cubicBezTo>
                    <a:pt x="63" y="1969"/>
                    <a:pt x="108" y="1995"/>
                    <a:pt x="158" y="1995"/>
                  </a:cubicBezTo>
                  <a:cubicBezTo>
                    <a:pt x="185" y="1995"/>
                    <a:pt x="213" y="1987"/>
                    <a:pt x="239" y="1970"/>
                  </a:cubicBezTo>
                  <a:cubicBezTo>
                    <a:pt x="283" y="1949"/>
                    <a:pt x="3034" y="310"/>
                    <a:pt x="7192" y="310"/>
                  </a:cubicBezTo>
                  <a:cubicBezTo>
                    <a:pt x="7551" y="310"/>
                    <a:pt x="7921" y="322"/>
                    <a:pt x="8300" y="349"/>
                  </a:cubicBezTo>
                  <a:cubicBezTo>
                    <a:pt x="12712" y="635"/>
                    <a:pt x="19390" y="3020"/>
                    <a:pt x="26092" y="12608"/>
                  </a:cubicBezTo>
                  <a:cubicBezTo>
                    <a:pt x="26116" y="12655"/>
                    <a:pt x="26164" y="12679"/>
                    <a:pt x="26212" y="12679"/>
                  </a:cubicBezTo>
                  <a:cubicBezTo>
                    <a:pt x="26236" y="12679"/>
                    <a:pt x="26259" y="12655"/>
                    <a:pt x="26283" y="12655"/>
                  </a:cubicBezTo>
                  <a:cubicBezTo>
                    <a:pt x="26355" y="12608"/>
                    <a:pt x="26379" y="12512"/>
                    <a:pt x="26331" y="12441"/>
                  </a:cubicBezTo>
                  <a:cubicBezTo>
                    <a:pt x="19557" y="2758"/>
                    <a:pt x="12808" y="349"/>
                    <a:pt x="8300" y="39"/>
                  </a:cubicBezTo>
                  <a:cubicBezTo>
                    <a:pt x="7922" y="13"/>
                    <a:pt x="7553" y="1"/>
                    <a:pt x="7194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1056;p34">
              <a:extLst>
                <a:ext uri="{FF2B5EF4-FFF2-40B4-BE49-F238E27FC236}">
                  <a16:creationId xmlns:a16="http://schemas.microsoft.com/office/drawing/2014/main" xmlns="" id="{E89C9126-2FBA-7446-FFE2-6A43807FAD0F}"/>
                </a:ext>
              </a:extLst>
            </p:cNvPr>
            <p:cNvSpPr/>
            <p:nvPr/>
          </p:nvSpPr>
          <p:spPr>
            <a:xfrm>
              <a:off x="3140875" y="4274575"/>
              <a:ext cx="459150" cy="78050"/>
            </a:xfrm>
            <a:custGeom>
              <a:avLst/>
              <a:gdLst/>
              <a:ahLst/>
              <a:cxnLst/>
              <a:rect l="l" t="t" r="r" b="b"/>
              <a:pathLst>
                <a:path w="18366" h="3122" extrusionOk="0">
                  <a:moveTo>
                    <a:pt x="7561" y="0"/>
                  </a:moveTo>
                  <a:cubicBezTo>
                    <a:pt x="3353" y="0"/>
                    <a:pt x="174" y="1033"/>
                    <a:pt x="120" y="1046"/>
                  </a:cubicBezTo>
                  <a:cubicBezTo>
                    <a:pt x="24" y="1070"/>
                    <a:pt x="1" y="1166"/>
                    <a:pt x="24" y="1237"/>
                  </a:cubicBezTo>
                  <a:cubicBezTo>
                    <a:pt x="44" y="1296"/>
                    <a:pt x="96" y="1339"/>
                    <a:pt x="167" y="1339"/>
                  </a:cubicBezTo>
                  <a:cubicBezTo>
                    <a:pt x="182" y="1339"/>
                    <a:pt x="198" y="1337"/>
                    <a:pt x="215" y="1333"/>
                  </a:cubicBezTo>
                  <a:cubicBezTo>
                    <a:pt x="269" y="1319"/>
                    <a:pt x="3402" y="302"/>
                    <a:pt x="7551" y="302"/>
                  </a:cubicBezTo>
                  <a:cubicBezTo>
                    <a:pt x="10778" y="302"/>
                    <a:pt x="14618" y="917"/>
                    <a:pt x="18103" y="3097"/>
                  </a:cubicBezTo>
                  <a:cubicBezTo>
                    <a:pt x="18103" y="3097"/>
                    <a:pt x="18151" y="3121"/>
                    <a:pt x="18175" y="3121"/>
                  </a:cubicBezTo>
                  <a:lnTo>
                    <a:pt x="18175" y="3097"/>
                  </a:lnTo>
                  <a:cubicBezTo>
                    <a:pt x="18318" y="3097"/>
                    <a:pt x="18365" y="2907"/>
                    <a:pt x="18246" y="2835"/>
                  </a:cubicBezTo>
                  <a:cubicBezTo>
                    <a:pt x="14721" y="624"/>
                    <a:pt x="10830" y="0"/>
                    <a:pt x="7561" y="0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1057;p34">
              <a:extLst>
                <a:ext uri="{FF2B5EF4-FFF2-40B4-BE49-F238E27FC236}">
                  <a16:creationId xmlns:a16="http://schemas.microsoft.com/office/drawing/2014/main" xmlns="" id="{C4EAAEE4-2A6F-1DE5-3ED5-D7655482915E}"/>
                </a:ext>
              </a:extLst>
            </p:cNvPr>
            <p:cNvSpPr/>
            <p:nvPr/>
          </p:nvSpPr>
          <p:spPr>
            <a:xfrm>
              <a:off x="2517200" y="4672700"/>
              <a:ext cx="207375" cy="623200"/>
            </a:xfrm>
            <a:custGeom>
              <a:avLst/>
              <a:gdLst/>
              <a:ahLst/>
              <a:cxnLst/>
              <a:rect l="l" t="t" r="r" b="b"/>
              <a:pathLst>
                <a:path w="8295" h="24928" extrusionOk="0">
                  <a:moveTo>
                    <a:pt x="8091" y="1"/>
                  </a:moveTo>
                  <a:cubicBezTo>
                    <a:pt x="8056" y="1"/>
                    <a:pt x="8020" y="16"/>
                    <a:pt x="7990" y="52"/>
                  </a:cubicBezTo>
                  <a:cubicBezTo>
                    <a:pt x="7895" y="147"/>
                    <a:pt x="0" y="9544"/>
                    <a:pt x="5366" y="24832"/>
                  </a:cubicBezTo>
                  <a:cubicBezTo>
                    <a:pt x="5390" y="24880"/>
                    <a:pt x="5438" y="24928"/>
                    <a:pt x="5510" y="24928"/>
                  </a:cubicBezTo>
                  <a:lnTo>
                    <a:pt x="5557" y="24928"/>
                  </a:lnTo>
                  <a:cubicBezTo>
                    <a:pt x="5629" y="24904"/>
                    <a:pt x="5676" y="24808"/>
                    <a:pt x="5653" y="24737"/>
                  </a:cubicBezTo>
                  <a:cubicBezTo>
                    <a:pt x="334" y="9616"/>
                    <a:pt x="8133" y="338"/>
                    <a:pt x="8205" y="242"/>
                  </a:cubicBezTo>
                  <a:cubicBezTo>
                    <a:pt x="8294" y="135"/>
                    <a:pt x="8196" y="1"/>
                    <a:pt x="8091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1058;p34">
              <a:extLst>
                <a:ext uri="{FF2B5EF4-FFF2-40B4-BE49-F238E27FC236}">
                  <a16:creationId xmlns:a16="http://schemas.microsoft.com/office/drawing/2014/main" xmlns="" id="{EAEEC85F-270C-00A9-74D7-980CCDDA55A8}"/>
                </a:ext>
              </a:extLst>
            </p:cNvPr>
            <p:cNvSpPr/>
            <p:nvPr/>
          </p:nvSpPr>
          <p:spPr>
            <a:xfrm>
              <a:off x="2957825" y="4567950"/>
              <a:ext cx="227800" cy="199075"/>
            </a:xfrm>
            <a:custGeom>
              <a:avLst/>
              <a:gdLst/>
              <a:ahLst/>
              <a:cxnLst/>
              <a:rect l="l" t="t" r="r" b="b"/>
              <a:pathLst>
                <a:path w="9112" h="7963" extrusionOk="0">
                  <a:moveTo>
                    <a:pt x="6762" y="0"/>
                  </a:moveTo>
                  <a:cubicBezTo>
                    <a:pt x="5523" y="0"/>
                    <a:pt x="4129" y="623"/>
                    <a:pt x="3530" y="1594"/>
                  </a:cubicBezTo>
                  <a:cubicBezTo>
                    <a:pt x="2219" y="3145"/>
                    <a:pt x="1" y="6555"/>
                    <a:pt x="2433" y="7938"/>
                  </a:cubicBezTo>
                  <a:cubicBezTo>
                    <a:pt x="2519" y="7955"/>
                    <a:pt x="2601" y="7963"/>
                    <a:pt x="2679" y="7963"/>
                  </a:cubicBezTo>
                  <a:cubicBezTo>
                    <a:pt x="3855" y="7963"/>
                    <a:pt x="4161" y="6205"/>
                    <a:pt x="5033" y="5601"/>
                  </a:cubicBezTo>
                  <a:cubicBezTo>
                    <a:pt x="6965" y="4218"/>
                    <a:pt x="8205" y="4027"/>
                    <a:pt x="8801" y="2835"/>
                  </a:cubicBezTo>
                  <a:cubicBezTo>
                    <a:pt x="9064" y="2357"/>
                    <a:pt x="9111" y="1809"/>
                    <a:pt x="8944" y="1308"/>
                  </a:cubicBezTo>
                  <a:cubicBezTo>
                    <a:pt x="8628" y="391"/>
                    <a:pt x="7743" y="0"/>
                    <a:pt x="6762" y="0"/>
                  </a:cubicBezTo>
                  <a:close/>
                </a:path>
              </a:pathLst>
            </a:custGeom>
            <a:solidFill>
              <a:srgbClr val="FFF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Google Shape;1059;p34">
              <a:extLst>
                <a:ext uri="{FF2B5EF4-FFF2-40B4-BE49-F238E27FC236}">
                  <a16:creationId xmlns:a16="http://schemas.microsoft.com/office/drawing/2014/main" xmlns="" id="{6AAD8F25-1285-DD13-3CF6-9B200945543A}"/>
                </a:ext>
              </a:extLst>
            </p:cNvPr>
            <p:cNvSpPr/>
            <p:nvPr/>
          </p:nvSpPr>
          <p:spPr>
            <a:xfrm>
              <a:off x="3244625" y="4335300"/>
              <a:ext cx="85875" cy="117500"/>
            </a:xfrm>
            <a:custGeom>
              <a:avLst/>
              <a:gdLst/>
              <a:ahLst/>
              <a:cxnLst/>
              <a:rect l="l" t="t" r="r" b="b"/>
              <a:pathLst>
                <a:path w="3435" h="4700" extrusionOk="0">
                  <a:moveTo>
                    <a:pt x="1718" y="1"/>
                  </a:moveTo>
                  <a:cubicBezTo>
                    <a:pt x="788" y="1"/>
                    <a:pt x="1" y="1050"/>
                    <a:pt x="1" y="2362"/>
                  </a:cubicBezTo>
                  <a:cubicBezTo>
                    <a:pt x="1" y="3650"/>
                    <a:pt x="788" y="4699"/>
                    <a:pt x="1718" y="4699"/>
                  </a:cubicBezTo>
                  <a:cubicBezTo>
                    <a:pt x="2672" y="4699"/>
                    <a:pt x="3435" y="3650"/>
                    <a:pt x="3435" y="2362"/>
                  </a:cubicBezTo>
                  <a:cubicBezTo>
                    <a:pt x="3435" y="1074"/>
                    <a:pt x="2672" y="1"/>
                    <a:pt x="1718" y="1"/>
                  </a:cubicBezTo>
                  <a:close/>
                </a:path>
              </a:pathLst>
            </a:custGeom>
            <a:solidFill>
              <a:srgbClr val="FFF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Google Shape;1060;p34">
              <a:extLst>
                <a:ext uri="{FF2B5EF4-FFF2-40B4-BE49-F238E27FC236}">
                  <a16:creationId xmlns:a16="http://schemas.microsoft.com/office/drawing/2014/main" xmlns="" id="{3358B85B-367D-5079-3662-81CE4BC9A4D8}"/>
                </a:ext>
              </a:extLst>
            </p:cNvPr>
            <p:cNvSpPr/>
            <p:nvPr/>
          </p:nvSpPr>
          <p:spPr>
            <a:xfrm>
              <a:off x="2702025" y="4750650"/>
              <a:ext cx="85300" cy="61825"/>
            </a:xfrm>
            <a:custGeom>
              <a:avLst/>
              <a:gdLst/>
              <a:ahLst/>
              <a:cxnLst/>
              <a:rect l="l" t="t" r="r" b="b"/>
              <a:pathLst>
                <a:path w="3412" h="2473" extrusionOk="0">
                  <a:moveTo>
                    <a:pt x="2698" y="1"/>
                  </a:moveTo>
                  <a:cubicBezTo>
                    <a:pt x="1917" y="1"/>
                    <a:pt x="738" y="911"/>
                    <a:pt x="382" y="1251"/>
                  </a:cubicBezTo>
                  <a:cubicBezTo>
                    <a:pt x="168" y="1394"/>
                    <a:pt x="48" y="1608"/>
                    <a:pt x="1" y="1847"/>
                  </a:cubicBezTo>
                  <a:cubicBezTo>
                    <a:pt x="25" y="2133"/>
                    <a:pt x="215" y="2348"/>
                    <a:pt x="478" y="2419"/>
                  </a:cubicBezTo>
                  <a:cubicBezTo>
                    <a:pt x="609" y="2455"/>
                    <a:pt x="740" y="2473"/>
                    <a:pt x="871" y="2473"/>
                  </a:cubicBezTo>
                  <a:cubicBezTo>
                    <a:pt x="1002" y="2473"/>
                    <a:pt x="1134" y="2455"/>
                    <a:pt x="1265" y="2419"/>
                  </a:cubicBezTo>
                  <a:cubicBezTo>
                    <a:pt x="1527" y="2372"/>
                    <a:pt x="1789" y="2300"/>
                    <a:pt x="2076" y="2205"/>
                  </a:cubicBezTo>
                  <a:cubicBezTo>
                    <a:pt x="2410" y="2109"/>
                    <a:pt x="2720" y="1942"/>
                    <a:pt x="2982" y="1728"/>
                  </a:cubicBezTo>
                  <a:cubicBezTo>
                    <a:pt x="3268" y="1489"/>
                    <a:pt x="3411" y="1155"/>
                    <a:pt x="3411" y="774"/>
                  </a:cubicBezTo>
                  <a:cubicBezTo>
                    <a:pt x="3350" y="206"/>
                    <a:pt x="3069" y="1"/>
                    <a:pt x="2698" y="1"/>
                  </a:cubicBezTo>
                  <a:close/>
                </a:path>
              </a:pathLst>
            </a:custGeom>
            <a:solidFill>
              <a:srgbClr val="FFF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Google Shape;1061;p34">
              <a:extLst>
                <a:ext uri="{FF2B5EF4-FFF2-40B4-BE49-F238E27FC236}">
                  <a16:creationId xmlns:a16="http://schemas.microsoft.com/office/drawing/2014/main" xmlns="" id="{F8E51ACC-F2F9-E460-063C-B6D0D7D11B0D}"/>
                </a:ext>
              </a:extLst>
            </p:cNvPr>
            <p:cNvSpPr/>
            <p:nvPr/>
          </p:nvSpPr>
          <p:spPr>
            <a:xfrm>
              <a:off x="2499900" y="4587525"/>
              <a:ext cx="108300" cy="112425"/>
            </a:xfrm>
            <a:custGeom>
              <a:avLst/>
              <a:gdLst/>
              <a:ahLst/>
              <a:cxnLst/>
              <a:rect l="l" t="t" r="r" b="b"/>
              <a:pathLst>
                <a:path w="4332" h="4497" extrusionOk="0">
                  <a:moveTo>
                    <a:pt x="1573" y="0"/>
                  </a:moveTo>
                  <a:cubicBezTo>
                    <a:pt x="973" y="0"/>
                    <a:pt x="479" y="302"/>
                    <a:pt x="382" y="931"/>
                  </a:cubicBezTo>
                  <a:cubicBezTo>
                    <a:pt x="0" y="2673"/>
                    <a:pt x="1847" y="4496"/>
                    <a:pt x="3087" y="4496"/>
                  </a:cubicBezTo>
                  <a:cubicBezTo>
                    <a:pt x="3628" y="4496"/>
                    <a:pt x="4054" y="4148"/>
                    <a:pt x="4127" y="3292"/>
                  </a:cubicBezTo>
                  <a:cubicBezTo>
                    <a:pt x="4332" y="1160"/>
                    <a:pt x="2749" y="0"/>
                    <a:pt x="1573" y="0"/>
                  </a:cubicBezTo>
                  <a:close/>
                </a:path>
              </a:pathLst>
            </a:custGeom>
            <a:solidFill>
              <a:srgbClr val="FFF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Google Shape;1062;p34">
              <a:extLst>
                <a:ext uri="{FF2B5EF4-FFF2-40B4-BE49-F238E27FC236}">
                  <a16:creationId xmlns:a16="http://schemas.microsoft.com/office/drawing/2014/main" xmlns="" id="{EC4E1C94-D686-2032-1155-DEA7EF0EFA0F}"/>
                </a:ext>
              </a:extLst>
            </p:cNvPr>
            <p:cNvSpPr/>
            <p:nvPr/>
          </p:nvSpPr>
          <p:spPr>
            <a:xfrm>
              <a:off x="2607825" y="4280725"/>
              <a:ext cx="645775" cy="448725"/>
            </a:xfrm>
            <a:custGeom>
              <a:avLst/>
              <a:gdLst/>
              <a:ahLst/>
              <a:cxnLst/>
              <a:rect l="l" t="t" r="r" b="b"/>
              <a:pathLst>
                <a:path w="25831" h="17949" extrusionOk="0">
                  <a:moveTo>
                    <a:pt x="24051" y="1"/>
                  </a:moveTo>
                  <a:cubicBezTo>
                    <a:pt x="21274" y="1"/>
                    <a:pt x="15858" y="847"/>
                    <a:pt x="12283" y="6834"/>
                  </a:cubicBezTo>
                  <a:cubicBezTo>
                    <a:pt x="12283" y="6834"/>
                    <a:pt x="11854" y="2112"/>
                    <a:pt x="10161" y="1778"/>
                  </a:cubicBezTo>
                  <a:lnTo>
                    <a:pt x="10161" y="1778"/>
                  </a:lnTo>
                  <a:cubicBezTo>
                    <a:pt x="10161" y="1778"/>
                    <a:pt x="10518" y="8766"/>
                    <a:pt x="9183" y="8981"/>
                  </a:cubicBezTo>
                  <a:cubicBezTo>
                    <a:pt x="9183" y="8981"/>
                    <a:pt x="6997" y="7319"/>
                    <a:pt x="4521" y="7319"/>
                  </a:cubicBezTo>
                  <a:cubicBezTo>
                    <a:pt x="2973" y="7319"/>
                    <a:pt x="1312" y="7968"/>
                    <a:pt x="0" y="10078"/>
                  </a:cubicBezTo>
                  <a:cubicBezTo>
                    <a:pt x="0" y="10078"/>
                    <a:pt x="1778" y="9508"/>
                    <a:pt x="3882" y="9508"/>
                  </a:cubicBezTo>
                  <a:cubicBezTo>
                    <a:pt x="5723" y="9508"/>
                    <a:pt x="7814" y="9945"/>
                    <a:pt x="9183" y="11581"/>
                  </a:cubicBezTo>
                  <a:cubicBezTo>
                    <a:pt x="9183" y="11581"/>
                    <a:pt x="3125" y="12415"/>
                    <a:pt x="3292" y="17949"/>
                  </a:cubicBezTo>
                  <a:cubicBezTo>
                    <a:pt x="3292" y="17949"/>
                    <a:pt x="7108" y="14180"/>
                    <a:pt x="12283" y="13727"/>
                  </a:cubicBezTo>
                  <a:cubicBezTo>
                    <a:pt x="12283" y="13727"/>
                    <a:pt x="16372" y="8567"/>
                    <a:pt x="21924" y="8567"/>
                  </a:cubicBezTo>
                  <a:cubicBezTo>
                    <a:pt x="22789" y="8567"/>
                    <a:pt x="23688" y="8692"/>
                    <a:pt x="24614" y="8981"/>
                  </a:cubicBezTo>
                  <a:cubicBezTo>
                    <a:pt x="24614" y="8981"/>
                    <a:pt x="22999" y="7619"/>
                    <a:pt x="19421" y="7619"/>
                  </a:cubicBezTo>
                  <a:cubicBezTo>
                    <a:pt x="18079" y="7619"/>
                    <a:pt x="16461" y="7810"/>
                    <a:pt x="14549" y="8337"/>
                  </a:cubicBezTo>
                  <a:cubicBezTo>
                    <a:pt x="14549" y="8337"/>
                    <a:pt x="17149" y="1587"/>
                    <a:pt x="25830" y="132"/>
                  </a:cubicBezTo>
                  <a:cubicBezTo>
                    <a:pt x="25830" y="132"/>
                    <a:pt x="25146" y="1"/>
                    <a:pt x="24051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Google Shape;1063;p34">
              <a:extLst>
                <a:ext uri="{FF2B5EF4-FFF2-40B4-BE49-F238E27FC236}">
                  <a16:creationId xmlns:a16="http://schemas.microsoft.com/office/drawing/2014/main" xmlns="" id="{5802BA9A-0F27-BFEA-342C-27BF11A2356F}"/>
                </a:ext>
              </a:extLst>
            </p:cNvPr>
            <p:cNvSpPr/>
            <p:nvPr/>
          </p:nvSpPr>
          <p:spPr>
            <a:xfrm>
              <a:off x="2617350" y="4213050"/>
              <a:ext cx="310675" cy="349450"/>
            </a:xfrm>
            <a:custGeom>
              <a:avLst/>
              <a:gdLst/>
              <a:ahLst/>
              <a:cxnLst/>
              <a:rect l="l" t="t" r="r" b="b"/>
              <a:pathLst>
                <a:path w="12427" h="13978" extrusionOk="0">
                  <a:moveTo>
                    <a:pt x="4163" y="1"/>
                  </a:moveTo>
                  <a:cubicBezTo>
                    <a:pt x="4143" y="1"/>
                    <a:pt x="4123" y="1"/>
                    <a:pt x="4103" y="1"/>
                  </a:cubicBezTo>
                  <a:cubicBezTo>
                    <a:pt x="3197" y="25"/>
                    <a:pt x="2553" y="908"/>
                    <a:pt x="2052" y="1695"/>
                  </a:cubicBezTo>
                  <a:lnTo>
                    <a:pt x="836" y="3579"/>
                  </a:lnTo>
                  <a:cubicBezTo>
                    <a:pt x="454" y="4199"/>
                    <a:pt x="25" y="4867"/>
                    <a:pt x="1" y="5606"/>
                  </a:cubicBezTo>
                  <a:cubicBezTo>
                    <a:pt x="2219" y="5606"/>
                    <a:pt x="4342" y="6703"/>
                    <a:pt x="5964" y="8277"/>
                  </a:cubicBezTo>
                  <a:cubicBezTo>
                    <a:pt x="7585" y="9852"/>
                    <a:pt x="8730" y="11879"/>
                    <a:pt x="9637" y="13978"/>
                  </a:cubicBezTo>
                  <a:cubicBezTo>
                    <a:pt x="10495" y="13715"/>
                    <a:pt x="11592" y="13477"/>
                    <a:pt x="12427" y="13214"/>
                  </a:cubicBezTo>
                  <a:cubicBezTo>
                    <a:pt x="11688" y="10543"/>
                    <a:pt x="10901" y="7896"/>
                    <a:pt x="9589" y="5487"/>
                  </a:cubicBezTo>
                  <a:cubicBezTo>
                    <a:pt x="8287" y="3096"/>
                    <a:pt x="6774" y="1"/>
                    <a:pt x="4163" y="1"/>
                  </a:cubicBezTo>
                  <a:close/>
                </a:path>
              </a:pathLst>
            </a:custGeom>
            <a:solidFill>
              <a:srgbClr val="00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Google Shape;1064;p34">
              <a:extLst>
                <a:ext uri="{FF2B5EF4-FFF2-40B4-BE49-F238E27FC236}">
                  <a16:creationId xmlns:a16="http://schemas.microsoft.com/office/drawing/2014/main" xmlns="" id="{445E580A-7662-E73B-6AFB-6123A2D388A2}"/>
                </a:ext>
              </a:extLst>
            </p:cNvPr>
            <p:cNvSpPr/>
            <p:nvPr/>
          </p:nvSpPr>
          <p:spPr>
            <a:xfrm>
              <a:off x="2762250" y="4346600"/>
              <a:ext cx="170550" cy="220075"/>
            </a:xfrm>
            <a:custGeom>
              <a:avLst/>
              <a:gdLst/>
              <a:ahLst/>
              <a:cxnLst/>
              <a:rect l="l" t="t" r="r" b="b"/>
              <a:pathLst>
                <a:path w="6822" h="8803" extrusionOk="0">
                  <a:moveTo>
                    <a:pt x="3826" y="1"/>
                  </a:moveTo>
                  <a:cubicBezTo>
                    <a:pt x="3799" y="1"/>
                    <a:pt x="3770" y="9"/>
                    <a:pt x="3745" y="26"/>
                  </a:cubicBezTo>
                  <a:cubicBezTo>
                    <a:pt x="3674" y="49"/>
                    <a:pt x="3650" y="145"/>
                    <a:pt x="3674" y="216"/>
                  </a:cubicBezTo>
                  <a:cubicBezTo>
                    <a:pt x="4961" y="2578"/>
                    <a:pt x="5725" y="5225"/>
                    <a:pt x="6464" y="7777"/>
                  </a:cubicBezTo>
                  <a:cubicBezTo>
                    <a:pt x="6082" y="7896"/>
                    <a:pt x="5653" y="8016"/>
                    <a:pt x="5200" y="8135"/>
                  </a:cubicBezTo>
                  <a:cubicBezTo>
                    <a:pt x="4771" y="8230"/>
                    <a:pt x="4318" y="8349"/>
                    <a:pt x="3912" y="8469"/>
                  </a:cubicBezTo>
                  <a:cubicBezTo>
                    <a:pt x="2886" y="6060"/>
                    <a:pt x="1694" y="4199"/>
                    <a:pt x="287" y="2840"/>
                  </a:cubicBezTo>
                  <a:cubicBezTo>
                    <a:pt x="251" y="2804"/>
                    <a:pt x="209" y="2786"/>
                    <a:pt x="171" y="2786"/>
                  </a:cubicBezTo>
                  <a:cubicBezTo>
                    <a:pt x="132" y="2786"/>
                    <a:pt x="96" y="2804"/>
                    <a:pt x="72" y="2840"/>
                  </a:cubicBezTo>
                  <a:cubicBezTo>
                    <a:pt x="1" y="2888"/>
                    <a:pt x="1" y="2983"/>
                    <a:pt x="72" y="3031"/>
                  </a:cubicBezTo>
                  <a:cubicBezTo>
                    <a:pt x="1479" y="4414"/>
                    <a:pt x="2672" y="6251"/>
                    <a:pt x="3697" y="8707"/>
                  </a:cubicBezTo>
                  <a:cubicBezTo>
                    <a:pt x="3721" y="8755"/>
                    <a:pt x="3769" y="8803"/>
                    <a:pt x="3841" y="8803"/>
                  </a:cubicBezTo>
                  <a:lnTo>
                    <a:pt x="3888" y="8803"/>
                  </a:lnTo>
                  <a:cubicBezTo>
                    <a:pt x="4318" y="8659"/>
                    <a:pt x="4795" y="8540"/>
                    <a:pt x="5295" y="8397"/>
                  </a:cubicBezTo>
                  <a:cubicBezTo>
                    <a:pt x="5772" y="8278"/>
                    <a:pt x="6273" y="8159"/>
                    <a:pt x="6703" y="8016"/>
                  </a:cubicBezTo>
                  <a:cubicBezTo>
                    <a:pt x="6774" y="7992"/>
                    <a:pt x="6822" y="7920"/>
                    <a:pt x="6798" y="7825"/>
                  </a:cubicBezTo>
                  <a:cubicBezTo>
                    <a:pt x="6035" y="5225"/>
                    <a:pt x="5272" y="2506"/>
                    <a:pt x="3936" y="73"/>
                  </a:cubicBezTo>
                  <a:cubicBezTo>
                    <a:pt x="3921" y="27"/>
                    <a:pt x="3875" y="1"/>
                    <a:pt x="3826" y="1"/>
                  </a:cubicBezTo>
                  <a:close/>
                </a:path>
              </a:pathLst>
            </a:custGeom>
            <a:solidFill>
              <a:srgbClr val="00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0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3" grpId="0" animBg="1"/>
      <p:bldP spid="34" grpId="0" animBg="1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60;p36">
            <a:extLst>
              <a:ext uri="{FF2B5EF4-FFF2-40B4-BE49-F238E27FC236}">
                <a16:creationId xmlns:a16="http://schemas.microsoft.com/office/drawing/2014/main" xmlns="" id="{3C41F1B1-E84C-E5BC-7B27-33BF2509384D}"/>
              </a:ext>
            </a:extLst>
          </p:cNvPr>
          <p:cNvSpPr/>
          <p:nvPr/>
        </p:nvSpPr>
        <p:spPr>
          <a:xfrm>
            <a:off x="254761" y="1058140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BB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xmlns="" id="{210E9F54-956B-4240-A03E-625C97A4CEA9}"/>
              </a:ext>
            </a:extLst>
          </p:cNvPr>
          <p:cNvSpPr txBox="1"/>
          <p:nvPr/>
        </p:nvSpPr>
        <p:spPr>
          <a:xfrm>
            <a:off x="1721830" y="1648197"/>
            <a:ext cx="6080156" cy="286232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6576" y="3540340"/>
            <a:ext cx="1730849" cy="1601822"/>
          </a:xfrm>
          <a:custGeom>
            <a:avLst/>
            <a:gdLst/>
            <a:ahLst/>
            <a:cxnLst/>
            <a:rect l="l" t="t" r="r" b="b"/>
            <a:pathLst>
              <a:path w="3461697" h="3203643">
                <a:moveTo>
                  <a:pt x="0" y="0"/>
                </a:moveTo>
                <a:lnTo>
                  <a:pt x="3461698" y="0"/>
                </a:lnTo>
                <a:lnTo>
                  <a:pt x="3461698" y="3203643"/>
                </a:lnTo>
                <a:lnTo>
                  <a:pt x="0" y="3203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08002" y="992772"/>
            <a:ext cx="2526322" cy="2664488"/>
          </a:xfrm>
          <a:custGeom>
            <a:avLst/>
            <a:gdLst/>
            <a:ahLst/>
            <a:cxnLst/>
            <a:rect l="l" t="t" r="r" b="b"/>
            <a:pathLst>
              <a:path w="7291513" h="5996310">
                <a:moveTo>
                  <a:pt x="0" y="0"/>
                </a:moveTo>
                <a:lnTo>
                  <a:pt x="7291513" y="0"/>
                </a:lnTo>
                <a:lnTo>
                  <a:pt x="7291513" y="5996310"/>
                </a:lnTo>
                <a:lnTo>
                  <a:pt x="0" y="5996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396" y="533851"/>
            <a:ext cx="3662312" cy="650203"/>
          </a:xfrm>
          <a:custGeom>
            <a:avLst/>
            <a:gdLst/>
            <a:ahLst/>
            <a:cxnLst/>
            <a:rect l="l" t="t" r="r" b="b"/>
            <a:pathLst>
              <a:path w="5577916" h="1617596">
                <a:moveTo>
                  <a:pt x="0" y="0"/>
                </a:moveTo>
                <a:lnTo>
                  <a:pt x="5577916" y="0"/>
                </a:lnTo>
                <a:lnTo>
                  <a:pt x="5577916" y="1617595"/>
                </a:lnTo>
                <a:lnTo>
                  <a:pt x="0" y="16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6198" y="111483"/>
            <a:ext cx="8330033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 phẩm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“Nhớ đồng”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7736361" y="92757"/>
            <a:ext cx="521105" cy="654355"/>
          </a:xfrm>
          <a:custGeom>
            <a:avLst/>
            <a:gdLst/>
            <a:ahLst/>
            <a:cxnLst/>
            <a:rect l="l" t="t" r="r" b="b"/>
            <a:pathLst>
              <a:path w="1042209" h="1308710">
                <a:moveTo>
                  <a:pt x="1042209" y="0"/>
                </a:moveTo>
                <a:lnTo>
                  <a:pt x="0" y="0"/>
                </a:lnTo>
                <a:lnTo>
                  <a:pt x="0" y="1308711"/>
                </a:lnTo>
                <a:lnTo>
                  <a:pt x="1042209" y="1308711"/>
                </a:lnTo>
                <a:lnTo>
                  <a:pt x="104220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3861" y="2016419"/>
            <a:ext cx="2723047" cy="2624214"/>
          </a:xfrm>
          <a:custGeom>
            <a:avLst/>
            <a:gdLst/>
            <a:ahLst/>
            <a:cxnLst/>
            <a:rect l="l" t="t" r="r" b="b"/>
            <a:pathLst>
              <a:path w="7291513" h="5996310">
                <a:moveTo>
                  <a:pt x="0" y="0"/>
                </a:moveTo>
                <a:lnTo>
                  <a:pt x="7291513" y="0"/>
                </a:lnTo>
                <a:lnTo>
                  <a:pt x="7291513" y="5996310"/>
                </a:lnTo>
                <a:lnTo>
                  <a:pt x="0" y="5996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800000">
            <a:off x="649996" y="1888815"/>
            <a:ext cx="1862300" cy="465005"/>
          </a:xfrm>
          <a:custGeom>
            <a:avLst/>
            <a:gdLst/>
            <a:ahLst/>
            <a:cxnLst/>
            <a:rect l="l" t="t" r="r" b="b"/>
            <a:pathLst>
              <a:path w="3600289" h="877161">
                <a:moveTo>
                  <a:pt x="0" y="0"/>
                </a:moveTo>
                <a:lnTo>
                  <a:pt x="3600289" y="0"/>
                </a:lnTo>
                <a:lnTo>
                  <a:pt x="3600289" y="877162"/>
                </a:lnTo>
                <a:lnTo>
                  <a:pt x="0" y="877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91940" y="3914963"/>
            <a:ext cx="3252060" cy="1227200"/>
          </a:xfrm>
          <a:custGeom>
            <a:avLst/>
            <a:gdLst/>
            <a:ahLst/>
            <a:cxnLst/>
            <a:rect l="l" t="t" r="r" b="b"/>
            <a:pathLst>
              <a:path w="6754764" h="2281577">
                <a:moveTo>
                  <a:pt x="0" y="0"/>
                </a:moveTo>
                <a:lnTo>
                  <a:pt x="6754764" y="0"/>
                </a:lnTo>
                <a:lnTo>
                  <a:pt x="6754764" y="2281577"/>
                </a:lnTo>
                <a:lnTo>
                  <a:pt x="0" y="2281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b="-12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531628">
            <a:off x="8024174" y="864086"/>
            <a:ext cx="882887" cy="733599"/>
          </a:xfrm>
          <a:custGeom>
            <a:avLst/>
            <a:gdLst/>
            <a:ahLst/>
            <a:cxnLst/>
            <a:rect l="l" t="t" r="r" b="b"/>
            <a:pathLst>
              <a:path w="1765774" h="1467198">
                <a:moveTo>
                  <a:pt x="0" y="0"/>
                </a:moveTo>
                <a:lnTo>
                  <a:pt x="1765774" y="0"/>
                </a:lnTo>
                <a:lnTo>
                  <a:pt x="1765774" y="1467198"/>
                </a:lnTo>
                <a:lnTo>
                  <a:pt x="0" y="14671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100902">
            <a:off x="3563136" y="3043960"/>
            <a:ext cx="707862" cy="674399"/>
          </a:xfrm>
          <a:custGeom>
            <a:avLst/>
            <a:gdLst/>
            <a:ahLst/>
            <a:cxnLst/>
            <a:rect l="l" t="t" r="r" b="b"/>
            <a:pathLst>
              <a:path w="1415723" h="1348798">
                <a:moveTo>
                  <a:pt x="0" y="0"/>
                </a:moveTo>
                <a:lnTo>
                  <a:pt x="1415723" y="0"/>
                </a:lnTo>
                <a:lnTo>
                  <a:pt x="1415723" y="1348798"/>
                </a:lnTo>
                <a:lnTo>
                  <a:pt x="0" y="13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BB5FC61D-CC5D-8E40-B6CC-6AEBF021814C}"/>
              </a:ext>
            </a:extLst>
          </p:cNvPr>
          <p:cNvSpPr/>
          <p:nvPr/>
        </p:nvSpPr>
        <p:spPr>
          <a:xfrm>
            <a:off x="3441423" y="1560331"/>
            <a:ext cx="2450517" cy="2664488"/>
          </a:xfrm>
          <a:custGeom>
            <a:avLst/>
            <a:gdLst/>
            <a:ahLst/>
            <a:cxnLst/>
            <a:rect l="l" t="t" r="r" b="b"/>
            <a:pathLst>
              <a:path w="7291513" h="5996310">
                <a:moveTo>
                  <a:pt x="0" y="0"/>
                </a:moveTo>
                <a:lnTo>
                  <a:pt x="7291513" y="0"/>
                </a:lnTo>
                <a:lnTo>
                  <a:pt x="7291513" y="5996310"/>
                </a:lnTo>
                <a:lnTo>
                  <a:pt x="0" y="5996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8BF5B224-94AB-6501-D443-4360B857DA04}"/>
              </a:ext>
            </a:extLst>
          </p:cNvPr>
          <p:cNvSpPr txBox="1"/>
          <p:nvPr/>
        </p:nvSpPr>
        <p:spPr>
          <a:xfrm>
            <a:off x="649995" y="1922933"/>
            <a:ext cx="8330033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H/c sáng tác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CB5B7C1E-A715-D977-C9C7-79EED9260794}"/>
              </a:ext>
            </a:extLst>
          </p:cNvPr>
          <p:cNvSpPr/>
          <p:nvPr/>
        </p:nvSpPr>
        <p:spPr>
          <a:xfrm rot="10800000">
            <a:off x="3706576" y="1410167"/>
            <a:ext cx="1862300" cy="465005"/>
          </a:xfrm>
          <a:custGeom>
            <a:avLst/>
            <a:gdLst/>
            <a:ahLst/>
            <a:cxnLst/>
            <a:rect l="l" t="t" r="r" b="b"/>
            <a:pathLst>
              <a:path w="3600289" h="877161">
                <a:moveTo>
                  <a:pt x="0" y="0"/>
                </a:moveTo>
                <a:lnTo>
                  <a:pt x="3600289" y="0"/>
                </a:lnTo>
                <a:lnTo>
                  <a:pt x="3600289" y="877162"/>
                </a:lnTo>
                <a:lnTo>
                  <a:pt x="0" y="877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83E60368-9C47-8494-3754-61F96342870A}"/>
              </a:ext>
            </a:extLst>
          </p:cNvPr>
          <p:cNvSpPr txBox="1"/>
          <p:nvPr/>
        </p:nvSpPr>
        <p:spPr>
          <a:xfrm>
            <a:off x="3917067" y="1427226"/>
            <a:ext cx="8330033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Xuất xứ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1C39B100-61DE-1109-7449-59AFC29721EA}"/>
              </a:ext>
            </a:extLst>
          </p:cNvPr>
          <p:cNvSpPr/>
          <p:nvPr/>
        </p:nvSpPr>
        <p:spPr>
          <a:xfrm rot="10800000">
            <a:off x="6763931" y="872396"/>
            <a:ext cx="1862300" cy="465005"/>
          </a:xfrm>
          <a:custGeom>
            <a:avLst/>
            <a:gdLst/>
            <a:ahLst/>
            <a:cxnLst/>
            <a:rect l="l" t="t" r="r" b="b"/>
            <a:pathLst>
              <a:path w="3600289" h="877161">
                <a:moveTo>
                  <a:pt x="0" y="0"/>
                </a:moveTo>
                <a:lnTo>
                  <a:pt x="3600289" y="0"/>
                </a:lnTo>
                <a:lnTo>
                  <a:pt x="3600289" y="877162"/>
                </a:lnTo>
                <a:lnTo>
                  <a:pt x="0" y="877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67347AF9-E335-C7FA-B03F-EF7EC036FF53}"/>
              </a:ext>
            </a:extLst>
          </p:cNvPr>
          <p:cNvSpPr txBox="1"/>
          <p:nvPr/>
        </p:nvSpPr>
        <p:spPr>
          <a:xfrm>
            <a:off x="7236643" y="876871"/>
            <a:ext cx="8330033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PTBĐ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985658F-E7AD-383B-8A1D-0518651B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0579" y="657346"/>
            <a:ext cx="2612037" cy="3928891"/>
            <a:chOff x="0" y="0"/>
            <a:chExt cx="1375888" cy="2069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5888" cy="2069539"/>
            </a:xfrm>
            <a:custGeom>
              <a:avLst/>
              <a:gdLst/>
              <a:ahLst/>
              <a:cxnLst/>
              <a:rect l="l" t="t" r="r" b="b"/>
              <a:pathLst>
                <a:path w="1375888" h="2069539">
                  <a:moveTo>
                    <a:pt x="75580" y="0"/>
                  </a:moveTo>
                  <a:lnTo>
                    <a:pt x="1300307" y="0"/>
                  </a:lnTo>
                  <a:cubicBezTo>
                    <a:pt x="1320352" y="0"/>
                    <a:pt x="1339577" y="7963"/>
                    <a:pt x="1353751" y="22137"/>
                  </a:cubicBezTo>
                  <a:cubicBezTo>
                    <a:pt x="1367925" y="36311"/>
                    <a:pt x="1375888" y="55535"/>
                    <a:pt x="1375888" y="75580"/>
                  </a:cubicBezTo>
                  <a:lnTo>
                    <a:pt x="1375888" y="1993959"/>
                  </a:lnTo>
                  <a:cubicBezTo>
                    <a:pt x="1375888" y="2014004"/>
                    <a:pt x="1367925" y="2033228"/>
                    <a:pt x="1353751" y="2047402"/>
                  </a:cubicBezTo>
                  <a:cubicBezTo>
                    <a:pt x="1339577" y="2061576"/>
                    <a:pt x="1320352" y="2069539"/>
                    <a:pt x="1300307" y="2069539"/>
                  </a:cubicBezTo>
                  <a:lnTo>
                    <a:pt x="75580" y="2069539"/>
                  </a:lnTo>
                  <a:cubicBezTo>
                    <a:pt x="55535" y="2069539"/>
                    <a:pt x="36311" y="2061576"/>
                    <a:pt x="22137" y="2047402"/>
                  </a:cubicBezTo>
                  <a:cubicBezTo>
                    <a:pt x="7963" y="2033228"/>
                    <a:pt x="0" y="2014004"/>
                    <a:pt x="0" y="1993959"/>
                  </a:cubicBezTo>
                  <a:lnTo>
                    <a:pt x="0" y="75580"/>
                  </a:lnTo>
                  <a:cubicBezTo>
                    <a:pt x="0" y="55535"/>
                    <a:pt x="7963" y="36311"/>
                    <a:pt x="22137" y="22137"/>
                  </a:cubicBezTo>
                  <a:cubicBezTo>
                    <a:pt x="36311" y="7963"/>
                    <a:pt x="55535" y="0"/>
                    <a:pt x="75580" y="0"/>
                  </a:cubicBezTo>
                  <a:close/>
                </a:path>
              </a:pathLst>
            </a:custGeom>
            <a:solidFill>
              <a:srgbClr val="FFA7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" descr="Kỷ niệm ngày nhà thơ Tố Hữu mất (9-12-2002 – 9-12-2012): Tố Hữu với thơ -  đi tìm mùa xuân vĩnh hằng">
            <a:extLst>
              <a:ext uri="{FF2B5EF4-FFF2-40B4-BE49-F238E27FC236}">
                <a16:creationId xmlns:a16="http://schemas.microsoft.com/office/drawing/2014/main" xmlns="" id="{F7021459-81C3-1CB7-9F24-82E62C86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1" b="97917" l="4396" r="94231">
                        <a14:foregroundMark x1="68407" y1="19676" x2="62912" y2="7407"/>
                        <a14:foregroundMark x1="62912" y1="7407" x2="41484" y2="3472"/>
                        <a14:foregroundMark x1="41484" y1="3472" x2="37912" y2="11343"/>
                        <a14:foregroundMark x1="32143" y1="34028" x2="9341" y2="45833"/>
                        <a14:foregroundMark x1="9341" y1="45833" x2="4945" y2="60185"/>
                        <a14:foregroundMark x1="4945" y1="60185" x2="5769" y2="81250"/>
                        <a14:foregroundMark x1="1648" y1="59491" x2="4670" y2="90046"/>
                        <a14:foregroundMark x1="4670" y1="90046" x2="84341" y2="97917"/>
                        <a14:foregroundMark x1="88187" y1="90741" x2="94231" y2="95139"/>
                        <a14:foregroundMark x1="31319" y1="20139" x2="35989" y2="9954"/>
                        <a14:foregroundMark x1="38736" y1="6250" x2="34615" y2="10648"/>
                        <a14:foregroundMark x1="67033" y1="13426" x2="71154" y2="16898"/>
                        <a14:foregroundMark x1="67857" y1="24074" x2="67857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4" y="747142"/>
            <a:ext cx="2428148" cy="288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">
            <a:extLst>
              <a:ext uri="{FF2B5EF4-FFF2-40B4-BE49-F238E27FC236}">
                <a16:creationId xmlns:a16="http://schemas.microsoft.com/office/drawing/2014/main" xmlns="" id="{087B2008-728B-DAE5-6242-6477F2AAF9C8}"/>
              </a:ext>
            </a:extLst>
          </p:cNvPr>
          <p:cNvSpPr/>
          <p:nvPr/>
        </p:nvSpPr>
        <p:spPr>
          <a:xfrm>
            <a:off x="451134" y="3785502"/>
            <a:ext cx="2604457" cy="676560"/>
          </a:xfrm>
          <a:custGeom>
            <a:avLst/>
            <a:gdLst/>
            <a:ahLst/>
            <a:cxnLst/>
            <a:rect l="l" t="t" r="r" b="b"/>
            <a:pathLst>
              <a:path w="6375276" h="2770347">
                <a:moveTo>
                  <a:pt x="0" y="0"/>
                </a:moveTo>
                <a:lnTo>
                  <a:pt x="6375276" y="0"/>
                </a:lnTo>
                <a:lnTo>
                  <a:pt x="6375276" y="2770347"/>
                </a:lnTo>
                <a:lnTo>
                  <a:pt x="0" y="2770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xmlns="" id="{75DB8821-461D-9B8B-7B37-F6269E58CCBE}"/>
              </a:ext>
            </a:extLst>
          </p:cNvPr>
          <p:cNvSpPr txBox="1"/>
          <p:nvPr/>
        </p:nvSpPr>
        <p:spPr>
          <a:xfrm>
            <a:off x="512644" y="3975922"/>
            <a:ext cx="2252968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Tố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Hữu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FDF69C3B-8B80-EEE1-F2C6-7D93337002F5}"/>
              </a:ext>
            </a:extLst>
          </p:cNvPr>
          <p:cNvSpPr txBox="1"/>
          <p:nvPr/>
        </p:nvSpPr>
        <p:spPr>
          <a:xfrm>
            <a:off x="3158680" y="679375"/>
            <a:ext cx="5850849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(1920 – 2002),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Google Shape;352;p32">
            <a:extLst>
              <a:ext uri="{FF2B5EF4-FFF2-40B4-BE49-F238E27FC236}">
                <a16:creationId xmlns:a16="http://schemas.microsoft.com/office/drawing/2014/main" xmlns="" id="{CD16DCED-ADFD-2B01-D13B-0E0117C310C8}"/>
              </a:ext>
            </a:extLst>
          </p:cNvPr>
          <p:cNvSpPr txBox="1">
            <a:spLocks/>
          </p:cNvSpPr>
          <p:nvPr/>
        </p:nvSpPr>
        <p:spPr>
          <a:xfrm>
            <a:off x="1020466" y="-10903"/>
            <a:ext cx="497904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Tiểu sử</a:t>
            </a:r>
          </a:p>
        </p:txBody>
      </p:sp>
      <p:sp>
        <p:nvSpPr>
          <p:cNvPr id="18" name="Google Shape;2045;p65">
            <a:extLst>
              <a:ext uri="{FF2B5EF4-FFF2-40B4-BE49-F238E27FC236}">
                <a16:creationId xmlns:a16="http://schemas.microsoft.com/office/drawing/2014/main" xmlns="" id="{F09697A3-47CC-311B-8699-364A8CDE1EAD}"/>
              </a:ext>
            </a:extLst>
          </p:cNvPr>
          <p:cNvSpPr/>
          <p:nvPr/>
        </p:nvSpPr>
        <p:spPr>
          <a:xfrm>
            <a:off x="1922488" y="53965"/>
            <a:ext cx="3714675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0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9999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 của Tố Hữu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527" y="4100623"/>
            <a:ext cx="846387" cy="45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333246"/>
            <a:ext cx="5747657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7391464-B345-3FB2-EFEF-C9358DA0BEB4}"/>
              </a:ext>
            </a:extLst>
          </p:cNvPr>
          <p:cNvSpPr/>
          <p:nvPr/>
        </p:nvSpPr>
        <p:spPr>
          <a:xfrm>
            <a:off x="9950" y="3732734"/>
            <a:ext cx="155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ấy</a:t>
            </a: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(1937 – 1946),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FE38CD-BA35-08EC-809C-88649AF86B39}"/>
              </a:ext>
            </a:extLst>
          </p:cNvPr>
          <p:cNvSpPr/>
          <p:nvPr/>
        </p:nvSpPr>
        <p:spPr>
          <a:xfrm>
            <a:off x="1464979" y="3030400"/>
            <a:ext cx="155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 lộng</a:t>
            </a: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(1955 – 1961),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13F8196-5393-E776-FB64-B21BA124F8BA}"/>
              </a:ext>
            </a:extLst>
          </p:cNvPr>
          <p:cNvSpPr/>
          <p:nvPr/>
        </p:nvSpPr>
        <p:spPr>
          <a:xfrm>
            <a:off x="3083168" y="4055900"/>
            <a:ext cx="155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Bắc</a:t>
            </a: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(1947 – 1954),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125B410-AF0B-19D7-A348-35568CDB0559}"/>
              </a:ext>
            </a:extLst>
          </p:cNvPr>
          <p:cNvSpPr/>
          <p:nvPr/>
        </p:nvSpPr>
        <p:spPr>
          <a:xfrm>
            <a:off x="4635961" y="3322115"/>
            <a:ext cx="1492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trận</a:t>
            </a: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(1962 – 1971)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5DF715-837A-E6A8-AC07-12DD63B99F4D}"/>
              </a:ext>
            </a:extLst>
          </p:cNvPr>
          <p:cNvSpPr/>
          <p:nvPr/>
        </p:nvSpPr>
        <p:spPr>
          <a:xfrm>
            <a:off x="6025408" y="3904941"/>
            <a:ext cx="155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 và hoa</a:t>
            </a: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(1972 – 1977),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E37935A-35A5-7630-D313-0F7208DDCB81}"/>
              </a:ext>
            </a:extLst>
          </p:cNvPr>
          <p:cNvSpPr/>
          <p:nvPr/>
        </p:nvSpPr>
        <p:spPr>
          <a:xfrm>
            <a:off x="7575833" y="3108655"/>
            <a:ext cx="1608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vi-VN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tiếng đờn</a:t>
            </a:r>
            <a:endParaRPr lang="en-US" sz="1800" i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vi-V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(1978 – 1977),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A1A7B3-F1E8-427D-CAA6-B83429B22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84" y="1999357"/>
            <a:ext cx="1257300" cy="1755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E14744-5095-1913-A577-5F07A4A343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587" y="1276259"/>
            <a:ext cx="1273205" cy="17373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78AD5F4-997D-319A-D7E6-81C3435DB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2366" y="2307684"/>
            <a:ext cx="1403817" cy="1768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8BDF2A1-3A5E-D696-BD4B-9AE886DD9B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107" y="1598247"/>
            <a:ext cx="1300163" cy="17949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CE7890-B57C-4FEA-BF0E-E447810C9D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4244" y="1350142"/>
            <a:ext cx="1300163" cy="17482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3D49BD9-4467-454A-3641-67C5E7E018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4402" y="2181073"/>
            <a:ext cx="1250156" cy="17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719999" y="253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a. Tác giả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13" y="1499637"/>
            <a:ext cx="1140394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3;p15">
            <a:extLst>
              <a:ext uri="{FF2B5EF4-FFF2-40B4-BE49-F238E27FC236}">
                <a16:creationId xmlns:a16="http://schemas.microsoft.com/office/drawing/2014/main" xmlns="" id="{4701EC0E-5095-5605-6F6C-C94840C408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93" y="510884"/>
            <a:ext cx="705710" cy="39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4;p15">
            <a:extLst>
              <a:ext uri="{FF2B5EF4-FFF2-40B4-BE49-F238E27FC236}">
                <a16:creationId xmlns:a16="http://schemas.microsoft.com/office/drawing/2014/main" xmlns="" id="{BD19FD72-79C2-0A8F-E6CC-9AB64AAFB1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4071" y="128176"/>
            <a:ext cx="804450" cy="5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5;p15">
            <a:extLst>
              <a:ext uri="{FF2B5EF4-FFF2-40B4-BE49-F238E27FC236}">
                <a16:creationId xmlns:a16="http://schemas.microsoft.com/office/drawing/2014/main" xmlns="" id="{0CFFA938-B538-DF6F-972F-4CDCBA9A8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632" y="65804"/>
            <a:ext cx="804449" cy="24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6;p15">
            <a:extLst>
              <a:ext uri="{FF2B5EF4-FFF2-40B4-BE49-F238E27FC236}">
                <a16:creationId xmlns:a16="http://schemas.microsoft.com/office/drawing/2014/main" xmlns="" id="{90FCBF9A-DBE7-21F5-6A76-AF3659B2A6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7" y="767472"/>
            <a:ext cx="519729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5;p65">
            <a:extLst>
              <a:ext uri="{FF2B5EF4-FFF2-40B4-BE49-F238E27FC236}">
                <a16:creationId xmlns:a16="http://schemas.microsoft.com/office/drawing/2014/main" xmlns="" id="{37C03868-5C85-7AD8-312F-25BFC5FA878D}"/>
              </a:ext>
            </a:extLst>
          </p:cNvPr>
          <p:cNvSpPr/>
          <p:nvPr/>
        </p:nvSpPr>
        <p:spPr>
          <a:xfrm>
            <a:off x="1698171" y="333246"/>
            <a:ext cx="5747657" cy="572700"/>
          </a:xfrm>
          <a:prstGeom prst="roundRect">
            <a:avLst>
              <a:gd name="adj" fmla="val 9575"/>
            </a:avLst>
          </a:prstGeom>
          <a:noFill/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Google Shape;174;p16">
            <a:extLst>
              <a:ext uri="{FF2B5EF4-FFF2-40B4-BE49-F238E27FC236}">
                <a16:creationId xmlns:a16="http://schemas.microsoft.com/office/drawing/2014/main" xmlns="" id="{9572B500-2CAE-EB6D-DE7B-3EEF923F13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167" t="15376"/>
          <a:stretch/>
        </p:blipFill>
        <p:spPr>
          <a:xfrm flipH="1">
            <a:off x="7388500" y="4055900"/>
            <a:ext cx="1755499" cy="10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Kỷ niệm ngày nhà thơ Tố Hữu mất (9-12-2002 – 9-12-2012): Tố Hữu với thơ -  đi tìm mùa xuân vĩnh hằng">
            <a:extLst>
              <a:ext uri="{FF2B5EF4-FFF2-40B4-BE49-F238E27FC236}">
                <a16:creationId xmlns:a16="http://schemas.microsoft.com/office/drawing/2014/main" xmlns="" id="{8C458E80-E988-FC07-2320-F8AE71A6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1" b="97917" l="4396" r="94231">
                        <a14:foregroundMark x1="68407" y1="19676" x2="62912" y2="7407"/>
                        <a14:foregroundMark x1="62912" y1="7407" x2="41484" y2="3472"/>
                        <a14:foregroundMark x1="41484" y1="3472" x2="37912" y2="11343"/>
                        <a14:foregroundMark x1="32143" y1="34028" x2="9341" y2="45833"/>
                        <a14:foregroundMark x1="9341" y1="45833" x2="4945" y2="60185"/>
                        <a14:foregroundMark x1="4945" y1="60185" x2="5769" y2="81250"/>
                        <a14:foregroundMark x1="1648" y1="59491" x2="4670" y2="90046"/>
                        <a14:foregroundMark x1="4670" y1="90046" x2="84341" y2="97917"/>
                        <a14:foregroundMark x1="88187" y1="90741" x2="94231" y2="95139"/>
                        <a14:foregroundMark x1="31319" y1="20139" x2="35989" y2="9954"/>
                        <a14:foregroundMark x1="38736" y1="6250" x2="34615" y2="10648"/>
                        <a14:foregroundMark x1="67033" y1="13426" x2="71154" y2="16898"/>
                        <a14:foregroundMark x1="67857" y1="24074" x2="67857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356"/>
            <a:ext cx="2857500" cy="33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75;p16">
            <a:extLst>
              <a:ext uri="{FF2B5EF4-FFF2-40B4-BE49-F238E27FC236}">
                <a16:creationId xmlns:a16="http://schemas.microsoft.com/office/drawing/2014/main" xmlns="" id="{A0CCA44A-0ED0-C1E4-33FB-9C5A9729E9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1981" t="15376" r="36149"/>
          <a:stretch/>
        </p:blipFill>
        <p:spPr>
          <a:xfrm flipH="1">
            <a:off x="1" y="4100624"/>
            <a:ext cx="1683974" cy="1053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502;p33">
            <a:extLst>
              <a:ext uri="{FF2B5EF4-FFF2-40B4-BE49-F238E27FC236}">
                <a16:creationId xmlns:a16="http://schemas.microsoft.com/office/drawing/2014/main" xmlns="" id="{13530553-6D0A-F613-5B08-8843087D59D4}"/>
              </a:ext>
            </a:extLst>
          </p:cNvPr>
          <p:cNvGrpSpPr/>
          <p:nvPr/>
        </p:nvGrpSpPr>
        <p:grpSpPr>
          <a:xfrm>
            <a:off x="3706389" y="1283633"/>
            <a:ext cx="4474225" cy="3080351"/>
            <a:chOff x="309900" y="238100"/>
            <a:chExt cx="7048350" cy="5237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" name="Google Shape;503;p33">
              <a:extLst>
                <a:ext uri="{FF2B5EF4-FFF2-40B4-BE49-F238E27FC236}">
                  <a16:creationId xmlns:a16="http://schemas.microsoft.com/office/drawing/2014/main" xmlns="" id="{0833B7B2-EEC7-A672-01C4-5FA21486C7C7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04;p33">
              <a:extLst>
                <a:ext uri="{FF2B5EF4-FFF2-40B4-BE49-F238E27FC236}">
                  <a16:creationId xmlns:a16="http://schemas.microsoft.com/office/drawing/2014/main" xmlns="" id="{36F02D90-A29A-9DA6-FC55-E8D23A79EC62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05;p33">
              <a:extLst>
                <a:ext uri="{FF2B5EF4-FFF2-40B4-BE49-F238E27FC236}">
                  <a16:creationId xmlns:a16="http://schemas.microsoft.com/office/drawing/2014/main" xmlns="" id="{9AF740B2-4D7C-8F96-AA1B-3BD08B651AA5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06;p33">
              <a:extLst>
                <a:ext uri="{FF2B5EF4-FFF2-40B4-BE49-F238E27FC236}">
                  <a16:creationId xmlns:a16="http://schemas.microsoft.com/office/drawing/2014/main" xmlns="" id="{547AF9B8-C161-B5C6-9EF7-91CA8CD95FBF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07;p33">
              <a:extLst>
                <a:ext uri="{FF2B5EF4-FFF2-40B4-BE49-F238E27FC236}">
                  <a16:creationId xmlns:a16="http://schemas.microsoft.com/office/drawing/2014/main" xmlns="" id="{28986353-C818-71F0-E760-13BA7B496A3E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08;p33">
              <a:extLst>
                <a:ext uri="{FF2B5EF4-FFF2-40B4-BE49-F238E27FC236}">
                  <a16:creationId xmlns:a16="http://schemas.microsoft.com/office/drawing/2014/main" xmlns="" id="{E77296E8-3474-61B3-EE4F-36F024FD7D5A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09;p33">
              <a:extLst>
                <a:ext uri="{FF2B5EF4-FFF2-40B4-BE49-F238E27FC236}">
                  <a16:creationId xmlns:a16="http://schemas.microsoft.com/office/drawing/2014/main" xmlns="" id="{75B03B40-107D-A404-5E81-EDEFEDB8DF93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10;p33">
              <a:extLst>
                <a:ext uri="{FF2B5EF4-FFF2-40B4-BE49-F238E27FC236}">
                  <a16:creationId xmlns:a16="http://schemas.microsoft.com/office/drawing/2014/main" xmlns="" id="{DF31929A-D965-5F59-A205-3893E39122BB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11;p33">
              <a:extLst>
                <a:ext uri="{FF2B5EF4-FFF2-40B4-BE49-F238E27FC236}">
                  <a16:creationId xmlns:a16="http://schemas.microsoft.com/office/drawing/2014/main" xmlns="" id="{BFF33758-12C8-4FEF-F5E4-B52C6FC0EBCC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" name="TextBox 2895">
            <a:extLst>
              <a:ext uri="{FF2B5EF4-FFF2-40B4-BE49-F238E27FC236}">
                <a16:creationId xmlns:a16="http://schemas.microsoft.com/office/drawing/2014/main" xmlns="" id="{BA26DFA1-3513-0784-82AF-FF1E2F79F9DF}"/>
              </a:ext>
            </a:extLst>
          </p:cNvPr>
          <p:cNvSpPr txBox="1"/>
          <p:nvPr/>
        </p:nvSpPr>
        <p:spPr>
          <a:xfrm>
            <a:off x="4137772" y="1889738"/>
            <a:ext cx="34078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Tx/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Tố Hữu là nhà thơ lớn của dân tộc, là “lá cờ đầu của thơ ca cách mạng” Việt Nam</a:t>
            </a:r>
          </a:p>
          <a:p>
            <a:pPr lvl="0" algn="ctr" defTabSz="1219170">
              <a:buClrTx/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đại</a:t>
            </a:r>
            <a:endParaRPr kumimoji="0" lang="en-US" sz="13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6576" y="3540340"/>
            <a:ext cx="1730849" cy="1601822"/>
          </a:xfrm>
          <a:custGeom>
            <a:avLst/>
            <a:gdLst/>
            <a:ahLst/>
            <a:cxnLst/>
            <a:rect l="l" t="t" r="r" b="b"/>
            <a:pathLst>
              <a:path w="3461697" h="3203643">
                <a:moveTo>
                  <a:pt x="0" y="0"/>
                </a:moveTo>
                <a:lnTo>
                  <a:pt x="3461698" y="0"/>
                </a:lnTo>
                <a:lnTo>
                  <a:pt x="3461698" y="3203643"/>
                </a:lnTo>
                <a:lnTo>
                  <a:pt x="0" y="3203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396" y="533851"/>
            <a:ext cx="3662312" cy="650203"/>
          </a:xfrm>
          <a:custGeom>
            <a:avLst/>
            <a:gdLst/>
            <a:ahLst/>
            <a:cxnLst/>
            <a:rect l="l" t="t" r="r" b="b"/>
            <a:pathLst>
              <a:path w="5577916" h="1617596">
                <a:moveTo>
                  <a:pt x="0" y="0"/>
                </a:moveTo>
                <a:lnTo>
                  <a:pt x="5577916" y="0"/>
                </a:lnTo>
                <a:lnTo>
                  <a:pt x="5577916" y="1617595"/>
                </a:lnTo>
                <a:lnTo>
                  <a:pt x="0" y="16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6198" y="111483"/>
            <a:ext cx="8330033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 phẩm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1912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“Nhớ đồng”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7736361" y="92757"/>
            <a:ext cx="521105" cy="654355"/>
          </a:xfrm>
          <a:custGeom>
            <a:avLst/>
            <a:gdLst/>
            <a:ahLst/>
            <a:cxnLst/>
            <a:rect l="l" t="t" r="r" b="b"/>
            <a:pathLst>
              <a:path w="1042209" h="1308710">
                <a:moveTo>
                  <a:pt x="1042209" y="0"/>
                </a:moveTo>
                <a:lnTo>
                  <a:pt x="0" y="0"/>
                </a:lnTo>
                <a:lnTo>
                  <a:pt x="0" y="1308711"/>
                </a:lnTo>
                <a:lnTo>
                  <a:pt x="1042209" y="1308711"/>
                </a:lnTo>
                <a:lnTo>
                  <a:pt x="10422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94">
            <a:extLst>
              <a:ext uri="{FF2B5EF4-FFF2-40B4-BE49-F238E27FC236}">
                <a16:creationId xmlns:a16="http://schemas.microsoft.com/office/drawing/2014/main" xmlns="" id="{1820C4DA-7A31-E77E-DAD9-73A979C0EB6D}"/>
              </a:ext>
            </a:extLst>
          </p:cNvPr>
          <p:cNvGrpSpPr/>
          <p:nvPr/>
        </p:nvGrpSpPr>
        <p:grpSpPr>
          <a:xfrm>
            <a:off x="187094" y="1473795"/>
            <a:ext cx="3337343" cy="3593496"/>
            <a:chOff x="0" y="-242777"/>
            <a:chExt cx="5845772" cy="8065121"/>
          </a:xfrm>
        </p:grpSpPr>
        <p:grpSp>
          <p:nvGrpSpPr>
            <p:cNvPr id="25" name="Group 95">
              <a:extLst>
                <a:ext uri="{FF2B5EF4-FFF2-40B4-BE49-F238E27FC236}">
                  <a16:creationId xmlns:a16="http://schemas.microsoft.com/office/drawing/2014/main" xmlns="" id="{04454C4E-13F7-01B7-D381-AA6BCA09F22E}"/>
                </a:ext>
              </a:extLst>
            </p:cNvPr>
            <p:cNvGrpSpPr/>
            <p:nvPr/>
          </p:nvGrpSpPr>
          <p:grpSpPr>
            <a:xfrm>
              <a:off x="158341" y="0"/>
              <a:ext cx="5500415" cy="6386286"/>
              <a:chOff x="0" y="0"/>
              <a:chExt cx="1199825" cy="1393064"/>
            </a:xfrm>
          </p:grpSpPr>
          <p:sp>
            <p:nvSpPr>
              <p:cNvPr id="34" name="Freeform 96">
                <a:extLst>
                  <a:ext uri="{FF2B5EF4-FFF2-40B4-BE49-F238E27FC236}">
                    <a16:creationId xmlns:a16="http://schemas.microsoft.com/office/drawing/2014/main" xmlns="" id="{DB9B1212-C10D-2767-2527-D168D3AA51B8}"/>
                  </a:ext>
                </a:extLst>
              </p:cNvPr>
              <p:cNvSpPr/>
              <p:nvPr/>
            </p:nvSpPr>
            <p:spPr>
              <a:xfrm>
                <a:off x="0" y="0"/>
                <a:ext cx="1199825" cy="1393064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93064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304070"/>
                    </a:lnTo>
                    <a:cubicBezTo>
                      <a:pt x="1199825" y="1327673"/>
                      <a:pt x="1190449" y="1350309"/>
                      <a:pt x="1173760" y="1366998"/>
                    </a:cubicBezTo>
                    <a:cubicBezTo>
                      <a:pt x="1157070" y="1383688"/>
                      <a:pt x="1134435" y="1393064"/>
                      <a:pt x="1110832" y="1393064"/>
                    </a:cubicBezTo>
                    <a:lnTo>
                      <a:pt x="88993" y="1393064"/>
                    </a:lnTo>
                    <a:cubicBezTo>
                      <a:pt x="39844" y="1393064"/>
                      <a:pt x="0" y="1353220"/>
                      <a:pt x="0" y="1304070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97">
                <a:extLst>
                  <a:ext uri="{FF2B5EF4-FFF2-40B4-BE49-F238E27FC236}">
                    <a16:creationId xmlns:a16="http://schemas.microsoft.com/office/drawing/2014/main" xmlns="" id="{39480C15-B547-5D46-075A-B6BC13ABC60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6" name="Group 98">
              <a:extLst>
                <a:ext uri="{FF2B5EF4-FFF2-40B4-BE49-F238E27FC236}">
                  <a16:creationId xmlns:a16="http://schemas.microsoft.com/office/drawing/2014/main" xmlns="" id="{DBCAC038-C186-454E-5D53-E69C4A05D881}"/>
                </a:ext>
              </a:extLst>
            </p:cNvPr>
            <p:cNvGrpSpPr/>
            <p:nvPr/>
          </p:nvGrpSpPr>
          <p:grpSpPr>
            <a:xfrm>
              <a:off x="0" y="50054"/>
              <a:ext cx="5845772" cy="7693120"/>
              <a:chOff x="0" y="-28575"/>
              <a:chExt cx="1275159" cy="1678128"/>
            </a:xfrm>
          </p:grpSpPr>
          <p:sp>
            <p:nvSpPr>
              <p:cNvPr id="32" name="Freeform 99">
                <a:extLst>
                  <a:ext uri="{FF2B5EF4-FFF2-40B4-BE49-F238E27FC236}">
                    <a16:creationId xmlns:a16="http://schemas.microsoft.com/office/drawing/2014/main" xmlns="" id="{4106A0E6-9880-4E82-2EFE-4C767560B7E7}"/>
                  </a:ext>
                </a:extLst>
              </p:cNvPr>
              <p:cNvSpPr/>
              <p:nvPr/>
            </p:nvSpPr>
            <p:spPr>
              <a:xfrm>
                <a:off x="0" y="-1"/>
                <a:ext cx="1275159" cy="1649554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29187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240194"/>
                    </a:lnTo>
                    <a:cubicBezTo>
                      <a:pt x="1199825" y="1289343"/>
                      <a:pt x="1159982" y="1329187"/>
                      <a:pt x="1110832" y="1329187"/>
                    </a:cubicBezTo>
                    <a:lnTo>
                      <a:pt x="88993" y="1329187"/>
                    </a:lnTo>
                    <a:cubicBezTo>
                      <a:pt x="65391" y="1329187"/>
                      <a:pt x="42755" y="1319811"/>
                      <a:pt x="26065" y="1303121"/>
                    </a:cubicBezTo>
                    <a:cubicBezTo>
                      <a:pt x="9376" y="1286432"/>
                      <a:pt x="0" y="1263796"/>
                      <a:pt x="0" y="1240194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100">
                <a:extLst>
                  <a:ext uri="{FF2B5EF4-FFF2-40B4-BE49-F238E27FC236}">
                    <a16:creationId xmlns:a16="http://schemas.microsoft.com/office/drawing/2014/main" xmlns="" id="{68CB2B0B-370C-83D2-22A6-346DCAD36E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7" name="TextBox 101">
              <a:extLst>
                <a:ext uri="{FF2B5EF4-FFF2-40B4-BE49-F238E27FC236}">
                  <a16:creationId xmlns:a16="http://schemas.microsoft.com/office/drawing/2014/main" xmlns="" id="{F17F5FEC-F5C5-C547-CF1F-3E4FDD205EFA}"/>
                </a:ext>
              </a:extLst>
            </p:cNvPr>
            <p:cNvSpPr txBox="1"/>
            <p:nvPr/>
          </p:nvSpPr>
          <p:spPr>
            <a:xfrm>
              <a:off x="177697" y="1191016"/>
              <a:ext cx="5564228" cy="6631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iết chính thức vào tháng 7 – 1939 trong nhà lao Thừa Phủ (Huế), khi Tố Hữu bị thực dân Pháp giam cầm. Nhà thơ viết để tặng Vịnh (Nguyễn Chí Thanh) - người bạn hoạt động cách mạng</a:t>
              </a:r>
              <a:endParaRPr lang="en-US" sz="24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102">
              <a:extLst>
                <a:ext uri="{FF2B5EF4-FFF2-40B4-BE49-F238E27FC236}">
                  <a16:creationId xmlns:a16="http://schemas.microsoft.com/office/drawing/2014/main" xmlns="" id="{5315B758-C0CC-95C5-7C43-8D4E44C53435}"/>
                </a:ext>
              </a:extLst>
            </p:cNvPr>
            <p:cNvGrpSpPr/>
            <p:nvPr/>
          </p:nvGrpSpPr>
          <p:grpSpPr>
            <a:xfrm>
              <a:off x="0" y="-242777"/>
              <a:ext cx="5500415" cy="3661390"/>
              <a:chOff x="0" y="-57722"/>
              <a:chExt cx="1307763" cy="870522"/>
            </a:xfrm>
          </p:grpSpPr>
          <p:sp>
            <p:nvSpPr>
              <p:cNvPr id="30" name="Freeform 103">
                <a:extLst>
                  <a:ext uri="{FF2B5EF4-FFF2-40B4-BE49-F238E27FC236}">
                    <a16:creationId xmlns:a16="http://schemas.microsoft.com/office/drawing/2014/main" xmlns="" id="{0611777F-5471-2B4D-AE70-F752543DB9B3}"/>
                  </a:ext>
                </a:extLst>
              </p:cNvPr>
              <p:cNvSpPr/>
              <p:nvPr/>
            </p:nvSpPr>
            <p:spPr>
              <a:xfrm>
                <a:off x="0" y="-57722"/>
                <a:ext cx="1307763" cy="314890"/>
              </a:xfrm>
              <a:custGeom>
                <a:avLst/>
                <a:gdLst/>
                <a:ahLst/>
                <a:cxnLst/>
                <a:rect l="l" t="t" r="r" b="b"/>
                <a:pathLst>
                  <a:path w="1307763" h="257168">
                    <a:moveTo>
                      <a:pt x="64075" y="0"/>
                    </a:moveTo>
                    <a:lnTo>
                      <a:pt x="1243688" y="0"/>
                    </a:lnTo>
                    <a:cubicBezTo>
                      <a:pt x="1279076" y="0"/>
                      <a:pt x="1307763" y="28687"/>
                      <a:pt x="1307763" y="64075"/>
                    </a:cubicBezTo>
                    <a:lnTo>
                      <a:pt x="1307763" y="193093"/>
                    </a:lnTo>
                    <a:cubicBezTo>
                      <a:pt x="1307763" y="228480"/>
                      <a:pt x="1279076" y="257168"/>
                      <a:pt x="1243688" y="257168"/>
                    </a:cubicBezTo>
                    <a:lnTo>
                      <a:pt x="64075" y="257168"/>
                    </a:lnTo>
                    <a:cubicBezTo>
                      <a:pt x="28687" y="257168"/>
                      <a:pt x="0" y="228480"/>
                      <a:pt x="0" y="193093"/>
                    </a:cubicBezTo>
                    <a:lnTo>
                      <a:pt x="0" y="64075"/>
                    </a:lnTo>
                    <a:cubicBezTo>
                      <a:pt x="0" y="28687"/>
                      <a:pt x="28687" y="0"/>
                      <a:pt x="6407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4">
                <a:extLst>
                  <a:ext uri="{FF2B5EF4-FFF2-40B4-BE49-F238E27FC236}">
                    <a16:creationId xmlns:a16="http://schemas.microsoft.com/office/drawing/2014/main" xmlns="" id="{883E16B8-C161-7889-8CA6-706AF4DA018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4501" tIns="44501" rIns="44501" bIns="4450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9" name="TextBox 105">
              <a:extLst>
                <a:ext uri="{FF2B5EF4-FFF2-40B4-BE49-F238E27FC236}">
                  <a16:creationId xmlns:a16="http://schemas.microsoft.com/office/drawing/2014/main" xmlns="" id="{B5B1ECB8-C3E2-4C1A-D537-41D248567361}"/>
                </a:ext>
              </a:extLst>
            </p:cNvPr>
            <p:cNvSpPr txBox="1"/>
            <p:nvPr/>
          </p:nvSpPr>
          <p:spPr>
            <a:xfrm>
              <a:off x="468831" y="-65117"/>
              <a:ext cx="4533780" cy="967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Hoàn cảnh st</a:t>
              </a:r>
            </a:p>
          </p:txBody>
        </p:sp>
      </p:grpSp>
      <p:grpSp>
        <p:nvGrpSpPr>
          <p:cNvPr id="36" name="Group 106">
            <a:extLst>
              <a:ext uri="{FF2B5EF4-FFF2-40B4-BE49-F238E27FC236}">
                <a16:creationId xmlns:a16="http://schemas.microsoft.com/office/drawing/2014/main" xmlns="" id="{C3C6104D-4399-677F-FE46-E3F0C4F77ED1}"/>
              </a:ext>
            </a:extLst>
          </p:cNvPr>
          <p:cNvGrpSpPr/>
          <p:nvPr/>
        </p:nvGrpSpPr>
        <p:grpSpPr>
          <a:xfrm>
            <a:off x="3748620" y="1039757"/>
            <a:ext cx="2699295" cy="3036861"/>
            <a:chOff x="0" y="-240371"/>
            <a:chExt cx="5658756" cy="6626657"/>
          </a:xfrm>
        </p:grpSpPr>
        <p:grpSp>
          <p:nvGrpSpPr>
            <p:cNvPr id="37" name="Group 107">
              <a:extLst>
                <a:ext uri="{FF2B5EF4-FFF2-40B4-BE49-F238E27FC236}">
                  <a16:creationId xmlns:a16="http://schemas.microsoft.com/office/drawing/2014/main" xmlns="" id="{D258CD4E-5CBB-83D3-3C3B-D73176D0C56A}"/>
                </a:ext>
              </a:extLst>
            </p:cNvPr>
            <p:cNvGrpSpPr/>
            <p:nvPr/>
          </p:nvGrpSpPr>
          <p:grpSpPr>
            <a:xfrm>
              <a:off x="158341" y="0"/>
              <a:ext cx="5500415" cy="6386286"/>
              <a:chOff x="0" y="0"/>
              <a:chExt cx="1199825" cy="1393064"/>
            </a:xfrm>
          </p:grpSpPr>
          <p:sp>
            <p:nvSpPr>
              <p:cNvPr id="46" name="Freeform 108">
                <a:extLst>
                  <a:ext uri="{FF2B5EF4-FFF2-40B4-BE49-F238E27FC236}">
                    <a16:creationId xmlns:a16="http://schemas.microsoft.com/office/drawing/2014/main" xmlns="" id="{AE5B5680-78D7-D46A-979A-63F01D41EEC6}"/>
                  </a:ext>
                </a:extLst>
              </p:cNvPr>
              <p:cNvSpPr/>
              <p:nvPr/>
            </p:nvSpPr>
            <p:spPr>
              <a:xfrm>
                <a:off x="0" y="0"/>
                <a:ext cx="1199825" cy="1393064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93064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304070"/>
                    </a:lnTo>
                    <a:cubicBezTo>
                      <a:pt x="1199825" y="1327673"/>
                      <a:pt x="1190449" y="1350309"/>
                      <a:pt x="1173760" y="1366998"/>
                    </a:cubicBezTo>
                    <a:cubicBezTo>
                      <a:pt x="1157070" y="1383688"/>
                      <a:pt x="1134435" y="1393064"/>
                      <a:pt x="1110832" y="1393064"/>
                    </a:cubicBezTo>
                    <a:lnTo>
                      <a:pt x="88993" y="1393064"/>
                    </a:lnTo>
                    <a:cubicBezTo>
                      <a:pt x="39844" y="1393064"/>
                      <a:pt x="0" y="1353220"/>
                      <a:pt x="0" y="1304070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109">
                <a:extLst>
                  <a:ext uri="{FF2B5EF4-FFF2-40B4-BE49-F238E27FC236}">
                    <a16:creationId xmlns:a16="http://schemas.microsoft.com/office/drawing/2014/main" xmlns="" id="{97ADB6F7-0DF7-A53E-844E-9337BF65B18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38" name="Group 110">
              <a:extLst>
                <a:ext uri="{FF2B5EF4-FFF2-40B4-BE49-F238E27FC236}">
                  <a16:creationId xmlns:a16="http://schemas.microsoft.com/office/drawing/2014/main" xmlns="" id="{5B28B874-5A83-294E-2CA9-49E3DE76F267}"/>
                </a:ext>
              </a:extLst>
            </p:cNvPr>
            <p:cNvGrpSpPr/>
            <p:nvPr/>
          </p:nvGrpSpPr>
          <p:grpSpPr>
            <a:xfrm>
              <a:off x="0" y="181052"/>
              <a:ext cx="5500415" cy="6093453"/>
              <a:chOff x="0" y="0"/>
              <a:chExt cx="1199825" cy="1329187"/>
            </a:xfrm>
          </p:grpSpPr>
          <p:sp>
            <p:nvSpPr>
              <p:cNvPr id="44" name="Freeform 111">
                <a:extLst>
                  <a:ext uri="{FF2B5EF4-FFF2-40B4-BE49-F238E27FC236}">
                    <a16:creationId xmlns:a16="http://schemas.microsoft.com/office/drawing/2014/main" xmlns="" id="{8D768198-ACAF-F597-1073-7DF9E3061161}"/>
                  </a:ext>
                </a:extLst>
              </p:cNvPr>
              <p:cNvSpPr/>
              <p:nvPr/>
            </p:nvSpPr>
            <p:spPr>
              <a:xfrm>
                <a:off x="0" y="0"/>
                <a:ext cx="1199825" cy="1329187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29187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240194"/>
                    </a:lnTo>
                    <a:cubicBezTo>
                      <a:pt x="1199825" y="1289343"/>
                      <a:pt x="1159982" y="1329187"/>
                      <a:pt x="1110832" y="1329187"/>
                    </a:cubicBezTo>
                    <a:lnTo>
                      <a:pt x="88993" y="1329187"/>
                    </a:lnTo>
                    <a:cubicBezTo>
                      <a:pt x="65391" y="1329187"/>
                      <a:pt x="42755" y="1319811"/>
                      <a:pt x="26065" y="1303121"/>
                    </a:cubicBezTo>
                    <a:cubicBezTo>
                      <a:pt x="9376" y="1286432"/>
                      <a:pt x="0" y="1263796"/>
                      <a:pt x="0" y="1240194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112">
                <a:extLst>
                  <a:ext uri="{FF2B5EF4-FFF2-40B4-BE49-F238E27FC236}">
                    <a16:creationId xmlns:a16="http://schemas.microsoft.com/office/drawing/2014/main" xmlns="" id="{568D20AD-8594-70E3-9235-C8881831D17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9" name="TextBox 113">
              <a:extLst>
                <a:ext uri="{FF2B5EF4-FFF2-40B4-BE49-F238E27FC236}">
                  <a16:creationId xmlns:a16="http://schemas.microsoft.com/office/drawing/2014/main" xmlns="" id="{CFB6E5FD-39B5-E3F2-B517-8D04ADD7A887}"/>
                </a:ext>
              </a:extLst>
            </p:cNvPr>
            <p:cNvSpPr txBox="1"/>
            <p:nvPr/>
          </p:nvSpPr>
          <p:spPr>
            <a:xfrm>
              <a:off x="442649" y="1375084"/>
              <a:ext cx="4476803" cy="4955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”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Xiềng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xích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 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"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lang="en-US" sz="24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114">
              <a:extLst>
                <a:ext uri="{FF2B5EF4-FFF2-40B4-BE49-F238E27FC236}">
                  <a16:creationId xmlns:a16="http://schemas.microsoft.com/office/drawing/2014/main" xmlns="" id="{13BD6D85-B71F-210C-6216-FC42185D3E93}"/>
                </a:ext>
              </a:extLst>
            </p:cNvPr>
            <p:cNvGrpSpPr/>
            <p:nvPr/>
          </p:nvGrpSpPr>
          <p:grpSpPr>
            <a:xfrm>
              <a:off x="0" y="-240371"/>
              <a:ext cx="5500415" cy="3658984"/>
              <a:chOff x="0" y="-57150"/>
              <a:chExt cx="1307763" cy="869950"/>
            </a:xfrm>
          </p:grpSpPr>
          <p:sp>
            <p:nvSpPr>
              <p:cNvPr id="42" name="Freeform 115">
                <a:extLst>
                  <a:ext uri="{FF2B5EF4-FFF2-40B4-BE49-F238E27FC236}">
                    <a16:creationId xmlns:a16="http://schemas.microsoft.com/office/drawing/2014/main" xmlns="" id="{CBB90140-9A6C-84AA-DE7D-127199ADFA22}"/>
                  </a:ext>
                </a:extLst>
              </p:cNvPr>
              <p:cNvSpPr/>
              <p:nvPr/>
            </p:nvSpPr>
            <p:spPr>
              <a:xfrm>
                <a:off x="0" y="0"/>
                <a:ext cx="1307763" cy="312422"/>
              </a:xfrm>
              <a:custGeom>
                <a:avLst/>
                <a:gdLst/>
                <a:ahLst/>
                <a:cxnLst/>
                <a:rect l="l" t="t" r="r" b="b"/>
                <a:pathLst>
                  <a:path w="1307763" h="257168">
                    <a:moveTo>
                      <a:pt x="64075" y="0"/>
                    </a:moveTo>
                    <a:lnTo>
                      <a:pt x="1243688" y="0"/>
                    </a:lnTo>
                    <a:cubicBezTo>
                      <a:pt x="1279076" y="0"/>
                      <a:pt x="1307763" y="28687"/>
                      <a:pt x="1307763" y="64075"/>
                    </a:cubicBezTo>
                    <a:lnTo>
                      <a:pt x="1307763" y="193093"/>
                    </a:lnTo>
                    <a:cubicBezTo>
                      <a:pt x="1307763" y="228480"/>
                      <a:pt x="1279076" y="257168"/>
                      <a:pt x="1243688" y="257168"/>
                    </a:cubicBezTo>
                    <a:lnTo>
                      <a:pt x="64075" y="257168"/>
                    </a:lnTo>
                    <a:cubicBezTo>
                      <a:pt x="28687" y="257168"/>
                      <a:pt x="0" y="228480"/>
                      <a:pt x="0" y="193093"/>
                    </a:cubicBezTo>
                    <a:lnTo>
                      <a:pt x="0" y="64075"/>
                    </a:lnTo>
                    <a:cubicBezTo>
                      <a:pt x="0" y="28687"/>
                      <a:pt x="28687" y="0"/>
                      <a:pt x="6407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116">
                <a:extLst>
                  <a:ext uri="{FF2B5EF4-FFF2-40B4-BE49-F238E27FC236}">
                    <a16:creationId xmlns:a16="http://schemas.microsoft.com/office/drawing/2014/main" xmlns="" id="{564B3B1A-59E9-A056-2C5A-0F04B199F0B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4501" tIns="44501" rIns="44501" bIns="4450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1" name="TextBox 117">
              <a:extLst>
                <a:ext uri="{FF2B5EF4-FFF2-40B4-BE49-F238E27FC236}">
                  <a16:creationId xmlns:a16="http://schemas.microsoft.com/office/drawing/2014/main" xmlns="" id="{B00F3BCE-E8FA-7F1A-5012-2CA817D45C7D}"/>
                </a:ext>
              </a:extLst>
            </p:cNvPr>
            <p:cNvSpPr txBox="1"/>
            <p:nvPr/>
          </p:nvSpPr>
          <p:spPr>
            <a:xfrm>
              <a:off x="896579" y="48459"/>
              <a:ext cx="3707256" cy="115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Xuất xứ</a:t>
              </a:r>
            </a:p>
          </p:txBody>
        </p:sp>
      </p:grpSp>
      <p:grpSp>
        <p:nvGrpSpPr>
          <p:cNvPr id="48" name="Group 118">
            <a:extLst>
              <a:ext uri="{FF2B5EF4-FFF2-40B4-BE49-F238E27FC236}">
                <a16:creationId xmlns:a16="http://schemas.microsoft.com/office/drawing/2014/main" xmlns="" id="{158D6C47-1AE5-9B1A-6171-BAB31058839E}"/>
              </a:ext>
            </a:extLst>
          </p:cNvPr>
          <p:cNvGrpSpPr/>
          <p:nvPr/>
        </p:nvGrpSpPr>
        <p:grpSpPr>
          <a:xfrm>
            <a:off x="6851884" y="358698"/>
            <a:ext cx="2212292" cy="3457938"/>
            <a:chOff x="0" y="-240371"/>
            <a:chExt cx="5658756" cy="6724688"/>
          </a:xfrm>
        </p:grpSpPr>
        <p:grpSp>
          <p:nvGrpSpPr>
            <p:cNvPr id="49" name="Group 119">
              <a:extLst>
                <a:ext uri="{FF2B5EF4-FFF2-40B4-BE49-F238E27FC236}">
                  <a16:creationId xmlns:a16="http://schemas.microsoft.com/office/drawing/2014/main" xmlns="" id="{E2518601-EB6D-CEC7-FD5C-4647F7F9164B}"/>
                </a:ext>
              </a:extLst>
            </p:cNvPr>
            <p:cNvGrpSpPr/>
            <p:nvPr/>
          </p:nvGrpSpPr>
          <p:grpSpPr>
            <a:xfrm>
              <a:off x="158341" y="0"/>
              <a:ext cx="5500415" cy="6386286"/>
              <a:chOff x="0" y="0"/>
              <a:chExt cx="1199825" cy="1393064"/>
            </a:xfrm>
          </p:grpSpPr>
          <p:sp>
            <p:nvSpPr>
              <p:cNvPr id="58" name="Freeform 120">
                <a:extLst>
                  <a:ext uri="{FF2B5EF4-FFF2-40B4-BE49-F238E27FC236}">
                    <a16:creationId xmlns:a16="http://schemas.microsoft.com/office/drawing/2014/main" xmlns="" id="{A1D14C57-1B8A-47DF-963B-529775195CD4}"/>
                  </a:ext>
                </a:extLst>
              </p:cNvPr>
              <p:cNvSpPr/>
              <p:nvPr/>
            </p:nvSpPr>
            <p:spPr>
              <a:xfrm>
                <a:off x="0" y="0"/>
                <a:ext cx="1199825" cy="1393064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93064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304070"/>
                    </a:lnTo>
                    <a:cubicBezTo>
                      <a:pt x="1199825" y="1327673"/>
                      <a:pt x="1190449" y="1350309"/>
                      <a:pt x="1173760" y="1366998"/>
                    </a:cubicBezTo>
                    <a:cubicBezTo>
                      <a:pt x="1157070" y="1383688"/>
                      <a:pt x="1134435" y="1393064"/>
                      <a:pt x="1110832" y="1393064"/>
                    </a:cubicBezTo>
                    <a:lnTo>
                      <a:pt x="88993" y="1393064"/>
                    </a:lnTo>
                    <a:cubicBezTo>
                      <a:pt x="39844" y="1393064"/>
                      <a:pt x="0" y="1353220"/>
                      <a:pt x="0" y="1304070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121">
                <a:extLst>
                  <a:ext uri="{FF2B5EF4-FFF2-40B4-BE49-F238E27FC236}">
                    <a16:creationId xmlns:a16="http://schemas.microsoft.com/office/drawing/2014/main" xmlns="" id="{68082F4D-154D-88E0-B85E-0B68D92D61E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50" name="Group 122">
              <a:extLst>
                <a:ext uri="{FF2B5EF4-FFF2-40B4-BE49-F238E27FC236}">
                  <a16:creationId xmlns:a16="http://schemas.microsoft.com/office/drawing/2014/main" xmlns="" id="{22840724-BE53-BFFB-843C-829A2A780DE3}"/>
                </a:ext>
              </a:extLst>
            </p:cNvPr>
            <p:cNvGrpSpPr/>
            <p:nvPr/>
          </p:nvGrpSpPr>
          <p:grpSpPr>
            <a:xfrm>
              <a:off x="0" y="50054"/>
              <a:ext cx="5500415" cy="6224451"/>
              <a:chOff x="0" y="-28575"/>
              <a:chExt cx="1199825" cy="1357762"/>
            </a:xfrm>
          </p:grpSpPr>
          <p:sp>
            <p:nvSpPr>
              <p:cNvPr id="56" name="Freeform 123">
                <a:extLst>
                  <a:ext uri="{FF2B5EF4-FFF2-40B4-BE49-F238E27FC236}">
                    <a16:creationId xmlns:a16="http://schemas.microsoft.com/office/drawing/2014/main" xmlns="" id="{EC95D1AF-D7A6-1305-FE49-9CFC817DEBA5}"/>
                  </a:ext>
                </a:extLst>
              </p:cNvPr>
              <p:cNvSpPr/>
              <p:nvPr/>
            </p:nvSpPr>
            <p:spPr>
              <a:xfrm>
                <a:off x="0" y="0"/>
                <a:ext cx="1199825" cy="1329187"/>
              </a:xfrm>
              <a:custGeom>
                <a:avLst/>
                <a:gdLst/>
                <a:ahLst/>
                <a:cxnLst/>
                <a:rect l="l" t="t" r="r" b="b"/>
                <a:pathLst>
                  <a:path w="1199825" h="1329187">
                    <a:moveTo>
                      <a:pt x="88993" y="0"/>
                    </a:moveTo>
                    <a:lnTo>
                      <a:pt x="1110832" y="0"/>
                    </a:lnTo>
                    <a:cubicBezTo>
                      <a:pt x="1134435" y="0"/>
                      <a:pt x="1157070" y="9376"/>
                      <a:pt x="1173760" y="26065"/>
                    </a:cubicBezTo>
                    <a:cubicBezTo>
                      <a:pt x="1190449" y="42755"/>
                      <a:pt x="1199825" y="65391"/>
                      <a:pt x="1199825" y="88993"/>
                    </a:cubicBezTo>
                    <a:lnTo>
                      <a:pt x="1199825" y="1240194"/>
                    </a:lnTo>
                    <a:cubicBezTo>
                      <a:pt x="1199825" y="1289343"/>
                      <a:pt x="1159982" y="1329187"/>
                      <a:pt x="1110832" y="1329187"/>
                    </a:cubicBezTo>
                    <a:lnTo>
                      <a:pt x="88993" y="1329187"/>
                    </a:lnTo>
                    <a:cubicBezTo>
                      <a:pt x="65391" y="1329187"/>
                      <a:pt x="42755" y="1319811"/>
                      <a:pt x="26065" y="1303121"/>
                    </a:cubicBezTo>
                    <a:cubicBezTo>
                      <a:pt x="9376" y="1286432"/>
                      <a:pt x="0" y="1263796"/>
                      <a:pt x="0" y="1240194"/>
                    </a:cubicBezTo>
                    <a:lnTo>
                      <a:pt x="0" y="88993"/>
                    </a:lnTo>
                    <a:cubicBezTo>
                      <a:pt x="0" y="65391"/>
                      <a:pt x="9376" y="42755"/>
                      <a:pt x="26065" y="26065"/>
                    </a:cubicBezTo>
                    <a:cubicBezTo>
                      <a:pt x="42755" y="9376"/>
                      <a:pt x="65391" y="0"/>
                      <a:pt x="88993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124">
                <a:extLst>
                  <a:ext uri="{FF2B5EF4-FFF2-40B4-BE49-F238E27FC236}">
                    <a16:creationId xmlns:a16="http://schemas.microsoft.com/office/drawing/2014/main" xmlns="" id="{61E44BB9-6C02-3F69-FB9E-2F2EA1D10B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51" name="TextBox 125">
              <a:extLst>
                <a:ext uri="{FF2B5EF4-FFF2-40B4-BE49-F238E27FC236}">
                  <a16:creationId xmlns:a16="http://schemas.microsoft.com/office/drawing/2014/main" xmlns="" id="{8B72BE17-0D66-870C-F8CF-EAF23959A27C}"/>
                </a:ext>
              </a:extLst>
            </p:cNvPr>
            <p:cNvSpPr txBox="1"/>
            <p:nvPr/>
          </p:nvSpPr>
          <p:spPr>
            <a:xfrm>
              <a:off x="475859" y="1685280"/>
              <a:ext cx="4476800" cy="4799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PTBĐ: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03D3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03D3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52" name="Group 126">
              <a:extLst>
                <a:ext uri="{FF2B5EF4-FFF2-40B4-BE49-F238E27FC236}">
                  <a16:creationId xmlns:a16="http://schemas.microsoft.com/office/drawing/2014/main" xmlns="" id="{015A9A6E-A7A3-32A7-F582-4045B65BCD7E}"/>
                </a:ext>
              </a:extLst>
            </p:cNvPr>
            <p:cNvGrpSpPr/>
            <p:nvPr/>
          </p:nvGrpSpPr>
          <p:grpSpPr>
            <a:xfrm>
              <a:off x="0" y="-240371"/>
              <a:ext cx="5500415" cy="3658984"/>
              <a:chOff x="0" y="-57150"/>
              <a:chExt cx="1307763" cy="869950"/>
            </a:xfrm>
          </p:grpSpPr>
          <p:sp>
            <p:nvSpPr>
              <p:cNvPr id="54" name="Freeform 127">
                <a:extLst>
                  <a:ext uri="{FF2B5EF4-FFF2-40B4-BE49-F238E27FC236}">
                    <a16:creationId xmlns:a16="http://schemas.microsoft.com/office/drawing/2014/main" xmlns="" id="{05F5725A-BD3F-DA21-E64F-1B675BEFE79E}"/>
                  </a:ext>
                </a:extLst>
              </p:cNvPr>
              <p:cNvSpPr/>
              <p:nvPr/>
            </p:nvSpPr>
            <p:spPr>
              <a:xfrm>
                <a:off x="0" y="-1"/>
                <a:ext cx="1307763" cy="390990"/>
              </a:xfrm>
              <a:custGeom>
                <a:avLst/>
                <a:gdLst/>
                <a:ahLst/>
                <a:cxnLst/>
                <a:rect l="l" t="t" r="r" b="b"/>
                <a:pathLst>
                  <a:path w="1307763" h="257168">
                    <a:moveTo>
                      <a:pt x="64075" y="0"/>
                    </a:moveTo>
                    <a:lnTo>
                      <a:pt x="1243688" y="0"/>
                    </a:lnTo>
                    <a:cubicBezTo>
                      <a:pt x="1279076" y="0"/>
                      <a:pt x="1307763" y="28687"/>
                      <a:pt x="1307763" y="64075"/>
                    </a:cubicBezTo>
                    <a:lnTo>
                      <a:pt x="1307763" y="193093"/>
                    </a:lnTo>
                    <a:cubicBezTo>
                      <a:pt x="1307763" y="228480"/>
                      <a:pt x="1279076" y="257168"/>
                      <a:pt x="1243688" y="257168"/>
                    </a:cubicBezTo>
                    <a:lnTo>
                      <a:pt x="64075" y="257168"/>
                    </a:lnTo>
                    <a:cubicBezTo>
                      <a:pt x="28687" y="257168"/>
                      <a:pt x="0" y="228480"/>
                      <a:pt x="0" y="193093"/>
                    </a:cubicBezTo>
                    <a:lnTo>
                      <a:pt x="0" y="64075"/>
                    </a:lnTo>
                    <a:cubicBezTo>
                      <a:pt x="0" y="28687"/>
                      <a:pt x="28687" y="0"/>
                      <a:pt x="6407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>
                <a:solidFill>
                  <a:srgbClr val="E76262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128">
                <a:extLst>
                  <a:ext uri="{FF2B5EF4-FFF2-40B4-BE49-F238E27FC236}">
                    <a16:creationId xmlns:a16="http://schemas.microsoft.com/office/drawing/2014/main" xmlns="" id="{026829F9-E9A1-EA49-1974-EA2D8537130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4501" tIns="44501" rIns="44501" bIns="4450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53" name="TextBox 129">
              <a:extLst>
                <a:ext uri="{FF2B5EF4-FFF2-40B4-BE49-F238E27FC236}">
                  <a16:creationId xmlns:a16="http://schemas.microsoft.com/office/drawing/2014/main" xmlns="" id="{430BA63F-9C57-ECF4-94E1-79001AE26054}"/>
                </a:ext>
              </a:extLst>
            </p:cNvPr>
            <p:cNvSpPr txBox="1"/>
            <p:nvPr/>
          </p:nvSpPr>
          <p:spPr>
            <a:xfrm>
              <a:off x="351198" y="104934"/>
              <a:ext cx="5033879" cy="195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PTBĐ,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sz="2800" b="1" i="1" u="none" strike="noStrike" kern="0" cap="none" spc="0" normalizeH="0" noProof="0" dirty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noProof="0" dirty="0" err="1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loại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03D3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55695372-B7D2-1758-E8CE-1E4F4D450108}"/>
              </a:ext>
            </a:extLst>
          </p:cNvPr>
          <p:cNvSpPr/>
          <p:nvPr/>
        </p:nvSpPr>
        <p:spPr>
          <a:xfrm>
            <a:off x="5812971" y="3825201"/>
            <a:ext cx="3331029" cy="1316962"/>
          </a:xfrm>
          <a:custGeom>
            <a:avLst/>
            <a:gdLst/>
            <a:ahLst/>
            <a:cxnLst/>
            <a:rect l="l" t="t" r="r" b="b"/>
            <a:pathLst>
              <a:path w="6754764" h="2281577">
                <a:moveTo>
                  <a:pt x="0" y="0"/>
                </a:moveTo>
                <a:lnTo>
                  <a:pt x="6754764" y="0"/>
                </a:lnTo>
                <a:lnTo>
                  <a:pt x="6754764" y="2281577"/>
                </a:lnTo>
                <a:lnTo>
                  <a:pt x="0" y="2281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1213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rd Rescue Minitheme by Slidesgo">
  <a:themeElements>
    <a:clrScheme name="Simple Light">
      <a:dk1>
        <a:srgbClr val="2A493D"/>
      </a:dk1>
      <a:lt1>
        <a:srgbClr val="F5E7CA"/>
      </a:lt1>
      <a:dk2>
        <a:srgbClr val="488E6D"/>
      </a:dk2>
      <a:lt2>
        <a:srgbClr val="FDFCF5"/>
      </a:lt2>
      <a:accent1>
        <a:srgbClr val="3E7430"/>
      </a:accent1>
      <a:accent2>
        <a:srgbClr val="BE5C29"/>
      </a:accent2>
      <a:accent3>
        <a:srgbClr val="C38C3F"/>
      </a:accent3>
      <a:accent4>
        <a:srgbClr val="A49D3F"/>
      </a:accent4>
      <a:accent5>
        <a:srgbClr val="E4D292"/>
      </a:accent5>
      <a:accent6>
        <a:srgbClr val="FFB33C"/>
      </a:accent6>
      <a:hlink>
        <a:srgbClr val="2A49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1695</Words>
  <Application>Microsoft Office PowerPoint</Application>
  <PresentationFormat>On-screen Show (16:9)</PresentationFormat>
  <Paragraphs>126</Paragraphs>
  <Slides>41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Francois One</vt:lpstr>
      <vt:lpstr>Roboto</vt:lpstr>
      <vt:lpstr>Fira Sans Extra Condensed</vt:lpstr>
      <vt:lpstr>.VnTime</vt:lpstr>
      <vt:lpstr>Roboto Slab ExtraBold</vt:lpstr>
      <vt:lpstr>思源黑体 CN Light</vt:lpstr>
      <vt:lpstr>BioRhyme</vt:lpstr>
      <vt:lpstr>Calibri</vt:lpstr>
      <vt:lpstr>Ranchers</vt:lpstr>
      <vt:lpstr>Montserrat</vt:lpstr>
      <vt:lpstr>Tajawal Medium</vt:lpstr>
      <vt:lpstr>Times New Roman</vt:lpstr>
      <vt:lpstr>Arial</vt:lpstr>
      <vt:lpstr>Bird Rescue Minitheme by Slidesgo</vt:lpstr>
      <vt:lpstr>2_Office Theme</vt:lpstr>
      <vt:lpstr>Nhớ đồng</vt:lpstr>
      <vt:lpstr>Trải nghiệm cùng văn bản</vt:lpstr>
      <vt:lpstr>1. Đọc</vt:lpstr>
      <vt:lpstr>2. Tác giả, tác phẩm</vt:lpstr>
      <vt:lpstr>PowerPoint Presentation</vt:lpstr>
      <vt:lpstr>PowerPoint Presentation</vt:lpstr>
      <vt:lpstr>Tác phẩm chính của Tố Hữu</vt:lpstr>
      <vt:lpstr>a. Tác giả</vt:lpstr>
      <vt:lpstr>PowerPoint Presentation</vt:lpstr>
      <vt:lpstr>PowerPoint Presentation</vt:lpstr>
      <vt:lpstr>Suy ngẫm và phản hồi</vt:lpstr>
      <vt:lpstr>1. Tìm hiểu về thể thơ, vần, nhịp, bố cục, mạch cảm xúc, từ ngữ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Cảm hứng chủ đạo của bài thơ</vt:lpstr>
      <vt:lpstr>PowerPoint Presentation</vt:lpstr>
      <vt:lpstr>2. Cảm hứng chủ đạo của bài thơ</vt:lpstr>
      <vt:lpstr>Căn cứ xác định:</vt:lpstr>
      <vt:lpstr>3. Chủ đề, thông điệp của bài thơ</vt:lpstr>
      <vt:lpstr>3. Chủ đề, thông điệp của bài thơ</vt:lpstr>
      <vt:lpstr>3. Chủ đề, thông điệp của bài thơ</vt:lpstr>
      <vt:lpstr>3. Chủ đề, thông điệp của bài thơ</vt:lpstr>
      <vt:lpstr>3. Chủ đề, thông điệp của bài thơ</vt:lpstr>
      <vt:lpstr>4. Vai trò của tưởng tượng</vt:lpstr>
      <vt:lpstr>PowerPoint Presentation</vt:lpstr>
      <vt:lpstr>4. Vai trò của tưởng tượng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Nhớ đồng</dc:title>
  <cp:lastModifiedBy>vuonthienthienn@outlook.com</cp:lastModifiedBy>
  <cp:revision>52</cp:revision>
  <dcterms:modified xsi:type="dcterms:W3CDTF">2024-09-05T17:33:26Z</dcterms:modified>
</cp:coreProperties>
</file>