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324" r:id="rId3"/>
    <p:sldId id="358" r:id="rId4"/>
    <p:sldId id="304" r:id="rId5"/>
    <p:sldId id="338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40" r:id="rId14"/>
    <p:sldId id="368" r:id="rId15"/>
    <p:sldId id="369" r:id="rId16"/>
    <p:sldId id="370" r:id="rId17"/>
    <p:sldId id="339" r:id="rId18"/>
    <p:sldId id="343" r:id="rId19"/>
    <p:sldId id="371" r:id="rId20"/>
    <p:sldId id="372" r:id="rId21"/>
    <p:sldId id="373" r:id="rId22"/>
    <p:sldId id="348" r:id="rId23"/>
    <p:sldId id="374" r:id="rId24"/>
    <p:sldId id="376" r:id="rId25"/>
    <p:sldId id="378" r:id="rId26"/>
    <p:sldId id="379" r:id="rId27"/>
    <p:sldId id="375" r:id="rId28"/>
    <p:sldId id="380" r:id="rId29"/>
    <p:sldId id="381" r:id="rId30"/>
    <p:sldId id="382" r:id="rId31"/>
    <p:sldId id="377" r:id="rId32"/>
    <p:sldId id="329" r:id="rId33"/>
    <p:sldId id="330" r:id="rId34"/>
    <p:sldId id="326" r:id="rId35"/>
    <p:sldId id="327" r:id="rId36"/>
    <p:sldId id="328" r:id="rId37"/>
    <p:sldId id="356" r:id="rId38"/>
    <p:sldId id="323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B1541-D733-4DE1-99EC-7D6E9A8F176C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34D1F-E614-4598-A2F2-0F203E56F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75E8E640-E550-D8ED-9D5E-23490D129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7B7EAD98-A91D-B345-AEEB-5F6689A63C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98055C33-8D9A-3B8C-CD6A-99B0C9F5E3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421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4FC54CAA-D74D-F411-50C7-07F4A4DB5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A5360448-DAF3-9B5C-8E06-F8B61B6F48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3FBAF4F8-46E4-80CD-F269-5884EDD3EE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266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1914139B-1194-179F-AC7C-FE54C8EA8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AAFBCB79-06D8-1574-DCCE-AA9CEB8D43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CB671381-0049-BFFA-21D5-90B960C638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9133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196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90D66996-19A1-49FB-1DE8-35E9E0EFE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C6A09D56-BE72-21A3-3AB2-1884FFA11B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4404EB52-B0EA-9A18-4EF6-6882C39CD3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0303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255FA1A2-BC2D-BB18-1DDD-79D82E911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78C7905C-898E-E139-0692-12693C4814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AA621DBE-0A8C-D092-6DC8-81CEC05294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532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7D493449-029D-6B0B-7BA2-9878C1298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DC7C88E2-B2BD-4177-4D3F-F1C0181AE2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D53B4EA9-89B5-89E4-6324-84CA30E472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484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683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583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DA9DB067-660E-80CC-7602-FB897D4D3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0DC72FB4-0EF3-6BDE-BFA1-B81D4656AD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F7051B26-AD03-703A-EC0E-A9B0755357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91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e695bdf7eb_1_1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e695bdf7eb_1_1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998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3401A151-6F92-0C86-5760-5C2EEBBC4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2C4CBF84-0050-EE97-0BC2-A143BA16BA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F65373B5-535E-3581-53CA-0B5F94AA64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297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A6B2A62B-664A-BA33-1B2C-04FAD2EC8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126FB0CB-7D29-061E-0EDC-BAA5A7AA8C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0E19BA85-32AD-830E-4ACB-2A2C93412D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405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299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1D86CF00-E8B1-441D-0BD4-59FCC5215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685558DE-CAC8-D8B5-14D0-6FBD62EB29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0AFC7657-A573-012F-F7D6-E4CA82C68F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112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3EB18C65-20A1-8693-8D2D-9E8752612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95ABF2EC-CACD-6BA4-D57C-62C4CCFD83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B79CA764-C0F4-AF62-F363-9282275C42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54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91FF77B4-2868-4F66-45D4-893E1D8BA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04FA71BB-D962-DB35-B073-5489AE3CE3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52895AA1-CD90-9B58-8202-C7E29E88F9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273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E0B02DD6-3CF6-68D7-3338-C4C06DD60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82487466-C593-2AFB-8477-C8CB6FE7E6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5D30364E-567F-B963-8193-C509A51DE2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748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00975A55-94E7-C624-65F2-B8A22AD18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7C6987C7-D918-70D6-F2B0-4F8CFEC5B2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0A5B695C-B477-3DCC-FF92-DFF9472AD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2144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32A7B657-2998-1B06-A1B6-DAF920D6F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A750EFCE-47B0-EFB9-A2FA-1130F5DD01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2DEE2257-819D-BB3E-F604-9D79A83960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526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1C812084-1C6F-2E18-A399-E99F01506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75ECD4DD-724C-8E3E-2021-93E66A1A78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65775E4E-8E06-ABF8-DDA2-B1F44F72D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235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>
          <a:extLst>
            <a:ext uri="{FF2B5EF4-FFF2-40B4-BE49-F238E27FC236}">
              <a16:creationId xmlns:a16="http://schemas.microsoft.com/office/drawing/2014/main" id="{EA7AB661-B670-700B-94A2-479290C7C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e695bdf7eb_1_1682:notes">
            <a:extLst>
              <a:ext uri="{FF2B5EF4-FFF2-40B4-BE49-F238E27FC236}">
                <a16:creationId xmlns:a16="http://schemas.microsoft.com/office/drawing/2014/main" id="{E75DE469-3F1E-5EF9-3724-C2A9ED1BAD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e695bdf7eb_1_1682:notes">
            <a:extLst>
              <a:ext uri="{FF2B5EF4-FFF2-40B4-BE49-F238E27FC236}">
                <a16:creationId xmlns:a16="http://schemas.microsoft.com/office/drawing/2014/main" id="{D44B7D8C-0344-6590-1BFB-D2153C30AF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5811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27AB0ECC-AAF1-68F1-D45E-BD1732B1C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243AB9E0-B4D4-CCCF-5CF6-125C1AD774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5702141C-BCDE-4B05-88CB-8BE56C31E3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61140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ADE14CE6-538B-D506-92E4-1BF8DA0B0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DC692C6F-9974-D322-6F5E-205F0BB825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D95FD629-DB78-9A48-E26A-EF2CA91E1F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783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6419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64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BA175E46-6699-ED50-9970-EEEBBF691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CED8F8A8-1E4D-DB96-8E69-2A60948B44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603AC2C8-82A2-E2D0-953E-DE3DA00B3D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4921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84F225FD-EE47-0F09-9607-6311D6BDE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841319D7-1D6B-7660-F601-00D85C7067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85D99757-46A8-E13D-5639-8390EC3A41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4260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17D7BD2C-F288-F163-8A06-8D3698178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DB2C6329-7616-C713-BD1A-93272CCA1D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69EBAB1D-87A1-452F-3E52-6D94AC608D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65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>
          <a:extLst>
            <a:ext uri="{FF2B5EF4-FFF2-40B4-BE49-F238E27FC236}">
              <a16:creationId xmlns:a16="http://schemas.microsoft.com/office/drawing/2014/main" id="{9B4E7A60-FD1D-0153-6E46-44ADC1F57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>
            <a:extLst>
              <a:ext uri="{FF2B5EF4-FFF2-40B4-BE49-F238E27FC236}">
                <a16:creationId xmlns:a16="http://schemas.microsoft.com/office/drawing/2014/main" id="{9DE4270F-B579-9303-8F61-3B6DB27EFD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>
            <a:extLst>
              <a:ext uri="{FF2B5EF4-FFF2-40B4-BE49-F238E27FC236}">
                <a16:creationId xmlns:a16="http://schemas.microsoft.com/office/drawing/2014/main" id="{C637A7E8-0E28-7B2B-42A4-5443D30CB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86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7" y="6284139"/>
            <a:ext cx="12192189" cy="56363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72432" y="3386634"/>
            <a:ext cx="1579667" cy="222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01870">
            <a:off x="623533" y="1617997"/>
            <a:ext cx="1893007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707767" y="4749467"/>
            <a:ext cx="8533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707767" y="1287300"/>
            <a:ext cx="8533200" cy="32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666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65820">
            <a:off x="2403436" y="-791928"/>
            <a:ext cx="1556363" cy="182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34012" y="-1508900"/>
            <a:ext cx="4855453" cy="4080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92348">
            <a:off x="-1250702" y="1239194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04750">
            <a:off x="10305329" y="3956221"/>
            <a:ext cx="3181675" cy="3669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62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2782300" y="4189833"/>
            <a:ext cx="66284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1"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subTitle" idx="1"/>
          </p:nvPr>
        </p:nvSpPr>
        <p:spPr>
          <a:xfrm>
            <a:off x="2781300" y="1806184"/>
            <a:ext cx="66292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9pPr>
          </a:lstStyle>
          <a:p>
            <a:endParaRPr/>
          </a:p>
        </p:txBody>
      </p:sp>
      <p:sp>
        <p:nvSpPr>
          <p:cNvPr id="136" name="Google Shape;136;p14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8" name="Google Shape;138;p14"/>
          <p:cNvGrpSpPr/>
          <p:nvPr/>
        </p:nvGrpSpPr>
        <p:grpSpPr>
          <a:xfrm>
            <a:off x="8891097" y="3445092"/>
            <a:ext cx="4038955" cy="4005875"/>
            <a:chOff x="5325298" y="1774194"/>
            <a:chExt cx="3029216" cy="3004406"/>
          </a:xfrm>
        </p:grpSpPr>
        <p:pic>
          <p:nvPicPr>
            <p:cNvPr id="139" name="Google Shape;13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834659">
              <a:off x="6636448" y="2167222"/>
              <a:ext cx="1097961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244271">
              <a:off x="6186098" y="2182273"/>
              <a:ext cx="1097958" cy="3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172484" flipH="1">
              <a:off x="7130170" y="2170760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" name="Google Shape;143;p14"/>
          <p:cNvGrpSpPr/>
          <p:nvPr/>
        </p:nvGrpSpPr>
        <p:grpSpPr>
          <a:xfrm flipH="1">
            <a:off x="-2152298" y="-1366179"/>
            <a:ext cx="5036908" cy="4975888"/>
            <a:chOff x="395551" y="-262634"/>
            <a:chExt cx="3777681" cy="3731916"/>
          </a:xfrm>
        </p:grpSpPr>
        <p:pic>
          <p:nvPicPr>
            <p:cNvPr id="144" name="Google Shape;14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265453" flipH="1">
              <a:off x="1663234" y="2545547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400000" flipH="1">
              <a:off x="2047059" y="2741772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1867234" flipH="1">
              <a:off x="665176" y="-4947"/>
              <a:ext cx="1167270" cy="1368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9" name="Google Shape;14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823372" flipH="1">
            <a:off x="9990189" y="330960"/>
            <a:ext cx="1840799" cy="59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063656">
            <a:off x="-503773" y="6073829"/>
            <a:ext cx="1258951" cy="409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092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 flipH="1">
            <a:off x="6759333" y="2098000"/>
            <a:ext cx="3326800" cy="26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flipH="1">
            <a:off x="1495867" y="4046984"/>
            <a:ext cx="36452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 flipH="1">
            <a:off x="1495867" y="1920984"/>
            <a:ext cx="36452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155" name="Google Shape;15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2891" flipH="1">
            <a:off x="10330769" y="-683463"/>
            <a:ext cx="1556363" cy="182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407649">
            <a:off x="-214269" y="5396769"/>
            <a:ext cx="2854076" cy="2534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349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1171749" y="4055700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1171851" y="4460533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4680400" y="4055700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4680400" y="4460533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8189000" y="4055700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8189000" y="4460533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933584" y="2167000"/>
            <a:ext cx="1307600" cy="8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5442200" y="2167000"/>
            <a:ext cx="1307600" cy="8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8950800" y="2167000"/>
            <a:ext cx="1307600" cy="8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891779" y="-2388758"/>
            <a:ext cx="16926665" cy="11700843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33506" y="-240169"/>
            <a:ext cx="1133908" cy="1597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005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"/>
          <p:cNvSpPr txBox="1">
            <a:spLocks noGrp="1"/>
          </p:cNvSpPr>
          <p:nvPr>
            <p:ph type="subTitle" idx="1"/>
          </p:nvPr>
        </p:nvSpPr>
        <p:spPr>
          <a:xfrm>
            <a:off x="2140567" y="2352649"/>
            <a:ext cx="33516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subTitle" idx="2"/>
          </p:nvPr>
        </p:nvSpPr>
        <p:spPr>
          <a:xfrm>
            <a:off x="2140567" y="2765137"/>
            <a:ext cx="33516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subTitle" idx="3"/>
          </p:nvPr>
        </p:nvSpPr>
        <p:spPr>
          <a:xfrm>
            <a:off x="6699867" y="2349888"/>
            <a:ext cx="33516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subTitle" idx="4"/>
          </p:nvPr>
        </p:nvSpPr>
        <p:spPr>
          <a:xfrm>
            <a:off x="6699867" y="2764827"/>
            <a:ext cx="33516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181" name="Google Shape;181;p17"/>
          <p:cNvSpPr txBox="1">
            <a:spLocks noGrp="1"/>
          </p:cNvSpPr>
          <p:nvPr>
            <p:ph type="subTitle" idx="5"/>
          </p:nvPr>
        </p:nvSpPr>
        <p:spPr>
          <a:xfrm>
            <a:off x="4420200" y="4492976"/>
            <a:ext cx="33516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17"/>
          <p:cNvSpPr txBox="1">
            <a:spLocks noGrp="1"/>
          </p:cNvSpPr>
          <p:nvPr>
            <p:ph type="subTitle" idx="6"/>
          </p:nvPr>
        </p:nvSpPr>
        <p:spPr>
          <a:xfrm>
            <a:off x="4420200" y="4910367"/>
            <a:ext cx="33516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title"/>
          </p:nvPr>
        </p:nvSpPr>
        <p:spPr>
          <a:xfrm>
            <a:off x="2420667" y="603100"/>
            <a:ext cx="735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84" name="Google Shape;18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44114">
            <a:off x="8800191" y="4910959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">
            <a:off x="-547054" y="3317414"/>
            <a:ext cx="1579667" cy="222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46030" flipH="1">
            <a:off x="7979443" y="5686900"/>
            <a:ext cx="1973979" cy="2314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47067" y="-2705098"/>
            <a:ext cx="4316832" cy="362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44114">
            <a:off x="-2020209" y="-895008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977935">
            <a:off x="-1476525" y="4378612"/>
            <a:ext cx="4855453" cy="408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393827">
            <a:off x="2140266" y="5911510"/>
            <a:ext cx="2485668" cy="286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977938">
            <a:off x="10596080" y="3272236"/>
            <a:ext cx="3433113" cy="288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910329" flipH="1">
            <a:off x="10882166" y="-832975"/>
            <a:ext cx="2485668" cy="286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219239" flipH="1">
            <a:off x="9890252" y="-911256"/>
            <a:ext cx="1579665" cy="2224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918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5488000" cy="1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8"/>
          <p:cNvSpPr txBox="1">
            <a:spLocks noGrp="1"/>
          </p:cNvSpPr>
          <p:nvPr>
            <p:ph type="subTitle" idx="1"/>
          </p:nvPr>
        </p:nvSpPr>
        <p:spPr>
          <a:xfrm>
            <a:off x="951200" y="3017867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18"/>
          <p:cNvSpPr txBox="1">
            <a:spLocks noGrp="1"/>
          </p:cNvSpPr>
          <p:nvPr>
            <p:ph type="subTitle" idx="2"/>
          </p:nvPr>
        </p:nvSpPr>
        <p:spPr>
          <a:xfrm>
            <a:off x="954533" y="3402833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subTitle" idx="3"/>
          </p:nvPr>
        </p:nvSpPr>
        <p:spPr>
          <a:xfrm>
            <a:off x="4335067" y="3017867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4"/>
          </p:nvPr>
        </p:nvSpPr>
        <p:spPr>
          <a:xfrm>
            <a:off x="4335067" y="3402837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subTitle" idx="5"/>
          </p:nvPr>
        </p:nvSpPr>
        <p:spPr>
          <a:xfrm>
            <a:off x="7718933" y="3017867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subTitle" idx="6"/>
          </p:nvPr>
        </p:nvSpPr>
        <p:spPr>
          <a:xfrm>
            <a:off x="7718933" y="3402837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subTitle" idx="7"/>
          </p:nvPr>
        </p:nvSpPr>
        <p:spPr>
          <a:xfrm>
            <a:off x="951200" y="4803176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subTitle" idx="8"/>
          </p:nvPr>
        </p:nvSpPr>
        <p:spPr>
          <a:xfrm>
            <a:off x="951200" y="5195263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9"/>
          </p:nvPr>
        </p:nvSpPr>
        <p:spPr>
          <a:xfrm>
            <a:off x="4335067" y="4803143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subTitle" idx="13"/>
          </p:nvPr>
        </p:nvSpPr>
        <p:spPr>
          <a:xfrm>
            <a:off x="4335067" y="5195235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14"/>
          </p:nvPr>
        </p:nvSpPr>
        <p:spPr>
          <a:xfrm>
            <a:off x="7718933" y="4803143"/>
            <a:ext cx="2840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subTitle" idx="15"/>
          </p:nvPr>
        </p:nvSpPr>
        <p:spPr>
          <a:xfrm>
            <a:off x="7718933" y="5195235"/>
            <a:ext cx="2840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pic>
        <p:nvPicPr>
          <p:cNvPr id="208" name="Google Shape;20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219237" flipH="1">
            <a:off x="7727862" y="-416872"/>
            <a:ext cx="1134081" cy="1597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18920" y="-2250665"/>
            <a:ext cx="4316832" cy="362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44112" flipH="1">
            <a:off x="10476149" y="-314949"/>
            <a:ext cx="3037276" cy="269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534258">
            <a:off x="29946" y="6528977"/>
            <a:ext cx="1275439" cy="41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910326" flipH="1">
            <a:off x="11335623" y="2286747"/>
            <a:ext cx="1980655" cy="2284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389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2525600" y="2276567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2525603" y="2681373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7424479" y="2276567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7424479" y="2681364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2525600" y="4159900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2525603" y="4564707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7424479" y="4159899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7424493" y="4564705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956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67" y="6321601"/>
            <a:ext cx="12192189" cy="536409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8693452" y="1480401"/>
            <a:ext cx="6081064" cy="7120367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654648" y="1304705"/>
            <a:ext cx="1337621" cy="4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382869" y="-125423"/>
            <a:ext cx="1840799" cy="598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883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2249400" y="2346001"/>
            <a:ext cx="7693200" cy="3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33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2249400" y="1420000"/>
            <a:ext cx="769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212132" y="1032767"/>
            <a:ext cx="1393233" cy="196226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11207473" y="5262157"/>
            <a:ext cx="1132529" cy="132769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771402" y="-1314110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657207" y="442567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10052108" y="5878169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11575908" y="6363203"/>
            <a:ext cx="1162243" cy="37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465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1"/>
          <p:cNvSpPr txBox="1">
            <a:spLocks noGrp="1"/>
          </p:cNvSpPr>
          <p:nvPr>
            <p:ph type="subTitle" idx="1"/>
          </p:nvPr>
        </p:nvSpPr>
        <p:spPr>
          <a:xfrm>
            <a:off x="6829767" y="2919200"/>
            <a:ext cx="4060400" cy="18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5" name="Google Shape;245;p21"/>
          <p:cNvSpPr txBox="1">
            <a:spLocks noGrp="1"/>
          </p:cNvSpPr>
          <p:nvPr>
            <p:ph type="title"/>
          </p:nvPr>
        </p:nvSpPr>
        <p:spPr>
          <a:xfrm>
            <a:off x="6835281" y="1639200"/>
            <a:ext cx="4060400" cy="12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1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7" name="Google Shape;247;p21"/>
          <p:cNvGrpSpPr/>
          <p:nvPr/>
        </p:nvGrpSpPr>
        <p:grpSpPr>
          <a:xfrm flipH="1">
            <a:off x="-2444511" y="-1658272"/>
            <a:ext cx="5923320" cy="5689429"/>
            <a:chOff x="287899" y="-262634"/>
            <a:chExt cx="3885333" cy="3731916"/>
          </a:xfrm>
        </p:grpSpPr>
        <p:pic>
          <p:nvPicPr>
            <p:cNvPr id="248" name="Google Shape;248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265453" flipH="1">
              <a:off x="1663234" y="2545547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400000" flipH="1">
              <a:off x="2047059" y="2741772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957330">
              <a:off x="574897" y="504323"/>
              <a:ext cx="1167271" cy="1368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3" name="Google Shape;25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156796">
            <a:off x="9639139" y="5314383"/>
            <a:ext cx="1752261" cy="1768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21"/>
          <p:cNvGrpSpPr/>
          <p:nvPr/>
        </p:nvGrpSpPr>
        <p:grpSpPr>
          <a:xfrm>
            <a:off x="10502724" y="4860927"/>
            <a:ext cx="2576853" cy="2555748"/>
            <a:chOff x="5325298" y="1774194"/>
            <a:chExt cx="3029216" cy="3004406"/>
          </a:xfrm>
        </p:grpSpPr>
        <p:pic>
          <p:nvPicPr>
            <p:cNvPr id="255" name="Google Shape;2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834659">
              <a:off x="6636448" y="2167222"/>
              <a:ext cx="1097961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244271">
              <a:off x="6186098" y="2182273"/>
              <a:ext cx="1097958" cy="3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172484" flipH="1">
              <a:off x="7130170" y="2170760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3897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>
            <a:spLocks noGrp="1"/>
          </p:cNvSpPr>
          <p:nvPr>
            <p:ph type="subTitle" idx="1"/>
          </p:nvPr>
        </p:nvSpPr>
        <p:spPr>
          <a:xfrm>
            <a:off x="997173" y="2913400"/>
            <a:ext cx="46284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title"/>
          </p:nvPr>
        </p:nvSpPr>
        <p:spPr>
          <a:xfrm>
            <a:off x="997167" y="2055000"/>
            <a:ext cx="46284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3"/>
          <p:cNvSpPr/>
          <p:nvPr/>
        </p:nvSpPr>
        <p:spPr>
          <a:xfrm rot="10800000">
            <a:off x="67" y="-16"/>
            <a:ext cx="12192189" cy="48259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23"/>
          <p:cNvSpPr/>
          <p:nvPr/>
        </p:nvSpPr>
        <p:spPr>
          <a:xfrm>
            <a:off x="67" y="6375402"/>
            <a:ext cx="12192189" cy="48259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6" name="Google Shape;276;p23"/>
          <p:cNvGrpSpPr/>
          <p:nvPr/>
        </p:nvGrpSpPr>
        <p:grpSpPr>
          <a:xfrm rot="5400000" flipH="1">
            <a:off x="7752955" y="2905146"/>
            <a:ext cx="4714795" cy="5356652"/>
            <a:chOff x="-1304773" y="-1131675"/>
            <a:chExt cx="4700380" cy="5340275"/>
          </a:xfrm>
        </p:grpSpPr>
        <p:pic>
          <p:nvPicPr>
            <p:cNvPr id="277" name="Google Shape;277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734180" flipH="1">
              <a:off x="1957784" y="-382661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23"/>
          <p:cNvGrpSpPr/>
          <p:nvPr/>
        </p:nvGrpSpPr>
        <p:grpSpPr>
          <a:xfrm rot="-5400000" flipH="1">
            <a:off x="-921146" y="-1881321"/>
            <a:ext cx="4714795" cy="5356652"/>
            <a:chOff x="-1304773" y="-1131675"/>
            <a:chExt cx="4700380" cy="5340275"/>
          </a:xfrm>
        </p:grpSpPr>
        <p:pic>
          <p:nvPicPr>
            <p:cNvPr id="282" name="Google Shape;282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734180" flipH="1">
              <a:off x="1957784" y="-382661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8151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>
            <a:spLocks noGrp="1"/>
          </p:cNvSpPr>
          <p:nvPr>
            <p:ph type="title"/>
          </p:nvPr>
        </p:nvSpPr>
        <p:spPr>
          <a:xfrm>
            <a:off x="3596840" y="1276251"/>
            <a:ext cx="4998400" cy="22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88" name="Google Shape;288;p24"/>
          <p:cNvSpPr txBox="1">
            <a:spLocks noGrp="1"/>
          </p:cNvSpPr>
          <p:nvPr>
            <p:ph type="subTitle" idx="1"/>
          </p:nvPr>
        </p:nvSpPr>
        <p:spPr>
          <a:xfrm>
            <a:off x="4152900" y="3373217"/>
            <a:ext cx="38864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15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2904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467">
                <a:solidFill>
                  <a:schemeClr val="accent3"/>
                </a:solidFill>
              </a:defRPr>
            </a:lvl1pPr>
            <a:lvl2pPr marL="1219170" lvl="1" indent="-406390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lphaLcPeriod"/>
              <a:defRPr sz="1600">
                <a:solidFill>
                  <a:schemeClr val="accent3"/>
                </a:solidFill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romanLcPeriod"/>
              <a:defRPr sz="1600">
                <a:solidFill>
                  <a:schemeClr val="accent3"/>
                </a:solidFill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rabicPeriod"/>
              <a:defRPr sz="1600">
                <a:solidFill>
                  <a:schemeClr val="accent3"/>
                </a:solidFill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lphaLcPeriod"/>
              <a:defRPr sz="1600">
                <a:solidFill>
                  <a:schemeClr val="accent3"/>
                </a:solidFill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romanLcPeriod"/>
              <a:defRPr sz="1600">
                <a:solidFill>
                  <a:schemeClr val="accent3"/>
                </a:solidFill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rabicPeriod"/>
              <a:defRPr sz="1600">
                <a:solidFill>
                  <a:schemeClr val="accent3"/>
                </a:solidFill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lphaLcPeriod"/>
              <a:defRPr sz="1600">
                <a:solidFill>
                  <a:schemeClr val="accent3"/>
                </a:solidFill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romanLcPeriod"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250940">
            <a:off x="59934" y="-453134"/>
            <a:ext cx="985033" cy="138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04741">
            <a:off x="11069078" y="5338990"/>
            <a:ext cx="1670869" cy="192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78964" flipH="1">
            <a:off x="10730095" y="5868333"/>
            <a:ext cx="1021740" cy="1197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046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5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subTitle" idx="1"/>
          </p:nvPr>
        </p:nvSpPr>
        <p:spPr>
          <a:xfrm>
            <a:off x="2107400" y="4780051"/>
            <a:ext cx="3389200" cy="6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25"/>
          <p:cNvSpPr txBox="1">
            <a:spLocks noGrp="1"/>
          </p:cNvSpPr>
          <p:nvPr>
            <p:ph type="subTitle" idx="2"/>
          </p:nvPr>
        </p:nvSpPr>
        <p:spPr>
          <a:xfrm>
            <a:off x="2107400" y="5303947"/>
            <a:ext cx="3389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25"/>
          <p:cNvSpPr txBox="1">
            <a:spLocks noGrp="1"/>
          </p:cNvSpPr>
          <p:nvPr>
            <p:ph type="subTitle" idx="3"/>
          </p:nvPr>
        </p:nvSpPr>
        <p:spPr>
          <a:xfrm>
            <a:off x="6695384" y="4780051"/>
            <a:ext cx="3389200" cy="6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25"/>
          <p:cNvSpPr txBox="1">
            <a:spLocks noGrp="1"/>
          </p:cNvSpPr>
          <p:nvPr>
            <p:ph type="subTitle" idx="4"/>
          </p:nvPr>
        </p:nvSpPr>
        <p:spPr>
          <a:xfrm>
            <a:off x="6695384" y="5303947"/>
            <a:ext cx="3389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295" name="Google Shape;295;p25"/>
          <p:cNvGrpSpPr/>
          <p:nvPr/>
        </p:nvGrpSpPr>
        <p:grpSpPr>
          <a:xfrm flipH="1">
            <a:off x="-1341178" y="4396075"/>
            <a:ext cx="2866999" cy="3306207"/>
            <a:chOff x="5325298" y="1417267"/>
            <a:chExt cx="2914801" cy="3361332"/>
          </a:xfrm>
        </p:grpSpPr>
        <p:pic>
          <p:nvPicPr>
            <p:cNvPr id="296" name="Google Shape;296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834659">
              <a:off x="6636448" y="2167222"/>
              <a:ext cx="1097961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244271">
              <a:off x="6186098" y="2182273"/>
              <a:ext cx="1097958" cy="3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5810" flipH="1">
              <a:off x="5715995" y="1469559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0" name="Google Shape;300;p25"/>
          <p:cNvGrpSpPr/>
          <p:nvPr/>
        </p:nvGrpSpPr>
        <p:grpSpPr>
          <a:xfrm>
            <a:off x="9673643" y="-1468869"/>
            <a:ext cx="4151283" cy="4071271"/>
            <a:chOff x="367974" y="-262634"/>
            <a:chExt cx="3805257" cy="3731916"/>
          </a:xfrm>
        </p:grpSpPr>
        <p:pic>
          <p:nvPicPr>
            <p:cNvPr id="301" name="Google Shape;301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265453" flipH="1">
              <a:off x="1663234" y="2545547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400000" flipH="1">
              <a:off x="2047059" y="2741772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593619" flipH="1">
              <a:off x="585459" y="919108"/>
              <a:ext cx="1167270" cy="1368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6" name="Google Shape;30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03079">
            <a:off x="-783986" y="-646495"/>
            <a:ext cx="2030719" cy="234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7" flipH="1">
            <a:off x="11514613" y="4956053"/>
            <a:ext cx="1130076" cy="159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412680" flipH="1">
            <a:off x="11076649" y="6059722"/>
            <a:ext cx="1043783" cy="1223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82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"/>
          <p:cNvSpPr txBox="1">
            <a:spLocks noGrp="1"/>
          </p:cNvSpPr>
          <p:nvPr>
            <p:ph type="title" hasCustomPrompt="1"/>
          </p:nvPr>
        </p:nvSpPr>
        <p:spPr>
          <a:xfrm>
            <a:off x="6919151" y="3935400"/>
            <a:ext cx="32996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311" name="Google Shape;311;p26"/>
          <p:cNvSpPr txBox="1">
            <a:spLocks noGrp="1"/>
          </p:cNvSpPr>
          <p:nvPr>
            <p:ph type="subTitle" idx="1"/>
          </p:nvPr>
        </p:nvSpPr>
        <p:spPr>
          <a:xfrm>
            <a:off x="6921680" y="4431400"/>
            <a:ext cx="32944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12" name="Google Shape;312;p26"/>
          <p:cNvSpPr txBox="1">
            <a:spLocks noGrp="1"/>
          </p:cNvSpPr>
          <p:nvPr>
            <p:ph type="title" idx="2" hasCustomPrompt="1"/>
          </p:nvPr>
        </p:nvSpPr>
        <p:spPr>
          <a:xfrm>
            <a:off x="4443600" y="1500200"/>
            <a:ext cx="33048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313" name="Google Shape;313;p26"/>
          <p:cNvSpPr txBox="1">
            <a:spLocks noGrp="1"/>
          </p:cNvSpPr>
          <p:nvPr>
            <p:ph type="subTitle" idx="3"/>
          </p:nvPr>
        </p:nvSpPr>
        <p:spPr>
          <a:xfrm>
            <a:off x="4447300" y="1996200"/>
            <a:ext cx="32996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14" name="Google Shape;314;p26"/>
          <p:cNvSpPr txBox="1">
            <a:spLocks noGrp="1"/>
          </p:cNvSpPr>
          <p:nvPr>
            <p:ph type="title" idx="4" hasCustomPrompt="1"/>
          </p:nvPr>
        </p:nvSpPr>
        <p:spPr>
          <a:xfrm>
            <a:off x="1975851" y="3935400"/>
            <a:ext cx="32944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315" name="Google Shape;315;p26"/>
          <p:cNvSpPr txBox="1">
            <a:spLocks noGrp="1"/>
          </p:cNvSpPr>
          <p:nvPr>
            <p:ph type="subTitle" idx="5"/>
          </p:nvPr>
        </p:nvSpPr>
        <p:spPr>
          <a:xfrm>
            <a:off x="1978379" y="4431400"/>
            <a:ext cx="32892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16" name="Google Shape;316;p26"/>
          <p:cNvGrpSpPr/>
          <p:nvPr/>
        </p:nvGrpSpPr>
        <p:grpSpPr>
          <a:xfrm>
            <a:off x="-2891779" y="-2628379"/>
            <a:ext cx="17082076" cy="11940464"/>
            <a:chOff x="-2168835" y="-1971284"/>
            <a:chExt cx="12811557" cy="8955348"/>
          </a:xfrm>
        </p:grpSpPr>
        <p:pic>
          <p:nvPicPr>
            <p:cNvPr id="317" name="Google Shape;317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332328" flipH="1">
              <a:off x="1324165" y="-918217"/>
              <a:ext cx="1618489" cy="1866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22066" flipH="1">
              <a:off x="-1106379" y="-1518903"/>
              <a:ext cx="3161523" cy="265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889671">
              <a:off x="8287849" y="3869575"/>
              <a:ext cx="1864251" cy="215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5580761">
              <a:off x="7543913" y="4409897"/>
              <a:ext cx="1184749" cy="1668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550003">
              <a:off x="6502794" y="4540591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09403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"/>
          <p:cNvSpPr txBox="1">
            <a:spLocks noGrp="1"/>
          </p:cNvSpPr>
          <p:nvPr>
            <p:ph type="title"/>
          </p:nvPr>
        </p:nvSpPr>
        <p:spPr>
          <a:xfrm>
            <a:off x="2029533" y="2792800"/>
            <a:ext cx="39272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667"/>
            </a:lvl9pPr>
          </a:lstStyle>
          <a:p>
            <a:endParaRPr/>
          </a:p>
        </p:txBody>
      </p:sp>
      <p:sp>
        <p:nvSpPr>
          <p:cNvPr id="330" name="Google Shape;330;p27"/>
          <p:cNvSpPr txBox="1">
            <a:spLocks noGrp="1"/>
          </p:cNvSpPr>
          <p:nvPr>
            <p:ph type="subTitle" idx="1"/>
          </p:nvPr>
        </p:nvSpPr>
        <p:spPr>
          <a:xfrm>
            <a:off x="7440767" y="882767"/>
            <a:ext cx="3927200" cy="9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27"/>
          <p:cNvSpPr txBox="1">
            <a:spLocks noGrp="1"/>
          </p:cNvSpPr>
          <p:nvPr>
            <p:ph type="subTitle" idx="2"/>
          </p:nvPr>
        </p:nvSpPr>
        <p:spPr>
          <a:xfrm>
            <a:off x="7440767" y="1854300"/>
            <a:ext cx="39272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32" name="Google Shape;332;p27"/>
          <p:cNvSpPr txBox="1"/>
          <p:nvPr/>
        </p:nvSpPr>
        <p:spPr>
          <a:xfrm>
            <a:off x="7440767" y="4426533"/>
            <a:ext cx="3927200" cy="128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600" b="1">
                <a:solidFill>
                  <a:schemeClr val="accent3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600" b="1">
                <a:solidFill>
                  <a:schemeClr val="accent3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600" b="1">
                <a:solidFill>
                  <a:schemeClr val="accent3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94618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11207473" y="5262157"/>
            <a:ext cx="1132529" cy="132769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771402" y="-1314110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10052108" y="5878169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11575908" y="6363203"/>
            <a:ext cx="1162243" cy="37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534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/>
          <p:nvPr/>
        </p:nvSpPr>
        <p:spPr>
          <a:xfrm>
            <a:off x="67" y="6375402"/>
            <a:ext cx="12192189" cy="48259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42" name="Google Shape;34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96921">
            <a:off x="10838725" y="5289461"/>
            <a:ext cx="2030719" cy="234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3" flipH="1">
            <a:off x="-559231" y="437536"/>
            <a:ext cx="1130076" cy="159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87320" flipH="1">
            <a:off x="-34973" y="-298149"/>
            <a:ext cx="1043783" cy="1223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32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945035" y="4040133"/>
            <a:ext cx="39412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948367" y="4475267"/>
            <a:ext cx="39380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6305783" y="4040133"/>
            <a:ext cx="39412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6309900" y="4475267"/>
            <a:ext cx="39328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58409">
            <a:off x="-153308" y="4002314"/>
            <a:ext cx="909040" cy="106568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 flipH="1">
            <a:off x="78" y="6246536"/>
            <a:ext cx="12192189" cy="611499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24069" flipH="1">
            <a:off x="-1107448" y="4698634"/>
            <a:ext cx="2320759" cy="206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1" flipH="1">
            <a:off x="10873123" y="334805"/>
            <a:ext cx="2648120" cy="235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68951">
            <a:off x="-32800" y="5798971"/>
            <a:ext cx="1620679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35978">
            <a:off x="171424" y="1271440"/>
            <a:ext cx="1329016" cy="43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10815005" y="5463979"/>
            <a:ext cx="996496" cy="32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75123">
            <a:off x="11413124" y="6478642"/>
            <a:ext cx="1568121" cy="50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-379795" y="327513"/>
            <a:ext cx="996496" cy="32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50997">
            <a:off x="10497294" y="-949987"/>
            <a:ext cx="1849279" cy="2132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71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67" y="6375402"/>
            <a:ext cx="12192189" cy="48259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96921">
            <a:off x="10838725" y="5289461"/>
            <a:ext cx="2030719" cy="234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3" flipH="1">
            <a:off x="-559231" y="437536"/>
            <a:ext cx="1130076" cy="159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87320" flipH="1">
            <a:off x="-34973" y="-298149"/>
            <a:ext cx="1043783" cy="1223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92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3656800" y="3553200"/>
            <a:ext cx="4878400" cy="1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2616400" y="5236000"/>
            <a:ext cx="69596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372736">
            <a:off x="10462772" y="-586830"/>
            <a:ext cx="1556385" cy="182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372736" flipH="1">
            <a:off x="-200295" y="-586830"/>
            <a:ext cx="1556385" cy="18245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7"/>
          <p:cNvGrpSpPr/>
          <p:nvPr/>
        </p:nvGrpSpPr>
        <p:grpSpPr>
          <a:xfrm rot="-2463782">
            <a:off x="-244437" y="-1171955"/>
            <a:ext cx="4613201" cy="5191963"/>
            <a:chOff x="713389" y="-262634"/>
            <a:chExt cx="3459843" cy="3893906"/>
          </a:xfrm>
        </p:grpSpPr>
        <p:pic>
          <p:nvPicPr>
            <p:cNvPr id="57" name="Google Shape;57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265453" flipH="1">
              <a:off x="1683657" y="2589867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 flipH="1">
              <a:off x="2046540" y="2903763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Google Shape;61;p7"/>
          <p:cNvSpPr/>
          <p:nvPr/>
        </p:nvSpPr>
        <p:spPr>
          <a:xfrm>
            <a:off x="67" y="6321601"/>
            <a:ext cx="12192189" cy="536409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" name="Google Shape;62;p7"/>
          <p:cNvGrpSpPr/>
          <p:nvPr/>
        </p:nvGrpSpPr>
        <p:grpSpPr>
          <a:xfrm>
            <a:off x="8078297" y="-896500"/>
            <a:ext cx="4038955" cy="4502299"/>
            <a:chOff x="5325298" y="1401875"/>
            <a:chExt cx="3029216" cy="3376724"/>
          </a:xfrm>
        </p:grpSpPr>
        <p:pic>
          <p:nvPicPr>
            <p:cNvPr id="63" name="Google Shape;63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834659">
              <a:off x="6665023" y="2077497"/>
              <a:ext cx="1097961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44271">
              <a:off x="6493573" y="1779848"/>
              <a:ext cx="1097958" cy="3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172484" flipH="1">
              <a:off x="7130170" y="2170760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3995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3099600" y="1968500"/>
            <a:ext cx="5993600" cy="29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2499314" y="-2705098"/>
            <a:ext cx="16521315" cy="11947033"/>
            <a:chOff x="-1874485" y="-2028824"/>
            <a:chExt cx="12390986" cy="8960275"/>
          </a:xfrm>
        </p:grpSpPr>
        <p:pic>
          <p:nvPicPr>
            <p:cNvPr id="70" name="Google Shape;70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644114">
              <a:off x="6600143" y="3683219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799995" flipH="1">
              <a:off x="-410290" y="745942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146030" flipH="1">
              <a:off x="5984582" y="4265175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-410300" y="4210776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155886" flipH="1">
              <a:off x="-1515157" y="3152620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22065" flipH="1">
              <a:off x="-1107394" y="-1441475"/>
              <a:ext cx="3641590" cy="3060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406173" flipH="1">
              <a:off x="1605199" y="-1681245"/>
              <a:ext cx="1864251" cy="2150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977938">
              <a:off x="7947059" y="2454176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910329" flipH="1">
              <a:off x="8161624" y="-624731"/>
              <a:ext cx="1864251" cy="215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19239" flipH="1">
              <a:off x="7417688" y="-683442"/>
              <a:ext cx="1184749" cy="1668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550003" flipH="1">
              <a:off x="166269" y="2486299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249997" flipH="1">
              <a:off x="6376569" y="-428351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1812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6605143">
            <a:off x="8698826" y="-736351"/>
            <a:ext cx="1497847" cy="17559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2601600" y="653800"/>
            <a:ext cx="69888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2982400" y="4907600"/>
            <a:ext cx="6227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86" name="Google Shape;86;p9"/>
          <p:cNvGrpSpPr/>
          <p:nvPr/>
        </p:nvGrpSpPr>
        <p:grpSpPr>
          <a:xfrm>
            <a:off x="-1654404" y="2758703"/>
            <a:ext cx="5211208" cy="5529008"/>
            <a:chOff x="-952500" y="1792053"/>
            <a:chExt cx="3908406" cy="4146756"/>
          </a:xfrm>
        </p:grpSpPr>
        <p:pic>
          <p:nvPicPr>
            <p:cNvPr id="87" name="Google Shape;87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883189">
              <a:off x="-476188" y="1978486"/>
              <a:ext cx="1184750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005392" flipH="1">
              <a:off x="1351862" y="4026961"/>
              <a:ext cx="1184751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91162">
              <a:off x="638601" y="2012429"/>
              <a:ext cx="1167273" cy="1368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1243224" y="2587944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" name="Google Shape;91;p9"/>
          <p:cNvGrpSpPr/>
          <p:nvPr/>
        </p:nvGrpSpPr>
        <p:grpSpPr>
          <a:xfrm rot="10800000">
            <a:off x="9574915" y="-1373412"/>
            <a:ext cx="4080191" cy="5529008"/>
            <a:chOff x="-895350" y="1792053"/>
            <a:chExt cx="3060143" cy="4146756"/>
          </a:xfrm>
        </p:grpSpPr>
        <p:pic>
          <p:nvPicPr>
            <p:cNvPr id="92" name="Google Shape;9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883189">
              <a:off x="-476188" y="1978486"/>
              <a:ext cx="1184750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91162">
              <a:off x="638601" y="2012429"/>
              <a:ext cx="1167273" cy="1368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1186074" y="2587944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7253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3364567" y="2218385"/>
            <a:ext cx="5461200" cy="1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10933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>
            <a:off x="3365332" y="3736815"/>
            <a:ext cx="5461200" cy="9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grpSp>
        <p:nvGrpSpPr>
          <p:cNvPr id="100" name="Google Shape;100;p11"/>
          <p:cNvGrpSpPr/>
          <p:nvPr/>
        </p:nvGrpSpPr>
        <p:grpSpPr>
          <a:xfrm>
            <a:off x="-1209103" y="2550003"/>
            <a:ext cx="7256908" cy="5834693"/>
            <a:chOff x="-895350" y="1792053"/>
            <a:chExt cx="5442681" cy="4376020"/>
          </a:xfrm>
        </p:grpSpPr>
        <p:pic>
          <p:nvPicPr>
            <p:cNvPr id="101" name="Google Shape;101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883189">
              <a:off x="-476188" y="1978486"/>
              <a:ext cx="1184750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005392" flipH="1">
              <a:off x="2943287" y="3912661"/>
              <a:ext cx="1184751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91162">
              <a:off x="638601" y="2012429"/>
              <a:ext cx="1167273" cy="1368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1186074" y="2587944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007652">
              <a:off x="1013177" y="3227521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Google Shape;10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256773" flipH="1">
            <a:off x="-330944" y="1232352"/>
            <a:ext cx="1331093" cy="43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953589" flipH="1">
            <a:off x="11603090" y="5395885"/>
            <a:ext cx="1331095" cy="4328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11"/>
          <p:cNvGrpSpPr/>
          <p:nvPr/>
        </p:nvGrpSpPr>
        <p:grpSpPr>
          <a:xfrm rot="10800000">
            <a:off x="6144197" y="-1526697"/>
            <a:ext cx="7256908" cy="5834693"/>
            <a:chOff x="-895350" y="1792053"/>
            <a:chExt cx="5442681" cy="4376020"/>
          </a:xfrm>
        </p:grpSpPr>
        <p:pic>
          <p:nvPicPr>
            <p:cNvPr id="109" name="Google Shape;109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883189">
              <a:off x="-476188" y="1978486"/>
              <a:ext cx="1184750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005392" flipH="1">
              <a:off x="2943287" y="3912661"/>
              <a:ext cx="1184751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91162">
              <a:off x="638601" y="2012429"/>
              <a:ext cx="1167273" cy="1368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1186074" y="2587944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007652">
              <a:off x="1013177" y="3227521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83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2526397" y="2476517"/>
            <a:ext cx="32532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hasCustomPrompt="1"/>
          </p:nvPr>
        </p:nvSpPr>
        <p:spPr>
          <a:xfrm>
            <a:off x="1296652" y="2784117"/>
            <a:ext cx="8308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2"/>
          </p:nvPr>
        </p:nvSpPr>
        <p:spPr>
          <a:xfrm>
            <a:off x="2526397" y="2888377"/>
            <a:ext cx="32516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 hasCustomPrompt="1"/>
          </p:nvPr>
        </p:nvSpPr>
        <p:spPr>
          <a:xfrm>
            <a:off x="6586485" y="2784117"/>
            <a:ext cx="8308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4" hasCustomPrompt="1"/>
          </p:nvPr>
        </p:nvSpPr>
        <p:spPr>
          <a:xfrm>
            <a:off x="1296651" y="4686551"/>
            <a:ext cx="830800" cy="62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6586485" y="4686551"/>
            <a:ext cx="830800" cy="62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6"/>
          </p:nvPr>
        </p:nvSpPr>
        <p:spPr>
          <a:xfrm>
            <a:off x="7824000" y="2476517"/>
            <a:ext cx="32532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7"/>
          </p:nvPr>
        </p:nvSpPr>
        <p:spPr>
          <a:xfrm>
            <a:off x="7824000" y="2888377"/>
            <a:ext cx="3250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8"/>
          </p:nvPr>
        </p:nvSpPr>
        <p:spPr>
          <a:xfrm>
            <a:off x="2526384" y="4396989"/>
            <a:ext cx="32532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9"/>
          </p:nvPr>
        </p:nvSpPr>
        <p:spPr>
          <a:xfrm>
            <a:off x="2529260" y="4808851"/>
            <a:ext cx="3250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3"/>
          </p:nvPr>
        </p:nvSpPr>
        <p:spPr>
          <a:xfrm>
            <a:off x="7824000" y="4391688"/>
            <a:ext cx="3253200" cy="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4"/>
          </p:nvPr>
        </p:nvSpPr>
        <p:spPr>
          <a:xfrm>
            <a:off x="7824000" y="4803551"/>
            <a:ext cx="32516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5"/>
          </p:nvPr>
        </p:nvSpPr>
        <p:spPr>
          <a:xfrm>
            <a:off x="960400" y="603100"/>
            <a:ext cx="956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67" y="6284139"/>
            <a:ext cx="12192189" cy="56363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10134" y="-1385367"/>
            <a:ext cx="4474733" cy="376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77127" flipH="1">
            <a:off x="-415641" y="5390045"/>
            <a:ext cx="1849277" cy="213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21289">
            <a:off x="8318605" y="-807670"/>
            <a:ext cx="1357377" cy="1911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00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400" y="1536633"/>
            <a:ext cx="10271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853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ketchfab.com/3d-models/corona-virus-ead521a012e84b03ae0e3aab96f7f01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creativecommons.org/licenses/by/3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ketchfab.com/3d-models/corona-virus-ead521a012e84b03ae0e3aab96f7f01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hyperlink" Target="https://creativecommons.org/licenses/by/3.0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7.png"/><Relationship Id="rId5" Type="http://schemas.microsoft.com/office/2007/relationships/media" Target="../media/media3.mp3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7.png"/><Relationship Id="rId5" Type="http://schemas.microsoft.com/office/2007/relationships/media" Target="../media/media3.mp3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7.png"/><Relationship Id="rId5" Type="http://schemas.microsoft.com/office/2007/relationships/media" Target="../media/media3.mp3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7.png"/><Relationship Id="rId5" Type="http://schemas.microsoft.com/office/2007/relationships/media" Target="../media/media3.mp3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7.png"/><Relationship Id="rId5" Type="http://schemas.microsoft.com/office/2007/relationships/media" Target="../media/media3.mp3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2"/>
          <p:cNvSpPr txBox="1">
            <a:spLocks noGrp="1"/>
          </p:cNvSpPr>
          <p:nvPr>
            <p:ph type="ctrTitle"/>
          </p:nvPr>
        </p:nvSpPr>
        <p:spPr>
          <a:xfrm>
            <a:off x="1924695" y="1000125"/>
            <a:ext cx="10099343" cy="18716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eaLnBrk="1" hangingPunct="1">
              <a:spcBef>
                <a:spcPts val="600"/>
              </a:spcBef>
              <a:defRPr/>
            </a:pP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CHÀO MỪNG CÁC EM ĐẾN VỚI </a:t>
            </a:r>
            <a:b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BÀI HỌC ĐỊA LÍ  6</a:t>
            </a:r>
            <a:b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endParaRPr sz="4400" b="1" dirty="0">
              <a:latin typeface="+mj-lt"/>
            </a:endParaRPr>
          </a:p>
        </p:txBody>
      </p:sp>
      <p:cxnSp>
        <p:nvCxnSpPr>
          <p:cNvPr id="355" name="Google Shape;355;p32"/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71950C8-6A0D-EA9D-BFF5-B27C03C94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098287"/>
              </p:ext>
            </p:extLst>
          </p:nvPr>
        </p:nvGraphicFramePr>
        <p:xfrm>
          <a:off x="2071687" y="3357563"/>
          <a:ext cx="8643937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3937">
                  <a:extLst>
                    <a:ext uri="{9D8B030D-6E8A-4147-A177-3AD203B41FA5}">
                      <a16:colId xmlns:a16="http://schemas.microsoft.com/office/drawing/2014/main" val="1044107486"/>
                    </a:ext>
                  </a:extLst>
                </a:gridCol>
              </a:tblGrid>
              <a:tr h="10467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GIÁO VIÊN: LÊ THỊ MỸ YẾN</a:t>
                      </a:r>
                    </a:p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04643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7DB01577-3685-FE16-AC38-9AA9D54D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C25E5B1A-6F2E-4499-D272-DDBA9943F753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2D5E67-2307-2DF1-7739-0CBDBC722E72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Cấu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826F10D-F458-196E-EA9A-923D12EE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88" y="658698"/>
            <a:ext cx="4529578" cy="3713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C6D43-1A72-B219-D673-1387F1382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58698"/>
            <a:ext cx="7686674" cy="3646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5C0497-DFF1-497C-2277-7CA8F6E21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3" y="4415358"/>
            <a:ext cx="11825287" cy="229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7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3F553AA9-B3B7-D55A-F96C-8201BC6E4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FF2AFABF-FA71-AC60-2CEB-C68B41C6D3E3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A26FA2-B302-3D48-03FD-76C0A76B3DDD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Cấu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6C1BC76-B9E8-74C8-8A31-66F8E30A8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" y="857253"/>
            <a:ext cx="11682851" cy="490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4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1EA6C20C-A536-9F69-5806-2F6A2E3BE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94494897-F597-C8B7-D996-21379734E278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417DD2-0630-D10D-0FF1-8EE66FCD41F8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II.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b="1" i="0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127C44-430D-BD51-2F42-D93AF80C6CDA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548640"/>
          <a:ext cx="12015787" cy="125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5787">
                  <a:extLst>
                    <a:ext uri="{9D8B030D-6E8A-4147-A177-3AD203B41FA5}">
                      <a16:colId xmlns:a16="http://schemas.microsoft.com/office/drawing/2014/main" val="476013837"/>
                    </a:ext>
                  </a:extLst>
                </a:gridCol>
              </a:tblGrid>
              <a:tr h="1251585">
                <a:tc>
                  <a:txBody>
                    <a:bodyPr/>
                    <a:lstStyle/>
                    <a:p>
                      <a:pPr algn="just"/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nhân:Quan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sát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9.</a:t>
                      </a:r>
                      <a:r>
                        <a:rPr lang="vi-VN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đọc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thông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tin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mục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II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trang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140 SGK</a:t>
                      </a:r>
                      <a:r>
                        <a:rPr lang="vi-VN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em hãy:</a:t>
                      </a:r>
                      <a:endParaRPr lang="en-US" sz="2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just"/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H1. Cho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biết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lớp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vỏ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có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lớn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nào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Việt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Nam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nằm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ở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nào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04409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17CB5A7-7B12-80F0-4F55-AC9AC8CF0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800225"/>
            <a:ext cx="7915275" cy="5057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21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/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149368"/>
              </p:ext>
            </p:extLst>
          </p:nvPr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II.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b="1" i="0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179502"/>
              </p:ext>
            </p:extLst>
          </p:nvPr>
        </p:nvGraphicFramePr>
        <p:xfrm>
          <a:off x="7758553" y="1657350"/>
          <a:ext cx="4433447" cy="3071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3447">
                  <a:extLst>
                    <a:ext uri="{9D8B030D-6E8A-4147-A177-3AD203B41FA5}">
                      <a16:colId xmlns:a16="http://schemas.microsoft.com/office/drawing/2014/main" val="476013837"/>
                    </a:ext>
                  </a:extLst>
                </a:gridCol>
              </a:tblGrid>
              <a:tr h="3071813">
                <a:tc>
                  <a:txBody>
                    <a:bodyPr/>
                    <a:lstStyle/>
                    <a:p>
                      <a:pPr algn="just"/>
                      <a:r>
                        <a:rPr lang="nl-NL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Có 7 mảng kiến tạo lớn: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 Âu – Á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 Thái Bình Dương, Mảng Ấn Độ - Ô-xtrây-li-a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 Phi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Mảng Bắc Mỹ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ả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 Nam Mỹ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ả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 Nam Cực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04409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1D87C3F-67AB-2E1A-376A-62E471444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05"/>
            <a:ext cx="7582340" cy="6037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492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5772FD25-4283-A134-5E1B-045DBFE93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A401617A-A743-8817-750A-1EAF0D7F5BD9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406DE4-AFA3-1731-77A3-01C0414DF00F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II.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b="1" i="0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94E55A4-48C0-EEF7-EC17-F4DB04CDE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62978"/>
              </p:ext>
            </p:extLst>
          </p:nvPr>
        </p:nvGraphicFramePr>
        <p:xfrm>
          <a:off x="176213" y="548640"/>
          <a:ext cx="1201578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5787">
                  <a:extLst>
                    <a:ext uri="{9D8B030D-6E8A-4147-A177-3AD203B41FA5}">
                      <a16:colId xmlns:a16="http://schemas.microsoft.com/office/drawing/2014/main" val="476013837"/>
                    </a:ext>
                  </a:extLst>
                </a:gridCol>
              </a:tblGrid>
              <a:tr h="1122998">
                <a:tc>
                  <a:txBody>
                    <a:bodyPr/>
                    <a:lstStyle/>
                    <a:p>
                      <a:pPr algn="just"/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nhân:Quan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sát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9.</a:t>
                      </a:r>
                      <a:r>
                        <a:rPr lang="vi-VN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đọc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thông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tin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mục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II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trang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140 SGK</a:t>
                      </a:r>
                      <a:r>
                        <a:rPr lang="vi-VN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em hãy:</a:t>
                      </a:r>
                      <a:endParaRPr lang="en-US" sz="2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r>
                        <a:rPr lang="vi-VN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 Xác định nơi tiếp giáp giữa các mảng kiến tạo đang xô vào nhau và giữa các mảng đang tách xa nhau.</a:t>
                      </a:r>
                      <a:endParaRPr lang="en-US" sz="2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04409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C348065-7B04-9822-626C-2D28BC3A9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800225"/>
            <a:ext cx="7915275" cy="5057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364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793B5E71-BDF7-EB90-E115-C14CD08FF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1846E846-D2E0-A76F-378E-8A7611DF569D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87714A-49B4-A361-0ABB-9B5D73272BEC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II.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b="1" i="0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57986E-B301-C76F-4CF4-C84A4BC1F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976406"/>
              </p:ext>
            </p:extLst>
          </p:nvPr>
        </p:nvGraphicFramePr>
        <p:xfrm>
          <a:off x="7958138" y="1257299"/>
          <a:ext cx="4057649" cy="4949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7649">
                  <a:extLst>
                    <a:ext uri="{9D8B030D-6E8A-4147-A177-3AD203B41FA5}">
                      <a16:colId xmlns:a16="http://schemas.microsoft.com/office/drawing/2014/main" val="476013837"/>
                    </a:ext>
                  </a:extLst>
                </a:gridCol>
              </a:tblGrid>
              <a:tr h="39290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+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Các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mảng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xô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vào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nhau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: 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Bắc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Mỹ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với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Thái Bình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Dương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Âu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-Á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với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Phi,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Âu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-Á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với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Thái Bình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Dương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…</a:t>
                      </a:r>
                      <a:endParaRPr lang="en-US" sz="2800" b="0" dirty="0">
                        <a:solidFill>
                          <a:srgbClr val="5F5F5F"/>
                        </a:solidFill>
                        <a:latin typeface="+mn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+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Các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mảng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tách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xa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nhau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: Phi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với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Nam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Mỹ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Âu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-Á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với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Bắc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Mỹ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, Phi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với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 Nam </a:t>
                      </a:r>
                      <a:r>
                        <a:rPr lang="en-US" sz="2800" b="0" dirty="0" err="1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Cực</a:t>
                      </a:r>
                      <a:r>
                        <a:rPr lang="en-US" sz="2800" b="0" dirty="0">
                          <a:solidFill>
                            <a:srgbClr val="5F5F5F"/>
                          </a:solidFill>
                          <a:latin typeface="+mn-lt"/>
                          <a:ea typeface="Times New Roman"/>
                        </a:rPr>
                        <a:t>…</a:t>
                      </a:r>
                      <a:endParaRPr lang="en-US" sz="2800" b="0" dirty="0">
                        <a:solidFill>
                          <a:srgbClr val="5F5F5F"/>
                        </a:solidFill>
                        <a:latin typeface="+mn-lt"/>
                      </a:endParaRPr>
                    </a:p>
                    <a:p>
                      <a:pPr algn="just"/>
                      <a:endParaRPr lang="en-US" sz="2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04409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5ECCF25-7C5F-20E9-23E2-17F08FFD3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2951"/>
            <a:ext cx="7829549" cy="6115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76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73F9C8B3-1B58-1BE9-2AC2-45D255EFE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88684D6A-808E-887B-1400-70FB8ED1D5A6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8B940C-08A7-0FBE-E379-E32E94872020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II.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b="1" i="0" u="sn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0295BB-CAA5-4569-DAF1-4878DB1B3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840208"/>
              </p:ext>
            </p:extLst>
          </p:nvPr>
        </p:nvGraphicFramePr>
        <p:xfrm>
          <a:off x="176213" y="548640"/>
          <a:ext cx="1201578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5787">
                  <a:extLst>
                    <a:ext uri="{9D8B030D-6E8A-4147-A177-3AD203B41FA5}">
                      <a16:colId xmlns:a16="http://schemas.microsoft.com/office/drawing/2014/main" val="476013837"/>
                    </a:ext>
                  </a:extLst>
                </a:gridCol>
              </a:tblGrid>
              <a:tr h="1122998">
                <a:tc>
                  <a:txBody>
                    <a:bodyPr/>
                    <a:lstStyle/>
                    <a:p>
                      <a:pPr algn="just"/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nhân:Quan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sát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9.</a:t>
                      </a:r>
                      <a:r>
                        <a:rPr lang="vi-VN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đọc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thông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tin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mục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II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trang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140 SGK</a:t>
                      </a:r>
                      <a:r>
                        <a:rPr lang="vi-VN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em hãy:</a:t>
                      </a:r>
                      <a:endParaRPr lang="en-US" sz="2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H3. Khi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tách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xa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xô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vào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nhau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thì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sẽ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gây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những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hiện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tượng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gì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trên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04409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BB34226-F523-C6C0-29E5-14F3ED6D2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800225"/>
            <a:ext cx="7758112" cy="5057775"/>
          </a:xfrm>
          <a:prstGeom prst="rect">
            <a:avLst/>
          </a:prstGeom>
          <a:noFill/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A9D0DA-4222-B766-1B6B-C484797A4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493399"/>
              </p:ext>
            </p:extLst>
          </p:nvPr>
        </p:nvGraphicFramePr>
        <p:xfrm>
          <a:off x="8629649" y="2286000"/>
          <a:ext cx="3229415" cy="152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9415">
                  <a:extLst>
                    <a:ext uri="{9D8B030D-6E8A-4147-A177-3AD203B41FA5}">
                      <a16:colId xmlns:a16="http://schemas.microsoft.com/office/drawing/2014/main" val="3889478733"/>
                    </a:ext>
                  </a:extLst>
                </a:gridCol>
              </a:tblGrid>
              <a:tr h="1528762">
                <a:tc>
                  <a:txBody>
                    <a:bodyPr/>
                    <a:lstStyle/>
                    <a:p>
                      <a:pPr algn="just"/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Xem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video: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xô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vào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nhau</a:t>
                      </a:r>
                      <a:endParaRPr lang="en-US" sz="2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913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0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/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988797"/>
              </p:ext>
            </p:extLst>
          </p:nvPr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II.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010720"/>
              </p:ext>
            </p:extLst>
          </p:nvPr>
        </p:nvGraphicFramePr>
        <p:xfrm>
          <a:off x="176213" y="548641"/>
          <a:ext cx="12015787" cy="3551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5787">
                  <a:extLst>
                    <a:ext uri="{9D8B030D-6E8A-4147-A177-3AD203B41FA5}">
                      <a16:colId xmlns:a16="http://schemas.microsoft.com/office/drawing/2014/main" val="476013837"/>
                    </a:ext>
                  </a:extLst>
                </a:gridCol>
              </a:tblGrid>
              <a:tr h="3551871">
                <a:tc>
                  <a:txBody>
                    <a:bodyPr/>
                    <a:lstStyle/>
                    <a:p>
                      <a:pPr fontAlgn="base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nl-NL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Có 7 mảng kiến tạo lớn: </a:t>
                      </a: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fontAlgn="base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+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 Âu – Á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pPr fontAlgn="base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+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 Thái Bình Dương.</a:t>
                      </a: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fontAlgn="base"/>
                      <a:r>
                        <a:rPr lang="nl-NL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+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 Ấn Độ - Ô-xtrây-Ìi-a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</a:p>
                    <a:p>
                      <a:pPr fontAlgn="base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+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 Phi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</a:p>
                    <a:p>
                      <a:pPr fontAlgn="base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+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 Bắc Mỹ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pPr fontAlgn="base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+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ả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 Nam Mỹ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  </a:t>
                      </a:r>
                    </a:p>
                    <a:p>
                      <a:pPr fontAlgn="base"/>
                      <a:r>
                        <a:rPr lang="en-US" sz="28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+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ả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 Nam Cực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sz="24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04409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159E712-B422-4B35-268C-739BE4C9F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280966"/>
              </p:ext>
            </p:extLst>
          </p:nvPr>
        </p:nvGraphicFramePr>
        <p:xfrm>
          <a:off x="176213" y="4100512"/>
          <a:ext cx="12015787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5787">
                  <a:extLst>
                    <a:ext uri="{9D8B030D-6E8A-4147-A177-3AD203B41FA5}">
                      <a16:colId xmlns:a16="http://schemas.microsoft.com/office/drawing/2014/main" val="3263949583"/>
                    </a:ext>
                  </a:extLst>
                </a:gridCol>
              </a:tblGrid>
              <a:tr h="492000">
                <a:tc>
                  <a:txBody>
                    <a:bodyPr/>
                    <a:lstStyle/>
                    <a:p>
                      <a:pPr algn="just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hiện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đang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di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chuyển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xô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vào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nhau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hoặc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tách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xa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nhau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với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tốc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rất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chậm</a:t>
                      </a: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51573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1D7A1F-78D3-A1C7-02B2-041AEA447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067812"/>
              </p:ext>
            </p:extLst>
          </p:nvPr>
        </p:nvGraphicFramePr>
        <p:xfrm>
          <a:off x="176213" y="5045392"/>
          <a:ext cx="12015787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5787">
                  <a:extLst>
                    <a:ext uri="{9D8B030D-6E8A-4147-A177-3AD203B41FA5}">
                      <a16:colId xmlns:a16="http://schemas.microsoft.com/office/drawing/2014/main" val="5101455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67" b="1" i="1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Đới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tiếp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giáp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giữa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là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vực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bất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ổn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trên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thường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xảy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núi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lửa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842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/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026185"/>
              </p:ext>
            </p:extLst>
          </p:nvPr>
        </p:nvGraphicFramePr>
        <p:xfrm>
          <a:off x="176213" y="0"/>
          <a:ext cx="998378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9DC2FF7-649D-B4C7-300C-E59301EED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3" y="641538"/>
            <a:ext cx="11839575" cy="557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23ED5519-3282-DB4E-325F-3F6475EAF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784B2EC1-05BB-1D5F-7320-74CD6DEE584A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>
            <a:extLst>
              <a:ext uri="{FF2B5EF4-FFF2-40B4-BE49-F238E27FC236}">
                <a16:creationId xmlns:a16="http://schemas.microsoft.com/office/drawing/2014/main" id="{9669F9E7-6B28-B7B9-1AAB-2FDE2A0A5CE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>
            <a:extLst>
              <a:ext uri="{FF2B5EF4-FFF2-40B4-BE49-F238E27FC236}">
                <a16:creationId xmlns:a16="http://schemas.microsoft.com/office/drawing/2014/main" id="{C980284A-E8FE-2F66-D858-0090C0F76B4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3925F0-520B-89DA-9864-1EA3C81972E4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998378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54B08E-0C74-6A93-A890-031584A32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331872"/>
              </p:ext>
            </p:extLst>
          </p:nvPr>
        </p:nvGraphicFramePr>
        <p:xfrm>
          <a:off x="176213" y="577490"/>
          <a:ext cx="12015787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5787">
                  <a:extLst>
                    <a:ext uri="{9D8B030D-6E8A-4147-A177-3AD203B41FA5}">
                      <a16:colId xmlns:a16="http://schemas.microsoft.com/office/drawing/2014/main" val="292950227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nl-NL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GV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Hoạt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nhân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 Quan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sát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9.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đọc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thông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tin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mục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III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trang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141 SGK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em hãy:</a:t>
                      </a: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fontAlgn="base"/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1.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Mô tả lại diễn biến, nguyên nhân và hậu quả của trận động đất.</a:t>
                      </a: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fontAlgn="base"/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2.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Xác định các vành đai động đất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trên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thế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giới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6102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0DDB948-0951-CA23-EBDB-A48189F71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435140"/>
            <a:ext cx="10426600" cy="4422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617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B6FACA-8495-4B30-81F1-BC34DAB8DB72}"/>
              </a:ext>
            </a:extLst>
          </p:cNvPr>
          <p:cNvSpPr txBox="1"/>
          <p:nvPr/>
        </p:nvSpPr>
        <p:spPr>
          <a:xfrm>
            <a:off x="0" y="6858000"/>
            <a:ext cx="7519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sketchfab.com/3d-models/corona-virus-ead521a012e84b03ae0e3aab96f7f01d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C494321-875A-5F4A-4609-C5BC946AE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477182"/>
              </p:ext>
            </p:extLst>
          </p:nvPr>
        </p:nvGraphicFramePr>
        <p:xfrm>
          <a:off x="1" y="5057775"/>
          <a:ext cx="1207293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2938">
                  <a:extLst>
                    <a:ext uri="{9D8B030D-6E8A-4147-A177-3AD203B41FA5}">
                      <a16:colId xmlns:a16="http://schemas.microsoft.com/office/drawing/2014/main" val="3713388001"/>
                    </a:ext>
                  </a:extLst>
                </a:gridCol>
              </a:tblGrid>
              <a:tr h="1328738">
                <a:tc>
                  <a:txBody>
                    <a:bodyPr/>
                    <a:lstStyle/>
                    <a:p>
                      <a:pPr algn="ctr" fontAlgn="base"/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“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hìn hình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đoán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chữ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”.</a:t>
                      </a:r>
                    </a:p>
                    <a:p>
                      <a:pPr algn="just" fontAlgn="base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Quan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sát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2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kênh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em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hãy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cho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biết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hai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kênh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nói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đến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hiện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tượng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gì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trong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tự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nhiên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</a:t>
                      </a:r>
                      <a:endParaRPr lang="en-US" sz="2800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63652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1398E9A-4916-0599-0526-4F87DE348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0038" y="0"/>
            <a:ext cx="5857876" cy="517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A6F7C-7ACF-9A7C-4717-189C53E65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450" y="-142876"/>
            <a:ext cx="6472237" cy="505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5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1009FBB0-723D-B768-60B3-7AE335BAA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68676766-D5EA-73A8-255B-3CC11BD6E375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>
            <a:extLst>
              <a:ext uri="{FF2B5EF4-FFF2-40B4-BE49-F238E27FC236}">
                <a16:creationId xmlns:a16="http://schemas.microsoft.com/office/drawing/2014/main" id="{062A43C6-BDEE-4E79-BFF0-5224B4B6A20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>
            <a:extLst>
              <a:ext uri="{FF2B5EF4-FFF2-40B4-BE49-F238E27FC236}">
                <a16:creationId xmlns:a16="http://schemas.microsoft.com/office/drawing/2014/main" id="{7471D886-6A2D-0A86-E371-201058330B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5C6753F-84F7-2187-3A63-6C1F3B6ABF95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998378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F5C7BF0-D787-D0B9-0413-DB1BFB0C8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" y="641539"/>
            <a:ext cx="11072812" cy="517347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186929"/>
              </p:ext>
            </p:extLst>
          </p:nvPr>
        </p:nvGraphicFramePr>
        <p:xfrm>
          <a:off x="478301" y="5815013"/>
          <a:ext cx="11366695" cy="712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6695">
                  <a:extLst>
                    <a:ext uri="{9D8B030D-6E8A-4147-A177-3AD203B41FA5}">
                      <a16:colId xmlns:a16="http://schemas.microsoft.com/office/drawing/2014/main" val="2735409680"/>
                    </a:ext>
                  </a:extLst>
                </a:gridCol>
              </a:tblGrid>
              <a:tr h="712395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HS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đọc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sách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tham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khảo</a:t>
                      </a:r>
                      <a:r>
                        <a:rPr lang="en-US" sz="2800" b="0" baseline="0" smtClean="0">
                          <a:solidFill>
                            <a:schemeClr val="tx1"/>
                          </a:solidFill>
                        </a:rPr>
                        <a:t> “Bí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mật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của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tự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nhiên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”(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Thư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viện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).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140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55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A7ECA498-18DD-8FD9-56DE-BE10A3930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74477F49-D352-284D-B4FA-DC22694CA473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>
            <a:extLst>
              <a:ext uri="{FF2B5EF4-FFF2-40B4-BE49-F238E27FC236}">
                <a16:creationId xmlns:a16="http://schemas.microsoft.com/office/drawing/2014/main" id="{2CF774B0-7A62-B6A8-5DE9-9B14FB25AA3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>
            <a:extLst>
              <a:ext uri="{FF2B5EF4-FFF2-40B4-BE49-F238E27FC236}">
                <a16:creationId xmlns:a16="http://schemas.microsoft.com/office/drawing/2014/main" id="{6B51DA60-49CE-828F-5A13-03E777DB31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B090BE-62DB-0D03-F8BF-138BF7CE1A9F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998378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0B6D89A-69B1-716F-F4A2-E9E73B9857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273121"/>
              </p:ext>
            </p:extLst>
          </p:nvPr>
        </p:nvGraphicFramePr>
        <p:xfrm>
          <a:off x="176213" y="577490"/>
          <a:ext cx="1083945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9450">
                  <a:extLst>
                    <a:ext uri="{9D8B030D-6E8A-4147-A177-3AD203B41FA5}">
                      <a16:colId xmlns:a16="http://schemas.microsoft.com/office/drawing/2014/main" val="13878295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r>
                        <a:rPr lang="en-US" sz="2800" b="0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Thảo</a:t>
                      </a:r>
                      <a:r>
                        <a:rPr lang="en-US" sz="2800" b="0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luận</a:t>
                      </a:r>
                      <a:r>
                        <a:rPr lang="en-US" sz="2800" b="0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  <a:r>
                        <a:rPr lang="en-US" sz="2800" b="0" i="0" u="sng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nhóm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(5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phút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  <a:p>
                      <a:pPr fontAlgn="base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Nêu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biện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pháp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tránh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có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xảy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28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57915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941F3FB-6F99-92DD-3478-B3B0A4F06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547798"/>
              </p:ext>
            </p:extLst>
          </p:nvPr>
        </p:nvGraphicFramePr>
        <p:xfrm>
          <a:off x="176213" y="0"/>
          <a:ext cx="9983787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3144849692"/>
                    </a:ext>
                  </a:extLst>
                </a:gridCol>
              </a:tblGrid>
              <a:tr h="1798319">
                <a:tc>
                  <a:txBody>
                    <a:bodyPr/>
                    <a:lstStyle/>
                    <a:p>
                      <a:pPr fontAlgn="base"/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* Các biện pháp phòng tránh khi có động đất xảy ra.</a:t>
                      </a: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+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Xây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nhà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chịu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được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những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chấn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lớn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+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Lắp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trạm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nghiên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cứu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dự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báo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+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tán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dân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khỏi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nguy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hiểm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157503"/>
                  </a:ext>
                </a:extLst>
              </a:tr>
            </a:tbl>
          </a:graphicData>
        </a:graphic>
      </p:graphicFrame>
      <p:pic>
        <p:nvPicPr>
          <p:cNvPr id="6" name="Picture 7" descr="C:\Users\user\Desktop\imagesCAYGP8OR.jpg">
            <a:extLst>
              <a:ext uri="{FF2B5EF4-FFF2-40B4-BE49-F238E27FC236}">
                <a16:creationId xmlns:a16="http://schemas.microsoft.com/office/drawing/2014/main" id="{936CC656-A58C-5D40-6954-FF5697353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3" y="1990725"/>
            <a:ext cx="4281487" cy="38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IX35043">
            <a:extLst>
              <a:ext uri="{FF2B5EF4-FFF2-40B4-BE49-F238E27FC236}">
                <a16:creationId xmlns:a16="http://schemas.microsoft.com/office/drawing/2014/main" id="{8D94ECA7-4A06-1024-E77A-038A1B36B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798319"/>
            <a:ext cx="3371850" cy="402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Kết quả hình ảnh cho trú ẩn khi có động đất">
            <a:extLst>
              <a:ext uri="{FF2B5EF4-FFF2-40B4-BE49-F238E27FC236}">
                <a16:creationId xmlns:a16="http://schemas.microsoft.com/office/drawing/2014/main" id="{E3040225-F1CB-70B4-F606-6CFB0468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1857650"/>
            <a:ext cx="4129086" cy="396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22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/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9291"/>
              </p:ext>
            </p:extLst>
          </p:nvPr>
        </p:nvGraphicFramePr>
        <p:xfrm>
          <a:off x="1" y="0"/>
          <a:ext cx="10160000" cy="604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0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604911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745984"/>
              </p:ext>
            </p:extLst>
          </p:nvPr>
        </p:nvGraphicFramePr>
        <p:xfrm>
          <a:off x="0" y="593231"/>
          <a:ext cx="12192000" cy="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36136497"/>
                    </a:ext>
                  </a:extLst>
                </a:gridCol>
              </a:tblGrid>
              <a:tr h="9565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Động đất là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hiện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tượng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lớp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vỏ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bị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rung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chuyển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với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nhiều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cường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khác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nhau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diễn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trong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gian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ngắn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8099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328893"/>
              </p:ext>
            </p:extLst>
          </p:nvPr>
        </p:nvGraphicFramePr>
        <p:xfrm>
          <a:off x="0" y="1549791"/>
          <a:ext cx="12192000" cy="954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784628834"/>
                    </a:ext>
                  </a:extLst>
                </a:gridCol>
              </a:tblGrid>
              <a:tr h="95424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Nguyên nhân: 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o hoạt động của núi lửa, sự dịch chuyển của các mảng kiến tạo, đứt gãy trong vỏ Trái Đất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98155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662402"/>
              </p:ext>
            </p:extLst>
          </p:nvPr>
        </p:nvGraphicFramePr>
        <p:xfrm>
          <a:off x="1" y="2504033"/>
          <a:ext cx="12192000" cy="954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610776823"/>
                    </a:ext>
                  </a:extLst>
                </a:gridCol>
              </a:tblGrid>
              <a:tr h="95424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Hậu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quả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 P</a:t>
                      </a:r>
                      <a:r>
                        <a:rPr lang="en-US" sz="2800" b="0" i="0" u="none" strike="noStrike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há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hủy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nhà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cửa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công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trình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xây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dựng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gây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thiệt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hại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lớn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về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người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tài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sản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939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171B802F-3ADE-5B3E-1170-FCD45EC77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6573FB41-27DB-78CE-B468-FE09DC3509F9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>
            <a:extLst>
              <a:ext uri="{FF2B5EF4-FFF2-40B4-BE49-F238E27FC236}">
                <a16:creationId xmlns:a16="http://schemas.microsoft.com/office/drawing/2014/main" id="{F64A3BCB-B666-66CB-84B9-E051C04FF77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>
            <a:extLst>
              <a:ext uri="{FF2B5EF4-FFF2-40B4-BE49-F238E27FC236}">
                <a16:creationId xmlns:a16="http://schemas.microsoft.com/office/drawing/2014/main" id="{D81C2D4D-F0DC-AE24-C559-211ED04BDA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C8B387-B5F9-56DA-8E05-281E46306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840861"/>
              </p:ext>
            </p:extLst>
          </p:nvPr>
        </p:nvGraphicFramePr>
        <p:xfrm>
          <a:off x="176213" y="0"/>
          <a:ext cx="998378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IV.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Núi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lửa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68A869-5F46-6A6A-B646-ABBC1F396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249505"/>
              </p:ext>
            </p:extLst>
          </p:nvPr>
        </p:nvGraphicFramePr>
        <p:xfrm>
          <a:off x="176213" y="577490"/>
          <a:ext cx="12015787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5787">
                  <a:extLst>
                    <a:ext uri="{9D8B030D-6E8A-4147-A177-3AD203B41FA5}">
                      <a16:colId xmlns:a16="http://schemas.microsoft.com/office/drawing/2014/main" val="292950227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Hoạt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nhân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 Quan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sát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9.5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đọc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thông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tin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mục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IV  SGK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em hãy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x</a:t>
                      </a:r>
                      <a:r>
                        <a:rPr lang="nl-NL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ác định các vành đai núi lửa trên Thế giới.</a:t>
                      </a: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61026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2AB1E22-360D-9EBF-E407-ABE82312C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" y="1581700"/>
            <a:ext cx="11287125" cy="513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3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98D9B3A1-CEB3-5EB4-B32E-FC9C36FA0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AB37788E-8808-9A08-7D7C-EB9DDCAE3FDF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>
            <a:extLst>
              <a:ext uri="{FF2B5EF4-FFF2-40B4-BE49-F238E27FC236}">
                <a16:creationId xmlns:a16="http://schemas.microsoft.com/office/drawing/2014/main" id="{6B22090E-AAC8-6294-0298-815ABDB5AB6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>
            <a:extLst>
              <a:ext uri="{FF2B5EF4-FFF2-40B4-BE49-F238E27FC236}">
                <a16:creationId xmlns:a16="http://schemas.microsoft.com/office/drawing/2014/main" id="{BB88376C-030C-C5F3-3597-7EFDDF6542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ADD268C-E609-C916-DF84-3EB646CCD623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998378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IV.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Núi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lửa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487AF6D-6B79-E52D-231B-8C8B884AF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64" y="785814"/>
            <a:ext cx="10398024" cy="52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1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3DBABDBF-8132-A4CB-DCDA-9968775A5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3F692FF5-E7D0-FC2C-2AD4-C31CA31432E6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>
            <a:extLst>
              <a:ext uri="{FF2B5EF4-FFF2-40B4-BE49-F238E27FC236}">
                <a16:creationId xmlns:a16="http://schemas.microsoft.com/office/drawing/2014/main" id="{28B7047E-2754-69B1-DDEC-634AAA5743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>
            <a:extLst>
              <a:ext uri="{FF2B5EF4-FFF2-40B4-BE49-F238E27FC236}">
                <a16:creationId xmlns:a16="http://schemas.microsoft.com/office/drawing/2014/main" id="{3653E07F-7AEF-0406-BE93-EA9C5B76DB6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75CD3D-5DE1-42CC-8537-BDA7B57941DB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998378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IV.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Núi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lửa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73DCC8-C472-CB53-F1F0-F22D7150C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67129"/>
              </p:ext>
            </p:extLst>
          </p:nvPr>
        </p:nvGraphicFramePr>
        <p:xfrm>
          <a:off x="176213" y="577490"/>
          <a:ext cx="12015787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5787">
                  <a:extLst>
                    <a:ext uri="{9D8B030D-6E8A-4147-A177-3AD203B41FA5}">
                      <a16:colId xmlns:a16="http://schemas.microsoft.com/office/drawing/2014/main" val="292950227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Hoạt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nhân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Đọc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thông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tin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mục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IV  SGK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“Em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có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biết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”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em hãy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nl-NL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cho biết vì sao núi lửa có thể phun trào?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6102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B046B5B-53E2-231B-57FD-F5F5FB9FE1BD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828800"/>
            <a:ext cx="4046635" cy="46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BÁO SÀI GÒN GIẢI PHÓNG">
            <a:extLst>
              <a:ext uri="{FF2B5EF4-FFF2-40B4-BE49-F238E27FC236}">
                <a16:creationId xmlns:a16="http://schemas.microsoft.com/office/drawing/2014/main" id="{53F1D337-8F6D-4412-3835-9A55F5F5D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7" y="1828801"/>
            <a:ext cx="5557837" cy="468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FEB617F6-9A9C-C03C-DA80-C04098DA8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5D63EB2C-299D-4EEE-AB9B-339F539D71F5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>
            <a:extLst>
              <a:ext uri="{FF2B5EF4-FFF2-40B4-BE49-F238E27FC236}">
                <a16:creationId xmlns:a16="http://schemas.microsoft.com/office/drawing/2014/main" id="{69DBE5A1-E826-3108-3541-1D30B0D107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>
            <a:extLst>
              <a:ext uri="{FF2B5EF4-FFF2-40B4-BE49-F238E27FC236}">
                <a16:creationId xmlns:a16="http://schemas.microsoft.com/office/drawing/2014/main" id="{AD71252D-75EF-9BD0-7AEF-B31D11B03A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DF95EE6-433A-BACA-87D9-28DAE5305A08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998378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IV.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Núi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lửa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A48016-50F2-4459-C9EA-EF030A61D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112730"/>
              </p:ext>
            </p:extLst>
          </p:nvPr>
        </p:nvGraphicFramePr>
        <p:xfrm>
          <a:off x="176214" y="771525"/>
          <a:ext cx="2607354" cy="5243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7354">
                  <a:extLst>
                    <a:ext uri="{9D8B030D-6E8A-4147-A177-3AD203B41FA5}">
                      <a16:colId xmlns:a16="http://schemas.microsoft.com/office/drawing/2014/main" val="2929502272"/>
                    </a:ext>
                  </a:extLst>
                </a:gridCol>
              </a:tblGrid>
              <a:tr h="524350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Vành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đai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lửa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Thái Bình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kéo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Niu di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lân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 - lax- ca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trải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suốt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bờ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tây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Bắc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endParaRPr lang="en-US" sz="2800" b="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61026"/>
                  </a:ext>
                </a:extLst>
              </a:tr>
            </a:tbl>
          </a:graphicData>
        </a:graphic>
      </p:graphicFrame>
      <p:pic>
        <p:nvPicPr>
          <p:cNvPr id="4" name="Picture 6" descr="E:\nen slide\ẢNH NỀN\ring-of-fire-and-globalvolcanoes13.jpg">
            <a:extLst>
              <a:ext uri="{FF2B5EF4-FFF2-40B4-BE49-F238E27FC236}">
                <a16:creationId xmlns:a16="http://schemas.microsoft.com/office/drawing/2014/main" id="{2AA2CFF7-AFCD-6B48-A45C-CBE7AC546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641538"/>
            <a:ext cx="8712198" cy="57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2B5F3B-C473-4C3D-7468-55DB391E909D}"/>
              </a:ext>
            </a:extLst>
          </p:cNvPr>
          <p:cNvSpPr txBox="1"/>
          <p:nvPr/>
        </p:nvSpPr>
        <p:spPr>
          <a:xfrm>
            <a:off x="6096000" y="2980015"/>
            <a:ext cx="2962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alt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alt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TBD” </a:t>
            </a:r>
            <a:r>
              <a:rPr lang="en-US" alt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 </a:t>
            </a:r>
            <a:r>
              <a:rPr lang="en-US" alt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1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AA74CBD0-21CE-7060-DFBD-E3C7609B6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8814447A-9208-3D74-1308-02B5D8972804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>
            <a:extLst>
              <a:ext uri="{FF2B5EF4-FFF2-40B4-BE49-F238E27FC236}">
                <a16:creationId xmlns:a16="http://schemas.microsoft.com/office/drawing/2014/main" id="{2A7BF6E2-5E41-AB00-EF76-FEDD813D41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>
            <a:extLst>
              <a:ext uri="{FF2B5EF4-FFF2-40B4-BE49-F238E27FC236}">
                <a16:creationId xmlns:a16="http://schemas.microsoft.com/office/drawing/2014/main" id="{8630B000-BABC-7392-83AE-48B8F3C497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051B23-E46C-9FEC-BF38-C92340ADB3F2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998378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IV.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Núi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lửa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5E9066D-468F-FD25-019D-3489505C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" y="742950"/>
            <a:ext cx="10387012" cy="547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8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79405228-1E44-C483-6AB0-8FED19BC9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195D0FB4-FF1C-1919-A4C6-F07676A57EA7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>
            <a:extLst>
              <a:ext uri="{FF2B5EF4-FFF2-40B4-BE49-F238E27FC236}">
                <a16:creationId xmlns:a16="http://schemas.microsoft.com/office/drawing/2014/main" id="{F7E8C02A-F6FE-0F96-9214-FCF462E4ECD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>
            <a:extLst>
              <a:ext uri="{FF2B5EF4-FFF2-40B4-BE49-F238E27FC236}">
                <a16:creationId xmlns:a16="http://schemas.microsoft.com/office/drawing/2014/main" id="{F1521EBB-45DC-D816-98D3-BF3B87CDEE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09D71B-C187-A5F0-F51A-2D983F25C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973178"/>
              </p:ext>
            </p:extLst>
          </p:nvPr>
        </p:nvGraphicFramePr>
        <p:xfrm>
          <a:off x="176213" y="0"/>
          <a:ext cx="12015787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5787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phì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nhiêu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nhung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nham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phong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mỡ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rất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thuận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phong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núi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lửa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rất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thác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khoáng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nghỉ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28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pic>
        <p:nvPicPr>
          <p:cNvPr id="2" name="Hình ảnh 17">
            <a:extLst>
              <a:ext uri="{FF2B5EF4-FFF2-40B4-BE49-F238E27FC236}">
                <a16:creationId xmlns:a16="http://schemas.microsoft.com/office/drawing/2014/main" id="{3396A8EF-BA30-47F5-C16F-64ED3C21A68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" y="1914525"/>
            <a:ext cx="5529262" cy="4814888"/>
          </a:xfrm>
          <a:prstGeom prst="rect">
            <a:avLst/>
          </a:prstGeom>
        </p:spPr>
      </p:pic>
      <p:pic>
        <p:nvPicPr>
          <p:cNvPr id="4" name="Hình ảnh 12">
            <a:extLst>
              <a:ext uri="{FF2B5EF4-FFF2-40B4-BE49-F238E27FC236}">
                <a16:creationId xmlns:a16="http://schemas.microsoft.com/office/drawing/2014/main" id="{50FD34E6-B15C-2B7D-508D-A3A0D2C2B47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1914525"/>
            <a:ext cx="5705475" cy="47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8C4A6575-42EA-7806-D25A-6D861AB1F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33C82D32-7E50-80F6-D5EB-616B65DED581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>
            <a:extLst>
              <a:ext uri="{FF2B5EF4-FFF2-40B4-BE49-F238E27FC236}">
                <a16:creationId xmlns:a16="http://schemas.microsoft.com/office/drawing/2014/main" id="{2791A8F7-B428-1AB2-E869-4FF95B5A8D3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>
            <a:extLst>
              <a:ext uri="{FF2B5EF4-FFF2-40B4-BE49-F238E27FC236}">
                <a16:creationId xmlns:a16="http://schemas.microsoft.com/office/drawing/2014/main" id="{BDACA730-EDB9-B3CB-C8F6-CCEA56EC03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E380FE-8B74-EB77-0A04-8B5BC62F9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630913"/>
              </p:ext>
            </p:extLst>
          </p:nvPr>
        </p:nvGraphicFramePr>
        <p:xfrm>
          <a:off x="5273" y="196190"/>
          <a:ext cx="1201578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5787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30897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đỏ ba dan một sản phẩm phong hóa từ đá ba dan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 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mác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 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phun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nguội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altLang="en-US" sz="28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altLang="en-US" sz="2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ta.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pic>
        <p:nvPicPr>
          <p:cNvPr id="5" name="Picture 4" descr="cao nguyên đất đỏ">
            <a:extLst>
              <a:ext uri="{FF2B5EF4-FFF2-40B4-BE49-F238E27FC236}">
                <a16:creationId xmlns:a16="http://schemas.microsoft.com/office/drawing/2014/main" id="{A0E42CCE-1EC1-D278-3E6F-19842CF33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567790"/>
            <a:ext cx="9615487" cy="475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61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>
          <a:extLst>
            <a:ext uri="{FF2B5EF4-FFF2-40B4-BE49-F238E27FC236}">
              <a16:creationId xmlns:a16="http://schemas.microsoft.com/office/drawing/2014/main" id="{A5C9F059-AE1D-FAF5-4BFA-BC7F9B038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2052CE-3BE1-F5BB-196F-F93120FA8A82}"/>
              </a:ext>
            </a:extLst>
          </p:cNvPr>
          <p:cNvSpPr txBox="1"/>
          <p:nvPr/>
        </p:nvSpPr>
        <p:spPr>
          <a:xfrm>
            <a:off x="0" y="6858000"/>
            <a:ext cx="7519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sketchfab.com/3d-models/corona-virus-ead521a012e84b03ae0e3aab96f7f01d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26725-9D67-8AE2-839E-EB89BEE9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38" y="285749"/>
            <a:ext cx="10787061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0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51CB2870-BB1E-9211-743D-80E5059E5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321E81A2-EC2B-9E87-C335-DD1D7D3DAE66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>
            <a:extLst>
              <a:ext uri="{FF2B5EF4-FFF2-40B4-BE49-F238E27FC236}">
                <a16:creationId xmlns:a16="http://schemas.microsoft.com/office/drawing/2014/main" id="{8F5DCF6F-E85E-114A-64F6-6FB133C1BE8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>
            <a:extLst>
              <a:ext uri="{FF2B5EF4-FFF2-40B4-BE49-F238E27FC236}">
                <a16:creationId xmlns:a16="http://schemas.microsoft.com/office/drawing/2014/main" id="{5A92497B-6C66-CE69-1A07-90B48E1E86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40FEE8FB-C1BB-BF5C-F013-01813C793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3272438"/>
            <a:ext cx="5979319" cy="309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2C4B041B-788F-B165-C701-729790D00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1"/>
            <a:ext cx="5979319" cy="320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Phun trào núi lửa ngầm ngoài bờ biển phía tây của Mỹ - MVietQ">
            <a:extLst>
              <a:ext uri="{FF2B5EF4-FFF2-40B4-BE49-F238E27FC236}">
                <a16:creationId xmlns:a16="http://schemas.microsoft.com/office/drawing/2014/main" id="{0C1D66D1-4D89-856F-F911-AA07154FF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80" y="85755"/>
            <a:ext cx="5979319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FE736B2E-9101-450B-E787-6768B776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80" y="3200430"/>
            <a:ext cx="5979319" cy="309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C739521-3385-6EA1-0E40-2D5015530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702883"/>
              </p:ext>
            </p:extLst>
          </p:nvPr>
        </p:nvGraphicFramePr>
        <p:xfrm>
          <a:off x="2032000" y="6372213"/>
          <a:ext cx="8128000" cy="485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330564293"/>
                    </a:ext>
                  </a:extLst>
                </a:gridCol>
              </a:tblGrid>
              <a:tr h="48578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HẬU QUẢ NÚI LỬA PHUN TRÀO.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30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5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849699F0-DE13-CC20-85F3-CEE0D1AD4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6E88FCD3-2247-82F6-64F3-87644DA7F83A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>
            <a:extLst>
              <a:ext uri="{FF2B5EF4-FFF2-40B4-BE49-F238E27FC236}">
                <a16:creationId xmlns:a16="http://schemas.microsoft.com/office/drawing/2014/main" id="{50707756-B3F8-E4CF-0D32-B6D253E0F6B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>
            <a:extLst>
              <a:ext uri="{FF2B5EF4-FFF2-40B4-BE49-F238E27FC236}">
                <a16:creationId xmlns:a16="http://schemas.microsoft.com/office/drawing/2014/main" id="{8720C258-C6D5-34FC-11D2-85EB8889201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81AEF2-1BEB-95E3-F84F-9DD89DA03C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09362"/>
              </p:ext>
            </p:extLst>
          </p:nvPr>
        </p:nvGraphicFramePr>
        <p:xfrm>
          <a:off x="1" y="0"/>
          <a:ext cx="10160000" cy="604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0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604911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IV.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Núi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lửa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E38D8F-461E-AD5C-9220-359FBC40E7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914210"/>
              </p:ext>
            </p:extLst>
          </p:nvPr>
        </p:nvGraphicFramePr>
        <p:xfrm>
          <a:off x="0" y="593231"/>
          <a:ext cx="12192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36136497"/>
                    </a:ext>
                  </a:extLst>
                </a:gridCol>
              </a:tblGrid>
              <a:tr h="44975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67" b="1" i="1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Núi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lửa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Là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hiện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tượng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phun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trào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măcma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trên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bề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mặt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8099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EE75C0-7413-E943-44E4-1F832196C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687446"/>
              </p:ext>
            </p:extLst>
          </p:nvPr>
        </p:nvGraphicFramePr>
        <p:xfrm>
          <a:off x="0" y="1111391"/>
          <a:ext cx="12192000" cy="518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784628834"/>
                    </a:ext>
                  </a:extLst>
                </a:gridCol>
              </a:tblGrid>
              <a:tr h="51816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67" b="1" i="1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Nguyên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nhân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 Do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chạm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hoặc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tách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rời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nhau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98155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2C319A0-3B8F-CBBB-C683-D8553C91B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848489"/>
              </p:ext>
            </p:extLst>
          </p:nvPr>
        </p:nvGraphicFramePr>
        <p:xfrm>
          <a:off x="1" y="1629552"/>
          <a:ext cx="12192000" cy="1399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610776823"/>
                    </a:ext>
                  </a:extLst>
                </a:gridCol>
              </a:tblGrid>
              <a:tr h="1399398">
                <a:tc>
                  <a:txBody>
                    <a:bodyPr/>
                    <a:lstStyle/>
                    <a:p>
                      <a:pPr fontAlgn="base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Hậu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quả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</a:t>
                      </a:r>
                    </a:p>
                    <a:p>
                      <a:pPr fontAlgn="base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+ Ô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nhiễm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môi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trường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pPr fontAlgn="base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+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Tiêu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diệt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sinh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vật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939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2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1158527"/>
            <a:ext cx="2601031" cy="225962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1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62690" y="3616550"/>
            <a:ext cx="7037773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1.Việt Nam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mảng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2127458" y="5961292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25922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352214" y="6063493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Á - </a:t>
            </a:r>
            <a:r>
              <a:rPr lang="en-US" sz="2000" dirty="0" err="1">
                <a:solidFill>
                  <a:schemeClr val="bg1"/>
                </a:solidFill>
              </a:rPr>
              <a:t>Âu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0680" y="5197163"/>
            <a:ext cx="3487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</a:rPr>
              <a:t>Bắc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Mĩ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128749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958224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353507" y="519716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>
                <a:solidFill>
                  <a:schemeClr val="bg1"/>
                </a:solidFill>
              </a:rPr>
              <a:t>Ấn Độ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50680" y="6060425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>
                <a:solidFill>
                  <a:schemeClr val="bg1"/>
                </a:solidFill>
              </a:rPr>
              <a:t>Thái Bình Dương</a:t>
            </a:r>
            <a:endParaRPr lang="en-US" sz="200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C664D1-FF7D-EA35-947B-18FD5A544523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292196"/>
          <a:ext cx="609600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669365192"/>
                    </a:ext>
                  </a:extLst>
                </a:gridCol>
              </a:tblGrid>
              <a:tr h="66320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LUYỆN TẬP.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769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1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1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62690" y="3616550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Câu</a:t>
            </a:r>
            <a:r>
              <a:rPr lang="en-US" sz="2400" b="1" dirty="0">
                <a:solidFill>
                  <a:schemeClr val="bg1"/>
                </a:solidFill>
              </a:rPr>
              <a:t> 2. </a:t>
            </a:r>
            <a:r>
              <a:rPr lang="en-US" sz="2400" b="1" dirty="0" err="1">
                <a:solidFill>
                  <a:schemeClr val="bg1"/>
                </a:solidFill>
              </a:rPr>
              <a:t>Các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mảng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kiến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tạo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xô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vào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nhau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25922" y="595822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25922" y="5094960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50680" y="6060424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/>
              <a:t>Phi </a:t>
            </a:r>
            <a:r>
              <a:rPr lang="en-US" sz="2000" dirty="0" err="1"/>
              <a:t>và</a:t>
            </a:r>
            <a:r>
              <a:rPr lang="en-US" sz="2000" dirty="0"/>
              <a:t> Á - </a:t>
            </a:r>
            <a:r>
              <a:rPr lang="en-US" sz="2000" dirty="0" err="1"/>
              <a:t>Âu</a:t>
            </a:r>
            <a:endParaRPr lang="en-US" sz="2000" dirty="0"/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0680" y="5197162"/>
            <a:ext cx="3487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/>
              <a:t>Bắc Mĩ và Nam Mĩ</a:t>
            </a: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128749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2128749" y="595822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353507" y="5197163"/>
            <a:ext cx="3487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/>
              <a:t>Ấn Độ và Nam Cực</a:t>
            </a: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>
              <a:solidFill>
                <a:prstClr val="black"/>
              </a:solidFill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2353507" y="6072474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/>
              <a:t>Bắc</a:t>
            </a:r>
            <a:r>
              <a:rPr lang="en-US" sz="2000" dirty="0"/>
              <a:t> </a:t>
            </a:r>
            <a:r>
              <a:rPr lang="en-US" sz="2000" dirty="0" err="1"/>
              <a:t>Mĩ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TBD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6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1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62690" y="3616550"/>
            <a:ext cx="703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Câu</a:t>
            </a:r>
            <a:r>
              <a:rPr lang="en-US" sz="2400" b="1" dirty="0"/>
              <a:t> 3.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err="1"/>
              <a:t>đất</a:t>
            </a:r>
            <a:r>
              <a:rPr lang="en-US" sz="2400" b="1" dirty="0"/>
              <a:t> </a:t>
            </a:r>
            <a:r>
              <a:rPr lang="en-US" sz="2400" b="1" dirty="0" err="1"/>
              <a:t>xảy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do:</a:t>
            </a:r>
            <a:endParaRPr lang="en-US" sz="2400" dirty="0"/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2127458" y="5961292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25922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352214" y="6063493"/>
            <a:ext cx="410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/>
              <a:t>Các mảng kiến tạo dịch chuyển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0680" y="5197162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/>
              <a:t>Sóng thần</a:t>
            </a: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128749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958224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353507" y="519716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/>
              <a:t>Các trận bão lớn gây ra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50680" y="6060425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/>
              <a:t>Trục trái đất nghiêng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1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62690" y="3616550"/>
            <a:ext cx="703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Câu</a:t>
            </a:r>
            <a:r>
              <a:rPr lang="en-US" sz="2400" b="1" dirty="0"/>
              <a:t> 4. </a:t>
            </a:r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phun</a:t>
            </a:r>
            <a:r>
              <a:rPr lang="en-US" sz="2400" b="1" dirty="0"/>
              <a:t> </a:t>
            </a:r>
            <a:r>
              <a:rPr lang="en-US" sz="2400" b="1" dirty="0" err="1"/>
              <a:t>trào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núi</a:t>
            </a:r>
            <a:r>
              <a:rPr lang="en-US" sz="2400" b="1" dirty="0"/>
              <a:t> </a:t>
            </a:r>
            <a:r>
              <a:rPr lang="en-US" sz="2400" b="1" dirty="0" err="1"/>
              <a:t>lửa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?</a:t>
            </a:r>
            <a:endParaRPr lang="en-US" sz="2400" dirty="0"/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25922" y="595822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25922" y="5094960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50680" y="6060424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/>
              <a:t>Dung nham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0680" y="5197161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/>
              <a:t>Tro bụi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128749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2128749" y="595822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353507" y="5197162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/>
              <a:t>Măc</a:t>
            </a:r>
            <a:r>
              <a:rPr lang="en-US" sz="2000" dirty="0"/>
              <a:t> ma</a:t>
            </a: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2353507" y="6060424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/>
              <a:t>Đất đá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260103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1" y="3584278"/>
            <a:ext cx="8154143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62690" y="3616550"/>
            <a:ext cx="703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Câu</a:t>
            </a:r>
            <a:r>
              <a:rPr lang="en-US" sz="2400" b="1" dirty="0"/>
              <a:t> 5. </a:t>
            </a:r>
            <a:r>
              <a:rPr lang="en-US" sz="2400" b="1" dirty="0" err="1"/>
              <a:t>Vành</a:t>
            </a:r>
            <a:r>
              <a:rPr lang="en-US" sz="2400" b="1" dirty="0"/>
              <a:t> </a:t>
            </a:r>
            <a:r>
              <a:rPr lang="en-US" sz="2400" b="1" dirty="0" err="1"/>
              <a:t>đai</a:t>
            </a:r>
            <a:r>
              <a:rPr lang="en-US" sz="2400" b="1" dirty="0"/>
              <a:t> </a:t>
            </a:r>
            <a:r>
              <a:rPr lang="en-US" sz="2400" b="1" dirty="0" err="1"/>
              <a:t>lửa</a:t>
            </a:r>
            <a:r>
              <a:rPr lang="en-US" sz="2400" b="1" dirty="0"/>
              <a:t> </a:t>
            </a:r>
            <a:r>
              <a:rPr lang="en-US" sz="2400" b="1" dirty="0" err="1"/>
              <a:t>lớn</a:t>
            </a:r>
            <a:r>
              <a:rPr lang="en-US" sz="2400" b="1" dirty="0"/>
              <a:t> </a:t>
            </a:r>
            <a:r>
              <a:rPr lang="en-US" sz="2400" b="1" dirty="0" err="1"/>
              <a:t>nhất</a:t>
            </a:r>
            <a:r>
              <a:rPr lang="en-US" sz="2400" b="1" dirty="0"/>
              <a:t> </a:t>
            </a:r>
            <a:r>
              <a:rPr lang="en-US" sz="2400" b="1" dirty="0" err="1"/>
              <a:t>Thế</a:t>
            </a:r>
            <a:r>
              <a:rPr lang="en-US" sz="2400" b="1" dirty="0"/>
              <a:t> </a:t>
            </a:r>
            <a:r>
              <a:rPr lang="en-US" sz="2400" b="1" dirty="0" err="1"/>
              <a:t>Giới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endParaRPr lang="en-US" sz="2400" dirty="0"/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25922" y="595822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25922" y="5094960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50680" y="6060424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/>
              <a:t>Thái Bình Dương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0680" y="5197161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/>
              <a:t>Đại Tây Dương</a:t>
            </a: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128749" y="5094961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2128749" y="5958223"/>
            <a:ext cx="393733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353507" y="5197162"/>
            <a:ext cx="3487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/>
              <a:t>Ấn Độ Dương</a:t>
            </a: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2353507" y="6060424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/>
              <a:t> </a:t>
            </a:r>
            <a:r>
              <a:rPr lang="en-US" sz="2000" dirty="0" err="1"/>
              <a:t>Địa</a:t>
            </a:r>
            <a:r>
              <a:rPr lang="en-US" sz="2000" dirty="0"/>
              <a:t> Trung </a:t>
            </a:r>
            <a:r>
              <a:rPr lang="en-US" sz="2000" dirty="0" err="1"/>
              <a:t>Hải</a:t>
            </a:r>
            <a:endParaRPr lang="en-US" sz="2000" dirty="0"/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9D66ED-7FA4-4D69-A7E5-A6FB61779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365" y="0"/>
            <a:ext cx="11177516" cy="590843"/>
          </a:xfrm>
        </p:spPr>
        <p:txBody>
          <a:bodyPr/>
          <a:lstStyle/>
          <a:p>
            <a:pPr marL="169329" indent="0" algn="ctr">
              <a:lnSpc>
                <a:spcPct val="130000"/>
              </a:lnSpc>
              <a:buNone/>
            </a:pPr>
            <a:r>
              <a:rPr lang="vi-VN" sz="2800" b="1" dirty="0">
                <a:solidFill>
                  <a:schemeClr val="tx1"/>
                </a:solidFill>
                <a:latin typeface="+mn-lt"/>
              </a:rPr>
              <a:t>LUYỆN TẬP 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  <a:p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9A88560-714B-7B01-53FE-036EE9DBE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66505"/>
              </p:ext>
            </p:extLst>
          </p:nvPr>
        </p:nvGraphicFramePr>
        <p:xfrm>
          <a:off x="0" y="829995"/>
          <a:ext cx="121920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879239342"/>
                    </a:ext>
                  </a:extLst>
                </a:gridCol>
              </a:tblGrid>
              <a:tr h="1544715">
                <a:tc>
                  <a:txBody>
                    <a:bodyPr/>
                    <a:lstStyle/>
                    <a:p>
                      <a:pPr algn="just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1. Em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hãy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cho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biết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vành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đai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núi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lửa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có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trùng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nhau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không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sao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</a:t>
                      </a:r>
                    </a:p>
                    <a:p>
                      <a:pPr algn="just"/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2. Em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hãy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nêu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tên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hai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xô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vào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nhau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tên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hai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tách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xa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nhau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027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82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9D66ED-7FA4-4D69-A7E5-A6FB61779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365" y="0"/>
            <a:ext cx="11177516" cy="590843"/>
          </a:xfrm>
        </p:spPr>
        <p:txBody>
          <a:bodyPr/>
          <a:lstStyle/>
          <a:p>
            <a:pPr marL="169329" indent="0" algn="ctr">
              <a:buNone/>
            </a:pPr>
            <a:r>
              <a:rPr lang="en-US" sz="3600" b="1" dirty="0">
                <a:latin typeface="+mj-lt"/>
              </a:rPr>
              <a:t>VẬN DỤNG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9A88560-714B-7B01-53FE-036EE9DBE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943169"/>
              </p:ext>
            </p:extLst>
          </p:nvPr>
        </p:nvGraphicFramePr>
        <p:xfrm>
          <a:off x="95534" y="829995"/>
          <a:ext cx="1209646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6466">
                  <a:extLst>
                    <a:ext uri="{9D8B030D-6E8A-4147-A177-3AD203B41FA5}">
                      <a16:colId xmlns:a16="http://schemas.microsoft.com/office/drawing/2014/main" val="879239342"/>
                    </a:ext>
                  </a:extLst>
                </a:gridCol>
              </a:tblGrid>
              <a:tr h="985158">
                <a:tc>
                  <a:txBody>
                    <a:bodyPr/>
                    <a:lstStyle/>
                    <a:p>
                      <a:pPr fontAlgn="base"/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Em hãy lựa chọn một trong hai nhiệm vụ sau:</a:t>
                      </a: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fontAlgn="base"/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1. Giả sử khi đang ở trong lớp học, nếu có động đất xảy ra, em sẽ làm gì?</a:t>
                      </a: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fontAlgn="base"/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2. Em hãy tìm các thông tin về động đất và núi lửa trên 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hế giới hiện nay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sz="28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027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62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C3658F-D08B-4927-308C-708AC9D0EFEB}"/>
              </a:ext>
            </a:extLst>
          </p:cNvPr>
          <p:cNvSpPr txBox="1"/>
          <p:nvPr/>
        </p:nvSpPr>
        <p:spPr>
          <a:xfrm>
            <a:off x="1801504" y="3102423"/>
            <a:ext cx="91576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4000" b="1" dirty="0">
                <a:latin typeface="+mj-lt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x-none" sz="4000" b="1" dirty="0">
                <a:latin typeface="+mj-lt"/>
                <a:cs typeface="APPLE CHANCERY" panose="03020702040506060504" pitchFamily="66" charset="-79"/>
              </a:rPr>
              <a:t>CHÚC CÁC EM HỌC TỐT!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744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/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7" name="Google Shape;3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7318039" y="4928375"/>
            <a:ext cx="2194592" cy="7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11286874" y="2707969"/>
            <a:ext cx="1843457" cy="5994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4323FB-EE12-3971-A9B2-398AD8D5E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075679"/>
              </p:ext>
            </p:extLst>
          </p:nvPr>
        </p:nvGraphicFramePr>
        <p:xfrm>
          <a:off x="176213" y="0"/>
          <a:ext cx="118681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8150">
                  <a:extLst>
                    <a:ext uri="{9D8B030D-6E8A-4147-A177-3AD203B41FA5}">
                      <a16:colId xmlns:a16="http://schemas.microsoft.com/office/drawing/2014/main" val="960594474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3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CHƯƠNG III.  CẤU TẠO CỦA TRÁI ĐẤT. VỎ TRÁI ĐẤT</a:t>
                      </a:r>
                      <a:endParaRPr lang="en-US" sz="36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883882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899763"/>
              </p:ext>
            </p:extLst>
          </p:nvPr>
        </p:nvGraphicFramePr>
        <p:xfrm>
          <a:off x="176213" y="1866052"/>
          <a:ext cx="9983787" cy="527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27109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Cấu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002977"/>
              </p:ext>
            </p:extLst>
          </p:nvPr>
        </p:nvGraphicFramePr>
        <p:xfrm>
          <a:off x="176213" y="2393162"/>
          <a:ext cx="998378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2924948966"/>
                    </a:ext>
                  </a:extLst>
                </a:gridCol>
              </a:tblGrid>
              <a:tr h="446274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mảng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kiến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1959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0F2236-9E46-8727-36B1-0EFA87A7C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462826"/>
              </p:ext>
            </p:extLst>
          </p:nvPr>
        </p:nvGraphicFramePr>
        <p:xfrm>
          <a:off x="176213" y="719666"/>
          <a:ext cx="1186815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8150">
                  <a:extLst>
                    <a:ext uri="{9D8B030D-6E8A-4147-A177-3AD203B41FA5}">
                      <a16:colId xmlns:a16="http://schemas.microsoft.com/office/drawing/2014/main" val="19881883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BÀI 9.</a:t>
                      </a:r>
                      <a:r>
                        <a:rPr lang="en-US" sz="3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  </a:t>
                      </a:r>
                      <a:r>
                        <a:rPr lang="vi-VN" sz="3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CẤU TẠO CỦA TRÁI ĐẤT. </a:t>
                      </a:r>
                      <a:r>
                        <a:rPr lang="en-US" sz="3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 MẢNG KIẾN TẠO.             </a:t>
                      </a:r>
                      <a:r>
                        <a:rPr lang="vi-VN" sz="3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 ĐẤT VÀ NÚI LỬA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02634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AA58E08-1AB7-B61A-F2D0-02488DCE3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598282"/>
              </p:ext>
            </p:extLst>
          </p:nvPr>
        </p:nvGraphicFramePr>
        <p:xfrm>
          <a:off x="176213" y="2910834"/>
          <a:ext cx="998378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1821847030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III.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Động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36910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7FEFEE3-3F4C-F0F9-24BB-1C778D491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973244"/>
              </p:ext>
            </p:extLst>
          </p:nvPr>
        </p:nvGraphicFramePr>
        <p:xfrm>
          <a:off x="176213" y="3395910"/>
          <a:ext cx="998378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3787">
                  <a:extLst>
                    <a:ext uri="{9D8B030D-6E8A-4147-A177-3AD203B41FA5}">
                      <a16:colId xmlns:a16="http://schemas.microsoft.com/office/drawing/2014/main" val="286622483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IV.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Núi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lửa</a:t>
                      </a:r>
                      <a:endParaRPr lang="en-US" sz="28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114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4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/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482044"/>
              </p:ext>
            </p:extLst>
          </p:nvPr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Cấu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558766"/>
              </p:ext>
            </p:extLst>
          </p:nvPr>
        </p:nvGraphicFramePr>
        <p:xfrm>
          <a:off x="176214" y="4580578"/>
          <a:ext cx="549592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5924">
                  <a:extLst>
                    <a:ext uri="{9D8B030D-6E8A-4147-A177-3AD203B41FA5}">
                      <a16:colId xmlns:a16="http://schemas.microsoft.com/office/drawing/2014/main" val="3060175869"/>
                    </a:ext>
                  </a:extLst>
                </a:gridCol>
              </a:tblGrid>
              <a:tr h="10486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Quan sát quả trứng gà đã luộc, cắt đôi.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Hãy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kể tên các </a:t>
                      </a:r>
                      <a:r>
                        <a:rPr lang="en-US" sz="2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lớp</a:t>
                      </a:r>
                      <a:r>
                        <a:rPr lang="vi-VN" sz="2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quả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trứng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11674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483706D-C87A-67E6-9E60-5445FD5D0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4" y="728668"/>
            <a:ext cx="5495924" cy="3671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85655-2A28-31FD-4C26-ADC6237A8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013" y="728668"/>
            <a:ext cx="6200773" cy="393381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DE690E5-8AF2-9EFE-1A2F-AB307FDFB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972138"/>
              </p:ext>
            </p:extLst>
          </p:nvPr>
        </p:nvGraphicFramePr>
        <p:xfrm>
          <a:off x="5815012" y="4854454"/>
          <a:ext cx="6044053" cy="165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4053">
                  <a:extLst>
                    <a:ext uri="{9D8B030D-6E8A-4147-A177-3AD203B41FA5}">
                      <a16:colId xmlns:a16="http://schemas.microsoft.com/office/drawing/2014/main" val="3018220917"/>
                    </a:ext>
                  </a:extLst>
                </a:gridCol>
              </a:tblGrid>
              <a:tr h="127487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Quan sát hình 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9.1,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em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hãy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vi-VN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cho biết cấu tạo bên trong của Trái Đất gồm mấy lớp?</a:t>
                      </a: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299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98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BA39EB75-1A96-996D-2AE5-809A8D413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5CAB8738-7368-EC72-F413-CA478D0406BF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67AF9FB-524A-47C3-CA7D-4158EA30ABD4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Cấu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F2A7FF-70BD-8115-C2B1-DA135BBD4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296886"/>
              </p:ext>
            </p:extLst>
          </p:nvPr>
        </p:nvGraphicFramePr>
        <p:xfrm>
          <a:off x="176212" y="658698"/>
          <a:ext cx="6953251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3251">
                  <a:extLst>
                    <a:ext uri="{9D8B030D-6E8A-4147-A177-3AD203B41FA5}">
                      <a16:colId xmlns:a16="http://schemas.microsoft.com/office/drawing/2014/main" val="3060175869"/>
                    </a:ext>
                  </a:extLst>
                </a:gridCol>
              </a:tblGrid>
              <a:tr h="2683768">
                <a:tc>
                  <a:txBody>
                    <a:bodyPr/>
                    <a:lstStyle/>
                    <a:p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600" b="0" i="0" dirty="0" err="1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Hoạt</a:t>
                      </a:r>
                      <a:r>
                        <a:rPr lang="en-US" sz="2600" b="0" i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600" b="0" i="0" dirty="0" err="1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động</a:t>
                      </a:r>
                      <a:r>
                        <a:rPr lang="en-US" sz="2600" b="0" i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600" b="0" i="0" dirty="0" err="1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nhóm</a:t>
                      </a:r>
                      <a:r>
                        <a:rPr lang="en-US" sz="2600" b="0" i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(5 </a:t>
                      </a:r>
                      <a:r>
                        <a:rPr lang="en-US" sz="2600" b="0" i="0" dirty="0" err="1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phút</a:t>
                      </a:r>
                      <a:r>
                        <a:rPr lang="en-US" sz="2600" b="0" i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  <a:p>
                      <a:r>
                        <a:rPr lang="vi-VN" sz="2600" b="0" i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+ Nhóm 1:Tìm hiểu đặc điểm của lớp vỏ Trái</a:t>
                      </a:r>
                      <a:r>
                        <a:rPr lang="en-US" sz="2600" b="0" i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vi-VN" sz="2600" b="0" i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Đất.</a:t>
                      </a:r>
                      <a:endParaRPr lang="en-US" sz="2600" b="0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lang="vi-VN" sz="2600" b="0" i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+ Nhóm 2: Tìm hiểu đặc điểm của lớp man -ti.</a:t>
                      </a:r>
                      <a:endParaRPr lang="en-US" sz="2600" b="0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lang="vi-VN" sz="2600" b="0" i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+ Nhóm 3: Tìm hiểu đặc điểm của lớp nhân</a:t>
                      </a:r>
                      <a:r>
                        <a:rPr lang="en-US" sz="2600" b="0" i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600" b="0" i="0" u="none" strike="noStrike" cap="none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Câu</a:t>
                      </a:r>
                      <a:r>
                        <a:rPr lang="en-US" sz="2600" b="0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600" b="0" i="0" u="none" strike="noStrike" cap="none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hỏi</a:t>
                      </a:r>
                      <a:r>
                        <a:rPr lang="en-US" sz="2600" b="0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600" b="0" i="0" u="none" strike="noStrike" cap="none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chung</a:t>
                      </a:r>
                      <a:r>
                        <a:rPr lang="en-US" sz="2600" b="0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: </a:t>
                      </a:r>
                      <a:r>
                        <a:rPr lang="nl-NL" sz="2600" b="0" i="0" u="none" strike="noStrike" cap="none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  <a:sym typeface="Arial"/>
                        </a:rPr>
                        <a:t>Trong 3 lớp, lớp nào là quan trọng nhất ? Vì sao?</a:t>
                      </a:r>
                      <a:endParaRPr lang="en-US" sz="2600" b="0" i="0" u="none" strike="noStrike" cap="none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itchFamily="18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11674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42A46CE-47F3-8D11-E046-AA581CD38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88" y="658698"/>
            <a:ext cx="4529578" cy="371327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BEFF92-31C2-77F9-A27F-9C590C00D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097995"/>
              </p:ext>
            </p:extLst>
          </p:nvPr>
        </p:nvGraphicFramePr>
        <p:xfrm>
          <a:off x="176213" y="3554298"/>
          <a:ext cx="7153276" cy="284650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33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4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3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16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 manti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6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6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6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91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C37B543F-CFB3-94DF-61A9-9316E3C8B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4A179F7D-88CF-7C92-27F9-8C5AAC746283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076E736-4C1D-1E97-817D-14430403EEA6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Cấu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4B2A89-E87E-8335-5450-A99993ED8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16067"/>
              </p:ext>
            </p:extLst>
          </p:nvPr>
        </p:nvGraphicFramePr>
        <p:xfrm>
          <a:off x="176213" y="658698"/>
          <a:ext cx="70104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3060175869"/>
                    </a:ext>
                  </a:extLst>
                </a:gridCol>
              </a:tblGrid>
              <a:tr h="1341550">
                <a:tc>
                  <a:txBody>
                    <a:bodyPr/>
                    <a:lstStyle/>
                    <a:p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(5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phút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)</a:t>
                      </a:r>
                    </a:p>
                    <a:p>
                      <a:r>
                        <a:rPr lang="vi-VN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+ Nhóm 1: Tìm hiểu đặc điểm của lớp vỏ Trái Đất.</a:t>
                      </a: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11674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1C0410F-449A-01EB-0A3A-9173F3E50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053388"/>
              </p:ext>
            </p:extLst>
          </p:nvPr>
        </p:nvGraphicFramePr>
        <p:xfrm>
          <a:off x="0" y="2140357"/>
          <a:ext cx="6386513" cy="4331882"/>
        </p:xfrm>
        <a:graphic>
          <a:graphicData uri="http://schemas.openxmlformats.org/drawingml/2006/table">
            <a:tbl>
              <a:tblPr firstRow="1" firstCol="1" bandRow="1"/>
              <a:tblGrid>
                <a:gridCol w="3402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4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4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46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</a:t>
                      </a:r>
                      <a:r>
                        <a:rPr lang="vi-VN" sz="28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ày từ 5-70km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8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 vật chất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</a:t>
                      </a:r>
                      <a:r>
                        <a:rPr lang="vi-VN" sz="28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rạng thái rắn chắc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49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hiệt độ tối đa 1000</a:t>
                      </a:r>
                      <a:r>
                        <a:rPr lang="vi-VN" sz="2800" baseline="30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CEBED46-8AE8-E937-7EC7-FE4A0CC23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613" y="2286000"/>
            <a:ext cx="4371974" cy="30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0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1F471E42-D721-5B4B-0BD7-5F5644CE4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73A1A3CE-B79D-B654-B29C-F9E8D3167CA3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55986A-2C53-0F9F-B6F7-82A0E3596D8F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Cấu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CC171E-26B6-3A19-6965-00B759A4E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199610"/>
              </p:ext>
            </p:extLst>
          </p:nvPr>
        </p:nvGraphicFramePr>
        <p:xfrm>
          <a:off x="176213" y="658698"/>
          <a:ext cx="7010400" cy="112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3060175869"/>
                    </a:ext>
                  </a:extLst>
                </a:gridCol>
              </a:tblGrid>
              <a:tr h="1127240">
                <a:tc>
                  <a:txBody>
                    <a:bodyPr/>
                    <a:lstStyle/>
                    <a:p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(5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phút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)</a:t>
                      </a:r>
                    </a:p>
                    <a:p>
                      <a:r>
                        <a:rPr lang="vi-VN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Nhóm 2: Tìm hiểu đặc điểm của lớp man -ti.</a:t>
                      </a: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11674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C0D53CB-48E6-F6DB-1D41-756E2D6E3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88" y="658698"/>
            <a:ext cx="4529578" cy="371327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FAD76A7-FE8D-8F6B-D0FB-90120463E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050344"/>
              </p:ext>
            </p:extLst>
          </p:nvPr>
        </p:nvGraphicFramePr>
        <p:xfrm>
          <a:off x="176213" y="1881696"/>
          <a:ext cx="6753225" cy="3861880"/>
        </p:xfrm>
        <a:graphic>
          <a:graphicData uri="http://schemas.openxmlformats.org/drawingml/2006/table">
            <a:tbl>
              <a:tblPr firstRow="1" firstCol="1" bandRow="1"/>
              <a:tblGrid>
                <a:gridCol w="318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8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7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Gần 3000km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8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 vật chất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</a:t>
                      </a:r>
                      <a:r>
                        <a:rPr lang="vi-VN" sz="28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rạng thái từ quánh dẻo đến lỏng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94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hoảng 1500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- 3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700</a:t>
                      </a:r>
                      <a:r>
                        <a:rPr lang="vi-VN" sz="2800" baseline="30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58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C04A5B01-6A8A-DCC7-7447-CFB2FFEFD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32">
            <a:extLst>
              <a:ext uri="{FF2B5EF4-FFF2-40B4-BE49-F238E27FC236}">
                <a16:creationId xmlns:a16="http://schemas.microsoft.com/office/drawing/2014/main" id="{82F7C6FD-71D0-102E-0039-8021BBED56A6}"/>
              </a:ext>
            </a:extLst>
          </p:cNvPr>
          <p:cNvCxnSpPr/>
          <p:nvPr/>
        </p:nvCxnSpPr>
        <p:spPr>
          <a:xfrm>
            <a:off x="2783567" y="4592517"/>
            <a:ext cx="3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08A505-0881-6B9B-4AA4-C122E50AA94A}"/>
              </a:ext>
            </a:extLst>
          </p:cNvPr>
          <p:cNvGraphicFramePr>
            <a:graphicFrameLocks noGrp="1"/>
          </p:cNvGraphicFramePr>
          <p:nvPr/>
        </p:nvGraphicFramePr>
        <p:xfrm>
          <a:off x="176213" y="0"/>
          <a:ext cx="116828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852">
                  <a:extLst>
                    <a:ext uri="{9D8B030D-6E8A-4147-A177-3AD203B41FA5}">
                      <a16:colId xmlns:a16="http://schemas.microsoft.com/office/drawing/2014/main" val="137417979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I.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Cấu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tạo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Trái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280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8712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5AFEB5-8129-2AF2-5B39-00469E80E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99072"/>
              </p:ext>
            </p:extLst>
          </p:nvPr>
        </p:nvGraphicFramePr>
        <p:xfrm>
          <a:off x="176213" y="658698"/>
          <a:ext cx="70104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0400">
                  <a:extLst>
                    <a:ext uri="{9D8B030D-6E8A-4147-A177-3AD203B41FA5}">
                      <a16:colId xmlns:a16="http://schemas.microsoft.com/office/drawing/2014/main" val="3060175869"/>
                    </a:ext>
                  </a:extLst>
                </a:gridCol>
              </a:tblGrid>
              <a:tr h="1012940">
                <a:tc>
                  <a:txBody>
                    <a:bodyPr/>
                    <a:lstStyle/>
                    <a:p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(5 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phút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)</a:t>
                      </a:r>
                    </a:p>
                    <a:p>
                      <a:r>
                        <a:rPr lang="vi-VN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Nhóm 3: Tìm hiểu đặc điểm của lớp nhân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11674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6A002AA-0A43-BD91-8ECC-0F6AB65F7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88" y="658698"/>
            <a:ext cx="4529578" cy="371327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808BFF4-40BD-E44E-D668-7CAA9F440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10339"/>
              </p:ext>
            </p:extLst>
          </p:nvPr>
        </p:nvGraphicFramePr>
        <p:xfrm>
          <a:off x="401010" y="1717597"/>
          <a:ext cx="6285540" cy="4168852"/>
        </p:xfrm>
        <a:graphic>
          <a:graphicData uri="http://schemas.openxmlformats.org/drawingml/2006/table">
            <a:tbl>
              <a:tblPr firstRow="1" firstCol="1" bandRow="1"/>
              <a:tblGrid>
                <a:gridCol w="3141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4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85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7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Trên 3000km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1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 vật chất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lỏng đến rắn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83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Cao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k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hoảng 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5000</a:t>
                      </a:r>
                      <a:r>
                        <a:rPr lang="vi-VN" sz="2800" baseline="30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657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1589</Words>
  <Application>Microsoft Office PowerPoint</Application>
  <PresentationFormat>Widescreen</PresentationFormat>
  <Paragraphs>172</Paragraphs>
  <Slides>39</Slides>
  <Notes>31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APPLE CHANCERY</vt:lpstr>
      <vt:lpstr>Arial</vt:lpstr>
      <vt:lpstr>Calibri</vt:lpstr>
      <vt:lpstr>Karla</vt:lpstr>
      <vt:lpstr>Muli</vt:lpstr>
      <vt:lpstr>Open Sans</vt:lpstr>
      <vt:lpstr>Roboto Condensed Light</vt:lpstr>
      <vt:lpstr>Rochester</vt:lpstr>
      <vt:lpstr>Tahoma</vt:lpstr>
      <vt:lpstr>Times New Roman</vt:lpstr>
      <vt:lpstr>Wingdings</vt:lpstr>
      <vt:lpstr>Language Arts Subject for Highschool - 9th Grade: Comparing Texts</vt:lpstr>
      <vt:lpstr>CHÀO MỪNG CÁC EM ĐẾN VỚI  BÀI HỌC ĐỊA LÍ  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Subject for High school</dc:title>
  <dc:creator>Anh Ha Nhat</dc:creator>
  <cp:lastModifiedBy>Admin</cp:lastModifiedBy>
  <cp:revision>288</cp:revision>
  <dcterms:created xsi:type="dcterms:W3CDTF">2021-09-12T01:39:50Z</dcterms:created>
  <dcterms:modified xsi:type="dcterms:W3CDTF">2024-11-26T02:35:14Z</dcterms:modified>
</cp:coreProperties>
</file>