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25"/>
  </p:notesMasterIdLst>
  <p:sldIdLst>
    <p:sldId id="260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B6B289"/>
    <a:srgbClr val="B5B18F"/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BCC7B-EFB7-4623-99C8-6B6ECEA2F3A1}"/>
              </a:ext>
            </a:extLst>
          </p:cNvPr>
          <p:cNvSpPr txBox="1"/>
          <p:nvPr/>
        </p:nvSpPr>
        <p:spPr>
          <a:xfrm>
            <a:off x="2362200" y="4343400"/>
            <a:ext cx="5544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 BÁ THAO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I PHƯỚC SƠN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ABFB1-5215-461E-A6B7-04714771E03E}"/>
              </a:ext>
            </a:extLst>
          </p:cNvPr>
          <p:cNvSpPr txBox="1"/>
          <p:nvPr/>
        </p:nvSpPr>
        <p:spPr>
          <a:xfrm>
            <a:off x="990600" y="609600"/>
            <a:ext cx="6311510" cy="1477328"/>
          </a:xfrm>
          <a:prstGeom prst="rect">
            <a:avLst/>
          </a:prstGeom>
          <a:noFill/>
          <a:ln>
            <a:solidFill>
              <a:srgbClr val="B5B18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BC1AF-056F-4E23-89DE-CD2A37CF5CB4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F6FD0-8E09-47C2-B3BF-D932C2A09A16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F9D5F-C0A4-400A-B320-033AEFE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801"/>
            <a:ext cx="840137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A7AB7-5110-4599-BC6A-C68E6487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5"/>
            <a:ext cx="9144000" cy="170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F4EB8-BDE1-4B59-AF7C-4D1A908EC2FA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58191-CDD1-4E31-A949-B1A2F8D10A95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5EF5A-6544-4426-A6FD-CDFA6A54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995"/>
            <a:ext cx="9144000" cy="184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4AFE-BA6A-4DEB-8526-A78ECEA9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329"/>
            <a:ext cx="9144000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5F39-B074-4BFB-A78A-44C46274695B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4B138-0963-4EE4-8F98-8D8FF7D75031}"/>
              </a:ext>
            </a:extLst>
          </p:cNvPr>
          <p:cNvSpPr/>
          <p:nvPr/>
        </p:nvSpPr>
        <p:spPr>
          <a:xfrm>
            <a:off x="38100" y="685800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2: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3C1A8-BF4E-4FF7-8D32-387368A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65766"/>
            <a:ext cx="9124950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73AE5-873F-4705-B0A4-390F55DFFA77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5D42-5F9A-4ABD-BC83-CC1A1829D50C}"/>
              </a:ext>
            </a:extLst>
          </p:cNvPr>
          <p:cNvSpPr/>
          <p:nvPr/>
        </p:nvSpPr>
        <p:spPr>
          <a:xfrm>
            <a:off x="38100" y="685800"/>
            <a:ext cx="27813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F7675-2AF8-4BD3-89E3-588ECFB716D8}"/>
              </a:ext>
            </a:extLst>
          </p:cNvPr>
          <p:cNvSpPr/>
          <p:nvPr/>
        </p:nvSpPr>
        <p:spPr>
          <a:xfrm>
            <a:off x="0" y="1239798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 x 4cm.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(H.5.9c)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66620-3BEE-4730-94EF-332147DDCC92}"/>
              </a:ext>
            </a:extLst>
          </p:cNvPr>
          <p:cNvSpPr/>
          <p:nvPr/>
        </p:nvSpPr>
        <p:spPr>
          <a:xfrm>
            <a:off x="0" y="292776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5.9b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(H.5.9c).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DADC4-5722-467C-A03D-C89CE19D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061726"/>
            <a:ext cx="8229600" cy="2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2B19-15F9-4790-B179-7A5167AF9FB9}"/>
              </a:ext>
            </a:extLst>
          </p:cNvPr>
          <p:cNvSpPr/>
          <p:nvPr/>
        </p:nvSpPr>
        <p:spPr>
          <a:xfrm>
            <a:off x="381000" y="8391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C67E2F-9501-4139-8829-E803F93B8B81}"/>
              </a:ext>
            </a:extLst>
          </p:cNvPr>
          <p:cNvSpPr/>
          <p:nvPr/>
        </p:nvSpPr>
        <p:spPr>
          <a:xfrm>
            <a:off x="609600" y="76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lang="en-US" sz="2800" b="1" dirty="0">
              <a:latin typeface="Calibri" panose="020F0502020204030204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28872-834E-419C-9A4B-5FA06C4B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0307"/>
            <a:ext cx="3642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647697-2BFB-4A63-B78C-70822211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148080"/>
            <a:ext cx="3812540" cy="32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84DEC8-4064-4C17-9B6A-17EE776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7706"/>
            <a:ext cx="3642360" cy="25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684D5-4205-431C-BD66-20F9BEF89896}"/>
              </a:ext>
            </a:extLst>
          </p:cNvPr>
          <p:cNvSpPr txBox="1"/>
          <p:nvPr/>
        </p:nvSpPr>
        <p:spPr>
          <a:xfrm>
            <a:off x="2895600" y="228600"/>
            <a:ext cx="3833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VỀ NHÀ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76200" y="1295400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“XIN CHÂN THÀNH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CẢM ƠN CÁC THẦY CÔ GIÁO VÀ CÁC EM HỌC SINH!"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slide đẹp cho powerpoint 2021 - Bảng Xếp Hạng">
            <a:extLst>
              <a:ext uri="{FF2B5EF4-FFF2-40B4-BE49-F238E27FC236}">
                <a16:creationId xmlns:a16="http://schemas.microsoft.com/office/drawing/2014/main" id="{A59384C0-C51C-495B-A4C3-3C5A0CC23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51B47-925A-4E8D-BEA4-0CAC3475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9FE41-5B6A-4BFB-863A-748340E1D0BA}"/>
              </a:ext>
            </a:extLst>
          </p:cNvPr>
          <p:cNvSpPr txBox="1"/>
          <p:nvPr/>
        </p:nvSpPr>
        <p:spPr>
          <a:xfrm>
            <a:off x="2175060" y="1676281"/>
            <a:ext cx="44989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2-Tiết 16, 17</a:t>
            </a:r>
            <a:endParaRPr lang="en-US" sz="4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1ED42-FD59-4307-90F1-C5A1FCBB8CD3}"/>
              </a:ext>
            </a:extLst>
          </p:cNvPr>
          <p:cNvSpPr txBox="1"/>
          <p:nvPr/>
        </p:nvSpPr>
        <p:spPr>
          <a:xfrm>
            <a:off x="826133" y="2743200"/>
            <a:ext cx="7491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9135EE-3FF7-42F9-B1EB-F1CC39FFAB8E}"/>
              </a:ext>
            </a:extLst>
          </p:cNvPr>
          <p:cNvSpPr txBox="1"/>
          <p:nvPr/>
        </p:nvSpPr>
        <p:spPr>
          <a:xfrm>
            <a:off x="1295400" y="1524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ECDF0-7B8C-4146-983E-C6B680E3F988}"/>
              </a:ext>
            </a:extLst>
          </p:cNvPr>
          <p:cNvSpPr/>
          <p:nvPr/>
        </p:nvSpPr>
        <p:spPr>
          <a:xfrm>
            <a:off x="76200" y="706398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F710B-4D5B-4FCB-86C0-0998DD4C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1"/>
            <a:ext cx="9144000" cy="17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8F5E9-92B3-491B-885B-BF41ECAB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661"/>
            <a:ext cx="1981200" cy="24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5F099-F7E9-4D49-A3F3-66D1F1F0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967981"/>
            <a:ext cx="7162800" cy="2442219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18A012D0-4423-4768-AEAE-68FBE53D9702}"/>
              </a:ext>
            </a:extLst>
          </p:cNvPr>
          <p:cNvSpPr/>
          <p:nvPr/>
        </p:nvSpPr>
        <p:spPr>
          <a:xfrm>
            <a:off x="762000" y="5420360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600" dirty="0">
                <a:latin typeface="+mj-lt"/>
              </a:rPr>
              <a:t>Chong </a:t>
            </a:r>
            <a:r>
              <a:rPr lang="en-US" sz="2600" dirty="0" err="1">
                <a:latin typeface="+mj-lt"/>
              </a:rPr>
              <a:t>chóng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 </a:t>
            </a:r>
            <a:r>
              <a:rPr lang="en-US" sz="2600" dirty="0" err="1">
                <a:latin typeface="+mj-lt"/>
              </a:rPr>
              <a:t>nửa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vòng</a:t>
            </a:r>
            <a:r>
              <a:rPr lang="en-US" sz="2600" dirty="0">
                <a:latin typeface="+mj-lt"/>
              </a:rPr>
              <a:t> “</a:t>
            </a:r>
            <a:r>
              <a:rPr lang="en-US" sz="2600" dirty="0" err="1">
                <a:latin typeface="+mj-lt"/>
              </a:rPr>
              <a:t>chồng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khít</a:t>
            </a:r>
            <a:r>
              <a:rPr lang="en-US" sz="2600" dirty="0">
                <a:latin typeface="+mj-lt"/>
              </a:rPr>
              <a:t>” </a:t>
            </a:r>
            <a:r>
              <a:rPr lang="en-US" sz="2600" dirty="0" err="1">
                <a:latin typeface="+mj-lt"/>
              </a:rPr>
              <a:t>với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nó</a:t>
            </a:r>
            <a:r>
              <a:rPr lang="en-US" sz="2600" dirty="0">
                <a:latin typeface="+mj-lt"/>
              </a:rPr>
              <a:t> ở </a:t>
            </a:r>
            <a:r>
              <a:rPr lang="en-US" sz="2600" dirty="0" err="1">
                <a:latin typeface="+mj-lt"/>
              </a:rPr>
              <a:t>vị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B0132-2567-447E-8AEC-FB7CAC68FAE8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044BC-4A4F-4351-8902-A3CB5685ACE5}"/>
              </a:ext>
            </a:extLst>
          </p:cNvPr>
          <p:cNvSpPr/>
          <p:nvPr/>
        </p:nvSpPr>
        <p:spPr>
          <a:xfrm>
            <a:off x="152400" y="604956"/>
            <a:ext cx="56176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CA564-8A62-4648-A45E-31E094B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399"/>
            <a:ext cx="9144000" cy="144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9A146-78AA-46FF-B8B3-F54CB11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375"/>
            <a:ext cx="7848600" cy="383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EFFBD-EC99-47BC-B4F0-59BD3DB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06650"/>
            <a:ext cx="9144000" cy="67299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0668ECAA-C4F0-47FE-88EE-B7936CE46EEF}"/>
              </a:ext>
            </a:extLst>
          </p:cNvPr>
          <p:cNvSpPr/>
          <p:nvPr/>
        </p:nvSpPr>
        <p:spPr>
          <a:xfrm>
            <a:off x="533400" y="1117877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49578EC-79C6-4E96-A6FD-D2B5D2CCE914}"/>
              </a:ext>
            </a:extLst>
          </p:cNvPr>
          <p:cNvSpPr/>
          <p:nvPr/>
        </p:nvSpPr>
        <p:spPr>
          <a:xfrm>
            <a:off x="3733800" y="2718465"/>
            <a:ext cx="2286000" cy="3291405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5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4259E-B517-499D-AE40-69C067310A67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930ED-A02F-448F-97A4-82D79F5CB174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EB9F0-717A-4345-985E-521D05299B1F}"/>
              </a:ext>
            </a:extLst>
          </p:cNvPr>
          <p:cNvSpPr/>
          <p:nvPr/>
        </p:nvSpPr>
        <p:spPr>
          <a:xfrm>
            <a:off x="38100" y="1155437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B4A1-0578-4716-B61A-FCC6F442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27502"/>
            <a:ext cx="6477000" cy="13044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123AEF-7137-4486-BB0C-CF70DAC1A26A}"/>
              </a:ext>
            </a:extLst>
          </p:cNvPr>
          <p:cNvGrpSpPr/>
          <p:nvPr/>
        </p:nvGrpSpPr>
        <p:grpSpPr>
          <a:xfrm>
            <a:off x="3192732" y="2667000"/>
            <a:ext cx="2423255" cy="633712"/>
            <a:chOff x="3192732" y="3023889"/>
            <a:chExt cx="2423255" cy="633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C8FD8B-2FE5-4548-97CB-DEFBC96CDB2E}"/>
                </a:ext>
              </a:extLst>
            </p:cNvPr>
            <p:cNvSpPr/>
            <p:nvPr/>
          </p:nvSpPr>
          <p:spPr>
            <a:xfrm>
              <a:off x="4419600" y="3048000"/>
              <a:ext cx="45719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A21EB-2DFA-4C7F-85DF-486803478C0F}"/>
                </a:ext>
              </a:extLst>
            </p:cNvPr>
            <p:cNvSpPr txBox="1"/>
            <p:nvPr/>
          </p:nvSpPr>
          <p:spPr>
            <a:xfrm>
              <a:off x="4290013" y="3195936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I</a:t>
              </a:r>
              <a:endParaRPr lang="vi-VN" sz="2400" b="1" i="1" dirty="0"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8BA82F-25C9-4F18-9DE0-A2FB0810D0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3587" y="3023889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EBA943-689C-4036-A27F-FFE4274A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192732" y="3050232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443BA-DF3E-419E-B307-968089C057CC}"/>
              </a:ext>
            </a:extLst>
          </p:cNvPr>
          <p:cNvSpPr/>
          <p:nvPr/>
        </p:nvSpPr>
        <p:spPr>
          <a:xfrm>
            <a:off x="38100" y="3576499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825815"/>
            <a:ext cx="9182100" cy="1340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74C5B-BD1F-4F92-99E9-8746DF759BEA}"/>
              </a:ext>
            </a:extLst>
          </p:cNvPr>
          <p:cNvCxnSpPr/>
          <p:nvPr/>
        </p:nvCxnSpPr>
        <p:spPr>
          <a:xfrm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E175B-7526-4CDF-AE55-AF94011BECFB}"/>
              </a:ext>
            </a:extLst>
          </p:cNvPr>
          <p:cNvCxnSpPr>
            <a:cxnSpLocks/>
          </p:cNvCxnSpPr>
          <p:nvPr/>
        </p:nvCxnSpPr>
        <p:spPr>
          <a:xfrm flipH="1"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8769307F-FC4C-4FB8-880C-18C7834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4483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B4123-3628-48D6-9B5A-FC6F02E90B8E}"/>
              </a:ext>
            </a:extLst>
          </p:cNvPr>
          <p:cNvCxnSpPr>
            <a:cxnSpLocks/>
          </p:cNvCxnSpPr>
          <p:nvPr/>
        </p:nvCxnSpPr>
        <p:spPr>
          <a:xfrm>
            <a:off x="8001000" y="5448300"/>
            <a:ext cx="381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D944A4-1C16-4651-845A-E81513E42AE6}"/>
              </a:ext>
            </a:extLst>
          </p:cNvPr>
          <p:cNvCxnSpPr>
            <a:cxnSpLocks/>
          </p:cNvCxnSpPr>
          <p:nvPr/>
        </p:nvCxnSpPr>
        <p:spPr>
          <a:xfrm flipV="1">
            <a:off x="8191500" y="5257800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F751B004-941B-4564-8136-5DD67058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B4F303-191D-4608-9184-28712577B287}"/>
              </a:ext>
            </a:extLst>
          </p:cNvPr>
          <p:cNvCxnSpPr>
            <a:cxnSpLocks/>
          </p:cNvCxnSpPr>
          <p:nvPr/>
        </p:nvCxnSpPr>
        <p:spPr>
          <a:xfrm flipH="1">
            <a:off x="6248400" y="5076825"/>
            <a:ext cx="381000" cy="838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3769FF-09FA-4896-8A77-A6E666935D06}"/>
              </a:ext>
            </a:extLst>
          </p:cNvPr>
          <p:cNvCxnSpPr>
            <a:cxnSpLocks/>
          </p:cNvCxnSpPr>
          <p:nvPr/>
        </p:nvCxnSpPr>
        <p:spPr>
          <a:xfrm>
            <a:off x="5905500" y="5048250"/>
            <a:ext cx="1019175" cy="8667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14">
            <a:extLst>
              <a:ext uri="{FF2B5EF4-FFF2-40B4-BE49-F238E27FC236}">
                <a16:creationId xmlns:a16="http://schemas.microsoft.com/office/drawing/2014/main" id="{90B0A00B-B995-4AC4-932A-EF0EE567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7202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CD85ED-D7C0-45BB-B2E0-F5DCAAD8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84" y="6166035"/>
            <a:ext cx="674266" cy="576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B03AB0-316C-437D-B543-BC413A01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867" y="6137460"/>
            <a:ext cx="674266" cy="576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BDE6C1-ED0A-4FC2-9C07-A915CA52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67" y="6159334"/>
            <a:ext cx="674266" cy="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3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82647-DD28-416B-97AA-BD3D41B98DE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D3657-D7DC-4451-9990-87A9AC1AB311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AB66B-340E-4293-858C-331978B8E833}"/>
              </a:ext>
            </a:extLst>
          </p:cNvPr>
          <p:cNvSpPr/>
          <p:nvPr/>
        </p:nvSpPr>
        <p:spPr>
          <a:xfrm>
            <a:off x="38100" y="1155437"/>
            <a:ext cx="9144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099204"/>
            <a:ext cx="9144000" cy="2777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D4A4C-5549-4287-92C5-7E89AE4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3437"/>
            <a:ext cx="1528763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5B43-E6F0-4314-A58E-4434BF1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3437"/>
            <a:ext cx="1528763" cy="15287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E09DEC-B110-48AC-90B4-DBE1576E2011}"/>
              </a:ext>
            </a:extLst>
          </p:cNvPr>
          <p:cNvCxnSpPr>
            <a:cxnSpLocks/>
          </p:cNvCxnSpPr>
          <p:nvPr/>
        </p:nvCxnSpPr>
        <p:spPr>
          <a:xfrm>
            <a:off x="447675" y="2447925"/>
            <a:ext cx="1281113" cy="13620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C92AE-ADF5-48CA-B510-B018C0937D5A}"/>
              </a:ext>
            </a:extLst>
          </p:cNvPr>
          <p:cNvCxnSpPr>
            <a:cxnSpLocks/>
          </p:cNvCxnSpPr>
          <p:nvPr/>
        </p:nvCxnSpPr>
        <p:spPr>
          <a:xfrm flipH="1">
            <a:off x="447676" y="2447925"/>
            <a:ext cx="1277541" cy="14382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14">
            <a:extLst>
              <a:ext uri="{FF2B5EF4-FFF2-40B4-BE49-F238E27FC236}">
                <a16:creationId xmlns:a16="http://schemas.microsoft.com/office/drawing/2014/main" id="{2A8E58A8-682E-47B1-88A3-FE0E54C0BE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00700" y="3138187"/>
            <a:ext cx="76200" cy="76199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E412A049-C5A4-4C41-B548-3A5129AE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46" y="31287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7B0EB-650F-4392-A924-ABFD445B4909}"/>
              </a:ext>
            </a:extLst>
          </p:cNvPr>
          <p:cNvCxnSpPr>
            <a:cxnSpLocks/>
          </p:cNvCxnSpPr>
          <p:nvPr/>
        </p:nvCxnSpPr>
        <p:spPr>
          <a:xfrm>
            <a:off x="4831558" y="2625992"/>
            <a:ext cx="1493042" cy="10243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5881CA-86F2-4B89-9C54-F550B3FDFD34}"/>
              </a:ext>
            </a:extLst>
          </p:cNvPr>
          <p:cNvCxnSpPr>
            <a:cxnSpLocks/>
          </p:cNvCxnSpPr>
          <p:nvPr/>
        </p:nvCxnSpPr>
        <p:spPr>
          <a:xfrm flipV="1">
            <a:off x="4841677" y="2625992"/>
            <a:ext cx="1594246" cy="11228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86F1C-C882-4C74-964F-531D8A2492A1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1025A-115C-432D-918E-91B750FB4225}"/>
              </a:ext>
            </a:extLst>
          </p:cNvPr>
          <p:cNvSpPr/>
          <p:nvPr/>
        </p:nvSpPr>
        <p:spPr>
          <a:xfrm>
            <a:off x="0" y="4572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00289-2D7B-43FF-9137-26BF6CC3C8D0}"/>
              </a:ext>
            </a:extLst>
          </p:cNvPr>
          <p:cNvSpPr/>
          <p:nvPr/>
        </p:nvSpPr>
        <p:spPr>
          <a:xfrm>
            <a:off x="0" y="838907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5.8b.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 5.8c).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74485-CD85-4224-BE75-5F7ABD021F6B}"/>
              </a:ext>
            </a:extLst>
          </p:cNvPr>
          <p:cNvSpPr/>
          <p:nvPr/>
        </p:nvSpPr>
        <p:spPr>
          <a:xfrm>
            <a:off x="0" y="2526870"/>
            <a:ext cx="9144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B01D-7EF7-49DB-891F-EF6B9FB7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02738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890</TotalTime>
  <Words>800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Times New Roman</vt:lpstr>
      <vt:lpstr>thankgiving3</vt:lpstr>
      <vt:lpstr>1_thankgiving3</vt:lpstr>
      <vt:lpstr>2_thankgiving3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Admin</cp:lastModifiedBy>
  <cp:revision>63</cp:revision>
  <dcterms:created xsi:type="dcterms:W3CDTF">2013-06-29T09:31:20Z</dcterms:created>
  <dcterms:modified xsi:type="dcterms:W3CDTF">2022-12-01T16:00:04Z</dcterms:modified>
</cp:coreProperties>
</file>