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ink/ink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33" r:id="rId3"/>
    <p:sldMasterId id="2147483791" r:id="rId4"/>
    <p:sldMasterId id="2147483803" r:id="rId5"/>
    <p:sldMasterId id="2147483821" r:id="rId6"/>
    <p:sldMasterId id="2147483866" r:id="rId7"/>
    <p:sldMasterId id="2147483880" r:id="rId8"/>
    <p:sldMasterId id="2147483892" r:id="rId9"/>
    <p:sldMasterId id="2147483927" r:id="rId10"/>
    <p:sldMasterId id="2147483939" r:id="rId11"/>
    <p:sldMasterId id="2147483951" r:id="rId12"/>
  </p:sldMasterIdLst>
  <p:notesMasterIdLst>
    <p:notesMasterId r:id="rId53"/>
  </p:notesMasterIdLst>
  <p:sldIdLst>
    <p:sldId id="325" r:id="rId13"/>
    <p:sldId id="651" r:id="rId14"/>
    <p:sldId id="697" r:id="rId15"/>
    <p:sldId id="276" r:id="rId16"/>
    <p:sldId id="483" r:id="rId17"/>
    <p:sldId id="581" r:id="rId18"/>
    <p:sldId id="299" r:id="rId19"/>
    <p:sldId id="257" r:id="rId20"/>
    <p:sldId id="266" r:id="rId21"/>
    <p:sldId id="636" r:id="rId22"/>
    <p:sldId id="302" r:id="rId23"/>
    <p:sldId id="587" r:id="rId24"/>
    <p:sldId id="653" r:id="rId25"/>
    <p:sldId id="720" r:id="rId26"/>
    <p:sldId id="619" r:id="rId27"/>
    <p:sldId id="268" r:id="rId28"/>
    <p:sldId id="702" r:id="rId29"/>
    <p:sldId id="705" r:id="rId30"/>
    <p:sldId id="270" r:id="rId31"/>
    <p:sldId id="706" r:id="rId32"/>
    <p:sldId id="273" r:id="rId33"/>
    <p:sldId id="272" r:id="rId34"/>
    <p:sldId id="277" r:id="rId35"/>
    <p:sldId id="707" r:id="rId36"/>
    <p:sldId id="279" r:id="rId37"/>
    <p:sldId id="713" r:id="rId38"/>
    <p:sldId id="281" r:id="rId39"/>
    <p:sldId id="709" r:id="rId40"/>
    <p:sldId id="283" r:id="rId41"/>
    <p:sldId id="708" r:id="rId42"/>
    <p:sldId id="285" r:id="rId43"/>
    <p:sldId id="711" r:id="rId44"/>
    <p:sldId id="703" r:id="rId45"/>
    <p:sldId id="712" r:id="rId46"/>
    <p:sldId id="716" r:id="rId47"/>
    <p:sldId id="652" r:id="rId48"/>
    <p:sldId id="719" r:id="rId49"/>
    <p:sldId id="718" r:id="rId50"/>
    <p:sldId id="300" r:id="rId51"/>
    <p:sldId id="637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11" clrIdx="1"/>
  <p:cmAuthor id="3" name="Trung" initials="T" lastIdx="13" clrIdx="2">
    <p:extLst>
      <p:ext uri="{19B8F6BF-5375-455C-9EA6-DF929625EA0E}">
        <p15:presenceInfo xmlns:p15="http://schemas.microsoft.com/office/powerpoint/2012/main" userId="07c07c4db70cfa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35422"/>
    <a:srgbClr val="DE4654"/>
    <a:srgbClr val="02023C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0" autoAdjust="0"/>
  </p:normalViewPr>
  <p:slideViewPr>
    <p:cSldViewPr>
      <p:cViewPr varScale="1">
        <p:scale>
          <a:sx n="105" d="100"/>
          <a:sy n="105" d="100"/>
        </p:scale>
        <p:origin x="26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27T12:24:29.626" idx="7">
    <p:pos x="10" y="10"/>
    <p:text>Bổ sung: Hình thức tổ chức, thời gian kèm đồng hồ đến ngược trên slide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4-03-16T03:25:58.3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0 0 0 0,'0'0'7994'0,"0"0"-7797"0,0 0-197 16,0 0-629-16,0 0-610 0</inkml:trace>
  <inkml:trace contextRef="#ctx0" brushRef="#br0" timeOffset="827.777">0 0 0 0,'0'0'138'0,"0"0"5"0,0 0-215 0,0 0 144 0</inkml:trace>
  <inkml:trace contextRef="#ctx0" brushRef="#br0" timeOffset="843.4">0 0 281 0</inkml:trace>
  <inkml:trace contextRef="#ctx0" brushRef="#br0" timeOffset="844.4">0 0 281 0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291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15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94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104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696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18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Điền tên nhóm chiến thắng.</a:t>
            </a:r>
          </a:p>
          <a:p>
            <a:pPr marL="171450" indent="-171450">
              <a:buFontTx/>
              <a:buChar char="-"/>
            </a:pPr>
            <a:r>
              <a:rPr lang="en-US"/>
              <a:t>Với sự nỗ lực hoàn thành nhiệm vụ, cả lớp thưởng cho nhóm… và cùng là thưởng cho chính mình một tràng pháo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47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0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16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0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650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0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95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826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 “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“Start”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“tam </a:t>
            </a:r>
            <a:r>
              <a:rPr lang="en-US" dirty="0" err="1"/>
              <a:t>giác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D9A03-E9E6-4FD3-8B85-E935550A7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9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1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249664" y="-2432400"/>
            <a:ext cx="9517944" cy="7737118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4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643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97264" y="-1670400"/>
            <a:ext cx="9517944" cy="7737118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720000" y="16216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720000" y="3276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720000" y="2075761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720000" y="3730211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2316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5198414" y="392758"/>
            <a:ext cx="3985503" cy="84825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7"/>
          <p:cNvSpPr/>
          <p:nvPr/>
        </p:nvSpPr>
        <p:spPr>
          <a:xfrm flipH="1">
            <a:off x="797570" y="1340346"/>
            <a:ext cx="8386467" cy="1819876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7"/>
          <p:cNvSpPr/>
          <p:nvPr/>
        </p:nvSpPr>
        <p:spPr>
          <a:xfrm flipH="1">
            <a:off x="8364238" y="2445523"/>
            <a:ext cx="819678" cy="314658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7"/>
          <p:cNvSpPr/>
          <p:nvPr/>
        </p:nvSpPr>
        <p:spPr>
          <a:xfrm flipH="1">
            <a:off x="-177778" y="2104690"/>
            <a:ext cx="9361694" cy="2012360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7"/>
          <p:cNvSpPr/>
          <p:nvPr/>
        </p:nvSpPr>
        <p:spPr>
          <a:xfrm flipH="1">
            <a:off x="4029862" y="3520529"/>
            <a:ext cx="5153814" cy="1015564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7"/>
          <p:cNvSpPr/>
          <p:nvPr/>
        </p:nvSpPr>
        <p:spPr>
          <a:xfrm flipH="1">
            <a:off x="8233982" y="5486695"/>
            <a:ext cx="949935" cy="459281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7"/>
          <p:cNvSpPr/>
          <p:nvPr/>
        </p:nvSpPr>
        <p:spPr>
          <a:xfrm flipH="1">
            <a:off x="-177898" y="3845515"/>
            <a:ext cx="9361814" cy="2217890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7"/>
          <p:cNvSpPr/>
          <p:nvPr/>
        </p:nvSpPr>
        <p:spPr>
          <a:xfrm flipH="1">
            <a:off x="-177870" y="4760127"/>
            <a:ext cx="4960169" cy="2176352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7"/>
          <p:cNvSpPr/>
          <p:nvPr/>
        </p:nvSpPr>
        <p:spPr>
          <a:xfrm flipH="1">
            <a:off x="4604555" y="5542000"/>
            <a:ext cx="4579363" cy="1972262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7"/>
          <p:cNvSpPr/>
          <p:nvPr/>
        </p:nvSpPr>
        <p:spPr>
          <a:xfrm flipH="1">
            <a:off x="2000742" y="6801848"/>
            <a:ext cx="4319449" cy="712432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7"/>
          <p:cNvSpPr/>
          <p:nvPr/>
        </p:nvSpPr>
        <p:spPr>
          <a:xfrm flipH="1">
            <a:off x="387612" y="6797686"/>
            <a:ext cx="658408" cy="716833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7"/>
          <p:cNvSpPr/>
          <p:nvPr/>
        </p:nvSpPr>
        <p:spPr>
          <a:xfrm flipH="1">
            <a:off x="-177798" y="5967071"/>
            <a:ext cx="4326332" cy="1547277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7"/>
          <p:cNvSpPr/>
          <p:nvPr/>
        </p:nvSpPr>
        <p:spPr>
          <a:xfrm flipH="1">
            <a:off x="-317781" y="-68597"/>
            <a:ext cx="4335896" cy="796099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7"/>
          <p:cNvSpPr/>
          <p:nvPr/>
        </p:nvSpPr>
        <p:spPr>
          <a:xfrm flipH="1">
            <a:off x="5196013" y="320365"/>
            <a:ext cx="3996027" cy="864218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185780" y="-222600"/>
            <a:ext cx="9377821" cy="2147740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824542" y="1267713"/>
            <a:ext cx="8367499" cy="1836163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7"/>
          <p:cNvSpPr/>
          <p:nvPr/>
        </p:nvSpPr>
        <p:spPr>
          <a:xfrm flipH="1">
            <a:off x="8384688" y="2373131"/>
            <a:ext cx="807313" cy="330705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7"/>
          <p:cNvSpPr/>
          <p:nvPr/>
        </p:nvSpPr>
        <p:spPr>
          <a:xfrm flipH="1">
            <a:off x="-185940" y="2027935"/>
            <a:ext cx="9377861" cy="203541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7"/>
          <p:cNvSpPr/>
          <p:nvPr/>
        </p:nvSpPr>
        <p:spPr>
          <a:xfrm flipH="1">
            <a:off x="4020139" y="3448056"/>
            <a:ext cx="5171942" cy="103173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7"/>
          <p:cNvSpPr/>
          <p:nvPr/>
        </p:nvSpPr>
        <p:spPr>
          <a:xfrm flipH="1">
            <a:off x="-186020" y="3773081"/>
            <a:ext cx="9378021" cy="2233737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7"/>
          <p:cNvSpPr/>
          <p:nvPr/>
        </p:nvSpPr>
        <p:spPr>
          <a:xfrm flipH="1">
            <a:off x="-185914" y="4687575"/>
            <a:ext cx="4977457" cy="2219891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7"/>
          <p:cNvSpPr/>
          <p:nvPr/>
        </p:nvSpPr>
        <p:spPr>
          <a:xfrm flipH="1">
            <a:off x="4718404" y="5469487"/>
            <a:ext cx="4473596" cy="1988630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7"/>
          <p:cNvSpPr/>
          <p:nvPr/>
        </p:nvSpPr>
        <p:spPr>
          <a:xfrm flipH="1">
            <a:off x="1991136" y="6729454"/>
            <a:ext cx="4335456" cy="728679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7"/>
          <p:cNvSpPr/>
          <p:nvPr/>
        </p:nvSpPr>
        <p:spPr>
          <a:xfrm flipH="1">
            <a:off x="-185841" y="5894718"/>
            <a:ext cx="4348422" cy="1563444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7"/>
          <p:cNvSpPr/>
          <p:nvPr/>
        </p:nvSpPr>
        <p:spPr>
          <a:xfrm flipH="1">
            <a:off x="-325864" y="-120714"/>
            <a:ext cx="4355665" cy="807744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7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7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3665875" y="2171225"/>
            <a:ext cx="3073500" cy="16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817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8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213" name="Google Shape;213;p8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7" name="Google Shape;227;p8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0" name="Google Shape;230;p8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0" name="Google Shape;240;p8"/>
          <p:cNvSpPr/>
          <p:nvPr/>
        </p:nvSpPr>
        <p:spPr>
          <a:xfrm>
            <a:off x="1826875" y="757050"/>
            <a:ext cx="5572200" cy="37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1" name="Google Shape;241;p8"/>
          <p:cNvSpPr/>
          <p:nvPr/>
        </p:nvSpPr>
        <p:spPr>
          <a:xfrm>
            <a:off x="1750675" y="680841"/>
            <a:ext cx="5572200" cy="370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2737800" y="1307100"/>
            <a:ext cx="3668400" cy="252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104775" dir="282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2457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9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1861650" y="1146000"/>
            <a:ext cx="5420700" cy="22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5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2545650" y="3378900"/>
            <a:ext cx="4052700" cy="618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51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720000" y="1122300"/>
            <a:ext cx="2278500" cy="28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3612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408250" y="900639"/>
            <a:ext cx="8434200" cy="333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9" name="Google Shape;309;p11"/>
          <p:cNvSpPr/>
          <p:nvPr/>
        </p:nvSpPr>
        <p:spPr>
          <a:xfrm>
            <a:off x="301550" y="800063"/>
            <a:ext cx="8434200" cy="3330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55725"/>
            <a:ext cx="6576000" cy="1051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284000" y="2959375"/>
            <a:ext cx="65760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0034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130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4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3"/>
          <p:cNvGrpSpPr/>
          <p:nvPr/>
        </p:nvGrpSpPr>
        <p:grpSpPr>
          <a:xfrm>
            <a:off x="-97264" y="-2356200"/>
            <a:ext cx="9517944" cy="7737118"/>
            <a:chOff x="-97264" y="-2356200"/>
            <a:chExt cx="9517944" cy="7737118"/>
          </a:xfrm>
        </p:grpSpPr>
        <p:sp>
          <p:nvSpPr>
            <p:cNvPr id="315" name="Google Shape;315;p1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1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1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1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1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1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1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1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1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1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1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29" name="Google Shape;329;p1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30" name="Google Shape;330;p1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2" name="Google Shape;332;p1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1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1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1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2" name="Google Shape;342;p13"/>
          <p:cNvSpPr/>
          <p:nvPr/>
        </p:nvSpPr>
        <p:spPr>
          <a:xfrm>
            <a:off x="1418350" y="362750"/>
            <a:ext cx="64140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3"/>
          <p:cNvSpPr/>
          <p:nvPr/>
        </p:nvSpPr>
        <p:spPr>
          <a:xfrm>
            <a:off x="1311650" y="271625"/>
            <a:ext cx="64140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3749076" y="1379525"/>
            <a:ext cx="3127500" cy="21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45" name="Google Shape;345;p13"/>
          <p:cNvSpPr txBox="1">
            <a:spLocks noGrp="1"/>
          </p:cNvSpPr>
          <p:nvPr>
            <p:ph type="title" idx="2" hasCustomPrompt="1"/>
          </p:nvPr>
        </p:nvSpPr>
        <p:spPr>
          <a:xfrm>
            <a:off x="2267413" y="1960075"/>
            <a:ext cx="108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1"/>
          </p:nvPr>
        </p:nvSpPr>
        <p:spPr>
          <a:xfrm>
            <a:off x="3749113" y="3310975"/>
            <a:ext cx="2379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6499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97264" y="-2356200"/>
            <a:ext cx="9517944" cy="7737118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418350" y="362750"/>
            <a:ext cx="64140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4"/>
          <p:cNvSpPr/>
          <p:nvPr/>
        </p:nvSpPr>
        <p:spPr>
          <a:xfrm>
            <a:off x="1311650" y="271625"/>
            <a:ext cx="64140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3120175" y="3027700"/>
            <a:ext cx="4476300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1638513" y="3394725"/>
            <a:ext cx="108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3120213" y="3998100"/>
            <a:ext cx="2379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06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accent4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5"/>
          <p:cNvSpPr/>
          <p:nvPr/>
        </p:nvSpPr>
        <p:spPr>
          <a:xfrm rot="10800000" flipH="1">
            <a:off x="-89101" y="3917311"/>
            <a:ext cx="3985503" cy="84825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3" name="Google Shape;383;p15"/>
          <p:cNvSpPr/>
          <p:nvPr/>
        </p:nvSpPr>
        <p:spPr>
          <a:xfrm rot="10800000" flipH="1">
            <a:off x="-89221" y="1998099"/>
            <a:ext cx="8386467" cy="1819876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4" name="Google Shape;384;p15"/>
          <p:cNvSpPr/>
          <p:nvPr/>
        </p:nvSpPr>
        <p:spPr>
          <a:xfrm rot="10800000" flipH="1">
            <a:off x="-89101" y="2398138"/>
            <a:ext cx="819678" cy="314658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5" name="Google Shape;385;p15"/>
          <p:cNvSpPr/>
          <p:nvPr/>
        </p:nvSpPr>
        <p:spPr>
          <a:xfrm rot="10800000" flipH="1">
            <a:off x="-89101" y="1041270"/>
            <a:ext cx="9361694" cy="2012360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6" name="Google Shape;386;p15"/>
          <p:cNvSpPr/>
          <p:nvPr/>
        </p:nvSpPr>
        <p:spPr>
          <a:xfrm rot="10800000" flipH="1">
            <a:off x="-88861" y="622227"/>
            <a:ext cx="5153814" cy="1015564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7" name="Google Shape;387;p15"/>
          <p:cNvSpPr/>
          <p:nvPr/>
        </p:nvSpPr>
        <p:spPr>
          <a:xfrm rot="10800000" flipH="1">
            <a:off x="-89101" y="-787656"/>
            <a:ext cx="949935" cy="459281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8" name="Google Shape;388;p15"/>
          <p:cNvSpPr/>
          <p:nvPr/>
        </p:nvSpPr>
        <p:spPr>
          <a:xfrm rot="10800000" flipH="1">
            <a:off x="-89101" y="-905085"/>
            <a:ext cx="9361814" cy="2217890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9" name="Google Shape;389;p15"/>
          <p:cNvSpPr/>
          <p:nvPr/>
        </p:nvSpPr>
        <p:spPr>
          <a:xfrm rot="10800000" flipH="1">
            <a:off x="4312518" y="-1778160"/>
            <a:ext cx="4960169" cy="2176352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0" name="Google Shape;390;p15"/>
          <p:cNvSpPr/>
          <p:nvPr/>
        </p:nvSpPr>
        <p:spPr>
          <a:xfrm rot="10800000" flipH="1">
            <a:off x="-89101" y="-2355943"/>
            <a:ext cx="4579363" cy="1972262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1" name="Google Shape;391;p15"/>
          <p:cNvSpPr/>
          <p:nvPr/>
        </p:nvSpPr>
        <p:spPr>
          <a:xfrm rot="10800000" flipH="1">
            <a:off x="2774627" y="-2355960"/>
            <a:ext cx="4319449" cy="712432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2" name="Google Shape;392;p15"/>
          <p:cNvSpPr/>
          <p:nvPr/>
        </p:nvSpPr>
        <p:spPr>
          <a:xfrm rot="10800000" flipH="1">
            <a:off x="8048796" y="-2356199"/>
            <a:ext cx="658408" cy="716833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5"/>
          <p:cNvSpPr/>
          <p:nvPr/>
        </p:nvSpPr>
        <p:spPr>
          <a:xfrm rot="10800000" flipH="1">
            <a:off x="4946283" y="-2356028"/>
            <a:ext cx="4326332" cy="1547277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5"/>
          <p:cNvSpPr/>
          <p:nvPr/>
        </p:nvSpPr>
        <p:spPr>
          <a:xfrm rot="10800000" flipH="1">
            <a:off x="5076700" y="4430818"/>
            <a:ext cx="4335896" cy="796099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5"/>
          <p:cNvSpPr/>
          <p:nvPr/>
        </p:nvSpPr>
        <p:spPr>
          <a:xfrm rot="10800000" flipH="1">
            <a:off x="-97223" y="3973737"/>
            <a:ext cx="3996027" cy="864218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96" name="Google Shape;396;p15"/>
          <p:cNvGrpSpPr/>
          <p:nvPr/>
        </p:nvGrpSpPr>
        <p:grpSpPr>
          <a:xfrm>
            <a:off x="-97223" y="3233178"/>
            <a:ext cx="9377821" cy="2147740"/>
            <a:chOff x="-97224" y="3233178"/>
            <a:chExt cx="9377821" cy="2147740"/>
          </a:xfrm>
        </p:grpSpPr>
        <p:sp>
          <p:nvSpPr>
            <p:cNvPr id="397" name="Google Shape;397;p15"/>
            <p:cNvSpPr/>
            <p:nvPr/>
          </p:nvSpPr>
          <p:spPr>
            <a:xfrm rot="10800000" flipH="1">
              <a:off x="-89101" y="3233178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5"/>
            <p:cNvSpPr/>
            <p:nvPr/>
          </p:nvSpPr>
          <p:spPr>
            <a:xfrm rot="10800000" flipH="1">
              <a:off x="-97224" y="3290284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9" name="Google Shape;399;p15"/>
          <p:cNvSpPr/>
          <p:nvPr/>
        </p:nvSpPr>
        <p:spPr>
          <a:xfrm rot="10800000" flipH="1">
            <a:off x="-97223" y="2054445"/>
            <a:ext cx="8367499" cy="1836163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5"/>
          <p:cNvSpPr/>
          <p:nvPr/>
        </p:nvSpPr>
        <p:spPr>
          <a:xfrm rot="10800000" flipH="1">
            <a:off x="-97183" y="2454485"/>
            <a:ext cx="807313" cy="330705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5"/>
          <p:cNvSpPr/>
          <p:nvPr/>
        </p:nvSpPr>
        <p:spPr>
          <a:xfrm rot="10800000" flipH="1">
            <a:off x="-97104" y="1094974"/>
            <a:ext cx="9377861" cy="203541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5"/>
          <p:cNvSpPr/>
          <p:nvPr/>
        </p:nvSpPr>
        <p:spPr>
          <a:xfrm rot="10800000" flipH="1">
            <a:off x="-97264" y="678533"/>
            <a:ext cx="5171942" cy="103173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5"/>
          <p:cNvSpPr/>
          <p:nvPr/>
        </p:nvSpPr>
        <p:spPr>
          <a:xfrm rot="10800000" flipH="1">
            <a:off x="-97184" y="-848500"/>
            <a:ext cx="9378021" cy="2233737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5"/>
          <p:cNvSpPr/>
          <p:nvPr/>
        </p:nvSpPr>
        <p:spPr>
          <a:xfrm rot="10800000" flipH="1">
            <a:off x="4303274" y="-1749145"/>
            <a:ext cx="4977457" cy="2219891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5"/>
          <p:cNvSpPr/>
          <p:nvPr/>
        </p:nvSpPr>
        <p:spPr>
          <a:xfrm rot="10800000" flipH="1">
            <a:off x="-97184" y="-2299797"/>
            <a:ext cx="4473596" cy="1988630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5"/>
          <p:cNvSpPr/>
          <p:nvPr/>
        </p:nvSpPr>
        <p:spPr>
          <a:xfrm rot="10800000" flipH="1">
            <a:off x="2768223" y="-2299814"/>
            <a:ext cx="4335456" cy="728679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5"/>
          <p:cNvSpPr/>
          <p:nvPr/>
        </p:nvSpPr>
        <p:spPr>
          <a:xfrm rot="10800000" flipH="1">
            <a:off x="4932235" y="-2299843"/>
            <a:ext cx="4348422" cy="1563444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5"/>
          <p:cNvSpPr/>
          <p:nvPr/>
        </p:nvSpPr>
        <p:spPr>
          <a:xfrm rot="10800000" flipH="1">
            <a:off x="5065016" y="4471289"/>
            <a:ext cx="4355665" cy="807744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5"/>
          <p:cNvSpPr/>
          <p:nvPr/>
        </p:nvSpPr>
        <p:spPr>
          <a:xfrm>
            <a:off x="1418350" y="362750"/>
            <a:ext cx="64140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5"/>
          <p:cNvSpPr/>
          <p:nvPr/>
        </p:nvSpPr>
        <p:spPr>
          <a:xfrm>
            <a:off x="1311650" y="271625"/>
            <a:ext cx="64140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2547000" y="1379525"/>
            <a:ext cx="2568300" cy="21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2736038" y="3310975"/>
            <a:ext cx="2379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title" idx="2" hasCustomPrompt="1"/>
          </p:nvPr>
        </p:nvSpPr>
        <p:spPr>
          <a:xfrm>
            <a:off x="5512488" y="1960075"/>
            <a:ext cx="108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62197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97264" y="-111212"/>
            <a:ext cx="9517944" cy="7737118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" name="Google Shape;444;p16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719988" y="17662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3684413" y="1840075"/>
            <a:ext cx="6378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719988" y="22003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719988" y="31570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3684413" y="3232225"/>
            <a:ext cx="6378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719988" y="3591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6087588" y="17662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4823438" y="1840075"/>
            <a:ext cx="6378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6087588" y="22003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6087588" y="31570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4823438" y="3232225"/>
            <a:ext cx="6378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6087588" y="3591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06048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7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460" name="Google Shape;460;p17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4" name="Google Shape;474;p17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475" name="Google Shape;475;p17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7" name="Google Shape;477;p17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87" name="Google Shape;487;p17"/>
          <p:cNvSpPr/>
          <p:nvPr/>
        </p:nvSpPr>
        <p:spPr>
          <a:xfrm>
            <a:off x="408250" y="769287"/>
            <a:ext cx="5314800" cy="37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8" name="Google Shape;488;p17"/>
          <p:cNvSpPr/>
          <p:nvPr/>
        </p:nvSpPr>
        <p:spPr>
          <a:xfrm>
            <a:off x="301550" y="668612"/>
            <a:ext cx="5314800" cy="370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1"/>
          </p:nvPr>
        </p:nvSpPr>
        <p:spPr>
          <a:xfrm>
            <a:off x="778850" y="1264900"/>
            <a:ext cx="4360200" cy="19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7"/>
          <p:cNvSpPr txBox="1">
            <a:spLocks noGrp="1"/>
          </p:cNvSpPr>
          <p:nvPr>
            <p:ph type="title"/>
          </p:nvPr>
        </p:nvSpPr>
        <p:spPr>
          <a:xfrm>
            <a:off x="778850" y="3236825"/>
            <a:ext cx="43602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56768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249664" y="-2432400"/>
            <a:ext cx="9517944" cy="7737118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1" name="Google Shape;521;p18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53294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325864" y="-222600"/>
            <a:ext cx="9517944" cy="7737118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3" name="Google Shape;553;p19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9200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97264" y="-1670400"/>
            <a:ext cx="9517944" cy="7737118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5" name="Google Shape;585;p20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8164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325864" y="-222600"/>
            <a:ext cx="9517944" cy="7737118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8" name="Google Shape;618;p21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720000" y="2324850"/>
            <a:ext cx="2841600" cy="16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0613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97264" y="-2432400"/>
            <a:ext cx="9517944" cy="7737118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2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5582400" y="2324850"/>
            <a:ext cx="2841600" cy="16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2900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97264" y="-1670400"/>
            <a:ext cx="9517944" cy="7737118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3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024800" y="1564875"/>
            <a:ext cx="32526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024800" y="1998975"/>
            <a:ext cx="32526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024800" y="2433075"/>
            <a:ext cx="32526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024800" y="2867175"/>
            <a:ext cx="32526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024800" y="3301275"/>
            <a:ext cx="32526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024800" y="3735375"/>
            <a:ext cx="32526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024800" y="4169475"/>
            <a:ext cx="32526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6931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97264" y="-2432400"/>
            <a:ext cx="9517944" cy="7737118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6" name="Google Shape;726;p24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2677950" y="2182725"/>
            <a:ext cx="3788100" cy="14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09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13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97264" y="-111212"/>
            <a:ext cx="9517944" cy="7737118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0" name="Google Shape;760;p25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3831913" y="1429775"/>
            <a:ext cx="29076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3831913" y="1883904"/>
            <a:ext cx="29076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3831913" y="3699550"/>
            <a:ext cx="29076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3831913" y="4153679"/>
            <a:ext cx="29076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3831913" y="2564650"/>
            <a:ext cx="29076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3831913" y="3018779"/>
            <a:ext cx="2907600" cy="4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10593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97264" y="-1670400"/>
            <a:ext cx="9517944" cy="7737118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9" name="Google Shape;799;p26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719995" y="1500425"/>
            <a:ext cx="1781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720000" y="1915000"/>
            <a:ext cx="17817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2694095" y="1500425"/>
            <a:ext cx="1781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2694100" y="1915000"/>
            <a:ext cx="17817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4668195" y="1500425"/>
            <a:ext cx="1781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4668200" y="1915000"/>
            <a:ext cx="17817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6642295" y="1500425"/>
            <a:ext cx="1781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6642300" y="1915000"/>
            <a:ext cx="17817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0323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97264" y="-222600"/>
            <a:ext cx="9517944" cy="7737118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0" name="Google Shape;840;p27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284300" y="1454250"/>
            <a:ext cx="183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284300" y="1837325"/>
            <a:ext cx="18378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3935274" y="1454250"/>
            <a:ext cx="183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3935275" y="1837325"/>
            <a:ext cx="18378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284300" y="2887650"/>
            <a:ext cx="183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284300" y="3270775"/>
            <a:ext cx="18378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3935274" y="2887650"/>
            <a:ext cx="183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3935275" y="3270775"/>
            <a:ext cx="18378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6586250" y="1454250"/>
            <a:ext cx="183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6586252" y="1837325"/>
            <a:ext cx="18378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6586250" y="2887650"/>
            <a:ext cx="183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6586252" y="3270775"/>
            <a:ext cx="18378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71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97264" y="-222600"/>
            <a:ext cx="9517944" cy="7737118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5" name="Google Shape;885;p28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720000" y="1428425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720000" y="1956125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2690300" y="1428425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2690300" y="1956125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4660600" y="1428425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4660600" y="1956125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6630900" y="1428425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6630900" y="1956125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720000" y="3738900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720000" y="4266600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2690300" y="3738900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2690300" y="4266600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4660600" y="3738900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4660600" y="4266600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720000" y="2583663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720000" y="3111363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2690300" y="2583663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2690300" y="3111363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4660600" y="2583663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4660600" y="3111363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6630900" y="2583663"/>
            <a:ext cx="1793100" cy="5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6630900" y="3111363"/>
            <a:ext cx="1793100" cy="33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430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249664" y="-2432400"/>
            <a:ext cx="9517944" cy="7737118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408250" y="362757"/>
            <a:ext cx="84342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0" name="Google Shape;940;p29"/>
          <p:cNvSpPr/>
          <p:nvPr/>
        </p:nvSpPr>
        <p:spPr>
          <a:xfrm>
            <a:off x="301550" y="271625"/>
            <a:ext cx="84342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7084550" y="4208775"/>
            <a:ext cx="913800" cy="3948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169400" y="1668425"/>
            <a:ext cx="2511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dirty="0"/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169400" y="2374450"/>
            <a:ext cx="2511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169400" y="3124575"/>
            <a:ext cx="2511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dirty="0"/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169400" y="3830600"/>
            <a:ext cx="2511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5115525" y="1916300"/>
            <a:ext cx="1470600" cy="6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dirty="0"/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5115525" y="3155625"/>
            <a:ext cx="14706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6953400" y="1916300"/>
            <a:ext cx="1470600" cy="6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dirty="0"/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6953400" y="3155625"/>
            <a:ext cx="14706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2615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30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953" name="Google Shape;953;p30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67" name="Google Shape;967;p30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968" name="Google Shape;968;p30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9" name="Google Shape;969;p30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70" name="Google Shape;970;p30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80" name="Google Shape;980;p30"/>
          <p:cNvSpPr/>
          <p:nvPr/>
        </p:nvSpPr>
        <p:spPr>
          <a:xfrm>
            <a:off x="1818700" y="362750"/>
            <a:ext cx="56133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1" name="Google Shape;981;p30"/>
          <p:cNvSpPr/>
          <p:nvPr/>
        </p:nvSpPr>
        <p:spPr>
          <a:xfrm>
            <a:off x="1712000" y="271625"/>
            <a:ext cx="56133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2" name="Google Shape;982;p30"/>
          <p:cNvSpPr txBox="1">
            <a:spLocks noGrp="1"/>
          </p:cNvSpPr>
          <p:nvPr>
            <p:ph type="ctrTitle"/>
          </p:nvPr>
        </p:nvSpPr>
        <p:spPr>
          <a:xfrm>
            <a:off x="2679300" y="540000"/>
            <a:ext cx="3785400" cy="112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2700000" algn="bl" rotWithShape="0">
              <a:schemeClr val="dk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983" name="Google Shape;983;p30"/>
          <p:cNvSpPr txBox="1">
            <a:spLocks noGrp="1"/>
          </p:cNvSpPr>
          <p:nvPr>
            <p:ph type="subTitle" idx="1"/>
          </p:nvPr>
        </p:nvSpPr>
        <p:spPr>
          <a:xfrm>
            <a:off x="2679300" y="2358375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4" name="Google Shape;984;p30"/>
          <p:cNvSpPr txBox="1">
            <a:spLocks noGrp="1"/>
          </p:cNvSpPr>
          <p:nvPr>
            <p:ph type="subTitle" idx="2"/>
          </p:nvPr>
        </p:nvSpPr>
        <p:spPr>
          <a:xfrm>
            <a:off x="2679302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85" name="Google Shape;985;p30"/>
          <p:cNvSpPr txBox="1"/>
          <p:nvPr/>
        </p:nvSpPr>
        <p:spPr>
          <a:xfrm>
            <a:off x="2878350" y="3558600"/>
            <a:ext cx="3387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CREDITS:</a:t>
            </a:r>
            <a:r>
              <a:rPr lang="en" sz="1100">
                <a:latin typeface="Didact Gothic"/>
                <a:ea typeface="Didact Gothic"/>
                <a:cs typeface="Didact Gothic"/>
                <a:sym typeface="Didact Gothic"/>
              </a:rPr>
              <a:t> This presentation template was created by </a:t>
            </a:r>
            <a:r>
              <a:rPr lang="en" sz="1100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100">
                <a:latin typeface="Didact Gothic"/>
                <a:ea typeface="Didact Gothic"/>
                <a:cs typeface="Didact Gothic"/>
                <a:sym typeface="Didact Gothic"/>
              </a:rPr>
              <a:t> including icons by </a:t>
            </a:r>
            <a:r>
              <a:rPr lang="en" sz="1100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100" b="1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100">
                <a:latin typeface="Didact Gothic"/>
                <a:ea typeface="Didact Gothic"/>
                <a:cs typeface="Didact Gothic"/>
                <a:sym typeface="Didact Gothic"/>
              </a:rPr>
              <a:t>and infographics &amp; images by </a:t>
            </a:r>
            <a:r>
              <a:rPr lang="en" sz="1100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 u="sng">
              <a:solidFill>
                <a:srgbClr val="FFFFFF"/>
              </a:solidFill>
              <a:highlight>
                <a:schemeClr val="accent4"/>
              </a:highlight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587329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02823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249664" y="-2432400"/>
            <a:ext cx="9517944" cy="7737118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686640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97264" y="-2356200"/>
            <a:ext cx="9517944" cy="7737118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356155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2711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13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C4EC-19B0-4A13-A262-89A539FA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1F1AF-D71D-4CE1-9799-E9C41A9F4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A4A05-50FA-4A4C-8FD9-A655F4A7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1C9F2BE-6381-49EA-B9FA-D08CC5D42DE0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26/10/2024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14C06-8866-425A-B8A8-F41976C8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CE1C8-472F-4E72-ACA7-9A25C533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defRPr/>
            </a:pPr>
            <a:fld id="{49381E07-07B9-42D8-86C9-2590ADB3BC70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847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44AC-2027-4A36-8352-CEED30BF655D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2930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E678-6137-4415-B98E-3652B1333A2E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8795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7A7-6CE0-483D-B51F-0B2149D7CA81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3538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1633-008A-4798-A231-220C89A198E3}" type="datetime1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968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1351-CFF4-4B15-91CA-D62A7F7C53D5}" type="datetime1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1082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00D5-ACA5-4B11-9900-6706094E4FC1}" type="datetime1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3840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ADAD-53FD-48DC-A57E-B4C1B20432FA}" type="datetime1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2655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B18E-A3A1-4D7B-A995-77E0E2DA738E}" type="datetime1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8228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D9EF-2CD1-42FF-9173-26D100547EFB}" type="datetime1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3529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6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47DE-A46F-46D4-8766-A32EC2CB83F8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0667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B1B7-D743-410E-B4B0-5737AC6FE9A8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9207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44AC-2027-4A36-8352-CEED30BF655D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876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E678-6137-4415-B98E-3652B1333A2E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716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7A7-6CE0-483D-B51F-0B2149D7CA81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119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1633-008A-4798-A231-220C89A198E3}" type="datetime1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0472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1351-CFF4-4B15-91CA-D62A7F7C53D5}" type="datetime1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795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00D5-ACA5-4B11-9900-6706094E4FC1}" type="datetime1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911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ADAD-53FD-48DC-A57E-B4C1B20432FA}" type="datetime1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71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B18E-A3A1-4D7B-A995-77E0E2DA738E}" type="datetime1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1629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42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D9EF-2CD1-42FF-9173-26D100547EFB}" type="datetime1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4782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47DE-A46F-46D4-8766-A32EC2CB83F8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2681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B1B7-D743-410E-B4B0-5737AC6FE9A8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089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4A67-E07E-041A-8316-A6C6CC1B1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B2D05-4D3E-EBAC-77DF-A1F32C3B1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F445-7609-B6E2-ECAE-F264D9E9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C8D5-BA4A-21AB-3593-729DBC6D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CFAB4-DDDB-D9C6-D245-2E5AFA22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193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84CD-636A-2683-A3C1-16DDCFE3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9790-5578-21DC-6CEF-E1C54D3E1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939B-AF39-1A4B-82C5-96ED6227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264CB-0EB5-BCE2-1C91-88519F78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FAF8E-7A18-2798-1416-0EE0B42B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634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17F7-0176-4932-8AA3-79FF04D6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26AAB-94A6-4398-2DDA-7B427D4E9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5C4EB-0E1E-68BB-AEA3-B038CF6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B977C-3778-DA4E-D06A-1097C464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788E6-9EB7-0D8C-771C-55EE58C1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2256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B2C8-6776-3B58-64B6-9E9F6513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FF09B-6408-9754-AAE4-E807E1BD5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C99CA-E10A-D829-5960-27FAA9BB7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7BE3C-906B-D68A-DBD4-08219EFA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A7844-C49A-9827-1E5D-7DF6F4BBE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BD018-BBC2-D3B2-1958-A93C62EB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068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CFCC-A698-EEB1-025C-E273F9DC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1243D-BFCB-8BA3-B4C4-541E4E2BB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20172-7821-5D83-2E99-04A4DC5BD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CA21B-BCA3-2F3B-A293-AF3DAB7B1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8F759-7FA4-008B-5676-B9523468B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A5EE9-A759-3B06-6948-178F4ABA0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5B07A-3862-15E3-6D05-B4B3C764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BCDF0-486E-33C6-BB87-14EF4321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4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37983-0B79-863C-694D-4319193A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35437-387A-CF48-E938-20C631F9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92081-1630-5A2F-46B6-A2B57C10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19CEA-8D16-6FFE-FC2E-6042D283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983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CF050-BDB2-DE6E-3080-5C05639B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EFA04-D999-0AFA-8231-73C042EF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3846-F0A9-A450-0EF5-5663BABE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31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206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A78C-6F34-044C-2520-09B02B12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2CE55-385E-2F64-B639-FC1E81440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D6109-0633-21A3-0381-B8B0F90CB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A9CC-78AF-6007-757B-B8C4D598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8A07-F35C-AE70-2676-DA37566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01DBB-8313-8066-D938-B59E0B85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332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F250-BBED-3F25-537E-71F368DF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76149-C85A-38EF-9181-8A9944D02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5617B-E2C4-03EF-6633-B4E813FAE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D920D-0A59-03B8-461B-1D8FD356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1F778-C1C5-378A-8E87-D6D41C23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02D5A-45B9-EC43-B652-0DE065A6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949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11F7-2574-D6DD-D58A-C07261B5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EA7C8-9A7D-BAE6-28A0-ACC612F8F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9DA96-DD00-5DDA-1DA1-2B0DD363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9B0FA-CDAF-6081-8232-F3CA7E60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5EDC7-9F2C-1935-73EF-D2F7512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39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C2895F-CE06-34DD-84DF-E9EB4EDC2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23FC-5D5D-BC3C-29D0-757CD461D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FACB7-634A-911E-0BF7-B9E0304F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8EB59-1FAD-3AA1-4C71-BF2A21A7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EE640-0F10-0F7A-D867-0F9CF795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0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7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7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58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7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4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7" y="200029"/>
            <a:ext cx="8432786" cy="474344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55607" y="337703"/>
            <a:ext cx="8432786" cy="231218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流程图: 接点 17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5999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690589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400350" y="612487"/>
            <a:ext cx="675000" cy="324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201618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400350" y="1326373"/>
            <a:ext cx="675000" cy="324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54147" y="656772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057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895798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8055" y="651036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8055" y="1364921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58055" y="2078807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400350" y="2754143"/>
            <a:ext cx="675000" cy="324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60631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8736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8736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58736" y="207654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58736" y="2790429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400350" y="3468029"/>
            <a:ext cx="675000" cy="324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3839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1756108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718724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699555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1608765" y="34286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1589596" y="140368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2481791" y="34510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2462623" y="14260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8184" y="6610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3520010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3500842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4410052" y="341740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4390883" y="13924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5283078" y="343981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5263909" y="141489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6287737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6268568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7177778" y="337702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7158610" y="13521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8050805" y="339943"/>
            <a:ext cx="216000" cy="21612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8031636" y="137451"/>
            <a:ext cx="334961" cy="264989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8184" y="1374974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58184" y="2088859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58184" y="2802744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58184" y="35166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400350" y="4181914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41452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1625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39935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5407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F7D1-9318-48C6-A6BE-579AA5B0C9E1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8378E-6833-4F0D-B27B-F9E02B8615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324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5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5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1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86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57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2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0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7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37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56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61" y="2203450"/>
            <a:ext cx="3886200" cy="681038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61" y="1453364"/>
            <a:ext cx="3886200" cy="750094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152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54304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3pPr>
            <a:lvl4pPr marL="814559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4pPr>
            <a:lvl5pPr marL="1086077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5pPr>
            <a:lvl6pPr marL="1357598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6pPr>
            <a:lvl7pPr marL="1629116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7pPr>
            <a:lvl8pPr marL="1900637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8pPr>
            <a:lvl9pPr marL="2172155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77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6"/>
            <a:ext cx="2019300" cy="2262982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5" y="800106"/>
            <a:ext cx="2019300" cy="2262982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94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5" y="767557"/>
            <a:ext cx="2020094" cy="319881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1520" indent="0">
              <a:buNone/>
              <a:defRPr sz="1200" b="1"/>
            </a:lvl2pPr>
            <a:lvl3pPr marL="543040" indent="0">
              <a:buNone/>
              <a:defRPr sz="1050" b="1"/>
            </a:lvl3pPr>
            <a:lvl4pPr marL="814559" indent="0">
              <a:buNone/>
              <a:defRPr sz="975" b="1"/>
            </a:lvl4pPr>
            <a:lvl5pPr marL="1086077" indent="0">
              <a:buNone/>
              <a:defRPr sz="975" b="1"/>
            </a:lvl5pPr>
            <a:lvl6pPr marL="1357598" indent="0">
              <a:buNone/>
              <a:defRPr sz="975" b="1"/>
            </a:lvl6pPr>
            <a:lvl7pPr marL="1629116" indent="0">
              <a:buNone/>
              <a:defRPr sz="975" b="1"/>
            </a:lvl7pPr>
            <a:lvl8pPr marL="1900637" indent="0">
              <a:buNone/>
              <a:defRPr sz="975" b="1"/>
            </a:lvl8pPr>
            <a:lvl9pPr marL="2172155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5" y="1087438"/>
            <a:ext cx="2020094" cy="1975644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7" cy="319881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71520" indent="0">
              <a:buNone/>
              <a:defRPr sz="1200" b="1"/>
            </a:lvl2pPr>
            <a:lvl3pPr marL="543040" indent="0">
              <a:buNone/>
              <a:defRPr sz="1050" b="1"/>
            </a:lvl3pPr>
            <a:lvl4pPr marL="814559" indent="0">
              <a:buNone/>
              <a:defRPr sz="975" b="1"/>
            </a:lvl4pPr>
            <a:lvl5pPr marL="1086077" indent="0">
              <a:buNone/>
              <a:defRPr sz="975" b="1"/>
            </a:lvl5pPr>
            <a:lvl6pPr marL="1357598" indent="0">
              <a:buNone/>
              <a:defRPr sz="975" b="1"/>
            </a:lvl6pPr>
            <a:lvl7pPr marL="1629116" indent="0">
              <a:buNone/>
              <a:defRPr sz="975" b="1"/>
            </a:lvl7pPr>
            <a:lvl8pPr marL="1900637" indent="0">
              <a:buNone/>
              <a:defRPr sz="975" b="1"/>
            </a:lvl8pPr>
            <a:lvl9pPr marL="2172155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7" cy="1975644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3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77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71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36525"/>
            <a:ext cx="1504157" cy="5810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33"/>
            <a:ext cx="2555876" cy="2926556"/>
          </a:xfrm>
        </p:spPr>
        <p:txBody>
          <a:bodyPr/>
          <a:lstStyle>
            <a:lvl1pPr>
              <a:defRPr sz="1875"/>
            </a:lvl1pPr>
            <a:lvl2pPr>
              <a:defRPr sz="165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717558"/>
            <a:ext cx="1504157" cy="2345531"/>
          </a:xfrm>
        </p:spPr>
        <p:txBody>
          <a:bodyPr/>
          <a:lstStyle>
            <a:lvl1pPr marL="0" indent="0">
              <a:buNone/>
              <a:defRPr sz="825"/>
            </a:lvl1pPr>
            <a:lvl2pPr marL="271520" indent="0">
              <a:buNone/>
              <a:defRPr sz="750"/>
            </a:lvl2pPr>
            <a:lvl3pPr marL="543040" indent="0">
              <a:buNone/>
              <a:defRPr sz="600"/>
            </a:lvl3pPr>
            <a:lvl4pPr marL="814559" indent="0">
              <a:buNone/>
              <a:defRPr sz="525"/>
            </a:lvl4pPr>
            <a:lvl5pPr marL="1086077" indent="0">
              <a:buNone/>
              <a:defRPr sz="525"/>
            </a:lvl5pPr>
            <a:lvl6pPr marL="1357598" indent="0">
              <a:buNone/>
              <a:defRPr sz="525"/>
            </a:lvl6pPr>
            <a:lvl7pPr marL="1629116" indent="0">
              <a:buNone/>
              <a:defRPr sz="525"/>
            </a:lvl7pPr>
            <a:lvl8pPr marL="1900637" indent="0">
              <a:buNone/>
              <a:defRPr sz="525"/>
            </a:lvl8pPr>
            <a:lvl9pPr marL="2172155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16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7" y="2400306"/>
            <a:ext cx="2743200" cy="283369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7" y="306388"/>
            <a:ext cx="2743200" cy="2057400"/>
          </a:xfrm>
        </p:spPr>
        <p:txBody>
          <a:bodyPr/>
          <a:lstStyle>
            <a:lvl1pPr marL="0" indent="0">
              <a:buNone/>
              <a:defRPr sz="1875"/>
            </a:lvl1pPr>
            <a:lvl2pPr marL="271520" indent="0">
              <a:buNone/>
              <a:defRPr sz="1650"/>
            </a:lvl2pPr>
            <a:lvl3pPr marL="543040" indent="0">
              <a:buNone/>
              <a:defRPr sz="1425"/>
            </a:lvl3pPr>
            <a:lvl4pPr marL="814559" indent="0">
              <a:buNone/>
              <a:defRPr sz="1200"/>
            </a:lvl4pPr>
            <a:lvl5pPr marL="1086077" indent="0">
              <a:buNone/>
              <a:defRPr sz="1200"/>
            </a:lvl5pPr>
            <a:lvl6pPr marL="1357598" indent="0">
              <a:buNone/>
              <a:defRPr sz="1200"/>
            </a:lvl6pPr>
            <a:lvl7pPr marL="1629116" indent="0">
              <a:buNone/>
              <a:defRPr sz="1200"/>
            </a:lvl7pPr>
            <a:lvl8pPr marL="1900637" indent="0">
              <a:buNone/>
              <a:defRPr sz="1200"/>
            </a:lvl8pPr>
            <a:lvl9pPr marL="2172155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7" y="2683675"/>
            <a:ext cx="2743200" cy="402431"/>
          </a:xfrm>
        </p:spPr>
        <p:txBody>
          <a:bodyPr/>
          <a:lstStyle>
            <a:lvl1pPr marL="0" indent="0">
              <a:buNone/>
              <a:defRPr sz="825"/>
            </a:lvl1pPr>
            <a:lvl2pPr marL="271520" indent="0">
              <a:buNone/>
              <a:defRPr sz="750"/>
            </a:lvl2pPr>
            <a:lvl3pPr marL="543040" indent="0">
              <a:buNone/>
              <a:defRPr sz="600"/>
            </a:lvl3pPr>
            <a:lvl4pPr marL="814559" indent="0">
              <a:buNone/>
              <a:defRPr sz="525"/>
            </a:lvl4pPr>
            <a:lvl5pPr marL="1086077" indent="0">
              <a:buNone/>
              <a:defRPr sz="525"/>
            </a:lvl5pPr>
            <a:lvl6pPr marL="1357598" indent="0">
              <a:buNone/>
              <a:defRPr sz="525"/>
            </a:lvl6pPr>
            <a:lvl7pPr marL="1629116" indent="0">
              <a:buNone/>
              <a:defRPr sz="525"/>
            </a:lvl7pPr>
            <a:lvl8pPr marL="1900637" indent="0">
              <a:buNone/>
              <a:defRPr sz="525"/>
            </a:lvl8pPr>
            <a:lvl9pPr marL="2172155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48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4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3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60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45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24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2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53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52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756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14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276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42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9150" dirty="0">
                <a:solidFill>
                  <a:srgbClr val="455F51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9150" dirty="0">
                <a:solidFill>
                  <a:srgbClr val="455F51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2364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88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0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8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79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47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97F38-DD5D-4CDE-AB39-C3034C85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D5564-B50D-4861-9348-B7E44243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75F08-6EFA-4C6D-8499-6CE7F56B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E80CC-CE8C-46E7-A9D1-90D23946E1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947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A0E2D-9310-4BC9-B1E2-5F881A21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C0AE4-2B62-44D6-9D66-6A42B510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E3FAD-77CC-41A5-BA60-88BD4CBF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4C38-0D36-4A2E-808C-F8BB5E38B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54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03C81-2EC0-4348-A590-DCD3BB0B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E8624-A3BE-4A00-A7A4-294D348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BE3F-D4AD-4525-8BF4-9BDD2764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B3CF-CB75-43EC-B233-6260E84942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369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68BE92-C78E-4BB6-8081-3524334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A54D0-6080-45A6-A7A2-9F19EE9E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414CBF-93C2-427D-910B-A6E1CFEC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C55FA-285B-4779-9626-7C618B864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2890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0C371A-5151-475A-9F7A-F6D0D077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E4D547-25DE-49DF-828D-B674A0C2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C25847-632E-42BA-BED2-0C4F3E85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E7B7E-50B1-4C9E-B013-4B56B1914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639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CE0EAC-9051-46D2-B1E1-2502DC7F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F0B736-AB11-4656-A754-2B8CA3E9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DD85E2-D6DD-4F24-A95F-CAAFB9AC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B865F-6015-4AE2-9864-4905A25C0B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26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8E7460B-4B2D-4241-8B98-456B1897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200C07-CE2D-4920-91D1-15A90D88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121966-ABE1-4ED1-99A0-777092FB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A5075-EFD1-48E4-B38C-21C0AC036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8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5BC774-F92D-4897-B72C-DC5E552D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EA16C6-3A63-4CC0-BBAE-619D31B9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B0E43C-A5DD-4DE6-9944-51F4EB4E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A020-F4CD-4C03-8744-80A183571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15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C86107-A3D4-4E2C-B3F7-69D3FB97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10A2E6-5B27-44D1-94CD-DCFEF680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BC8988-4826-4D1A-9E00-5EA0C8C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F530C-34E1-4175-A34D-987E0B893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4176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C13B8-3769-4DEE-AE5E-41DD2232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160A6-9CE7-427F-A527-60F75679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2F7DC-6642-4B50-BB15-6B10E6E4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7BA0-A4B3-49D4-987C-EA5C3615E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8133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0641F-5D83-4E4D-9CD1-DBBB64CD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DF83-27DB-45B3-8132-AB38CF1F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D8F84-3C5A-4A74-9CE8-1C6D163B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28DC8-BB16-49EA-9DC6-DDFA78CA3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410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12F72FD-1676-4066-8187-C65CA748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42182CC-84E7-439C-AC7D-4152AA57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BE810F-7637-4578-AB9A-CC7412B8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0FE13-44EB-4CE1-9A20-FC60F17C4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87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9E4598-1D4C-43E4-ACAD-96B1474E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734706-E1D9-4B15-B320-4155EAE8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669853-C28A-41DE-BC70-8D931785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EBA5A-7EBC-419A-94CD-2AB0ADB4B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8324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512B-2F7E-44E6-99EB-9D2EC2333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B047C-D63A-41CB-A007-A999F5156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91DA3-C7D5-4E07-9FCB-D7610682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473C-17E5-4AFB-8AA5-827A11E3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DE8B6-5498-4B6B-9642-ACB39C29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36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E21E-7BD8-492F-9B55-EC0D0862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553A-D30F-454D-8147-C6FED7C0F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4153-5A07-42C9-9B2F-4E4AE190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A30D8-19C0-4467-944D-BF4A8BD5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A3427-5195-4AF1-960B-0FEA7C98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70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07121-3AAC-4CBC-A3AC-959C6783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AB019-6DE0-4E84-80D7-C8D15EA9E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6E5E5-F3D4-46CD-932E-76ED21BF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25FBD-33EA-4C3F-8D2D-8EB25D3E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2B95F-1E0E-4F8D-A13E-CCFE87F8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933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23486-9465-4B4B-BAC7-398D6A14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7579B-8E5E-4C38-B250-1C75AEAB3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54C45-F362-48BA-8853-03ED04BD9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EF44C-3942-478D-A3EA-F98F5211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4B305-8058-423E-8AAA-D515069B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D9C3-1C55-4912-B732-8E836FAF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BFA4-6801-4884-B0B1-B3517670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5FC3E-CCAC-43B2-92FF-DA03A2D3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DA326-457F-414A-9B4D-75FD29087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55CB1-D390-4283-8C42-35FBB4D31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FAB7-E059-4A62-9B85-AF43F1726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105887-3CC2-4A80-9B02-48966AB7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E81FDF-8F39-4486-B171-85288B0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3FF34F-3C39-4A9F-84DF-058492F4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64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7A2B-5F09-45B3-98E4-8B0246B0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3F7EE-D448-4764-8CC1-13D50409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6FBA5-59DE-47CF-89FF-A41BB8D84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19017-828B-49B7-81B6-150F77B48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627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AAAB8-71D0-4D9F-A066-D925D1E9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038A5-75ED-4F6C-BC8C-FCA33B78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C5CC1-78E1-412F-9113-091196EF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65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CCCD-AA66-4851-93E9-AB95F4DC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4D07B-C47F-4735-9CEB-793C3D0D0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5E662-AED7-4FFF-8506-D92B0138C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C41E8-18F8-4B84-BD56-E404C0D6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B8510-51F9-40AE-9BE0-F8171D2E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781C-A169-40CF-B6EE-9E62C263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1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73FF-A491-43CB-BA3B-947BAA4ED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1A77-513F-4211-ABDE-AC0B4F260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44FF0-14A3-4078-AF55-263903769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D02FF-B0A4-466C-AE03-0D3E5F29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62819-2443-4E63-AB33-EF4FEB36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09DED-FAD4-4B3E-B18B-B2487016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695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48A9-CE48-4192-9AA8-47582042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FC060-D07B-436A-9FAA-D2C93B32A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4367B-7A1A-4679-99A5-3E73C3BD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17BAC-6424-4ABE-83B9-3672AE30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A1D7D-B5D1-442E-9D5E-EB35336C0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141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2C3FFB-4006-4717-A697-8D5576E13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A0185-A3D0-4793-B13B-1C7FA3F15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6682-D6E5-49A9-A9C5-6A197E2A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6B301-C2F6-4551-8A58-D8C0F5F5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91224-F6E8-459A-8C0E-34085ECE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03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73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889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4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0" y="3487857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20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6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10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253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713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121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258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776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55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53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7264" y="-2508600"/>
            <a:ext cx="9517944" cy="7737118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1826875" y="757050"/>
            <a:ext cx="5572200" cy="37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1750675" y="680841"/>
            <a:ext cx="5572200" cy="370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2293900" y="740925"/>
            <a:ext cx="4567500" cy="29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2293775" y="3755875"/>
            <a:ext cx="456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4464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97264" y="-2356200"/>
            <a:ext cx="9517944" cy="7737118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418350" y="362750"/>
            <a:ext cx="6414000" cy="45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3"/>
          <p:cNvSpPr/>
          <p:nvPr/>
        </p:nvSpPr>
        <p:spPr>
          <a:xfrm>
            <a:off x="1311650" y="271625"/>
            <a:ext cx="6414000" cy="458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91888" y="2228650"/>
            <a:ext cx="4360200" cy="21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664200" y="872975"/>
            <a:ext cx="181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2391913" y="4083900"/>
            <a:ext cx="43602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83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9539-A21C-4393-9187-D5EACB659572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2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spd="slow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9539-A21C-4393-9187-D5EACB659572}" type="datetime1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4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 spd="slow">
    <p:fade/>
  </p:transition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33EADB-66DB-0429-4106-13859723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0749-4547-EEB4-69F1-522AA575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03FBA-CCED-E1F9-3169-F89710181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CE710-9203-471C-A920-33F2D0831EB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ACE65-F837-4E1A-07B0-1DF8B60F4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00C42-37E7-2B3A-6B42-40DB669F2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2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2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41" r:id="rId3"/>
    <p:sldLayoutId id="2147483744" r:id="rId4"/>
    <p:sldLayoutId id="2147483765" r:id="rId5"/>
    <p:sldLayoutId id="2147483767" r:id="rId6"/>
    <p:sldLayoutId id="2147483768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t="-10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5" y="137319"/>
            <a:ext cx="4114800" cy="571500"/>
          </a:xfrm>
          <a:prstGeom prst="rect">
            <a:avLst/>
          </a:prstGeom>
        </p:spPr>
        <p:txBody>
          <a:bodyPr vert="horz" lIns="72405" tIns="36203" rIns="72405" bIns="362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5" y="800106"/>
            <a:ext cx="4114800" cy="2262982"/>
          </a:xfrm>
          <a:prstGeom prst="rect">
            <a:avLst/>
          </a:prstGeom>
        </p:spPr>
        <p:txBody>
          <a:bodyPr vert="horz" lIns="72405" tIns="36203" rIns="72405" bIns="362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5" y="3178182"/>
            <a:ext cx="1066800" cy="182563"/>
          </a:xfrm>
          <a:prstGeom prst="rect">
            <a:avLst/>
          </a:prstGeom>
        </p:spPr>
        <p:txBody>
          <a:bodyPr vert="horz" lIns="72405" tIns="36203" rIns="72405" bIns="36203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304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304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1" y="3178182"/>
            <a:ext cx="1447800" cy="182563"/>
          </a:xfrm>
          <a:prstGeom prst="rect">
            <a:avLst/>
          </a:prstGeom>
        </p:spPr>
        <p:txBody>
          <a:bodyPr vert="horz" lIns="72405" tIns="36203" rIns="72405" bIns="36203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30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5" y="3178182"/>
            <a:ext cx="1066800" cy="182563"/>
          </a:xfrm>
          <a:prstGeom prst="rect">
            <a:avLst/>
          </a:prstGeom>
        </p:spPr>
        <p:txBody>
          <a:bodyPr vert="horz" lIns="72405" tIns="36203" rIns="72405" bIns="36203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304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30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3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543040" rtl="0" eaLnBrk="1" latinLnBrk="0" hangingPunct="1">
        <a:spcBef>
          <a:spcPct val="0"/>
        </a:spcBef>
        <a:buNone/>
        <a:defRPr sz="26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640" indent="-203640" algn="l" defTabSz="54304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41219" indent="-169700" algn="l" defTabSz="543040" rtl="0" eaLnBrk="1" latinLnBrk="0" hangingPunct="1">
        <a:spcBef>
          <a:spcPct val="20000"/>
        </a:spcBef>
        <a:buFont typeface="Arial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678799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950318" indent="-135759" algn="l" defTabSz="54304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21836" indent="-135759" algn="l" defTabSz="54304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3357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876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36396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07916" indent="-135759" algn="l" defTabSz="5430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71520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43040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14559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86077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357598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29116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900637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72155" algn="l" defTabSz="54304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4D93CA5-2002-4485-809C-B38BBC9E2CBA}" type="datetimeFigureOut">
              <a:rPr lang="vi-VN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26/10/2024</a:t>
            </a:fld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vi-VN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8D3A-38EF-4C53-9FAE-49C6B522B689}" type="slidenum">
              <a:rPr lang="vi-VN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75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461E98D-0668-4962-B9C3-687483B7D0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92212E-904B-4EAA-949D-A140285F96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9180F-4A64-4B69-A70B-A7879C975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5F84-4B6E-4840-AB63-F294CBA76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43B40-7EC1-4C1A-9A4A-EB138F10B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D56229B-3D8B-4998-8756-AF23935DF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594278B-F97F-4D71-B63D-A09EFBE3ED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2700" y="4889898"/>
            <a:ext cx="2057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TaiLieu.VN</a:t>
            </a:r>
          </a:p>
        </p:txBody>
      </p:sp>
    </p:spTree>
    <p:extLst>
      <p:ext uri="{BB962C8B-B14F-4D97-AF65-F5344CB8AC3E}">
        <p14:creationId xmlns:p14="http://schemas.microsoft.com/office/powerpoint/2010/main" val="101253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D4B98-86A7-4178-A3E5-70BA96F7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2E51C-6DF8-4D45-B690-9553F9D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EE7D5-9778-4662-8292-A69C652A6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D9373-8BC3-45B9-B1BC-8F9823038A56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A020E-42F6-4E80-92D9-4C6AC9309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E07BA-B24A-456A-96DE-117349E9F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AAFF4-0F67-4D19-99F3-C9F4DD59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8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625A478-9F05-4818-ABC4-610EAFADB217}"/>
              </a:ext>
            </a:extLst>
          </p:cNvPr>
          <p:cNvSpPr txBox="1"/>
          <p:nvPr userDrawn="1"/>
        </p:nvSpPr>
        <p:spPr>
          <a:xfrm>
            <a:off x="0" y="-894666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7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07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0.png"/><Relationship Id="rId18" Type="http://schemas.openxmlformats.org/officeDocument/2006/relationships/image" Target="../media/image550.png"/><Relationship Id="rId3" Type="http://schemas.openxmlformats.org/officeDocument/2006/relationships/image" Target="../media/image400.png"/><Relationship Id="rId21" Type="http://schemas.openxmlformats.org/officeDocument/2006/relationships/image" Target="../media/image580.png"/><Relationship Id="rId7" Type="http://schemas.openxmlformats.org/officeDocument/2006/relationships/image" Target="../media/image440.png"/><Relationship Id="rId12" Type="http://schemas.openxmlformats.org/officeDocument/2006/relationships/image" Target="../media/image491.png"/><Relationship Id="rId17" Type="http://schemas.openxmlformats.org/officeDocument/2006/relationships/image" Target="../media/image540.png"/><Relationship Id="rId2" Type="http://schemas.openxmlformats.org/officeDocument/2006/relationships/image" Target="../media/image61.png"/><Relationship Id="rId16" Type="http://schemas.openxmlformats.org/officeDocument/2006/relationships/image" Target="../media/image530.png"/><Relationship Id="rId20" Type="http://schemas.openxmlformats.org/officeDocument/2006/relationships/image" Target="../media/image570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24" Type="http://schemas.openxmlformats.org/officeDocument/2006/relationships/image" Target="../media/image610.png"/><Relationship Id="rId5" Type="http://schemas.openxmlformats.org/officeDocument/2006/relationships/image" Target="../media/image420.png"/><Relationship Id="rId15" Type="http://schemas.openxmlformats.org/officeDocument/2006/relationships/image" Target="../media/image520.png"/><Relationship Id="rId23" Type="http://schemas.openxmlformats.org/officeDocument/2006/relationships/image" Target="../media/image600.png"/><Relationship Id="rId10" Type="http://schemas.openxmlformats.org/officeDocument/2006/relationships/image" Target="../media/image470.png"/><Relationship Id="rId19" Type="http://schemas.openxmlformats.org/officeDocument/2006/relationships/image" Target="../media/image560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Relationship Id="rId14" Type="http://schemas.openxmlformats.org/officeDocument/2006/relationships/image" Target="../media/image510.png"/><Relationship Id="rId22" Type="http://schemas.openxmlformats.org/officeDocument/2006/relationships/image" Target="../media/image5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6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image" Target="../media/image65.wmf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9.jpeg"/><Relationship Id="rId12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0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3" Type="http://schemas.microsoft.com/office/2007/relationships/media" Target="../media/media3.MP3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microsoft.com/office/2007/relationships/media" Target="../media/media2.MP3"/><Relationship Id="rId16" Type="http://schemas.openxmlformats.org/officeDocument/2006/relationships/image" Target="../media/image85.png"/><Relationship Id="rId1" Type="http://schemas.openxmlformats.org/officeDocument/2006/relationships/audio" Target="NULL" TargetMode="Externa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svg"/><Relationship Id="rId18" Type="http://schemas.microsoft.com/office/2007/relationships/hdphoto" Target="../media/hdphoto1.wdp"/><Relationship Id="rId26" Type="http://schemas.openxmlformats.org/officeDocument/2006/relationships/image" Target="../media/image98.png"/><Relationship Id="rId3" Type="http://schemas.openxmlformats.org/officeDocument/2006/relationships/slideLayout" Target="../slideLayouts/slideLayout93.xml"/><Relationship Id="rId21" Type="http://schemas.openxmlformats.org/officeDocument/2006/relationships/slide" Target="slide17.xml"/><Relationship Id="rId34" Type="http://schemas.openxmlformats.org/officeDocument/2006/relationships/image" Target="../media/image100.png"/><Relationship Id="rId7" Type="http://schemas.openxmlformats.org/officeDocument/2006/relationships/image" Target="../media/image77.svg"/><Relationship Id="rId12" Type="http://schemas.openxmlformats.org/officeDocument/2006/relationships/image" Target="../media/image90.png"/><Relationship Id="rId17" Type="http://schemas.openxmlformats.org/officeDocument/2006/relationships/image" Target="../media/image94.png"/><Relationship Id="rId25" Type="http://schemas.openxmlformats.org/officeDocument/2006/relationships/slide" Target="slide21.xml"/><Relationship Id="rId33" Type="http://schemas.openxmlformats.org/officeDocument/2006/relationships/slide" Target="slide33.xml"/><Relationship Id="rId2" Type="http://schemas.microsoft.com/office/2007/relationships/media" Target="../media/media2.MP3"/><Relationship Id="rId16" Type="http://schemas.openxmlformats.org/officeDocument/2006/relationships/image" Target="../media/image93.svg"/><Relationship Id="rId20" Type="http://schemas.openxmlformats.org/officeDocument/2006/relationships/image" Target="../media/image85.png"/><Relationship Id="rId29" Type="http://schemas.openxmlformats.org/officeDocument/2006/relationships/slide" Target="slide25.xml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89.svg"/><Relationship Id="rId24" Type="http://schemas.openxmlformats.org/officeDocument/2006/relationships/image" Target="../media/image97.png"/><Relationship Id="rId32" Type="http://schemas.openxmlformats.org/officeDocument/2006/relationships/slide" Target="slide31.xml"/><Relationship Id="rId5" Type="http://schemas.openxmlformats.org/officeDocument/2006/relationships/image" Target="../media/image75.svg"/><Relationship Id="rId15" Type="http://schemas.openxmlformats.org/officeDocument/2006/relationships/image" Target="../media/image92.png"/><Relationship Id="rId23" Type="http://schemas.openxmlformats.org/officeDocument/2006/relationships/slide" Target="slide19.xml"/><Relationship Id="rId28" Type="http://schemas.openxmlformats.org/officeDocument/2006/relationships/image" Target="../media/image99.png"/><Relationship Id="rId10" Type="http://schemas.openxmlformats.org/officeDocument/2006/relationships/image" Target="../media/image88.png"/><Relationship Id="rId19" Type="http://schemas.openxmlformats.org/officeDocument/2006/relationships/image" Target="../media/image95.png"/><Relationship Id="rId31" Type="http://schemas.openxmlformats.org/officeDocument/2006/relationships/slide" Target="slide29.xml"/><Relationship Id="rId4" Type="http://schemas.openxmlformats.org/officeDocument/2006/relationships/image" Target="../media/image74.png"/><Relationship Id="rId9" Type="http://schemas.openxmlformats.org/officeDocument/2006/relationships/image" Target="../media/image87.svg"/><Relationship Id="rId14" Type="http://schemas.openxmlformats.org/officeDocument/2006/relationships/slide" Target="slide35.xml"/><Relationship Id="rId22" Type="http://schemas.openxmlformats.org/officeDocument/2006/relationships/image" Target="../media/image96.png"/><Relationship Id="rId27" Type="http://schemas.openxmlformats.org/officeDocument/2006/relationships/slide" Target="slide23.xml"/><Relationship Id="rId30" Type="http://schemas.openxmlformats.org/officeDocument/2006/relationships/slide" Target="slide27.xml"/><Relationship Id="rId8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18" Type="http://schemas.openxmlformats.org/officeDocument/2006/relationships/slide" Target="slide19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93.svg"/><Relationship Id="rId7" Type="http://schemas.openxmlformats.org/officeDocument/2006/relationships/image" Target="../media/image77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89.svg"/><Relationship Id="rId20" Type="http://schemas.openxmlformats.org/officeDocument/2006/relationships/image" Target="../media/image92.pn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sv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19" Type="http://schemas.openxmlformats.org/officeDocument/2006/relationships/slide" Target="slide18.xml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8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2.png"/><Relationship Id="rId11" Type="http://schemas.openxmlformats.org/officeDocument/2006/relationships/image" Target="../media/image102.png"/><Relationship Id="rId5" Type="http://schemas.openxmlformats.org/officeDocument/2006/relationships/audio" Target="../media/audio1.wav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18" Type="http://schemas.openxmlformats.org/officeDocument/2006/relationships/slide" Target="slide20.xml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77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sv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19" Type="http://schemas.openxmlformats.org/officeDocument/2006/relationships/image" Target="../media/image92.png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2.png"/><Relationship Id="rId11" Type="http://schemas.openxmlformats.org/officeDocument/2006/relationships/image" Target="../media/image102.png"/><Relationship Id="rId5" Type="http://schemas.openxmlformats.org/officeDocument/2006/relationships/audio" Target="../media/audio1.wav"/><Relationship Id="rId10" Type="http://schemas.openxmlformats.org/officeDocument/2006/relationships/image" Target="../media/image10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18" Type="http://schemas.openxmlformats.org/officeDocument/2006/relationships/slide" Target="slide22.xml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77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sv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19" Type="http://schemas.openxmlformats.org/officeDocument/2006/relationships/image" Target="../media/image92.png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8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2.png"/><Relationship Id="rId11" Type="http://schemas.openxmlformats.org/officeDocument/2006/relationships/image" Target="../media/image102.png"/><Relationship Id="rId5" Type="http://schemas.openxmlformats.org/officeDocument/2006/relationships/audio" Target="../media/audio1.wav"/><Relationship Id="rId10" Type="http://schemas.openxmlformats.org/officeDocument/2006/relationships/image" Target="../media/image10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18" Type="http://schemas.openxmlformats.org/officeDocument/2006/relationships/slide" Target="slide24.xml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77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sv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19" Type="http://schemas.openxmlformats.org/officeDocument/2006/relationships/image" Target="../media/image92.png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8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12" Type="http://schemas.openxmlformats.org/officeDocument/2006/relationships/image" Target="../media/image10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11" Type="http://schemas.openxmlformats.org/officeDocument/2006/relationships/image" Target="../media/image105.png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9.xml"/><Relationship Id="rId9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3.png"/><Relationship Id="rId18" Type="http://schemas.openxmlformats.org/officeDocument/2006/relationships/slide" Target="slide26.xml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10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116.svg"/><Relationship Id="rId20" Type="http://schemas.openxmlformats.org/officeDocument/2006/relationships/image" Target="../media/image93.svg"/><Relationship Id="rId1" Type="http://schemas.openxmlformats.org/officeDocument/2006/relationships/audio" Target="NULL" TargetMode="External"/><Relationship Id="rId6" Type="http://schemas.openxmlformats.org/officeDocument/2006/relationships/image" Target="../media/image109.png"/><Relationship Id="rId11" Type="http://schemas.microsoft.com/office/2007/relationships/hdphoto" Target="../media/hdphoto1.wdp"/><Relationship Id="rId5" Type="http://schemas.openxmlformats.org/officeDocument/2006/relationships/image" Target="../media/image108.svg"/><Relationship Id="rId15" Type="http://schemas.openxmlformats.org/officeDocument/2006/relationships/image" Target="../media/image115.png"/><Relationship Id="rId10" Type="http://schemas.openxmlformats.org/officeDocument/2006/relationships/image" Target="../media/image94.png"/><Relationship Id="rId19" Type="http://schemas.openxmlformats.org/officeDocument/2006/relationships/image" Target="../media/image92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1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5" Type="http://schemas.openxmlformats.org/officeDocument/2006/relationships/audio" Target="../media/audio1.wav"/><Relationship Id="rId10" Type="http://schemas.openxmlformats.org/officeDocument/2006/relationships/image" Target="../media/image10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3.png"/><Relationship Id="rId18" Type="http://schemas.openxmlformats.org/officeDocument/2006/relationships/slide" Target="slide28.xml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10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116.svg"/><Relationship Id="rId20" Type="http://schemas.openxmlformats.org/officeDocument/2006/relationships/image" Target="../media/image93.svg"/><Relationship Id="rId1" Type="http://schemas.openxmlformats.org/officeDocument/2006/relationships/audio" Target="NULL" TargetMode="External"/><Relationship Id="rId6" Type="http://schemas.openxmlformats.org/officeDocument/2006/relationships/image" Target="../media/image109.png"/><Relationship Id="rId11" Type="http://schemas.microsoft.com/office/2007/relationships/hdphoto" Target="../media/hdphoto1.wdp"/><Relationship Id="rId5" Type="http://schemas.openxmlformats.org/officeDocument/2006/relationships/image" Target="../media/image108.svg"/><Relationship Id="rId15" Type="http://schemas.openxmlformats.org/officeDocument/2006/relationships/image" Target="../media/image115.png"/><Relationship Id="rId10" Type="http://schemas.openxmlformats.org/officeDocument/2006/relationships/image" Target="../media/image94.png"/><Relationship Id="rId19" Type="http://schemas.openxmlformats.org/officeDocument/2006/relationships/image" Target="../media/image92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1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11" Type="http://schemas.openxmlformats.org/officeDocument/2006/relationships/image" Target="../media/image106.png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1.xml"/><Relationship Id="rId9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18" Type="http://schemas.openxmlformats.org/officeDocument/2006/relationships/slide" Target="slide30.xml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77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sv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19" Type="http://schemas.openxmlformats.org/officeDocument/2006/relationships/image" Target="../media/image92.png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12" Type="http://schemas.openxmlformats.org/officeDocument/2006/relationships/image" Target="../media/image10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11" Type="http://schemas.openxmlformats.org/officeDocument/2006/relationships/image" Target="../media/image117.emf"/><Relationship Id="rId5" Type="http://schemas.openxmlformats.org/officeDocument/2006/relationships/audio" Target="../media/audio1.wav"/><Relationship Id="rId10" Type="http://schemas.openxmlformats.org/officeDocument/2006/relationships/slide" Target="slide16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18" Type="http://schemas.openxmlformats.org/officeDocument/2006/relationships/slide" Target="slide32.xml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77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sv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19" Type="http://schemas.openxmlformats.org/officeDocument/2006/relationships/image" Target="../media/image92.png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8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11" Type="http://schemas.openxmlformats.org/officeDocument/2006/relationships/image" Target="../media/image106.png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3.xml"/><Relationship Id="rId9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6.png"/><Relationship Id="rId18" Type="http://schemas.openxmlformats.org/officeDocument/2006/relationships/slide" Target="slide19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93.svg"/><Relationship Id="rId7" Type="http://schemas.openxmlformats.org/officeDocument/2006/relationships/image" Target="../media/image77.svg"/><Relationship Id="rId12" Type="http://schemas.openxmlformats.org/officeDocument/2006/relationships/image" Target="../media/image95.png"/><Relationship Id="rId17" Type="http://schemas.openxmlformats.org/officeDocument/2006/relationships/image" Target="../media/image85.png"/><Relationship Id="rId2" Type="http://schemas.microsoft.com/office/2007/relationships/media" Target="../media/media4.MP3"/><Relationship Id="rId16" Type="http://schemas.openxmlformats.org/officeDocument/2006/relationships/image" Target="../media/image89.svg"/><Relationship Id="rId20" Type="http://schemas.openxmlformats.org/officeDocument/2006/relationships/image" Target="../media/image92.pn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sv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19" Type="http://schemas.openxmlformats.org/officeDocument/2006/relationships/slide" Target="slide34.xml"/><Relationship Id="rId4" Type="http://schemas.openxmlformats.org/officeDocument/2006/relationships/image" Target="../media/image74.png"/><Relationship Id="rId9" Type="http://schemas.openxmlformats.org/officeDocument/2006/relationships/image" Target="../media/image91.svg"/><Relationship Id="rId14" Type="http://schemas.openxmlformats.org/officeDocument/2006/relationships/image" Target="../media/image8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11" Type="http://schemas.openxmlformats.org/officeDocument/2006/relationships/image" Target="../media/image106.png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4.xml"/><Relationship Id="rId9" Type="http://schemas.openxmlformats.org/officeDocument/2006/relationships/slide" Target="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5.png"/><Relationship Id="rId5" Type="http://schemas.openxmlformats.org/officeDocument/2006/relationships/image" Target="../media/image119.jpg"/><Relationship Id="rId4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5.svg"/><Relationship Id="rId18" Type="http://schemas.openxmlformats.org/officeDocument/2006/relationships/image" Target="../media/image28.png"/><Relationship Id="rId3" Type="http://schemas.openxmlformats.org/officeDocument/2006/relationships/image" Target="../media/image120.svg"/><Relationship Id="rId21" Type="http://schemas.openxmlformats.org/officeDocument/2006/relationships/image" Target="../media/image130.svg"/><Relationship Id="rId7" Type="http://schemas.openxmlformats.org/officeDocument/2006/relationships/image" Target="../media/image122.svg"/><Relationship Id="rId12" Type="http://schemas.openxmlformats.org/officeDocument/2006/relationships/image" Target="../media/image22.png"/><Relationship Id="rId17" Type="http://schemas.openxmlformats.org/officeDocument/2006/relationships/image" Target="../media/image1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16.png"/><Relationship Id="rId11" Type="http://schemas.openxmlformats.org/officeDocument/2006/relationships/image" Target="../media/image124.svg"/><Relationship Id="rId5" Type="http://schemas.openxmlformats.org/officeDocument/2006/relationships/image" Target="../media/image121.svg"/><Relationship Id="rId15" Type="http://schemas.openxmlformats.org/officeDocument/2006/relationships/image" Target="../media/image126.svg"/><Relationship Id="rId10" Type="http://schemas.openxmlformats.org/officeDocument/2006/relationships/image" Target="../media/image20.png"/><Relationship Id="rId19" Type="http://schemas.openxmlformats.org/officeDocument/2006/relationships/image" Target="../media/image128.svg"/><Relationship Id="rId4" Type="http://schemas.openxmlformats.org/officeDocument/2006/relationships/image" Target="../media/image14.png"/><Relationship Id="rId9" Type="http://schemas.openxmlformats.org/officeDocument/2006/relationships/image" Target="../media/image123.svg"/><Relationship Id="rId1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slide" Target="slide38.xml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tags" Target="../tags/tag2.xml"/><Relationship Id="rId16" Type="http://schemas.openxmlformats.org/officeDocument/2006/relationships/image" Target="../media/image44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39.png"/><Relationship Id="rId5" Type="http://schemas.openxmlformats.org/officeDocument/2006/relationships/tags" Target="../tags/tag5.xml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tags" Target="../tags/tag4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21" Type="http://schemas.openxmlformats.org/officeDocument/2006/relationships/image" Target="../media/image46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www.online-stopwatch.com/random-name-pickers/fishing-name-picke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slide" Target="slide15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slide" Target="slide10.xml"/><Relationship Id="rId4" Type="http://schemas.openxmlformats.org/officeDocument/2006/relationships/image" Target="../media/image52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984741D-3DD5-4BFB-8999-DB84B634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D8EF7-5C68-4207-9E40-BF4FB97BD6F3}"/>
              </a:ext>
            </a:extLst>
          </p:cNvPr>
          <p:cNvSpPr txBox="1"/>
          <p:nvPr/>
        </p:nvSpPr>
        <p:spPr>
          <a:xfrm>
            <a:off x="3580800" y="1809750"/>
            <a:ext cx="198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b="1" spc="36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8064A2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ency FB" panose="020B0503020202020204" pitchFamily="34" charset="0"/>
              </a:rPr>
              <a:t>WELCOME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BB857C-4D90-4138-806A-ABFB36732B0A}"/>
                  </a:ext>
                </a:extLst>
              </p14:cNvPr>
              <p14:cNvContentPartPr/>
              <p14:nvPr/>
            </p14:nvContentPartPr>
            <p14:xfrm>
              <a:off x="0" y="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BB857C-4D90-4138-806A-ABFB36732B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-93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9836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82E3E4-53A1-B32D-574F-AC21B58E44F4}"/>
              </a:ext>
            </a:extLst>
          </p:cNvPr>
          <p:cNvSpPr/>
          <p:nvPr/>
        </p:nvSpPr>
        <p:spPr>
          <a:xfrm>
            <a:off x="99798" y="544188"/>
            <a:ext cx="8968001" cy="45481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3BE78-5890-BDD7-BA4D-259DFB4FA197}"/>
              </a:ext>
            </a:extLst>
          </p:cNvPr>
          <p:cNvSpPr txBox="1"/>
          <p:nvPr/>
        </p:nvSpPr>
        <p:spPr>
          <a:xfrm>
            <a:off x="152400" y="544188"/>
            <a:ext cx="85704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32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r>
              <a:rPr lang="en-GB" sz="3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ABCD ở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 chia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ACD.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GB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ABCD:</a:t>
            </a:r>
            <a:endParaRPr lang="en-US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AB721-2B61-7F10-33AB-0C224262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5B34D-A856-43D9-9E5C-921DB518DE12}"/>
              </a:ext>
            </a:extLst>
          </p:cNvPr>
          <p:cNvSpPr txBox="1"/>
          <p:nvPr/>
        </p:nvSpPr>
        <p:spPr>
          <a:xfrm>
            <a:off x="152400" y="-9810"/>
            <a:ext cx="80072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TỔNG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GÓC CỦA MỘT TỨ GIÁC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48008E-9982-4F5F-86F8-4E98676F2E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94811" y="1884990"/>
            <a:ext cx="1918586" cy="1415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868543-1D6B-49D3-816E-A537A4C85DBB}"/>
                  </a:ext>
                </a:extLst>
              </p:cNvPr>
              <p:cNvSpPr txBox="1"/>
              <p:nvPr/>
            </p:nvSpPr>
            <p:spPr>
              <a:xfrm>
                <a:off x="268595" y="2012064"/>
                <a:ext cx="8742950" cy="3123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914378"/>
                <a:r>
                  <a:rPr lang="en-GB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…… + …… + …… = ……</a:t>
                </a:r>
              </a:p>
              <a:p>
                <a:pPr algn="just" defTabSz="914378"/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…… + …… + …… = ……</a:t>
                </a:r>
              </a:p>
              <a:p>
                <a:pPr algn="just" defTabSz="914378"/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 defTabSz="914378"/>
                <a:r>
                  <a:rPr lang="en-GB" sz="2800" dirty="0"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GB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GB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GB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(….. + ..…)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(….. + …..)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914378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= (….. + ….. + ..…) + (….. + ..… + …..)</a:t>
                </a:r>
              </a:p>
              <a:p>
                <a:pPr algn="just" defTabSz="914378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= …… + ……</a:t>
                </a:r>
              </a:p>
              <a:p>
                <a:pPr algn="just" defTabSz="914378"/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= ……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868543-1D6B-49D3-816E-A537A4C85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95" y="2012064"/>
                <a:ext cx="8742950" cy="3123099"/>
              </a:xfrm>
              <a:prstGeom prst="rect">
                <a:avLst/>
              </a:prstGeom>
              <a:blipFill>
                <a:blip r:embed="rId3"/>
                <a:stretch>
                  <a:fillRect l="-1395" t="-1953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E7674-396F-4846-89B7-B9710FD45F3E}"/>
                  </a:ext>
                </a:extLst>
              </p:cNvPr>
              <p:cNvSpPr txBox="1"/>
              <p:nvPr/>
            </p:nvSpPr>
            <p:spPr>
              <a:xfrm>
                <a:off x="2514600" y="1982574"/>
                <a:ext cx="685801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E7674-396F-4846-89B7-B9710FD45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982574"/>
                <a:ext cx="685801" cy="4896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9D7845-BAEB-46AC-96C8-EE79D9C88C2D}"/>
                  </a:ext>
                </a:extLst>
              </p:cNvPr>
              <p:cNvSpPr txBox="1"/>
              <p:nvPr/>
            </p:nvSpPr>
            <p:spPr>
              <a:xfrm>
                <a:off x="3608948" y="1982573"/>
                <a:ext cx="685801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9D7845-BAEB-46AC-96C8-EE79D9C88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948" y="1982573"/>
                <a:ext cx="685801" cy="4896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33DC1D-2626-4E4C-8C22-C0FEC5434F40}"/>
                  </a:ext>
                </a:extLst>
              </p:cNvPr>
              <p:cNvSpPr txBox="1"/>
              <p:nvPr/>
            </p:nvSpPr>
            <p:spPr>
              <a:xfrm>
                <a:off x="4722048" y="1982573"/>
                <a:ext cx="685801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33DC1D-2626-4E4C-8C22-C0FEC5434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048" y="1982573"/>
                <a:ext cx="685801" cy="4896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7B76A2-A6C2-4545-AB64-47C60B8518F9}"/>
                  </a:ext>
                </a:extLst>
              </p:cNvPr>
              <p:cNvSpPr txBox="1"/>
              <p:nvPr/>
            </p:nvSpPr>
            <p:spPr>
              <a:xfrm>
                <a:off x="5781590" y="1990738"/>
                <a:ext cx="771610" cy="47705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7B76A2-A6C2-4545-AB64-47C60B85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590" y="1990738"/>
                <a:ext cx="771610" cy="477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8B3A6F-9A18-47C5-B825-21275E181F95}"/>
                  </a:ext>
                </a:extLst>
              </p:cNvPr>
              <p:cNvSpPr txBox="1"/>
              <p:nvPr/>
            </p:nvSpPr>
            <p:spPr>
              <a:xfrm>
                <a:off x="2514600" y="2498287"/>
                <a:ext cx="685801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8B3A6F-9A18-47C5-B825-21275E181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498287"/>
                <a:ext cx="685801" cy="4896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08182E-694A-4128-81E3-0C3E66D6FB3A}"/>
                  </a:ext>
                </a:extLst>
              </p:cNvPr>
              <p:cNvSpPr txBox="1"/>
              <p:nvPr/>
            </p:nvSpPr>
            <p:spPr>
              <a:xfrm>
                <a:off x="3608948" y="2532797"/>
                <a:ext cx="685801" cy="48744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08182E-694A-4128-81E3-0C3E66D6F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948" y="2532797"/>
                <a:ext cx="685801" cy="487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70CC2A-7915-4741-A2F5-21827B593E9F}"/>
                  </a:ext>
                </a:extLst>
              </p:cNvPr>
              <p:cNvSpPr txBox="1"/>
              <p:nvPr/>
            </p:nvSpPr>
            <p:spPr>
              <a:xfrm>
                <a:off x="4722048" y="2535353"/>
                <a:ext cx="685801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70CC2A-7915-4741-A2F5-21827B593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048" y="2535353"/>
                <a:ext cx="685801" cy="4896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A5357E-5B30-4E98-9939-A144DF219A02}"/>
                  </a:ext>
                </a:extLst>
              </p:cNvPr>
              <p:cNvSpPr txBox="1"/>
              <p:nvPr/>
            </p:nvSpPr>
            <p:spPr>
              <a:xfrm>
                <a:off x="5781590" y="2532797"/>
                <a:ext cx="771610" cy="47705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A5357E-5B30-4E98-9939-A144DF219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590" y="2532797"/>
                <a:ext cx="771610" cy="4770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EBAE65-54BE-47BE-A3DF-85F216FE2DAA}"/>
                  </a:ext>
                </a:extLst>
              </p:cNvPr>
              <p:cNvSpPr txBox="1"/>
              <p:nvPr/>
            </p:nvSpPr>
            <p:spPr>
              <a:xfrm>
                <a:off x="3285102" y="3282510"/>
                <a:ext cx="533400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EBAE65-54BE-47BE-A3DF-85F216FE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102" y="3282510"/>
                <a:ext cx="533400" cy="4896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DBB668-8787-4BD6-B827-E1BADB4BC9A0}"/>
                  </a:ext>
                </a:extLst>
              </p:cNvPr>
              <p:cNvSpPr txBox="1"/>
              <p:nvPr/>
            </p:nvSpPr>
            <p:spPr>
              <a:xfrm>
                <a:off x="4116683" y="3321839"/>
                <a:ext cx="533400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DBB668-8787-4BD6-B827-E1BADB4BC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683" y="3321839"/>
                <a:ext cx="533400" cy="4896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A2A48C-9F89-4E70-A129-61B01676929F}"/>
                  </a:ext>
                </a:extLst>
              </p:cNvPr>
              <p:cNvSpPr txBox="1"/>
              <p:nvPr/>
            </p:nvSpPr>
            <p:spPr>
              <a:xfrm>
                <a:off x="5972730" y="3296710"/>
                <a:ext cx="457200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A2A48C-9F89-4E70-A129-61B016769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730" y="3296710"/>
                <a:ext cx="457200" cy="4896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E9C12A-AF15-4010-A3E7-9A934A2454FD}"/>
                  </a:ext>
                </a:extLst>
              </p:cNvPr>
              <p:cNvSpPr txBox="1"/>
              <p:nvPr/>
            </p:nvSpPr>
            <p:spPr>
              <a:xfrm>
                <a:off x="6858000" y="3331540"/>
                <a:ext cx="508000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E9C12A-AF15-4010-A3E7-9A934A245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3331540"/>
                <a:ext cx="508000" cy="4896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29CAAA4-487E-4ED7-933C-5543E89B5BF2}"/>
                  </a:ext>
                </a:extLst>
              </p:cNvPr>
              <p:cNvSpPr txBox="1"/>
              <p:nvPr/>
            </p:nvSpPr>
            <p:spPr>
              <a:xfrm>
                <a:off x="3288763" y="3789048"/>
                <a:ext cx="533400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29CAAA4-487E-4ED7-933C-5543E89B5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763" y="3789048"/>
                <a:ext cx="533400" cy="4896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060FC2-7782-4A96-BB6F-0C6234F0ECEC}"/>
                  </a:ext>
                </a:extLst>
              </p:cNvPr>
              <p:cNvSpPr txBox="1"/>
              <p:nvPr/>
            </p:nvSpPr>
            <p:spPr>
              <a:xfrm>
                <a:off x="4176049" y="3829742"/>
                <a:ext cx="494060" cy="48744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060FC2-7782-4A96-BB6F-0C6234F0E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049" y="3829742"/>
                <a:ext cx="494060" cy="4874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6B81E6-43D4-41AC-8C42-596769856B4D}"/>
                  </a:ext>
                </a:extLst>
              </p:cNvPr>
              <p:cNvSpPr txBox="1"/>
              <p:nvPr/>
            </p:nvSpPr>
            <p:spPr>
              <a:xfrm>
                <a:off x="5050770" y="3811460"/>
                <a:ext cx="542138" cy="48744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6B81E6-43D4-41AC-8C42-596769856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70" y="3811460"/>
                <a:ext cx="542138" cy="487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9B2F6BB-7138-4E8F-96B5-5A84BD3834FC}"/>
                  </a:ext>
                </a:extLst>
              </p:cNvPr>
              <p:cNvSpPr txBox="1"/>
              <p:nvPr/>
            </p:nvSpPr>
            <p:spPr>
              <a:xfrm>
                <a:off x="6240202" y="3786331"/>
                <a:ext cx="533400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9B2F6BB-7138-4E8F-96B5-5A84BD383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202" y="3786331"/>
                <a:ext cx="533400" cy="4896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8BF400B-8B85-466E-9CE6-5697AEF81DE9}"/>
                  </a:ext>
                </a:extLst>
              </p:cNvPr>
              <p:cNvSpPr txBox="1"/>
              <p:nvPr/>
            </p:nvSpPr>
            <p:spPr>
              <a:xfrm>
                <a:off x="7126495" y="3821161"/>
                <a:ext cx="494060" cy="48744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8BF400B-8B85-466E-9CE6-5697AEF81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495" y="3821161"/>
                <a:ext cx="494060" cy="48744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2E822C-064E-4FB0-8D57-3E88A98E269D}"/>
                  </a:ext>
                </a:extLst>
              </p:cNvPr>
              <p:cNvSpPr txBox="1"/>
              <p:nvPr/>
            </p:nvSpPr>
            <p:spPr>
              <a:xfrm>
                <a:off x="8083503" y="3759053"/>
                <a:ext cx="494060" cy="48962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2E822C-064E-4FB0-8D57-3E88A98E2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503" y="3759053"/>
                <a:ext cx="494060" cy="48962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B40E96-62E7-4170-A674-3341F3A53AD1}"/>
                  </a:ext>
                </a:extLst>
              </p:cNvPr>
              <p:cNvSpPr txBox="1"/>
              <p:nvPr/>
            </p:nvSpPr>
            <p:spPr>
              <a:xfrm>
                <a:off x="3142950" y="4248674"/>
                <a:ext cx="771610" cy="47705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B40E96-62E7-4170-A674-3341F3A53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50" y="4248674"/>
                <a:ext cx="771610" cy="4770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A4C58E-72BD-45AB-9D04-6764476A1B96}"/>
                  </a:ext>
                </a:extLst>
              </p:cNvPr>
              <p:cNvSpPr txBox="1"/>
              <p:nvPr/>
            </p:nvSpPr>
            <p:spPr>
              <a:xfrm>
                <a:off x="4224250" y="4285048"/>
                <a:ext cx="771610" cy="47705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A4C58E-72BD-45AB-9D04-6764476A1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250" y="4285048"/>
                <a:ext cx="771610" cy="4770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A503F2-8963-4703-9FE4-1F93C4D3DFC6}"/>
                  </a:ext>
                </a:extLst>
              </p:cNvPr>
              <p:cNvSpPr txBox="1"/>
              <p:nvPr/>
            </p:nvSpPr>
            <p:spPr>
              <a:xfrm>
                <a:off x="3142950" y="4697287"/>
                <a:ext cx="771610" cy="47705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GB" sz="2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A503F2-8963-4703-9FE4-1F93C4D3D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50" y="4697287"/>
                <a:ext cx="771610" cy="4770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898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OPL20U25GSXzBJYl68kk8uQGfFKzs7yb1M4KJWUiLk6ZEvGF+qCIPSnY57AbBFCvTW$15.2022.CD.122$122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59655" y="168537"/>
            <a:ext cx="769144" cy="689372"/>
          </a:xfrm>
          <a:prstGeom prst="star5">
            <a:avLst/>
          </a:prstGeom>
          <a:gradFill rotWithShape="1">
            <a:gsLst>
              <a:gs pos="0">
                <a:srgbClr val="6600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61226" tIns="30614" rIns="61226" bIns="30614" anchor="ctr"/>
          <a:lstStyle/>
          <a:p>
            <a:pPr algn="ctr" defTabSz="6123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56" b="1" dirty="0">
              <a:solidFill>
                <a:srgbClr val="FF0066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9718" name="AutoShape 22" descr="OPL20U25GSXzBJYl68kk8uQGfFKzs7yb1M4KJWUiLk6ZEvGF+qCIPSnY57AbBFCvTW$15.2022.CD.122$122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315200" y="361108"/>
            <a:ext cx="342900" cy="21431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1226" tIns="30614" rIns="61226" bIns="30614" anchor="ctr"/>
          <a:lstStyle/>
          <a:p>
            <a:pPr defTabSz="61230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219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0" name="AutoShape 34" descr="OPL20U25GSXzBJYl68kk8uQGfFKzs7yb1M4KJWUiLk6ZEvGF+qCIPSnY57AbBFCvTW$15.2022.CD.122$122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 rot="1721169">
            <a:off x="3234396" y="202332"/>
            <a:ext cx="457200" cy="2143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226" tIns="30614" rIns="61226" bIns="30614" anchor="ctr"/>
          <a:lstStyle/>
          <a:p>
            <a:pPr defTabSz="61230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19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151" name="Text Box 37" descr="OPL20U25GSXzBJYl68kk8uQGfFKzs7yb1M4KJWUiLk6ZEvGF+qCIPSnY57AbBFCvTW$15.2022.CD.122$122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887307" y="144263"/>
            <a:ext cx="1369385" cy="43115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9999"/>
              </a:gs>
              <a:gs pos="100000">
                <a:srgbClr val="FFCC99"/>
              </a:gs>
            </a:gsLst>
            <a:lin ang="2700000" scaled="1"/>
          </a:gradFill>
          <a:ln w="28575">
            <a:solidFill>
              <a:srgbClr val="FF66CC"/>
            </a:solidFill>
            <a:miter lim="800000"/>
            <a:headEnd/>
            <a:tailEnd/>
          </a:ln>
        </p:spPr>
        <p:txBody>
          <a:bodyPr wrap="square" lIns="61226" tIns="30614" rIns="61226" bIns="306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61230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ĐỊNH LÍ</a:t>
            </a:r>
          </a:p>
        </p:txBody>
      </p:sp>
      <p:sp>
        <p:nvSpPr>
          <p:cNvPr id="29735" name="AutoShape 39" descr="OPL20U25GSXzBJYl68kk8uQGfFKzs7yb1M4KJWUiLk6ZEvGF+qCIPSnY57AbBFCvTW$15.2022.CD.122$122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33400" y="903670"/>
            <a:ext cx="8381626" cy="1005711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lIns="61226" tIns="30614" rIns="61226" bIns="30614" anchor="ctr"/>
          <a:lstStyle/>
          <a:p>
            <a:pPr algn="just" defTabSz="612306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Tổng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góc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của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một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tứ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giác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là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360</a:t>
            </a:r>
            <a:r>
              <a:rPr lang="en-US" altLang="en-US" sz="4000" b="1" baseline="30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0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pic>
        <p:nvPicPr>
          <p:cNvPr id="29736" name="Picture 40" descr="OPL20U25GSXzBJYl68kk8uQGfFKzs7yb1M4KJWUiLk6ZEvGF+qCIPSnY57AbBFCvTW$15.2022.CD.122$12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003">
            <a:off x="3405409" y="4510090"/>
            <a:ext cx="592931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7" name="Picture 51" descr="OPL20U25GSXzBJYl68kk8uQGfFKzs7yb1M4KJWUiLk6ZEvGF+qCIPSnY57AbBFCvTW$15.2022.CD.122$12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4510089"/>
            <a:ext cx="628651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OPL20U25GSXzBJYl68kk8uQGfFKzs7yb1M4KJWUiLk6ZEvGF+qCIPSnY57AbBFCvTW$15.2022.CD.122$12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19734" y="4069170"/>
            <a:ext cx="1643141" cy="11095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3EE10A-A68B-4D5F-BC8E-DC23BE7202E0}"/>
              </a:ext>
            </a:extLst>
          </p:cNvPr>
          <p:cNvSpPr txBox="1"/>
          <p:nvPr/>
        </p:nvSpPr>
        <p:spPr>
          <a:xfrm>
            <a:off x="3779791" y="2415541"/>
            <a:ext cx="5531956" cy="15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  ABCD </a:t>
            </a:r>
            <a:r>
              <a:rPr lang="en-US" sz="32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32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2DA53-D680-4D90-99E8-0598F1911BD7}"/>
              </a:ext>
            </a:extLst>
          </p:cNvPr>
          <p:cNvCxnSpPr/>
          <p:nvPr/>
        </p:nvCxnSpPr>
        <p:spPr>
          <a:xfrm>
            <a:off x="3612044" y="3208675"/>
            <a:ext cx="55319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0B0A79-118F-4495-9309-E0357540F9A5}"/>
              </a:ext>
            </a:extLst>
          </p:cNvPr>
          <p:cNvCxnSpPr/>
          <p:nvPr/>
        </p:nvCxnSpPr>
        <p:spPr>
          <a:xfrm>
            <a:off x="4553622" y="2456668"/>
            <a:ext cx="0" cy="16762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49927AE-8E0C-4445-BA49-7C2716CE33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332518"/>
              </p:ext>
            </p:extLst>
          </p:nvPr>
        </p:nvGraphicFramePr>
        <p:xfrm>
          <a:off x="4771722" y="3294771"/>
          <a:ext cx="44418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7" imgW="4442283" imgH="556457" progId="Equation.DSMT4">
                  <p:embed/>
                </p:oleObj>
              </mc:Choice>
              <mc:Fallback>
                <p:oleObj name="Equation" r:id="rId7" imgW="4442283" imgH="5564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71722" y="3294771"/>
                        <a:ext cx="444182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8502CA0-874C-4CED-90C1-85EAB88DAC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14" t="7611" r="4092" b="7865"/>
          <a:stretch/>
        </p:blipFill>
        <p:spPr>
          <a:xfrm>
            <a:off x="847362" y="1955142"/>
            <a:ext cx="2693414" cy="24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1" grpId="0" animBg="1"/>
      <p:bldP spid="29735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6AF7C-321E-014B-335A-8D56E3C99FA9}"/>
              </a:ext>
            </a:extLst>
          </p:cNvPr>
          <p:cNvSpPr txBox="1"/>
          <p:nvPr/>
        </p:nvSpPr>
        <p:spPr>
          <a:xfrm>
            <a:off x="609600" y="353552"/>
            <a:ext cx="792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SGK/100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2B9ED-9308-D5D5-6E39-0D7BBB331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911" y="1438275"/>
            <a:ext cx="3292036" cy="2266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C9ABB-412C-53E2-016F-4B24D3F824A9}"/>
                  </a:ext>
                </a:extLst>
              </p:cNvPr>
              <p:cNvSpPr txBox="1"/>
              <p:nvPr/>
            </p:nvSpPr>
            <p:spPr>
              <a:xfrm>
                <a:off x="267183" y="955136"/>
                <a:ext cx="6057899" cy="3556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=360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85°+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+65°+75°=360°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360°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 (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85°+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65°+75°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135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135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C9ABB-412C-53E2-016F-4B24D3F8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83" y="955136"/>
                <a:ext cx="6057899" cy="3556230"/>
              </a:xfrm>
              <a:prstGeom prst="rect">
                <a:avLst/>
              </a:prstGeom>
              <a:blipFill>
                <a:blip r:embed="rId6"/>
                <a:stretch>
                  <a:fillRect l="-2616" t="-2401" b="-4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0F5DBDB-8B61-B953-7508-85C8A4BB3613}"/>
              </a:ext>
            </a:extLst>
          </p:cNvPr>
          <p:cNvSpPr txBox="1"/>
          <p:nvPr/>
        </p:nvSpPr>
        <p:spPr>
          <a:xfrm>
            <a:off x="637605" y="1519296"/>
            <a:ext cx="4457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SGK/100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430D5-A3D1-17E9-0218-C8E23191452B}"/>
              </a:ext>
            </a:extLst>
          </p:cNvPr>
          <p:cNvGrpSpPr/>
          <p:nvPr/>
        </p:nvGrpSpPr>
        <p:grpSpPr>
          <a:xfrm>
            <a:off x="3296133" y="2972914"/>
            <a:ext cx="2607275" cy="2093271"/>
            <a:chOff x="-69180" y="3319816"/>
            <a:chExt cx="2305097" cy="1823684"/>
          </a:xfrm>
        </p:grpSpPr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id="{8A7251F5-602A-E108-FB5F-79C701EFF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9486" y="3757537"/>
              <a:ext cx="1216272" cy="1385963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78C52F-AF4E-4F62-39DD-5F6D973C2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-69180" y="3814314"/>
              <a:ext cx="1239653" cy="12396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4D3E7E-A631-DC1E-3EEF-614539544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027" y="3319816"/>
              <a:ext cx="1428890" cy="909566"/>
            </a:xfrm>
            <a:prstGeom prst="rect">
              <a:avLst/>
            </a:prstGeom>
          </p:spPr>
        </p:pic>
      </p:grpSp>
      <p:pic>
        <p:nvPicPr>
          <p:cNvPr id="11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35C7428F-B189-437F-B6F5-EA92260B2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2025" y="3705225"/>
            <a:ext cx="230293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5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3299789" y="3550675"/>
            <a:ext cx="1991701" cy="200703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6231104" y="-531211"/>
            <a:ext cx="1920031" cy="185018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5998809" y="3575547"/>
            <a:ext cx="1923190" cy="193151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810212" y="3624000"/>
            <a:ext cx="1787226" cy="186038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7750801" y="695445"/>
            <a:ext cx="1679665" cy="16788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7856586" y="2929015"/>
            <a:ext cx="1525703" cy="154584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515032" y="2840661"/>
            <a:ext cx="1656471" cy="168448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527321" y="606629"/>
            <a:ext cx="1678269" cy="165891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935748" y="-540835"/>
            <a:ext cx="1795579" cy="1825172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3458384" y="-605370"/>
            <a:ext cx="1935147" cy="197949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3B2682F7-705E-807E-E17C-B61C99D79465}"/>
              </a:ext>
            </a:extLst>
          </p:cNvPr>
          <p:cNvSpPr/>
          <p:nvPr/>
        </p:nvSpPr>
        <p:spPr>
          <a:xfrm>
            <a:off x="776646" y="1054201"/>
            <a:ext cx="4328753" cy="276785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11" name="Hình ảnh 3">
            <a:extLst>
              <a:ext uri="{FF2B5EF4-FFF2-40B4-BE49-F238E27FC236}">
                <a16:creationId xmlns:a16="http://schemas.microsoft.com/office/drawing/2014/main" id="{6B9D4A8C-7A63-0CB5-536B-86018448D7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30" y="1142728"/>
            <a:ext cx="3790868" cy="227452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60B97EA-E398-93AD-348C-4D5B7BDB8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36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23736" y="991333"/>
            <a:ext cx="7496529" cy="3566746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80324" y="513091"/>
            <a:ext cx="5783353" cy="884154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666991" y="829694"/>
            <a:ext cx="1166926" cy="1135101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70044" y="84769"/>
            <a:ext cx="1153957" cy="1489850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64669" y="3562787"/>
            <a:ext cx="1303697" cy="1218364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286" y="3569317"/>
            <a:ext cx="2045732" cy="1773820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62152" y="1616512"/>
            <a:ext cx="684223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797"/>
              </a:lnSpc>
            </a:pPr>
            <a:r>
              <a:rPr lang="en-US" sz="2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CHÀO MỪNG BẠN ĐẾN VỚI TRÒ CHƠI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84B832-B6DE-4963-8D19-C29AE5B113E0}"/>
              </a:ext>
            </a:extLst>
          </p:cNvPr>
          <p:cNvSpPr/>
          <p:nvPr/>
        </p:nvSpPr>
        <p:spPr>
          <a:xfrm>
            <a:off x="2493999" y="671189"/>
            <a:ext cx="4438583" cy="70014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2E0E1-4F37-4A35-98A6-52AE3031D0FF}"/>
              </a:ext>
            </a:extLst>
          </p:cNvPr>
          <p:cNvSpPr txBox="1"/>
          <p:nvPr/>
        </p:nvSpPr>
        <p:spPr>
          <a:xfrm>
            <a:off x="1950197" y="2225466"/>
            <a:ext cx="56698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BINGO</a:t>
            </a:r>
            <a:endParaRPr lang="en-US" sz="10000" dirty="0">
              <a:solidFill>
                <a:srgbClr val="FF0000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5F8B5BE-3F39-4B56-A6CE-0FCAA43A4632}"/>
              </a:ext>
            </a:extLst>
          </p:cNvPr>
          <p:cNvSpPr txBox="1"/>
          <p:nvPr/>
        </p:nvSpPr>
        <p:spPr>
          <a:xfrm>
            <a:off x="4127716" y="774005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95046AB5-60C3-483C-AE29-BF32CA6C12A8}"/>
              </a:ext>
            </a:extLst>
          </p:cNvPr>
          <p:cNvSpPr txBox="1"/>
          <p:nvPr/>
        </p:nvSpPr>
        <p:spPr>
          <a:xfrm>
            <a:off x="0" y="-425451"/>
            <a:ext cx="317500" cy="18928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457200"/>
            <a:r>
              <a:rPr lang="en-US" sz="900">
                <a:noFill/>
                <a:latin typeface="Calibri"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62201" y="-2343151"/>
            <a:ext cx="243682" cy="243682"/>
          </a:xfrm>
          <a:prstGeom prst="rect">
            <a:avLst/>
          </a:prstGeom>
        </p:spPr>
      </p:pic>
      <p:pic>
        <p:nvPicPr>
          <p:cNvPr id="25" name="1012-copy(7)">
            <a:hlinkClick r:id="" action="ppaction://media"/>
            <a:extLst>
              <a:ext uri="{FF2B5EF4-FFF2-40B4-BE49-F238E27FC236}">
                <a16:creationId xmlns:a16="http://schemas.microsoft.com/office/drawing/2014/main" id="{2F30744E-4EB7-49A0-B750-490B6C39B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61"/>
                  <p14:fade in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19500" y="-1798456"/>
            <a:ext cx="243682" cy="2436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00A99842-819F-BD73-6941-D10D46EEC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501597"/>
              </p:ext>
            </p:extLst>
          </p:nvPr>
        </p:nvGraphicFramePr>
        <p:xfrm>
          <a:off x="5594134" y="1469829"/>
          <a:ext cx="3073401" cy="2508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467">
                  <a:extLst>
                    <a:ext uri="{9D8B030D-6E8A-4147-A177-3AD203B41FA5}">
                      <a16:colId xmlns:a16="http://schemas.microsoft.com/office/drawing/2014/main" val="2387776519"/>
                    </a:ext>
                  </a:extLst>
                </a:gridCol>
                <a:gridCol w="1024467">
                  <a:extLst>
                    <a:ext uri="{9D8B030D-6E8A-4147-A177-3AD203B41FA5}">
                      <a16:colId xmlns:a16="http://schemas.microsoft.com/office/drawing/2014/main" val="2503579174"/>
                    </a:ext>
                  </a:extLst>
                </a:gridCol>
                <a:gridCol w="1024467">
                  <a:extLst>
                    <a:ext uri="{9D8B030D-6E8A-4147-A177-3AD203B41FA5}">
                      <a16:colId xmlns:a16="http://schemas.microsoft.com/office/drawing/2014/main" val="158360238"/>
                    </a:ext>
                  </a:extLst>
                </a:gridCol>
              </a:tblGrid>
              <a:tr h="8360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824654"/>
                  </a:ext>
                </a:extLst>
              </a:tr>
              <a:tr h="8360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869317"/>
                  </a:ext>
                </a:extLst>
              </a:tr>
              <a:tr h="8360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93426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9BAB477-0F7E-48D3-E2EE-B0785659BFCC}"/>
              </a:ext>
            </a:extLst>
          </p:cNvPr>
          <p:cNvSpPr/>
          <p:nvPr/>
        </p:nvSpPr>
        <p:spPr>
          <a:xfrm>
            <a:off x="5611542" y="1467595"/>
            <a:ext cx="1012861" cy="83220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72B5CA"/>
              </a:solidFill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3B68E1-9E55-0A1A-2D86-352F0DB90CB8}"/>
              </a:ext>
            </a:extLst>
          </p:cNvPr>
          <p:cNvSpPr/>
          <p:nvPr/>
        </p:nvSpPr>
        <p:spPr>
          <a:xfrm>
            <a:off x="6615267" y="2299801"/>
            <a:ext cx="1012861" cy="83220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72B5CA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3D3DBB-7A64-151C-5C37-5B6F7CC569FF}"/>
              </a:ext>
            </a:extLst>
          </p:cNvPr>
          <p:cNvSpPr/>
          <p:nvPr/>
        </p:nvSpPr>
        <p:spPr>
          <a:xfrm>
            <a:off x="7628128" y="3129756"/>
            <a:ext cx="1012861" cy="83220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72B5CA"/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C07483-CC74-E0AE-5591-22D8E33E8C5B}"/>
              </a:ext>
            </a:extLst>
          </p:cNvPr>
          <p:cNvSpPr txBox="1"/>
          <p:nvPr/>
        </p:nvSpPr>
        <p:spPr>
          <a:xfrm>
            <a:off x="6214579" y="1699032"/>
            <a:ext cx="34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B12DD6-B68C-AF81-731A-3F7D44F97711}"/>
              </a:ext>
            </a:extLst>
          </p:cNvPr>
          <p:cNvSpPr txBox="1"/>
          <p:nvPr/>
        </p:nvSpPr>
        <p:spPr>
          <a:xfrm>
            <a:off x="7257483" y="2539289"/>
            <a:ext cx="34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D32E92-4A7C-CC34-A1E2-7B891274C8DE}"/>
              </a:ext>
            </a:extLst>
          </p:cNvPr>
          <p:cNvSpPr txBox="1"/>
          <p:nvPr/>
        </p:nvSpPr>
        <p:spPr>
          <a:xfrm>
            <a:off x="8279748" y="3361193"/>
            <a:ext cx="34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97F5D-4578-42D9-A812-941239C3549B}"/>
              </a:ext>
            </a:extLst>
          </p:cNvPr>
          <p:cNvSpPr/>
          <p:nvPr/>
        </p:nvSpPr>
        <p:spPr>
          <a:xfrm>
            <a:off x="2671797" y="326481"/>
            <a:ext cx="38843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en-US" sz="3000" b="1" spc="-1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lang="vi-VN" sz="3000" b="1" spc="-1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3000" b="1" spc="-1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GB" sz="3000" b="1" spc="-1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“BINGO”</a:t>
            </a:r>
            <a:endParaRPr lang="en-US" sz="3000" b="1" spc="-11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4C611-D6B4-4E33-96F3-2E7D343F6B80}"/>
              </a:ext>
            </a:extLst>
          </p:cNvPr>
          <p:cNvSpPr/>
          <p:nvPr/>
        </p:nvSpPr>
        <p:spPr>
          <a:xfrm>
            <a:off x="476465" y="871695"/>
            <a:ext cx="495187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378">
              <a:buFont typeface="Wingdings" panose="05000000000000000000" pitchFamily="2" charset="2"/>
              <a:buChar char="q"/>
            </a:pP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có </a:t>
            </a:r>
            <a:r>
              <a:rPr lang="en-US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từ </a:t>
            </a:r>
            <a:r>
              <a:rPr lang="en-US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do điền vào bảng theo ý thích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 defTabSz="914378">
              <a:buFont typeface="Wingdings" panose="05000000000000000000" pitchFamily="2" charset="2"/>
              <a:buChar char="q"/>
            </a:pP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 defTabSz="914378">
              <a:buFont typeface="Wingdings" panose="05000000000000000000" pitchFamily="2" charset="2"/>
              <a:buChar char="q"/>
            </a:pP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spc="-11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đúng câu hỏi có số thứ tự nào thì đánh dấu </a:t>
            </a:r>
            <a:r>
              <a:rPr lang="vi-VN" sz="2500" spc="-11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ô đó. Khi nào đánh dấu được</a:t>
            </a:r>
            <a:r>
              <a:rPr lang="en-US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</a:t>
            </a:r>
            <a:r>
              <a:rPr lang="vi-VN" sz="2500" spc="-11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hàng dọc, hàng</a:t>
            </a:r>
            <a:r>
              <a:rPr lang="en-GB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 hoặc chéo trước thì hô to </a:t>
            </a:r>
            <a:r>
              <a:rPr lang="vi-VN" sz="2500" spc="-11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Bingo</a:t>
            </a:r>
            <a:r>
              <a:rPr lang="vi-VN" sz="2500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dành chiến thắng. </a:t>
            </a:r>
          </a:p>
        </p:txBody>
      </p:sp>
    </p:spTree>
    <p:extLst>
      <p:ext uri="{BB962C8B-B14F-4D97-AF65-F5344CB8AC3E}">
        <p14:creationId xmlns:p14="http://schemas.microsoft.com/office/powerpoint/2010/main" val="41265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hlinkClick r:id="rId14" action="ppaction://hlinksldjump"/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CHỌN 1 TÚI MÙ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8285526" y="2742507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1408448" y="1374315"/>
            <a:ext cx="128552" cy="607293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1508538" y="1993739"/>
            <a:ext cx="182691" cy="4398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4383772" y="1107654"/>
            <a:ext cx="142105" cy="425538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4408293" y="1547997"/>
            <a:ext cx="87932" cy="452800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4778626" y="1300891"/>
            <a:ext cx="128293" cy="438534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4746728" y="1814207"/>
            <a:ext cx="339714" cy="146052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46720" y="-2293726"/>
            <a:ext cx="243682" cy="243682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FC6D7331-A2EC-4E7F-9223-8DA581499E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1133669" y="1288495"/>
            <a:ext cx="1277402" cy="1179034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  <a:extLst>
              <a:ext uri="{FF2B5EF4-FFF2-40B4-BE49-F238E27FC236}">
                <a16:creationId xmlns:a16="http://schemas.microsoft.com/office/drawing/2014/main" id="{92B18414-2988-4DC2-8CC9-E5685C962CB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2471949" y="1222510"/>
            <a:ext cx="1385468" cy="1361915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  <a:extLst>
              <a:ext uri="{FF2B5EF4-FFF2-40B4-BE49-F238E27FC236}">
                <a16:creationId xmlns:a16="http://schemas.microsoft.com/office/drawing/2014/main" id="{09F3F1D2-5245-4286-B056-4CD4C3CB30C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59" y="1182945"/>
            <a:ext cx="1483836" cy="1526786"/>
          </a:xfrm>
          <a:prstGeom prst="rect">
            <a:avLst/>
          </a:prstGeom>
        </p:spPr>
      </p:pic>
      <p:pic>
        <p:nvPicPr>
          <p:cNvPr id="35" name="Picture 34">
            <a:hlinkClick r:id="rId27" action="ppaction://hlinksldjump"/>
            <a:extLst>
              <a:ext uri="{FF2B5EF4-FFF2-40B4-BE49-F238E27FC236}">
                <a16:creationId xmlns:a16="http://schemas.microsoft.com/office/drawing/2014/main" id="{EDEA79A0-CADE-4FBE-BCC0-C77155FAD97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50" y="1291922"/>
            <a:ext cx="1377155" cy="13619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1408448" y="2593951"/>
            <a:ext cx="128552" cy="607293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1508538" y="3213375"/>
            <a:ext cx="182691" cy="4398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4383772" y="2327290"/>
            <a:ext cx="142105" cy="425538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4408293" y="2767633"/>
            <a:ext cx="87932" cy="452800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4778626" y="2520526"/>
            <a:ext cx="128293" cy="438534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4746728" y="3033843"/>
            <a:ext cx="339714" cy="146052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9" action="ppaction://hlinksldjump"/>
            <a:extLst>
              <a:ext uri="{FF2B5EF4-FFF2-40B4-BE49-F238E27FC236}">
                <a16:creationId xmlns:a16="http://schemas.microsoft.com/office/drawing/2014/main" id="{80763871-4C02-4017-9A96-8004B869C9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04" y="1311523"/>
            <a:ext cx="1277402" cy="1179034"/>
          </a:xfrm>
          <a:prstGeom prst="rect">
            <a:avLst/>
          </a:prstGeom>
        </p:spPr>
      </p:pic>
      <p:pic>
        <p:nvPicPr>
          <p:cNvPr id="65" name="Picture 64">
            <a:hlinkClick r:id="rId30" action="ppaction://hlinksldjump"/>
            <a:extLst>
              <a:ext uri="{FF2B5EF4-FFF2-40B4-BE49-F238E27FC236}">
                <a16:creationId xmlns:a16="http://schemas.microsoft.com/office/drawing/2014/main" id="{654E15B5-3D0E-4F69-ACEE-FC70954D265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687965" y="2455353"/>
            <a:ext cx="1385468" cy="1361915"/>
          </a:xfrm>
          <a:prstGeom prst="rect">
            <a:avLst/>
          </a:prstGeom>
        </p:spPr>
      </p:pic>
      <p:pic>
        <p:nvPicPr>
          <p:cNvPr id="66" name="Picture 65">
            <a:hlinkClick r:id="rId31" action="ppaction://hlinksldjump"/>
            <a:extLst>
              <a:ext uri="{FF2B5EF4-FFF2-40B4-BE49-F238E27FC236}">
                <a16:creationId xmlns:a16="http://schemas.microsoft.com/office/drawing/2014/main" id="{930F0EB3-9154-49FD-A267-3CFF892428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147697" y="2460703"/>
            <a:ext cx="1483836" cy="1526786"/>
          </a:xfrm>
          <a:prstGeom prst="rect">
            <a:avLst/>
          </a:prstGeom>
        </p:spPr>
      </p:pic>
      <p:pic>
        <p:nvPicPr>
          <p:cNvPr id="67" name="Picture 66">
            <a:hlinkClick r:id="rId32" action="ppaction://hlinksldjump"/>
            <a:extLst>
              <a:ext uri="{FF2B5EF4-FFF2-40B4-BE49-F238E27FC236}">
                <a16:creationId xmlns:a16="http://schemas.microsoft.com/office/drawing/2014/main" id="{941D22B6-99E5-4610-B113-0052B5A11C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00" y="2564017"/>
            <a:ext cx="1377155" cy="1361915"/>
          </a:xfrm>
          <a:prstGeom prst="rect">
            <a:avLst/>
          </a:prstGeom>
        </p:spPr>
      </p:pic>
      <p:pic>
        <p:nvPicPr>
          <p:cNvPr id="42" name="Picture 41">
            <a:hlinkClick r:id="rId33" action="ppaction://hlinksldjump"/>
            <a:extLst>
              <a:ext uri="{FF2B5EF4-FFF2-40B4-BE49-F238E27FC236}">
                <a16:creationId xmlns:a16="http://schemas.microsoft.com/office/drawing/2014/main" id="{D457ABF9-A746-4126-AFB4-8C3BA5F0317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558">
            <a:off x="6390773" y="2676723"/>
            <a:ext cx="1094798" cy="10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3929133" y="2349934"/>
            <a:ext cx="404115" cy="97284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 dirty="0" err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</a:t>
            </a:r>
            <a:r>
              <a:rPr lang="en-US" sz="24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 </a:t>
            </a:r>
            <a:r>
              <a:rPr lang="en-US" sz="2400" b="1" dirty="0" err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túi</a:t>
            </a:r>
            <a:r>
              <a:rPr lang="en-US" sz="24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7237EFAD-1DE1-472E-9FBF-257D3289049E}"/>
              </a:ext>
            </a:extLst>
          </p:cNvPr>
          <p:cNvSpPr txBox="1"/>
          <p:nvPr/>
        </p:nvSpPr>
        <p:spPr>
          <a:xfrm>
            <a:off x="2886094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5</a:t>
            </a:r>
          </a:p>
        </p:txBody>
      </p:sp>
      <p:pic>
        <p:nvPicPr>
          <p:cNvPr id="43" name="HÌNH 1 A">
            <a:hlinkClick r:id="rId18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3214084" y="1429957"/>
            <a:ext cx="1779886" cy="2086370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3205991" y="1299817"/>
            <a:ext cx="2744095" cy="2379371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6" name="Freeform 14">
            <a:hlinkClick r:id="rId19" action="ppaction://hlinksldjump"/>
            <a:extLst>
              <a:ext uri="{FF2B5EF4-FFF2-40B4-BE49-F238E27FC236}">
                <a16:creationId xmlns:a16="http://schemas.microsoft.com/office/drawing/2014/main" id="{C9228AEF-F0D4-4A01-9A4B-331A67B01078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4974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E41DC-0C4E-B003-C4EC-5DFCBE3DF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960151" y="875462"/>
            <a:ext cx="5656878" cy="919164"/>
            <a:chOff x="-2080" y="1127"/>
            <a:chExt cx="7959" cy="772"/>
          </a:xfrm>
        </p:grpSpPr>
        <p:sp>
          <p:nvSpPr>
            <p:cNvPr id="88067" name="Rectangle 3" descr="Parchment"/>
            <p:cNvSpPr>
              <a:spLocks noChangeArrowheads="1"/>
            </p:cNvSpPr>
            <p:nvPr/>
          </p:nvSpPr>
          <p:spPr bwMode="auto">
            <a:xfrm>
              <a:off x="4569" y="1156"/>
              <a:ext cx="260" cy="388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685800"/>
              <a:endParaRPr lang="vi-VN" sz="2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8068" name="AutoShape 4" descr="Parchment"/>
            <p:cNvSpPr>
              <a:spLocks noChangeArrowheads="1"/>
            </p:cNvSpPr>
            <p:nvPr/>
          </p:nvSpPr>
          <p:spPr bwMode="auto">
            <a:xfrm>
              <a:off x="-2080" y="1127"/>
              <a:ext cx="7959" cy="7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685800"/>
              <a:r>
                <a:rPr lang="vi-V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các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300738" y="3959516"/>
            <a:ext cx="1980797" cy="613171"/>
            <a:chOff x="540" y="1818"/>
            <a:chExt cx="5370" cy="515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1612" y="1961"/>
              <a:ext cx="501" cy="34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685800"/>
              <a:endPara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540" y="1818"/>
              <a:ext cx="5370" cy="51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685800" eaLnBrk="0" hangingPunct="0"/>
              <a:r>
                <a:rPr lang="en-US" altLang="vi-VN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altLang="vi-VN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694994" y="474950"/>
            <a:ext cx="107989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vi-VN" sz="2700" b="1" kern="1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Câu </a:t>
            </a:r>
            <a:r>
              <a:rPr lang="en-US" sz="2700" b="1" kern="1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5</a:t>
            </a:r>
            <a:endParaRPr lang="vi-VN" sz="2700" b="1" kern="1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685800" eaLnBrk="0" hangingPunct="0"/>
            <a:r>
              <a:rPr lang="en-US" altLang="vi-VN" sz="13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3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135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99" name="AutoShape 3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86312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09D89-ACC8-FC51-F9E5-F386DF2C3D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6872966" y="1854294"/>
            <a:ext cx="1693955" cy="267553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5DE4BFC-29C0-46ED-951B-BAA8B9276E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9" t="2784" r="2284" b="10585"/>
          <a:stretch/>
        </p:blipFill>
        <p:spPr>
          <a:xfrm>
            <a:off x="533400" y="2315283"/>
            <a:ext cx="6442261" cy="1397620"/>
          </a:xfrm>
          <a:prstGeom prst="rect">
            <a:avLst/>
          </a:prstGeom>
        </p:spPr>
      </p:pic>
      <p:pic>
        <p:nvPicPr>
          <p:cNvPr id="3" name="ĐÊM NGƯƠC 15 GIÂY - BONG SÔ">
            <a:hlinkClick r:id="" action="ppaction://media"/>
            <a:extLst>
              <a:ext uri="{FF2B5EF4-FFF2-40B4-BE49-F238E27FC236}">
                <a16:creationId xmlns:a16="http://schemas.microsoft.com/office/drawing/2014/main" id="{67927F16-1089-4800-9103-93FA17AFF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8544" y="577684"/>
            <a:ext cx="2002797" cy="11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42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3929133" y="2349934"/>
            <a:ext cx="404115" cy="97284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sp>
        <p:nvSpPr>
          <p:cNvPr id="27" name="TextBox 23">
            <a:extLst>
              <a:ext uri="{FF2B5EF4-FFF2-40B4-BE49-F238E27FC236}">
                <a16:creationId xmlns:a16="http://schemas.microsoft.com/office/drawing/2014/main" id="{428471BC-BCF3-4B93-A788-CBA918410F05}"/>
              </a:ext>
            </a:extLst>
          </p:cNvPr>
          <p:cNvSpPr txBox="1"/>
          <p:nvPr/>
        </p:nvSpPr>
        <p:spPr>
          <a:xfrm>
            <a:off x="2886094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526E5C-DEBA-41D0-A16A-99B725658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3210313" y="1288246"/>
            <a:ext cx="2738964" cy="2374923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3BE73F-9005-488D-B746-65228B05511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4034429" y="1376961"/>
            <a:ext cx="1863322" cy="2155071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sp>
        <p:nvSpPr>
          <p:cNvPr id="28" name="Freeform 14">
            <a:hlinkClick r:id="rId18" action="ppaction://hlinksldjump"/>
            <a:extLst>
              <a:ext uri="{FF2B5EF4-FFF2-40B4-BE49-F238E27FC236}">
                <a16:creationId xmlns:a16="http://schemas.microsoft.com/office/drawing/2014/main" id="{73FF18C3-ACFC-4803-9CBA-416A0342261C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844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17284E-7 L 0.04523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9753E-6 L -0.08837 -0.004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3299789" y="3550675"/>
            <a:ext cx="1991701" cy="200703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6231104" y="-531211"/>
            <a:ext cx="1920031" cy="185018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5998809" y="3575547"/>
            <a:ext cx="1923190" cy="193151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810212" y="3624000"/>
            <a:ext cx="1787226" cy="186038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7750801" y="695445"/>
            <a:ext cx="1679665" cy="16788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7856586" y="2929015"/>
            <a:ext cx="1525703" cy="154584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515032" y="2840661"/>
            <a:ext cx="1656471" cy="168448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527321" y="606629"/>
            <a:ext cx="1678269" cy="165891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935748" y="-540835"/>
            <a:ext cx="1795579" cy="1825172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3458384" y="-605370"/>
            <a:ext cx="1935147" cy="197949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4FE10C2E-55C5-FFF7-D896-48281020F613}"/>
              </a:ext>
            </a:extLst>
          </p:cNvPr>
          <p:cNvSpPr/>
          <p:nvPr/>
        </p:nvSpPr>
        <p:spPr>
          <a:xfrm>
            <a:off x="786719" y="1146886"/>
            <a:ext cx="3546606" cy="257779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E7ED3B-EF85-59D0-A456-3CDB6FC9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A64ABF11-70A5-29A8-DB6A-00DDB53B0B05}"/>
              </a:ext>
            </a:extLst>
          </p:cNvPr>
          <p:cNvSpPr/>
          <p:nvPr/>
        </p:nvSpPr>
        <p:spPr>
          <a:xfrm>
            <a:off x="5147026" y="1297862"/>
            <a:ext cx="2579772" cy="2547775"/>
          </a:xfrm>
          <a:custGeom>
            <a:avLst/>
            <a:gdLst/>
            <a:ahLst/>
            <a:cxnLst/>
            <a:rect l="l" t="t" r="r" b="b"/>
            <a:pathLst>
              <a:path w="3692876" h="3605170">
                <a:moveTo>
                  <a:pt x="0" y="0"/>
                </a:moveTo>
                <a:lnTo>
                  <a:pt x="3692876" y="0"/>
                </a:lnTo>
                <a:lnTo>
                  <a:pt x="3692876" y="3605170"/>
                </a:lnTo>
                <a:lnTo>
                  <a:pt x="0" y="36051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45815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41D6F-8C2E-7473-3739-D4D521B9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1439296" y="1012701"/>
            <a:ext cx="5184321" cy="510727"/>
            <a:chOff x="161" y="1046"/>
            <a:chExt cx="4733" cy="629"/>
          </a:xfrm>
        </p:grpSpPr>
        <p:sp>
          <p:nvSpPr>
            <p:cNvPr id="88067" name="Rectangle 3" descr="Parchment"/>
            <p:cNvSpPr>
              <a:spLocks noChangeArrowheads="1"/>
            </p:cNvSpPr>
            <p:nvPr/>
          </p:nvSpPr>
          <p:spPr bwMode="auto">
            <a:xfrm>
              <a:off x="4569" y="1065"/>
              <a:ext cx="138" cy="569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68" name="AutoShape 4" descr="Parchment"/>
            <p:cNvSpPr>
              <a:spLocks noChangeArrowheads="1"/>
            </p:cNvSpPr>
            <p:nvPr/>
          </p:nvSpPr>
          <p:spPr bwMode="auto">
            <a:xfrm>
              <a:off x="161" y="1046"/>
              <a:ext cx="4733" cy="629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đ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PQKH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3087723" y="4088514"/>
            <a:ext cx="2124692" cy="61293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QH </a:t>
            </a:r>
            <a:r>
              <a:rPr kumimoji="0" lang="en-US" alt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PK</a:t>
            </a:r>
            <a:endParaRPr kumimoji="0" lang="en-US" alt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668533" y="493274"/>
            <a:ext cx="1079897" cy="3161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700" b="1" i="0" u="none" strike="noStrike" kern="10" cap="none" spc="0" normalizeH="0" baseline="0" noProof="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altLang="vi-VN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AutoShape 3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86312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25F7A-E5D7-05C0-6952-F0A8E1BAF8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7026513" y="1915266"/>
            <a:ext cx="1693955" cy="267553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BADCC39-7A40-4190-A90B-E3C344EB0F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21" y="1523428"/>
            <a:ext cx="2815922" cy="2565086"/>
          </a:xfrm>
          <a:prstGeom prst="rect">
            <a:avLst/>
          </a:prstGeom>
        </p:spPr>
      </p:pic>
      <p:pic>
        <p:nvPicPr>
          <p:cNvPr id="13" name="ĐÊM NGƯƠC 15 GIÂY - BONG SÔ">
            <a:hlinkClick r:id="" action="ppaction://media"/>
            <a:extLst>
              <a:ext uri="{FF2B5EF4-FFF2-40B4-BE49-F238E27FC236}">
                <a16:creationId xmlns:a16="http://schemas.microsoft.com/office/drawing/2014/main" id="{77F4BFD3-79CA-4953-AA88-776457910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8544" y="577684"/>
            <a:ext cx="2002797" cy="11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602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80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252857" y="2637904"/>
            <a:ext cx="809092" cy="194776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3C8D5868-497C-4FFE-8B32-0A68EB54D092}"/>
              </a:ext>
            </a:extLst>
          </p:cNvPr>
          <p:cNvSpPr txBox="1"/>
          <p:nvPr/>
        </p:nvSpPr>
        <p:spPr>
          <a:xfrm>
            <a:off x="2741593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3202212" y="1262056"/>
            <a:ext cx="1693833" cy="2036014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3122173" y="1327405"/>
            <a:ext cx="2483723" cy="2153607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6" name="Freeform 14">
            <a:hlinkClick r:id="rId18" action="ppaction://hlinksldjump"/>
            <a:extLst>
              <a:ext uri="{FF2B5EF4-FFF2-40B4-BE49-F238E27FC236}">
                <a16:creationId xmlns:a16="http://schemas.microsoft.com/office/drawing/2014/main" id="{257E0D81-FBCF-497C-8BCF-2CB90EC2BB70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875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C70D2-F218-BA5F-0739-8C67A5422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970" y="-26587"/>
            <a:ext cx="9144000" cy="5196674"/>
          </a:xfrm>
          <a:prstGeom prst="rect">
            <a:avLst/>
          </a:prstGeom>
        </p:spPr>
      </p:pic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1371688" y="1190620"/>
            <a:ext cx="4877452" cy="511437"/>
            <a:chOff x="657" y="1005"/>
            <a:chExt cx="3411" cy="602"/>
          </a:xfrm>
        </p:grpSpPr>
        <p:sp>
          <p:nvSpPr>
            <p:cNvPr id="88067" name="Rectangle 3" descr="Parchment"/>
            <p:cNvSpPr>
              <a:spLocks noChangeArrowheads="1"/>
            </p:cNvSpPr>
            <p:nvPr/>
          </p:nvSpPr>
          <p:spPr bwMode="auto">
            <a:xfrm>
              <a:off x="3869" y="1005"/>
              <a:ext cx="129" cy="543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68" name="AutoShape 4" descr="Parchment"/>
            <p:cNvSpPr>
              <a:spLocks noChangeArrowheads="1"/>
            </p:cNvSpPr>
            <p:nvPr/>
          </p:nvSpPr>
          <p:spPr bwMode="auto">
            <a:xfrm>
              <a:off x="657" y="1006"/>
              <a:ext cx="3411" cy="601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góc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F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giác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EFGH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843185" y="3987938"/>
            <a:ext cx="831840" cy="613171"/>
            <a:chOff x="1679" y="1923"/>
            <a:chExt cx="2587" cy="515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3081" y="2005"/>
              <a:ext cx="575" cy="34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1679" y="1923"/>
              <a:ext cx="2587" cy="51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90</a:t>
              </a:r>
              <a:r>
                <a:rPr kumimoji="0" lang="en-US" altLang="vi-VN" sz="3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  <a:endPara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789165" y="519712"/>
            <a:ext cx="107989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2700" b="1" i="0" u="none" strike="noStrike" kern="10" cap="none" spc="0" normalizeH="0" baseline="0" noProof="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altLang="vi-VN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AutoShape 3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86312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4732E-95E1-3892-5810-0B3A16BE8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6990842" y="2211491"/>
            <a:ext cx="1693955" cy="26755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AFF2B4-08C9-434D-A97B-15B1E7784E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1911327"/>
            <a:ext cx="3387725" cy="2004280"/>
          </a:xfrm>
          <a:prstGeom prst="rect">
            <a:avLst/>
          </a:prstGeom>
        </p:spPr>
      </p:pic>
      <p:pic>
        <p:nvPicPr>
          <p:cNvPr id="15" name="ĐÊM NGƯƠC 15 GIÂY - BONG SÔ">
            <a:hlinkClick r:id="" action="ppaction://media"/>
            <a:extLst>
              <a:ext uri="{FF2B5EF4-FFF2-40B4-BE49-F238E27FC236}">
                <a16:creationId xmlns:a16="http://schemas.microsoft.com/office/drawing/2014/main" id="{90F7F01B-42A9-4622-823E-6D9F7A7D8A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8544" y="577684"/>
            <a:ext cx="2002797" cy="11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11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252857" y="2637904"/>
            <a:ext cx="809092" cy="194776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E343D09B-6E3E-48F6-9B3D-DFEF7A1654BF}"/>
              </a:ext>
            </a:extLst>
          </p:cNvPr>
          <p:cNvSpPr txBox="1"/>
          <p:nvPr/>
        </p:nvSpPr>
        <p:spPr>
          <a:xfrm>
            <a:off x="2741593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3157113" y="1253948"/>
            <a:ext cx="1693833" cy="2036014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3122173" y="1327405"/>
            <a:ext cx="2483723" cy="2153607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6" name="Freeform 14">
            <a:hlinkClick r:id="rId18" action="ppaction://hlinksldjump"/>
            <a:extLst>
              <a:ext uri="{FF2B5EF4-FFF2-40B4-BE49-F238E27FC236}">
                <a16:creationId xmlns:a16="http://schemas.microsoft.com/office/drawing/2014/main" id="{7BDC1F73-12B0-4388-ACDB-27EE1E0D5535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832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53B00-CD31-A55F-24A4-EF8867153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068" name="AutoShape 4" descr="Parchment"/>
              <p:cNvSpPr>
                <a:spLocks noChangeArrowheads="1"/>
              </p:cNvSpPr>
              <p:nvPr/>
            </p:nvSpPr>
            <p:spPr bwMode="auto">
              <a:xfrm>
                <a:off x="2994130" y="969794"/>
                <a:ext cx="2622313" cy="521703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𝑫𝑨𝑩</m:t>
                        </m:r>
                      </m:e>
                    </m:acc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8068" name="AutoShape 4" descr="Parchment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4130" y="969794"/>
                <a:ext cx="2622313" cy="521703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2315" t="-1136" r="-43981" b="-19318"/>
                </a:stretch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184023" y="4193698"/>
            <a:ext cx="772255" cy="613171"/>
            <a:chOff x="3847" y="1871"/>
            <a:chExt cx="1868" cy="515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4513" y="1936"/>
              <a:ext cx="447" cy="34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3847" y="1871"/>
              <a:ext cx="1868" cy="51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62</a:t>
              </a:r>
              <a:r>
                <a:rPr kumimoji="0" lang="en-US" altLang="vi-VN" sz="3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  <a:endPara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789165" y="506555"/>
            <a:ext cx="107989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lang="en-US" sz="2700" b="1" kern="1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2</a:t>
            </a:r>
            <a:endParaRPr kumimoji="0" lang="vi-VN" sz="2700" b="1" i="0" u="none" strike="noStrike" kern="10" cap="none" spc="0" normalizeH="0" baseline="0" noProof="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37" name="AutoShape 3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68500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1E908-1099-2C9B-3AC9-A0FDE75593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7031542" y="2174318"/>
            <a:ext cx="1693955" cy="2675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C49E1-1FD4-4935-8052-7103A5B4A0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0005" y="1516584"/>
            <a:ext cx="2622312" cy="2677107"/>
          </a:xfrm>
          <a:prstGeom prst="rect">
            <a:avLst/>
          </a:prstGeom>
        </p:spPr>
      </p:pic>
      <p:pic>
        <p:nvPicPr>
          <p:cNvPr id="5" name="ĐÊM NGƯƠC 30 GIÂY - BONG SÔ">
            <a:hlinkClick r:id="" action="ppaction://media"/>
            <a:extLst>
              <a:ext uri="{FF2B5EF4-FFF2-40B4-BE49-F238E27FC236}">
                <a16:creationId xmlns:a16="http://schemas.microsoft.com/office/drawing/2014/main" id="{4F526770-C02D-4BB5-9E05-29BBEF3ED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38232" y="624567"/>
            <a:ext cx="2182083" cy="12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761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252857" y="2637904"/>
            <a:ext cx="809092" cy="194776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73131663-B12E-446A-AECD-76CC8011588E}"/>
              </a:ext>
            </a:extLst>
          </p:cNvPr>
          <p:cNvSpPr txBox="1"/>
          <p:nvPr/>
        </p:nvSpPr>
        <p:spPr>
          <a:xfrm>
            <a:off x="2741593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3182548" y="1262056"/>
            <a:ext cx="1693833" cy="2036014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3122173" y="1327405"/>
            <a:ext cx="2483723" cy="2153607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6" name="Freeform 14">
            <a:hlinkClick r:id="rId18" action="ppaction://hlinksldjump"/>
            <a:extLst>
              <a:ext uri="{FF2B5EF4-FFF2-40B4-BE49-F238E27FC236}">
                <a16:creationId xmlns:a16="http://schemas.microsoft.com/office/drawing/2014/main" id="{753DD2F9-B265-4B9A-8DF6-02524DD41B70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001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C70D2-F218-BA5F-0739-8C67A5422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970" y="-26587"/>
            <a:ext cx="9144000" cy="5196674"/>
          </a:xfrm>
          <a:prstGeom prst="rect">
            <a:avLst/>
          </a:prstGeom>
        </p:spPr>
      </p:pic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2290764" y="1128738"/>
            <a:ext cx="4076698" cy="510587"/>
            <a:chOff x="922" y="984"/>
            <a:chExt cx="2851" cy="601"/>
          </a:xfrm>
        </p:grpSpPr>
        <p:sp>
          <p:nvSpPr>
            <p:cNvPr id="88067" name="Rectangle 3" descr="Parchment"/>
            <p:cNvSpPr>
              <a:spLocks noChangeArrowheads="1"/>
            </p:cNvSpPr>
            <p:nvPr/>
          </p:nvSpPr>
          <p:spPr bwMode="auto">
            <a:xfrm>
              <a:off x="3626" y="1013"/>
              <a:ext cx="129" cy="543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68" name="AutoShape 4" descr="Parchment"/>
            <p:cNvSpPr>
              <a:spLocks noChangeArrowheads="1"/>
            </p:cNvSpPr>
            <p:nvPr/>
          </p:nvSpPr>
          <p:spPr bwMode="auto">
            <a:xfrm>
              <a:off x="922" y="984"/>
              <a:ext cx="2851" cy="601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góc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tứ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giác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88069" name="Group 5"/>
          <p:cNvGrpSpPr>
            <a:grpSpLocks/>
          </p:cNvGrpSpPr>
          <p:nvPr/>
        </p:nvGrpSpPr>
        <p:grpSpPr bwMode="auto">
          <a:xfrm>
            <a:off x="4697654" y="1793850"/>
            <a:ext cx="2254878" cy="510780"/>
            <a:chOff x="153" y="1902"/>
            <a:chExt cx="4749" cy="429"/>
          </a:xfrm>
          <a:solidFill>
            <a:schemeClr val="bg1"/>
          </a:solidFill>
        </p:grpSpPr>
        <p:sp>
          <p:nvSpPr>
            <p:cNvPr id="88070" name="Rectangle 6" descr="Blue tissue paper"/>
            <p:cNvSpPr>
              <a:spLocks noChangeArrowheads="1"/>
            </p:cNvSpPr>
            <p:nvPr/>
          </p:nvSpPr>
          <p:spPr bwMode="auto">
            <a:xfrm>
              <a:off x="4513" y="1917"/>
              <a:ext cx="389" cy="388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1" name="AutoShape 7" descr="Blue tissue paper"/>
            <p:cNvSpPr>
              <a:spLocks noChangeArrowheads="1"/>
            </p:cNvSpPr>
            <p:nvPr/>
          </p:nvSpPr>
          <p:spPr bwMode="auto">
            <a:xfrm>
              <a:off x="153" y="1902"/>
              <a:ext cx="4733" cy="429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</a:t>
              </a:r>
              <a:r>
                <a:rPr kumimoji="0" lang="en-US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nhọn</a:t>
              </a:r>
              <a:endParaRPr kumimoji="0" lang="en-US" alt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74" name="AutoShape 10" descr="Blue tissue paper"/>
          <p:cNvSpPr>
            <a:spLocks noChangeArrowheads="1"/>
          </p:cNvSpPr>
          <p:nvPr/>
        </p:nvSpPr>
        <p:spPr bwMode="auto">
          <a:xfrm>
            <a:off x="1915604" y="2571750"/>
            <a:ext cx="2247281" cy="5107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298741" y="4079824"/>
            <a:ext cx="587464" cy="607218"/>
            <a:chOff x="2366" y="2004"/>
            <a:chExt cx="1827" cy="510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3074" y="2046"/>
              <a:ext cx="575" cy="465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2366" y="2004"/>
              <a:ext cx="1827" cy="51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88080" name="AutoShape 16" descr="Blue tissue paper"/>
          <p:cNvSpPr>
            <a:spLocks noChangeArrowheads="1"/>
          </p:cNvSpPr>
          <p:nvPr/>
        </p:nvSpPr>
        <p:spPr bwMode="auto">
          <a:xfrm>
            <a:off x="1916224" y="1830804"/>
            <a:ext cx="2247281" cy="5107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789165" y="519712"/>
            <a:ext cx="107989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2700" b="1" i="0" u="none" strike="noStrike" kern="10" cap="none" spc="0" normalizeH="0" baseline="0" noProof="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altLang="vi-VN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8096" name="Group 32"/>
          <p:cNvGrpSpPr>
            <a:grpSpLocks/>
          </p:cNvGrpSpPr>
          <p:nvPr/>
        </p:nvGrpSpPr>
        <p:grpSpPr bwMode="auto">
          <a:xfrm>
            <a:off x="4697654" y="2459155"/>
            <a:ext cx="2254878" cy="919162"/>
            <a:chOff x="153" y="1878"/>
            <a:chExt cx="5000" cy="772"/>
          </a:xfrm>
          <a:solidFill>
            <a:schemeClr val="bg1"/>
          </a:solidFill>
        </p:grpSpPr>
        <p:sp>
          <p:nvSpPr>
            <p:cNvPr id="88097" name="Rectangle 33" descr="Blue tissue paper"/>
            <p:cNvSpPr>
              <a:spLocks noChangeArrowheads="1"/>
            </p:cNvSpPr>
            <p:nvPr/>
          </p:nvSpPr>
          <p:spPr bwMode="auto">
            <a:xfrm>
              <a:off x="4513" y="1917"/>
              <a:ext cx="389" cy="388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98" name="AutoShape 34" descr="Blue tissue paper"/>
            <p:cNvSpPr>
              <a:spLocks noChangeArrowheads="1"/>
            </p:cNvSpPr>
            <p:nvPr/>
          </p:nvSpPr>
          <p:spPr bwMode="auto">
            <a:xfrm>
              <a:off x="153" y="1878"/>
              <a:ext cx="5000" cy="772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D)</a:t>
              </a:r>
              <a:r>
                <a:rPr kumimoji="0" lang="en-US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vuông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3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nhọn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AutoShape 3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86312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4732E-95E1-3892-5810-0B3A16BE8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6990842" y="2211491"/>
            <a:ext cx="1693955" cy="2675534"/>
          </a:xfrm>
          <a:prstGeom prst="rect">
            <a:avLst/>
          </a:prstGeom>
        </p:spPr>
      </p:pic>
      <p:pic>
        <p:nvPicPr>
          <p:cNvPr id="3" name="ĐÊM NGƯƠC 30 GIÂY - BONG SÔ">
            <a:hlinkClick r:id="" action="ppaction://media"/>
            <a:extLst>
              <a:ext uri="{FF2B5EF4-FFF2-40B4-BE49-F238E27FC236}">
                <a16:creationId xmlns:a16="http://schemas.microsoft.com/office/drawing/2014/main" id="{88B89CA1-EBC8-41B9-9B95-810CB0C92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3908" y="632870"/>
            <a:ext cx="1846871" cy="10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993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252857" y="2637904"/>
            <a:ext cx="809092" cy="194776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45CAF7D0-C514-4CF7-A104-5DDA611E430D}"/>
              </a:ext>
            </a:extLst>
          </p:cNvPr>
          <p:cNvSpPr txBox="1"/>
          <p:nvPr/>
        </p:nvSpPr>
        <p:spPr>
          <a:xfrm>
            <a:off x="2741593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8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3197900" y="1262057"/>
            <a:ext cx="1693833" cy="2036014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3122173" y="1327405"/>
            <a:ext cx="2483723" cy="2153607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6" name="Freeform 14">
            <a:hlinkClick r:id="rId18" action="ppaction://hlinksldjump"/>
            <a:extLst>
              <a:ext uri="{FF2B5EF4-FFF2-40B4-BE49-F238E27FC236}">
                <a16:creationId xmlns:a16="http://schemas.microsoft.com/office/drawing/2014/main" id="{154AD56E-BBF9-4009-A212-1FBA11082854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8366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41D6F-8C2E-7473-3739-D4D521B9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930614" y="1419340"/>
            <a:ext cx="5997485" cy="980046"/>
            <a:chOff x="161" y="754"/>
            <a:chExt cx="4733" cy="1207"/>
          </a:xfrm>
        </p:grpSpPr>
        <p:sp>
          <p:nvSpPr>
            <p:cNvPr id="88067" name="Rectangle 3" descr="Parchment"/>
            <p:cNvSpPr>
              <a:spLocks noChangeArrowheads="1"/>
            </p:cNvSpPr>
            <p:nvPr/>
          </p:nvSpPr>
          <p:spPr bwMode="auto">
            <a:xfrm>
              <a:off x="4569" y="1065"/>
              <a:ext cx="138" cy="569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068" name="AutoShape 4" descr="Parchment"/>
                <p:cNvSpPr>
                  <a:spLocks noChangeArrowheads="1"/>
                </p:cNvSpPr>
                <p:nvPr/>
              </p:nvSpPr>
              <p:spPr bwMode="auto">
                <a:xfrm>
                  <a:off x="161" y="754"/>
                  <a:ext cx="4733" cy="1207"/>
                </a:xfrm>
                <a:prstGeom prst="roundRect">
                  <a:avLst>
                    <a:gd name="adj" fmla="val 16667"/>
                  </a:avLst>
                </a:prstGeom>
                <a:blipFill dpi="0" rotWithShape="1">
                  <a:blip r:embed="rId7"/>
                  <a:srcRect/>
                  <a:tile tx="0" ty="0" sx="100000" sy="100000" flip="none" algn="tl"/>
                </a:blip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Cho t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ứ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ABCD,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𝟏𝟒𝟎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kumimoji="0" lang="en-US" sz="2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Tổng</a:t>
                  </a:r>
                  <a:r>
                    <a: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</m:acc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a14:m>
                  <a:endPara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8068" name="AutoShape 4" descr="Parchmen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1" y="754"/>
                  <a:ext cx="4733" cy="1207"/>
                </a:xfrm>
                <a:prstGeom prst="roundRect">
                  <a:avLst>
                    <a:gd name="adj" fmla="val 16667"/>
                  </a:avLst>
                </a:prstGeom>
                <a:blipFill>
                  <a:blip r:embed="rId8"/>
                  <a:stretch>
                    <a:fillRect l="-711" r="-711" b="-6748"/>
                  </a:stretch>
                </a:blip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3581400" y="3773008"/>
            <a:ext cx="1025128" cy="61293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220</a:t>
            </a:r>
            <a:r>
              <a:rPr kumimoji="0" lang="en-US" alt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581400" y="747329"/>
            <a:ext cx="1079897" cy="3161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2700" b="1" i="0" u="none" strike="noStrike" kern="10" cap="none" spc="0" normalizeH="0" baseline="0" noProof="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altLang="vi-VN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AutoShape 3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86312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25F7A-E5D7-05C0-6952-F0A8E1BAF8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7026513" y="1915266"/>
            <a:ext cx="1693955" cy="2675534"/>
          </a:xfrm>
          <a:prstGeom prst="rect">
            <a:avLst/>
          </a:prstGeom>
        </p:spPr>
      </p:pic>
      <p:pic>
        <p:nvPicPr>
          <p:cNvPr id="3" name="ĐÊM NGƯƠC 30 GIÂY - BONG SÔ">
            <a:hlinkClick r:id="" action="ppaction://media"/>
            <a:extLst>
              <a:ext uri="{FF2B5EF4-FFF2-40B4-BE49-F238E27FC236}">
                <a16:creationId xmlns:a16="http://schemas.microsoft.com/office/drawing/2014/main" id="{83637C81-1858-4C2F-B050-1DA96D676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28099" y="580003"/>
            <a:ext cx="1807581" cy="10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28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252857" y="2637904"/>
            <a:ext cx="809092" cy="194776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2D46D25E-F7C3-4441-A8E9-5D49CCAE5A61}"/>
              </a:ext>
            </a:extLst>
          </p:cNvPr>
          <p:cNvSpPr txBox="1"/>
          <p:nvPr/>
        </p:nvSpPr>
        <p:spPr>
          <a:xfrm>
            <a:off x="2741593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3182549" y="1246274"/>
            <a:ext cx="1693833" cy="2036014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3122173" y="1327405"/>
            <a:ext cx="2483723" cy="2153607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6" name="Freeform 14">
            <a:hlinkClick r:id="rId18" action="ppaction://hlinksldjump"/>
            <a:extLst>
              <a:ext uri="{FF2B5EF4-FFF2-40B4-BE49-F238E27FC236}">
                <a16:creationId xmlns:a16="http://schemas.microsoft.com/office/drawing/2014/main" id="{B8B3CD19-4147-4830-95B9-12EC63637158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803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52E635-32A4-46F8-9D52-0DD893A6D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62" y="631881"/>
            <a:ext cx="2362200" cy="3926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12D8A-A34B-497B-B4E8-347724640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71" y="890007"/>
            <a:ext cx="2400300" cy="3316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43F195-5C36-4ED0-B381-CF53FC989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08612"/>
            <a:ext cx="3419162" cy="243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4D564-52DA-4AE0-8403-C035F84CF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999" y="2595269"/>
            <a:ext cx="3037326" cy="24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17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E41DC-0C4E-B003-C4EC-5DFCBE3DF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973656" y="873081"/>
            <a:ext cx="5960544" cy="510779"/>
            <a:chOff x="-2061" y="1125"/>
            <a:chExt cx="9064" cy="429"/>
          </a:xfrm>
        </p:grpSpPr>
        <p:sp>
          <p:nvSpPr>
            <p:cNvPr id="88067" name="Rectangle 3" descr="Parchment"/>
            <p:cNvSpPr>
              <a:spLocks noChangeArrowheads="1"/>
            </p:cNvSpPr>
            <p:nvPr/>
          </p:nvSpPr>
          <p:spPr bwMode="auto">
            <a:xfrm>
              <a:off x="4569" y="1156"/>
              <a:ext cx="260" cy="388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8068" name="AutoShape 4" descr="Parchment"/>
            <p:cNvSpPr>
              <a:spLocks noChangeArrowheads="1"/>
            </p:cNvSpPr>
            <p:nvPr/>
          </p:nvSpPr>
          <p:spPr bwMode="auto">
            <a:xfrm>
              <a:off x="-2061" y="1125"/>
              <a:ext cx="9064" cy="429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khẳng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069" name="Group 5"/>
          <p:cNvGrpSpPr>
            <a:grpSpLocks/>
          </p:cNvGrpSpPr>
          <p:nvPr/>
        </p:nvGrpSpPr>
        <p:grpSpPr bwMode="auto">
          <a:xfrm>
            <a:off x="1057472" y="2157472"/>
            <a:ext cx="5046302" cy="510815"/>
            <a:chOff x="128" y="2075"/>
            <a:chExt cx="11414" cy="209"/>
          </a:xfrm>
          <a:solidFill>
            <a:schemeClr val="bg1"/>
          </a:solidFill>
        </p:grpSpPr>
        <p:sp>
          <p:nvSpPr>
            <p:cNvPr id="88070" name="Rectangle 6" descr="Blue tissue paper"/>
            <p:cNvSpPr>
              <a:spLocks noChangeArrowheads="1"/>
            </p:cNvSpPr>
            <p:nvPr/>
          </p:nvSpPr>
          <p:spPr bwMode="auto">
            <a:xfrm>
              <a:off x="4554" y="2082"/>
              <a:ext cx="272" cy="18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1" name="AutoShape 7" descr="Blue tissue paper"/>
            <p:cNvSpPr>
              <a:spLocks noChangeArrowheads="1"/>
            </p:cNvSpPr>
            <p:nvPr/>
          </p:nvSpPr>
          <p:spPr bwMode="auto">
            <a:xfrm>
              <a:off x="128" y="2075"/>
              <a:ext cx="11414" cy="209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</a:t>
              </a:r>
              <a:r>
                <a:rPr kumimoji="0" lang="en-US" altLang="vi-VN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altLang="vi-VN" sz="240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đỉnh</a:t>
              </a:r>
              <a:r>
                <a:rPr kumimoji="0" lang="en-US" altLang="vi-VN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kumimoji="0" lang="en-US" altLang="vi-VN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r>
                <a:rPr kumimoji="0" lang="en-US" altLang="vi-VN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 </a:t>
              </a:r>
              <a:r>
                <a:rPr kumimoji="0" lang="en-US" altLang="vi-VN" sz="240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vi-VN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P, N </a:t>
              </a:r>
              <a:r>
                <a:rPr kumimoji="0" lang="en-US" altLang="vi-VN" sz="240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vi-VN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072" name="Group 8"/>
          <p:cNvGrpSpPr>
            <a:grpSpLocks/>
          </p:cNvGrpSpPr>
          <p:nvPr/>
        </p:nvGrpSpPr>
        <p:grpSpPr bwMode="auto">
          <a:xfrm>
            <a:off x="1057472" y="2744120"/>
            <a:ext cx="5046412" cy="523064"/>
            <a:chOff x="266" y="2074"/>
            <a:chExt cx="11436" cy="132"/>
          </a:xfrm>
          <a:solidFill>
            <a:schemeClr val="bg1"/>
          </a:solidFill>
        </p:grpSpPr>
        <p:sp>
          <p:nvSpPr>
            <p:cNvPr id="88073" name="Rectangle 9" descr="Blue tissue paper"/>
            <p:cNvSpPr>
              <a:spLocks noChangeArrowheads="1"/>
            </p:cNvSpPr>
            <p:nvPr/>
          </p:nvSpPr>
          <p:spPr bwMode="auto">
            <a:xfrm>
              <a:off x="4683" y="2083"/>
              <a:ext cx="167" cy="117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074" name="AutoShape 10" descr="Blue tissue paper"/>
                <p:cNvSpPr>
                  <a:spLocks noChangeArrowheads="1"/>
                </p:cNvSpPr>
                <p:nvPr/>
              </p:nvSpPr>
              <p:spPr bwMode="auto">
                <a:xfrm>
                  <a:off x="266" y="2074"/>
                  <a:ext cx="11436" cy="132"/>
                </a:xfrm>
                <a:prstGeom prst="roundRect">
                  <a:avLst>
                    <a:gd name="adj" fmla="val 16667"/>
                  </a:avLst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6858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C)</a:t>
                  </a:r>
                  <a:r>
                    <a:rPr kumimoji="0" lang="en-US" sz="2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kumimoji="0" lang="en-US" sz="24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cặp</a:t>
                  </a:r>
                  <a:r>
                    <a:rPr kumimoji="0" lang="en-US" sz="24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kumimoji="0" lang="en-US" sz="24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đối</a:t>
                  </a:r>
                  <a:r>
                    <a:rPr kumimoji="0" lang="en-US" sz="24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acc>
                    </m:oMath>
                  </a14:m>
                  <a:r>
                    <a:rPr kumimoji="0" lang="en-US" sz="240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40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</m:acc>
                    </m:oMath>
                  </a14:m>
                  <a:r>
                    <a:rPr kumimoji="0" lang="en-US" sz="240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acc>
                    </m:oMath>
                  </a14:m>
                  <a:r>
                    <a:rPr kumimoji="0" lang="en-US" sz="240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40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Q</m:t>
                          </m:r>
                        </m:e>
                      </m:acc>
                    </m:oMath>
                  </a14:m>
                  <a:endParaRPr kumimoji="0" 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8074" name="AutoShape 10" descr="Blue tissue paper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6" y="2074"/>
                  <a:ext cx="11436" cy="132"/>
                </a:xfrm>
                <a:prstGeom prst="roundRect">
                  <a:avLst>
                    <a:gd name="adj" fmla="val 16667"/>
                  </a:avLst>
                </a:prstGeom>
                <a:blipFill>
                  <a:blip r:embed="rId9"/>
                  <a:stretch>
                    <a:fillRect l="-1205" b="-20455"/>
                  </a:stretch>
                </a:blip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276680" y="3971479"/>
            <a:ext cx="607887" cy="613172"/>
            <a:chOff x="697" y="1818"/>
            <a:chExt cx="1648" cy="515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1330" y="1914"/>
              <a:ext cx="501" cy="34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697" y="1818"/>
              <a:ext cx="1648" cy="51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88078" name="Group 14"/>
          <p:cNvGrpSpPr>
            <a:grpSpLocks/>
          </p:cNvGrpSpPr>
          <p:nvPr/>
        </p:nvGrpSpPr>
        <p:grpSpPr bwMode="auto">
          <a:xfrm>
            <a:off x="1057472" y="1569268"/>
            <a:ext cx="5046302" cy="511545"/>
            <a:chOff x="296" y="1983"/>
            <a:chExt cx="11414" cy="285"/>
          </a:xfrm>
          <a:solidFill>
            <a:schemeClr val="bg1"/>
          </a:solidFill>
        </p:grpSpPr>
        <p:sp>
          <p:nvSpPr>
            <p:cNvPr id="88079" name="Rectangle 15" descr="Blue tissue paper"/>
            <p:cNvSpPr>
              <a:spLocks noChangeArrowheads="1"/>
            </p:cNvSpPr>
            <p:nvPr/>
          </p:nvSpPr>
          <p:spPr bwMode="auto">
            <a:xfrm>
              <a:off x="4674" y="1997"/>
              <a:ext cx="203" cy="257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80" name="AutoShape 16" descr="Blue tissue paper"/>
            <p:cNvSpPr>
              <a:spLocks noChangeArrowheads="1"/>
            </p:cNvSpPr>
            <p:nvPr/>
          </p:nvSpPr>
          <p:spPr bwMode="auto">
            <a:xfrm>
              <a:off x="296" y="1983"/>
              <a:ext cx="11414" cy="28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US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r>
                <a:rPr kumimoji="0" lang="en-US" altLang="vi-VN" sz="2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altLang="vi-VN" sz="240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đỉnh</a:t>
              </a:r>
              <a:r>
                <a:rPr kumimoji="0" lang="en-US" altLang="vi-VN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kề</a:t>
              </a:r>
              <a:r>
                <a:rPr kumimoji="0" lang="en-US" altLang="vi-VN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40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r>
                <a:rPr kumimoji="0" lang="en-US" altLang="vi-VN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M </a:t>
              </a:r>
              <a:r>
                <a:rPr kumimoji="0" lang="en-US" altLang="vi-VN" sz="240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vi-VN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N, M </a:t>
              </a:r>
              <a:r>
                <a:rPr kumimoji="0" lang="en-US" altLang="vi-VN" sz="240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vi-VN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694994" y="474950"/>
            <a:ext cx="107989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2700" b="1" i="0" u="none" strike="noStrike" kern="10" cap="none" spc="0" normalizeH="0" baseline="0" noProof="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8096" name="Group 32"/>
          <p:cNvGrpSpPr>
            <a:grpSpLocks/>
          </p:cNvGrpSpPr>
          <p:nvPr/>
        </p:nvGrpSpPr>
        <p:grpSpPr bwMode="auto">
          <a:xfrm>
            <a:off x="1057472" y="3349925"/>
            <a:ext cx="5046302" cy="510779"/>
            <a:chOff x="153" y="1900"/>
            <a:chExt cx="4733" cy="429"/>
          </a:xfrm>
          <a:solidFill>
            <a:schemeClr val="bg1"/>
          </a:solidFill>
        </p:grpSpPr>
        <p:sp>
          <p:nvSpPr>
            <p:cNvPr id="88097" name="Rectangle 33" descr="Blue tissue paper"/>
            <p:cNvSpPr>
              <a:spLocks noChangeArrowheads="1"/>
            </p:cNvSpPr>
            <p:nvPr/>
          </p:nvSpPr>
          <p:spPr bwMode="auto">
            <a:xfrm>
              <a:off x="4406" y="1923"/>
              <a:ext cx="406" cy="388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98" name="AutoShape 34" descr="Blue tissue paper"/>
            <p:cNvSpPr>
              <a:spLocks noChangeArrowheads="1"/>
            </p:cNvSpPr>
            <p:nvPr/>
          </p:nvSpPr>
          <p:spPr bwMode="auto">
            <a:xfrm>
              <a:off x="153" y="1900"/>
              <a:ext cx="4733" cy="429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D)</a:t>
              </a:r>
              <a:r>
                <a:rPr kumimoji="0" lang="en-US" altLang="vi-VN" sz="2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alt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vi-VN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alt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alt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MP </a:t>
              </a:r>
              <a:r>
                <a:rPr lang="en-US" altLang="vi-VN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NQ</a:t>
              </a:r>
              <a:endPara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99" name="AutoShape 35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86312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Hình ảnh 1">
            <a:extLst>
              <a:ext uri="{FF2B5EF4-FFF2-40B4-BE49-F238E27FC236}">
                <a16:creationId xmlns:a16="http://schemas.microsoft.com/office/drawing/2014/main" id="{3048B640-C155-4776-BC9C-F295AEF26D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613" y="1651312"/>
            <a:ext cx="2615104" cy="256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ĐÊM NGƯƠC 30 GIÂY - BONG SÔ">
            <a:hlinkClick r:id="" action="ppaction://media"/>
            <a:extLst>
              <a:ext uri="{FF2B5EF4-FFF2-40B4-BE49-F238E27FC236}">
                <a16:creationId xmlns:a16="http://schemas.microsoft.com/office/drawing/2014/main" id="{5E2CADBA-F4B0-4EF1-B224-11AC9FF47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07842" y="644485"/>
            <a:ext cx="1565875" cy="8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306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83"/>
              </a:lnSpc>
            </a:pPr>
            <a:r>
              <a:rPr lang="en-US" sz="5167" spc="-43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24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r>
              <a:rPr lang="en-US" sz="900">
                <a:solidFill>
                  <a:prstClr val="black"/>
                </a:solidFill>
                <a:latin typeface="Calibri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252857" y="2637904"/>
            <a:ext cx="809092" cy="194776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7C246869-6D6E-49A7-8F77-09FFA5EB944F}"/>
              </a:ext>
            </a:extLst>
          </p:cNvPr>
          <p:cNvSpPr txBox="1"/>
          <p:nvPr/>
        </p:nvSpPr>
        <p:spPr>
          <a:xfrm>
            <a:off x="2741593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60"/>
              </a:lnSpc>
            </a:pPr>
            <a:r>
              <a:rPr lang="en-US" sz="10000" b="1" dirty="0">
                <a:solidFill>
                  <a:srgbClr val="FF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7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113821">
            <a:off x="3149097" y="1245820"/>
            <a:ext cx="1693833" cy="2036014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113821">
            <a:off x="3105482" y="1272782"/>
            <a:ext cx="2483723" cy="2153607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6" name="Freeform 14">
            <a:hlinkClick r:id="rId18" action="ppaction://hlinksldjump"/>
            <a:extLst>
              <a:ext uri="{FF2B5EF4-FFF2-40B4-BE49-F238E27FC236}">
                <a16:creationId xmlns:a16="http://schemas.microsoft.com/office/drawing/2014/main" id="{BB61CCC2-7481-4E5B-8999-79C083B3CA53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920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23457E-7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53B00-CD31-A55F-24A4-EF8867153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068" name="AutoShape 4" descr="Parchment"/>
              <p:cNvSpPr>
                <a:spLocks noChangeArrowheads="1"/>
              </p:cNvSpPr>
              <p:nvPr/>
            </p:nvSpPr>
            <p:spPr bwMode="auto">
              <a:xfrm>
                <a:off x="1092607" y="1592603"/>
                <a:ext cx="5877700" cy="942457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t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0" defTabSz="685800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đo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068" name="AutoShape 4" descr="Parchment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2607" y="1592603"/>
                <a:ext cx="5877700" cy="942457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725" b="-8917"/>
                </a:stretch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762809" y="3899644"/>
            <a:ext cx="1025264" cy="613172"/>
            <a:chOff x="2507" y="1853"/>
            <a:chExt cx="2480" cy="515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4513" y="1936"/>
              <a:ext cx="447" cy="34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2507" y="1853"/>
              <a:ext cx="2480" cy="51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151</a:t>
              </a:r>
              <a:r>
                <a:rPr kumimoji="0" lang="en-US" altLang="vi-VN" sz="3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  <a:endPara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730034" y="848021"/>
            <a:ext cx="107989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2700" b="1" i="0" u="none" strike="noStrike" kern="10" cap="none" spc="0" normalizeH="0" baseline="0" noProof="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37" name="AutoShape 3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68500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1E908-1099-2C9B-3AC9-A0FDE75593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7031542" y="2174318"/>
            <a:ext cx="1693955" cy="2675534"/>
          </a:xfrm>
          <a:prstGeom prst="rect">
            <a:avLst/>
          </a:prstGeom>
        </p:spPr>
      </p:pic>
      <p:pic>
        <p:nvPicPr>
          <p:cNvPr id="32" name="ĐÊM NGƯƠC 30 GIÂY - BONG SÔ">
            <a:hlinkClick r:id="" action="ppaction://media"/>
            <a:extLst>
              <a:ext uri="{FF2B5EF4-FFF2-40B4-BE49-F238E27FC236}">
                <a16:creationId xmlns:a16="http://schemas.microsoft.com/office/drawing/2014/main" id="{2BC5DE0F-0A52-4EE6-B9B8-4DD7B9BD0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07842" y="644485"/>
            <a:ext cx="1565875" cy="8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01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3928" y="-122962"/>
            <a:ext cx="5389424" cy="5389424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95496" y="-122962"/>
            <a:ext cx="5342433" cy="5389424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71496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2991" y="36195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56857" y="305759"/>
            <a:ext cx="7677278" cy="458784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915" y="640435"/>
            <a:ext cx="7147189" cy="3187544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6259" y="3955150"/>
            <a:ext cx="754426" cy="754426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46720" y="259627"/>
            <a:ext cx="844564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67" b="0" i="0" u="none" strike="noStrike" kern="1200" cap="none" spc="-4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3861851" y="1389139"/>
            <a:ext cx="284359" cy="134333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3929133" y="2349934"/>
            <a:ext cx="404115" cy="97284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7146794" y="933346"/>
            <a:ext cx="573058" cy="330033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2921007" y="1006741"/>
            <a:ext cx="3348976" cy="21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B2AB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B2AB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B2AB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túi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B2AB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35304" y="-50271"/>
            <a:ext cx="1528479" cy="1651598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93765" y="219473"/>
            <a:ext cx="1085213" cy="503144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496" y="-996220"/>
            <a:ext cx="243682" cy="243682"/>
          </a:xfrm>
          <a:prstGeom prst="rect">
            <a:avLst/>
          </a:prstGeom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7237EFAD-1DE1-472E-9FBF-257D3289049E}"/>
              </a:ext>
            </a:extLst>
          </p:cNvPr>
          <p:cNvSpPr txBox="1"/>
          <p:nvPr/>
        </p:nvSpPr>
        <p:spPr>
          <a:xfrm>
            <a:off x="2472232" y="2705014"/>
            <a:ext cx="3348976" cy="38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1</a:t>
            </a:r>
          </a:p>
        </p:txBody>
      </p:sp>
      <p:pic>
        <p:nvPicPr>
          <p:cNvPr id="43" name="HÌNH 1 A">
            <a:hlinkClick r:id="rId18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358761">
            <a:off x="2963259" y="1512171"/>
            <a:ext cx="1645786" cy="1929179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86073">
            <a:off x="2924964" y="1298730"/>
            <a:ext cx="2539722" cy="2202162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6" name="Freeform 14">
            <a:hlinkClick r:id="rId19" action="ppaction://hlinksldjump"/>
            <a:extLst>
              <a:ext uri="{FF2B5EF4-FFF2-40B4-BE49-F238E27FC236}">
                <a16:creationId xmlns:a16="http://schemas.microsoft.com/office/drawing/2014/main" id="{910DF578-DD8C-46B4-8A27-E56911E9FDE6}"/>
              </a:ext>
            </a:extLst>
          </p:cNvPr>
          <p:cNvSpPr/>
          <p:nvPr/>
        </p:nvSpPr>
        <p:spPr>
          <a:xfrm>
            <a:off x="7321871" y="3994464"/>
            <a:ext cx="469511" cy="675798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81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E41DC-0C4E-B003-C4EC-5DFCBE3DF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1106892" y="2026409"/>
            <a:ext cx="5689779" cy="933453"/>
            <a:chOff x="-1382" y="1258"/>
            <a:chExt cx="9064" cy="784"/>
          </a:xfrm>
        </p:grpSpPr>
        <p:sp>
          <p:nvSpPr>
            <p:cNvPr id="88067" name="Rectangle 3" descr="Parchment"/>
            <p:cNvSpPr>
              <a:spLocks noChangeArrowheads="1"/>
            </p:cNvSpPr>
            <p:nvPr/>
          </p:nvSpPr>
          <p:spPr bwMode="auto">
            <a:xfrm>
              <a:off x="4866" y="1522"/>
              <a:ext cx="260" cy="388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8068" name="AutoShape 4" descr="Parchment"/>
                <p:cNvSpPr>
                  <a:spLocks noChangeArrowheads="1"/>
                </p:cNvSpPr>
                <p:nvPr/>
              </p:nvSpPr>
              <p:spPr bwMode="auto">
                <a:xfrm>
                  <a:off x="-1382" y="1258"/>
                  <a:ext cx="9064" cy="784"/>
                </a:xfrm>
                <a:prstGeom prst="roundRect">
                  <a:avLst>
                    <a:gd name="adj" fmla="val 16667"/>
                  </a:avLst>
                </a:prstGeom>
                <a:blipFill dpi="0" rotWithShape="1">
                  <a:blip r:embed="rId7"/>
                  <a:srcRect/>
                  <a:tile tx="0" ty="0" sx="100000" sy="100000" flip="none" algn="tl"/>
                </a:blip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ứ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</m:acc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lần</a:t>
                  </a:r>
                  <a:r>
                    <a:rPr kumimoji="0" lang="en-US" sz="2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lượt</a:t>
                  </a:r>
                  <a:r>
                    <a:rPr kumimoji="0" lang="en-US" sz="2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r>
                    <a:rPr kumimoji="0" lang="en-US" sz="2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x, 2x, 3x, 4x. </a:t>
                  </a:r>
                  <a:r>
                    <a:rPr kumimoji="0" lang="en-US" sz="24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Tính</a:t>
                  </a:r>
                  <a:r>
                    <a:rPr kumimoji="0" lang="en-US" sz="2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đo</a:t>
                  </a:r>
                  <a:r>
                    <a:rPr kumimoji="0" lang="en-US" sz="2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1" i="0" u="none" strike="noStrike" kern="1200" cap="none" spc="0" normalizeH="0" noProof="0" dirty="0" err="1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góc</a:t>
                  </a:r>
                  <a:r>
                    <a:rPr kumimoji="0" lang="en-US" sz="2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A.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8068" name="AutoShape 4" descr="Parchment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382" y="1258"/>
                  <a:ext cx="9064" cy="784"/>
                </a:xfrm>
                <a:prstGeom prst="roundRect">
                  <a:avLst>
                    <a:gd name="adj" fmla="val 16667"/>
                  </a:avLst>
                </a:prstGeom>
                <a:blipFill>
                  <a:blip r:embed="rId8"/>
                  <a:stretch>
                    <a:fillRect l="-749" b="-8333"/>
                  </a:stretch>
                </a:blip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200407" y="3903559"/>
            <a:ext cx="831049" cy="613172"/>
            <a:chOff x="268" y="1771"/>
            <a:chExt cx="2253" cy="515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1087" y="1853"/>
              <a:ext cx="501" cy="34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268" y="1771"/>
              <a:ext cx="2253" cy="51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  <a:r>
                <a:rPr kumimoji="0" lang="en-US" altLang="vi-VN" sz="3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  <a:endPara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576094" y="1054282"/>
            <a:ext cx="107989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</a:t>
            </a: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alt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099" name="AutoShape 3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6498" y="4786312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09D89-ACC8-FC51-F9E5-F386DF2C3D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6872966" y="1854294"/>
            <a:ext cx="1693955" cy="2675534"/>
          </a:xfrm>
          <a:prstGeom prst="rect">
            <a:avLst/>
          </a:prstGeom>
        </p:spPr>
      </p:pic>
      <p:pic>
        <p:nvPicPr>
          <p:cNvPr id="34" name="ĐÊM NGƯƠC 30 GIÂY - BONG SÔ">
            <a:hlinkClick r:id="" action="ppaction://media"/>
            <a:extLst>
              <a:ext uri="{FF2B5EF4-FFF2-40B4-BE49-F238E27FC236}">
                <a16:creationId xmlns:a16="http://schemas.microsoft.com/office/drawing/2014/main" id="{0C3ABA31-0152-4424-BA41-AA0AE681E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07842" y="644485"/>
            <a:ext cx="1565875" cy="8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662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2E64E-26E7-D219-73D6-7444D867D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811"/>
            <a:ext cx="5107014" cy="5107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BD3BBB-C52D-4BFA-0EC4-BEF91EA8A68B}"/>
              </a:ext>
            </a:extLst>
          </p:cNvPr>
          <p:cNvSpPr txBox="1"/>
          <p:nvPr/>
        </p:nvSpPr>
        <p:spPr>
          <a:xfrm>
            <a:off x="6400800" y="1581150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3200" b="1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ường Đến Ngày Vinh Quang - Bức Tường - Nhac.vn">
            <a:hlinkClick r:id="" action="ppaction://media"/>
            <a:extLst>
              <a:ext uri="{FF2B5EF4-FFF2-40B4-BE49-F238E27FC236}">
                <a16:creationId xmlns:a16="http://schemas.microsoft.com/office/drawing/2014/main" id="{88939CBD-A429-DE94-DB1F-FDE805942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453390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D51335-8E90-9F83-09FD-B0E712E60560}"/>
              </a:ext>
            </a:extLst>
          </p:cNvPr>
          <p:cNvSpPr txBox="1"/>
          <p:nvPr/>
        </p:nvSpPr>
        <p:spPr>
          <a:xfrm>
            <a:off x="6096000" y="2279362"/>
            <a:ext cx="4595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15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3299788" y="3550675"/>
            <a:ext cx="1991701" cy="200703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6231103" y="-531212"/>
            <a:ext cx="1920031" cy="185018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5998808" y="3575546"/>
            <a:ext cx="1923190" cy="193151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810212" y="3623999"/>
            <a:ext cx="1787226" cy="186038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7750800" y="695444"/>
            <a:ext cx="1679665" cy="16788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7856585" y="2929014"/>
            <a:ext cx="1525703" cy="154584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515032" y="2840661"/>
            <a:ext cx="1656471" cy="168448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527321" y="606629"/>
            <a:ext cx="1678269" cy="165891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935747" y="-540835"/>
            <a:ext cx="1795579" cy="1825172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3458383" y="-605370"/>
            <a:ext cx="1935147" cy="197949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ABFD77D8-B83A-50A6-55AD-24A4DBC6C14F}"/>
              </a:ext>
            </a:extLst>
          </p:cNvPr>
          <p:cNvSpPr/>
          <p:nvPr/>
        </p:nvSpPr>
        <p:spPr>
          <a:xfrm>
            <a:off x="855125" y="876050"/>
            <a:ext cx="3957619" cy="2767805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4CAF550-139B-3B4F-88B9-3590683FD4C0}"/>
              </a:ext>
            </a:extLst>
          </p:cNvPr>
          <p:cNvSpPr/>
          <p:nvPr/>
        </p:nvSpPr>
        <p:spPr>
          <a:xfrm>
            <a:off x="4560253" y="1009820"/>
            <a:ext cx="3565835" cy="2592031"/>
          </a:xfrm>
          <a:custGeom>
            <a:avLst/>
            <a:gdLst/>
            <a:ahLst/>
            <a:cxnLst/>
            <a:rect l="l" t="t" r="r" b="b"/>
            <a:pathLst>
              <a:path w="2148721" h="2057400">
                <a:moveTo>
                  <a:pt x="0" y="0"/>
                </a:moveTo>
                <a:lnTo>
                  <a:pt x="2148721" y="0"/>
                </a:lnTo>
                <a:lnTo>
                  <a:pt x="21487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3D47E4-1726-F7FA-FF13-46DC16C26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9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Ứ GIÁC LONG XUYÊN.">
            <a:hlinkClick r:id="" action="ppaction://media"/>
            <a:extLst>
              <a:ext uri="{FF2B5EF4-FFF2-40B4-BE49-F238E27FC236}">
                <a16:creationId xmlns:a16="http://schemas.microsoft.com/office/drawing/2014/main" id="{BFEE89A8-7E3B-4BB3-ACDB-0BD7FB501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AutoShape 3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831EC49-F4F1-41EE-AEC4-A4C27F526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933950"/>
            <a:ext cx="214086" cy="20955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13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A573B-1CDD-3D6F-11EF-2AFBA4A6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6250" y="0"/>
            <a:ext cx="2922916" cy="692497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GB" sz="405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5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105F29-FE28-417C-849B-97D3EFA5E9C7}"/>
                  </a:ext>
                </a:extLst>
              </p:cNvPr>
              <p:cNvSpPr txBox="1"/>
              <p:nvPr/>
            </p:nvSpPr>
            <p:spPr>
              <a:xfrm>
                <a:off x="604477" y="514350"/>
                <a:ext cx="8001000" cy="980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Long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Xuyên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ABCD.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0105F29-FE28-417C-849B-97D3EFA5E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77" y="514350"/>
                <a:ext cx="8001000" cy="980205"/>
              </a:xfrm>
              <a:prstGeom prst="rect">
                <a:avLst/>
              </a:prstGeom>
              <a:blipFill rotWithShape="1">
                <a:blip r:embed="rId3"/>
                <a:stretch>
                  <a:fillRect l="-1523" t="-4969" b="-1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12E55EF-2835-4057-8E0D-3C1A7D819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244" y="1575490"/>
            <a:ext cx="5247555" cy="3206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432F7F-87DA-44C1-9C9D-5D6E792FC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1511825"/>
            <a:ext cx="2900722" cy="33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32365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637618" y="1087986"/>
            <a:ext cx="3199916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28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28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371601" y="2824254"/>
            <a:ext cx="1590644" cy="1714301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4338082" y="656751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99" b="1" dirty="0">
                  <a:solidFill>
                    <a:srgbClr val="4472C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99" b="1" dirty="0">
                <a:solidFill>
                  <a:srgbClr val="4472C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4735735" y="1822416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99" b="1" dirty="0">
                  <a:solidFill>
                    <a:srgbClr val="4472C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99" b="1" dirty="0">
                <a:solidFill>
                  <a:srgbClr val="4472C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4338082" y="2988081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99" b="1" dirty="0">
                  <a:solidFill>
                    <a:srgbClr val="4472C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99" b="1" dirty="0">
                <a:solidFill>
                  <a:srgbClr val="4472C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5306469" y="674914"/>
            <a:ext cx="3604003" cy="6968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685800">
              <a:lnSpc>
                <a:spcPct val="100000"/>
              </a:lnSpc>
            </a:pP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toàn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bộ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dung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2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GB" altLang="zh-CN" sz="2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CN" sz="2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5486400" y="3166092"/>
            <a:ext cx="3552427" cy="4843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 algn="just" defTabSz="685800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2 (SGK/100).</a:t>
            </a:r>
            <a:endParaRPr lang="pt-BR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363661" y="316947"/>
            <a:ext cx="390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800" b="1" dirty="0">
                <a:solidFill>
                  <a:srgbClr val="ED7D31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b="1" dirty="0">
              <a:solidFill>
                <a:srgbClr val="ED7D31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1315690" y="1540820"/>
            <a:ext cx="1843774" cy="600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altLang="zh-CN" sz="32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DẶN DÒ</a:t>
            </a:r>
            <a:endParaRPr lang="zh-CN" altLang="en-US" sz="32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5762790" y="1851231"/>
            <a:ext cx="3185763" cy="8201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defTabSz="685800">
              <a:lnSpc>
                <a:spcPct val="100000"/>
              </a:lnSpc>
            </a:pP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45">
            <a:extLst>
              <a:ext uri="{FF2B5EF4-FFF2-40B4-BE49-F238E27FC236}">
                <a16:creationId xmlns:a16="http://schemas.microsoft.com/office/drawing/2014/main" id="{0BD8EBF0-C458-407C-AE24-C3ABCFCED915}"/>
              </a:ext>
            </a:extLst>
          </p:cNvPr>
          <p:cNvGrpSpPr/>
          <p:nvPr/>
        </p:nvGrpSpPr>
        <p:grpSpPr>
          <a:xfrm>
            <a:off x="4728470" y="4089352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46">
              <a:extLst>
                <a:ext uri="{FF2B5EF4-FFF2-40B4-BE49-F238E27FC236}">
                  <a16:creationId xmlns:a16="http://schemas.microsoft.com/office/drawing/2014/main" id="{363B01E7-0DE2-4CCB-8C98-DE12C08FC91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椭圆 47">
              <a:extLst>
                <a:ext uri="{FF2B5EF4-FFF2-40B4-BE49-F238E27FC236}">
                  <a16:creationId xmlns:a16="http://schemas.microsoft.com/office/drawing/2014/main" id="{D9E5AF0A-4E00-4000-9573-2D07A9AC9B9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99" b="1" dirty="0">
                  <a:solidFill>
                    <a:srgbClr val="4472C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3299" b="1" dirty="0">
                <a:solidFill>
                  <a:srgbClr val="4472C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6788CE8-D9D9-4C0C-A884-CBAF65365A1E}"/>
              </a:ext>
            </a:extLst>
          </p:cNvPr>
          <p:cNvSpPr txBox="1"/>
          <p:nvPr/>
        </p:nvSpPr>
        <p:spPr>
          <a:xfrm>
            <a:off x="5643606" y="4248098"/>
            <a:ext cx="3395222" cy="4843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 algn="just" defTabSz="685800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”.</a:t>
            </a:r>
            <a:endParaRPr lang="pt-BR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61D22CAE-A733-42EB-9E79-FA89B48D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94" y="281259"/>
            <a:ext cx="4599005" cy="45990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094654" y="1885949"/>
            <a:ext cx="4763009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ln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000" b="1" dirty="0">
                <a:ln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 GIÁC</a:t>
            </a:r>
            <a:endParaRPr lang="en-US" sz="5000" b="1" dirty="0">
              <a:ln/>
              <a:solidFill>
                <a:srgbClr val="FF0000"/>
              </a:solidFill>
              <a:effectLst>
                <a:glow rad="139700">
                  <a:srgbClr val="4BACC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8971DC69-100E-49D7-B82B-8B73F80F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8450" r="27499" b="5983"/>
          <a:stretch>
            <a:fillRect/>
          </a:stretch>
        </p:blipFill>
        <p:spPr bwMode="auto">
          <a:xfrm>
            <a:off x="1999062" y="0"/>
            <a:ext cx="26598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D8CB64DA-67CE-4B5A-B9DE-D7398A0E8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8450" r="28751" b="5952"/>
          <a:stretch>
            <a:fillRect/>
          </a:stretch>
        </p:blipFill>
        <p:spPr bwMode="auto">
          <a:xfrm>
            <a:off x="4572000" y="9011"/>
            <a:ext cx="249674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1FE0A466-808A-4FF2-B719-A85F8D4A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9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E7715C52-47C8-4C4F-84F9-DA68DB021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92" y="9011"/>
            <a:ext cx="208278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B18D4CAD-BD27-4B98-974A-98B1503B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>
            <a:fillRect/>
          </a:stretch>
        </p:blipFill>
        <p:spPr bwMode="auto">
          <a:xfrm>
            <a:off x="1039299" y="-104907"/>
            <a:ext cx="1067991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A81E31FE-C23A-4872-8BDF-CEE5CDDA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b="23943"/>
          <a:stretch>
            <a:fillRect/>
          </a:stretch>
        </p:blipFill>
        <p:spPr bwMode="auto">
          <a:xfrm>
            <a:off x="7181527" y="-116700"/>
            <a:ext cx="1121569" cy="28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5D8718A-A4FF-489D-AC73-F8387DE100B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042">
            <a:off x="7264965" y="2492276"/>
            <a:ext cx="1997869" cy="127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A_图片 4">
            <a:extLst>
              <a:ext uri="{FF2B5EF4-FFF2-40B4-BE49-F238E27FC236}">
                <a16:creationId xmlns:a16="http://schemas.microsoft.com/office/drawing/2014/main" id="{246C2C59-0207-41C8-B2A4-BBE48A1390F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7" r="9528" b="37128"/>
          <a:stretch>
            <a:fillRect/>
          </a:stretch>
        </p:blipFill>
        <p:spPr bwMode="auto">
          <a:xfrm>
            <a:off x="4175522" y="3880247"/>
            <a:ext cx="3814763" cy="12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C62CF4BB-15E7-4B23-B80E-3CCD6D0C65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7958" flipH="1">
            <a:off x="186894" y="2226230"/>
            <a:ext cx="1997869" cy="14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33B7677B-83DE-435B-A93B-613C5BC34D3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0"/>
            <a:ext cx="1812131" cy="150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DA1DEB63-3B39-4BE7-AFA6-E40667B7090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69" y="11907"/>
            <a:ext cx="1812131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41875 -0.00308 " pathEditMode="relative" rAng="0" ptsTypes="AA">
                                      <p:cBhvr>
                                        <p:cTn id="15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5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4059 0.00124 " pathEditMode="relative" rAng="0" ptsTypes="AA">
                                      <p:cBhvr>
                                        <p:cTn id="17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19357 -1.85185E-6 " pathEditMode="relative" rAng="0" ptsTypes="AA">
                                      <p:cBhvr>
                                        <p:cTn id="19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19687 -0.00525 " pathEditMode="relative" rAng="0" ptsTypes="AA">
                                      <p:cBhvr>
                                        <p:cTn id="21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23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5E-6 -4.93827E-6 L -0.04045 0.006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33333E-6 L 0.04826 0.008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984741D-3DD5-4BFB-8999-DB84B634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D8EF7-5C68-4207-9E40-BF4FB97BD6F3}"/>
              </a:ext>
            </a:extLst>
          </p:cNvPr>
          <p:cNvSpPr txBox="1"/>
          <p:nvPr/>
        </p:nvSpPr>
        <p:spPr>
          <a:xfrm>
            <a:off x="3352800" y="180975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b="1" spc="36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44C1A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ency FB" panose="020B0503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93678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3299789" y="3550675"/>
            <a:ext cx="1991701" cy="200703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6239977" y="-489154"/>
            <a:ext cx="1920031" cy="185018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5998809" y="3575547"/>
            <a:ext cx="1923190" cy="193151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810212" y="3624000"/>
            <a:ext cx="1787226" cy="186038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7750801" y="695445"/>
            <a:ext cx="1679665" cy="16788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7856586" y="2929015"/>
            <a:ext cx="1525703" cy="154584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536456" y="2954900"/>
            <a:ext cx="1656471" cy="1684486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527321" y="606629"/>
            <a:ext cx="1678269" cy="165891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935748" y="-540835"/>
            <a:ext cx="1795579" cy="1825172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3458384" y="-605370"/>
            <a:ext cx="1935147" cy="197949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3CF12F86-A8B7-E286-B92F-97095A28DD6B}"/>
              </a:ext>
            </a:extLst>
          </p:cNvPr>
          <p:cNvSpPr/>
          <p:nvPr/>
        </p:nvSpPr>
        <p:spPr>
          <a:xfrm>
            <a:off x="653262" y="590551"/>
            <a:ext cx="5319908" cy="351421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96A0E181-33BA-74CC-00DC-B91E1C933B63}"/>
              </a:ext>
            </a:extLst>
          </p:cNvPr>
          <p:cNvSpPr/>
          <p:nvPr/>
        </p:nvSpPr>
        <p:spPr>
          <a:xfrm>
            <a:off x="6388566" y="1528910"/>
            <a:ext cx="1396193" cy="1717911"/>
          </a:xfrm>
          <a:custGeom>
            <a:avLst/>
            <a:gdLst/>
            <a:ahLst/>
            <a:cxnLst/>
            <a:rect l="l" t="t" r="r" b="b"/>
            <a:pathLst>
              <a:path w="1396193" h="1717911">
                <a:moveTo>
                  <a:pt x="0" y="0"/>
                </a:moveTo>
                <a:lnTo>
                  <a:pt x="1396193" y="0"/>
                </a:lnTo>
                <a:lnTo>
                  <a:pt x="1396193" y="1717911"/>
                </a:lnTo>
                <a:lnTo>
                  <a:pt x="0" y="1717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93664E8-A5CB-0EE4-A8C5-326FD183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75759-A8C9-45D8-AE78-7117A2CC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8"/>
            <a:ext cx="9144000" cy="51234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EF2E45-853E-4530-043F-0AFFD676D102}"/>
              </a:ext>
            </a:extLst>
          </p:cNvPr>
          <p:cNvSpPr/>
          <p:nvPr/>
        </p:nvSpPr>
        <p:spPr>
          <a:xfrm>
            <a:off x="6979922" y="0"/>
            <a:ext cx="2164078" cy="8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BECD370-6D61-F54D-9783-80EB2C39E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0" y="39464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C31E3-3079-4DBF-8E3D-D6639405344D}"/>
              </a:ext>
            </a:extLst>
          </p:cNvPr>
          <p:cNvSpPr txBox="1"/>
          <p:nvPr/>
        </p:nvSpPr>
        <p:spPr>
          <a:xfrm>
            <a:off x="-21771" y="-31883"/>
            <a:ext cx="3868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 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tứ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n 2">
            <a:hlinkClick r:id="rId4"/>
            <a:extLst>
              <a:ext uri="{FF2B5EF4-FFF2-40B4-BE49-F238E27FC236}">
                <a16:creationId xmlns:a16="http://schemas.microsoft.com/office/drawing/2014/main" id="{2D45FCC8-2EB7-4463-A941-E446C8159287}"/>
              </a:ext>
            </a:extLst>
          </p:cNvPr>
          <p:cNvSpPr/>
          <p:nvPr/>
        </p:nvSpPr>
        <p:spPr>
          <a:xfrm>
            <a:off x="7562655" y="71891"/>
            <a:ext cx="609600" cy="59262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82AE3D-173B-4736-A9A7-9E0E8A4F5EC6}"/>
              </a:ext>
            </a:extLst>
          </p:cNvPr>
          <p:cNvSpPr/>
          <p:nvPr/>
        </p:nvSpPr>
        <p:spPr>
          <a:xfrm>
            <a:off x="3009343" y="1753265"/>
            <a:ext cx="1219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F763E-4C6E-4076-A1D5-CA96FC297FBA}"/>
              </a:ext>
            </a:extLst>
          </p:cNvPr>
          <p:cNvSpPr/>
          <p:nvPr/>
        </p:nvSpPr>
        <p:spPr>
          <a:xfrm>
            <a:off x="2703769" y="2180148"/>
            <a:ext cx="2819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AB, BC, CD, 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A462FA-DAB5-40EE-B426-898925395CB1}"/>
              </a:ext>
            </a:extLst>
          </p:cNvPr>
          <p:cNvSpPr/>
          <p:nvPr/>
        </p:nvSpPr>
        <p:spPr>
          <a:xfrm>
            <a:off x="3423635" y="2587311"/>
            <a:ext cx="337111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CD; BC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C95C1B-1E8E-4777-A4D0-289C95859B72}"/>
              </a:ext>
            </a:extLst>
          </p:cNvPr>
          <p:cNvSpPr/>
          <p:nvPr/>
        </p:nvSpPr>
        <p:spPr>
          <a:xfrm>
            <a:off x="3430892" y="2996053"/>
            <a:ext cx="149117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AC, BD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1FCA49-A2B3-4927-B339-338F9E4BFD9E}"/>
              </a:ext>
            </a:extLst>
          </p:cNvPr>
          <p:cNvSpPr/>
          <p:nvPr/>
        </p:nvSpPr>
        <p:spPr>
          <a:xfrm>
            <a:off x="2502064" y="3400076"/>
            <a:ext cx="182953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A, B, C, 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E77FC-AB33-4AE1-9F84-D3915D327C7D}"/>
                  </a:ext>
                </a:extLst>
              </p:cNvPr>
              <p:cNvSpPr/>
              <p:nvPr/>
            </p:nvSpPr>
            <p:spPr>
              <a:xfrm>
                <a:off x="2365086" y="3786346"/>
                <a:ext cx="1829534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7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𝐀</m:t>
                          </m:r>
                        </m:e>
                      </m:acc>
                      <m:r>
                        <a:rPr lang="en-US" sz="27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7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7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𝐁</m:t>
                          </m:r>
                        </m:e>
                      </m:acc>
                      <m:r>
                        <a:rPr lang="en-US" sz="27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7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7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𝐂</m:t>
                          </m:r>
                        </m:e>
                      </m:acc>
                      <m:r>
                        <a:rPr lang="en-US" sz="27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7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7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𝐃</m:t>
                          </m:r>
                        </m:e>
                      </m:acc>
                    </m:oMath>
                  </m:oMathPara>
                </a14:m>
                <a:endParaRPr lang="en-US" sz="2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E77FC-AB33-4AE1-9F84-D3915D327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86" y="3786346"/>
                <a:ext cx="1829534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D1819AEE-2CDD-4858-B80B-AA4A480AF301}"/>
              </a:ext>
            </a:extLst>
          </p:cNvPr>
          <p:cNvSpPr/>
          <p:nvPr/>
        </p:nvSpPr>
        <p:spPr>
          <a:xfrm>
            <a:off x="2869044" y="4657740"/>
            <a:ext cx="56184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E1FDC5-5C26-452E-BAEA-CD0FA5737B45}"/>
              </a:ext>
            </a:extLst>
          </p:cNvPr>
          <p:cNvSpPr/>
          <p:nvPr/>
        </p:nvSpPr>
        <p:spPr>
          <a:xfrm>
            <a:off x="4127740" y="4669169"/>
            <a:ext cx="56184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3F3545-48E4-4AAE-BD75-80E35B6DB036}"/>
              </a:ext>
            </a:extLst>
          </p:cNvPr>
          <p:cNvSpPr/>
          <p:nvPr/>
        </p:nvSpPr>
        <p:spPr>
          <a:xfrm>
            <a:off x="6310088" y="4657480"/>
            <a:ext cx="56184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EB08ED-87ED-48D9-A3FD-5538A5D396D1}"/>
              </a:ext>
            </a:extLst>
          </p:cNvPr>
          <p:cNvSpPr/>
          <p:nvPr/>
        </p:nvSpPr>
        <p:spPr>
          <a:xfrm>
            <a:off x="7488029" y="4614409"/>
            <a:ext cx="56184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768ABFE-C8A6-45FD-BF9B-0777E6B5DC6D}"/>
                  </a:ext>
                </a:extLst>
              </p:cNvPr>
              <p:cNvSpPr/>
              <p:nvPr/>
            </p:nvSpPr>
            <p:spPr>
              <a:xfrm>
                <a:off x="3279853" y="4223397"/>
                <a:ext cx="2722792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𝐀</m:t>
                        </m:r>
                      </m:e>
                    </m:acc>
                  </m:oMath>
                </a14:m>
                <a:r>
                  <a:rPr lang="en-US" sz="27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𝐂</m:t>
                        </m:r>
                      </m:e>
                    </m:acc>
                  </m:oMath>
                </a14:m>
                <a:r>
                  <a:rPr lang="en-US" sz="27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𝐁</m:t>
                        </m:r>
                      </m:e>
                    </m:acc>
                  </m:oMath>
                </a14:m>
                <a:r>
                  <a:rPr lang="en-US" sz="27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7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𝐃</m:t>
                        </m:r>
                      </m:e>
                    </m:acc>
                  </m:oMath>
                </a14:m>
                <a:endParaRPr lang="en-US" sz="2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768ABFE-C8A6-45FD-BF9B-0777E6B5D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853" y="4223397"/>
                <a:ext cx="2722792" cy="457200"/>
              </a:xfrm>
              <a:prstGeom prst="rect">
                <a:avLst/>
              </a:prstGeom>
              <a:blipFill>
                <a:blip r:embed="rId6"/>
                <a:stretch>
                  <a:fillRect t="-16000" b="-41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43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34" descr="Thuoc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1108">
            <a:off x="1034098" y="1620489"/>
            <a:ext cx="2437433" cy="18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5" descr="Thuoc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13" y="2305167"/>
            <a:ext cx="2750282" cy="18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6" descr="Thuoc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9538">
            <a:off x="2350989" y="1624723"/>
            <a:ext cx="2750282" cy="17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37" descr="Thuoc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2438">
            <a:off x="1838762" y="1246569"/>
            <a:ext cx="2750282" cy="1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38" descr="Thuo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54593" y="1936324"/>
            <a:ext cx="3257933" cy="18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731459F8-CF3F-84D5-77AB-DB2C5C37AD42}"/>
              </a:ext>
            </a:extLst>
          </p:cNvPr>
          <p:cNvGrpSpPr/>
          <p:nvPr/>
        </p:nvGrpSpPr>
        <p:grpSpPr>
          <a:xfrm>
            <a:off x="1004085" y="664694"/>
            <a:ext cx="6804905" cy="2403222"/>
            <a:chOff x="1295692" y="2586947"/>
            <a:chExt cx="9073206" cy="3204296"/>
          </a:xfrm>
        </p:grpSpPr>
        <p:cxnSp>
          <p:nvCxnSpPr>
            <p:cNvPr id="33" name="Đường nối Thẳng 32">
              <a:extLst>
                <a:ext uri="{FF2B5EF4-FFF2-40B4-BE49-F238E27FC236}">
                  <a16:creationId xmlns:a16="http://schemas.microsoft.com/office/drawing/2014/main" id="{F3DFC3E3-FBE9-F58F-484D-A54E21EA9F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7616" y="2586947"/>
              <a:ext cx="1760150" cy="2791169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6F5AC08F-56B0-B728-2928-852EC9DDCFC2}"/>
                </a:ext>
              </a:extLst>
            </p:cNvPr>
            <p:cNvCxnSpPr>
              <a:cxnSpLocks/>
            </p:cNvCxnSpPr>
            <p:nvPr/>
          </p:nvCxnSpPr>
          <p:spPr>
            <a:xfrm>
              <a:off x="2825651" y="3056021"/>
              <a:ext cx="2909200" cy="611790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AAF1E3C7-3CAF-D15A-245A-4588573279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692" y="4722411"/>
              <a:ext cx="4888540" cy="78187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Đường nối Thẳng 35">
              <a:extLst>
                <a:ext uri="{FF2B5EF4-FFF2-40B4-BE49-F238E27FC236}">
                  <a16:creationId xmlns:a16="http://schemas.microsoft.com/office/drawing/2014/main" id="{20DF4271-614C-D6FF-BAED-208818F335D3}"/>
                </a:ext>
              </a:extLst>
            </p:cNvPr>
            <p:cNvCxnSpPr>
              <a:cxnSpLocks/>
            </p:cNvCxnSpPr>
            <p:nvPr/>
          </p:nvCxnSpPr>
          <p:spPr>
            <a:xfrm>
              <a:off x="4507548" y="2750863"/>
              <a:ext cx="1355756" cy="3040380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nối Thẳng 36">
              <a:extLst>
                <a:ext uri="{FF2B5EF4-FFF2-40B4-BE49-F238E27FC236}">
                  <a16:creationId xmlns:a16="http://schemas.microsoft.com/office/drawing/2014/main" id="{7D0737D5-EB87-D266-490D-24176F3F1AE5}"/>
                </a:ext>
              </a:extLst>
            </p:cNvPr>
            <p:cNvCxnSpPr>
              <a:cxnSpLocks/>
            </p:cNvCxnSpPr>
            <p:nvPr/>
          </p:nvCxnSpPr>
          <p:spPr>
            <a:xfrm>
              <a:off x="8212737" y="2586947"/>
              <a:ext cx="0" cy="3122337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Đường nối Thẳng 37">
              <a:extLst>
                <a:ext uri="{FF2B5EF4-FFF2-40B4-BE49-F238E27FC236}">
                  <a16:creationId xmlns:a16="http://schemas.microsoft.com/office/drawing/2014/main" id="{E2CF1E58-34CD-BA71-F8E7-F887953032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6737" y="3429000"/>
              <a:ext cx="3753852" cy="24129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Đường nối Thẳng 38">
              <a:extLst>
                <a:ext uri="{FF2B5EF4-FFF2-40B4-BE49-F238E27FC236}">
                  <a16:creationId xmlns:a16="http://schemas.microsoft.com/office/drawing/2014/main" id="{764175D4-8C01-2A2D-4083-4B1B283C8E99}"/>
                </a:ext>
              </a:extLst>
            </p:cNvPr>
            <p:cNvCxnSpPr>
              <a:cxnSpLocks/>
            </p:cNvCxnSpPr>
            <p:nvPr/>
          </p:nvCxnSpPr>
          <p:spPr>
            <a:xfrm>
              <a:off x="6499594" y="2750863"/>
              <a:ext cx="2227637" cy="2741253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Đường nối Thẳng 39">
              <a:extLst>
                <a:ext uri="{FF2B5EF4-FFF2-40B4-BE49-F238E27FC236}">
                  <a16:creationId xmlns:a16="http://schemas.microsoft.com/office/drawing/2014/main" id="{4C318332-393D-B738-11C6-C882FB1EB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0145" y="3014370"/>
              <a:ext cx="3228753" cy="1641854"/>
            </a:xfrm>
            <a:prstGeom prst="line">
              <a:avLst/>
            </a:prstGeom>
            <a:ln w="12700">
              <a:solidFill>
                <a:srgbClr val="C55A1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3B6EFBA5-E5E5-9691-5CDB-CA905E80E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3829" y="2750863"/>
              <a:ext cx="7840979" cy="304038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B005090-9BEE-4662-A6C6-6446B18D8739}"/>
              </a:ext>
            </a:extLst>
          </p:cNvPr>
          <p:cNvSpPr txBox="1"/>
          <p:nvPr/>
        </p:nvSpPr>
        <p:spPr>
          <a:xfrm>
            <a:off x="-21771" y="-31883"/>
            <a:ext cx="47247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51AB9D-1A27-4FC7-B93A-9357AEEE9A24}"/>
              </a:ext>
            </a:extLst>
          </p:cNvPr>
          <p:cNvSpPr txBox="1"/>
          <p:nvPr/>
        </p:nvSpPr>
        <p:spPr>
          <a:xfrm>
            <a:off x="2057134" y="3991579"/>
            <a:ext cx="203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E22E71-B334-4F25-AB4D-A6844AFD8B4A}"/>
              </a:ext>
            </a:extLst>
          </p:cNvPr>
          <p:cNvSpPr txBox="1"/>
          <p:nvPr/>
        </p:nvSpPr>
        <p:spPr>
          <a:xfrm>
            <a:off x="4814869" y="4045564"/>
            <a:ext cx="3332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5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16F80-3136-A8DD-913C-0EE071652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200" y="514349"/>
            <a:ext cx="9016739" cy="2982071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6650" y="114301"/>
            <a:ext cx="1028700" cy="857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426499"/>
            <a:ext cx="579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spcBef>
                <a:spcPts val="225"/>
              </a:spcBef>
              <a:spcAft>
                <a:spcPts val="225"/>
              </a:spcAft>
            </a:pP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lồi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7">
            <a:extLst>
              <a:ext uri="{FF2B5EF4-FFF2-40B4-BE49-F238E27FC236}">
                <a16:creationId xmlns:a16="http://schemas.microsoft.com/office/drawing/2014/main" id="{22FCE4AC-5DBB-44B8-A7C7-F015119C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754" y="2931319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altLang="en-US" sz="4050" dirty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E60DA9C-C802-4E3F-92B4-82CB4C6542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6" t="12603" r="25883" b="22212"/>
          <a:stretch/>
        </p:blipFill>
        <p:spPr>
          <a:xfrm>
            <a:off x="3243665" y="2653631"/>
            <a:ext cx="3010689" cy="2192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94D025-B459-4DA1-8515-F868ABEEDCF0}"/>
              </a:ext>
            </a:extLst>
          </p:cNvPr>
          <p:cNvSpPr txBox="1"/>
          <p:nvPr/>
        </p:nvSpPr>
        <p:spPr>
          <a:xfrm>
            <a:off x="457200" y="459364"/>
            <a:ext cx="525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E41DC-0C4E-B003-C4EC-5DFCBE3DF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96674"/>
          </a:xfrm>
          <a:prstGeom prst="rect">
            <a:avLst/>
          </a:prstGeom>
        </p:spPr>
      </p:pic>
      <p:sp>
        <p:nvSpPr>
          <p:cNvPr id="88068" name="AutoShape 4" descr="Parchment"/>
          <p:cNvSpPr>
            <a:spLocks noChangeArrowheads="1"/>
          </p:cNvSpPr>
          <p:nvPr/>
        </p:nvSpPr>
        <p:spPr bwMode="auto">
          <a:xfrm>
            <a:off x="2038692" y="1100914"/>
            <a:ext cx="4666907" cy="612934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071" name="AutoShape 7" descr="Blue tissue paper"/>
          <p:cNvSpPr>
            <a:spLocks noChangeArrowheads="1"/>
          </p:cNvSpPr>
          <p:nvPr/>
        </p:nvSpPr>
        <p:spPr bwMode="auto">
          <a:xfrm>
            <a:off x="3694994" y="3486028"/>
            <a:ext cx="564581" cy="5108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hangingPunct="0"/>
            <a:r>
              <a:rPr lang="vi-VN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74" name="AutoShape 10" descr="Blue tissue paper"/>
          <p:cNvSpPr>
            <a:spLocks noChangeArrowheads="1"/>
          </p:cNvSpPr>
          <p:nvPr/>
        </p:nvSpPr>
        <p:spPr bwMode="auto">
          <a:xfrm>
            <a:off x="6012833" y="3508483"/>
            <a:ext cx="607193" cy="5111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hangingPunct="0"/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075" name="Group 11"/>
          <p:cNvGrpSpPr>
            <a:grpSpLocks/>
          </p:cNvGrpSpPr>
          <p:nvPr/>
        </p:nvGrpSpPr>
        <p:grpSpPr bwMode="auto">
          <a:xfrm>
            <a:off x="3157988" y="4083342"/>
            <a:ext cx="1793044" cy="459581"/>
            <a:chOff x="153" y="1922"/>
            <a:chExt cx="4861" cy="386"/>
          </a:xfrm>
        </p:grpSpPr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4513" y="1936"/>
              <a:ext cx="501" cy="34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685800"/>
              <a:endPara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077" name="AutoShape 13"/>
            <p:cNvSpPr>
              <a:spLocks noChangeArrowheads="1"/>
            </p:cNvSpPr>
            <p:nvPr/>
          </p:nvSpPr>
          <p:spPr bwMode="auto">
            <a:xfrm>
              <a:off x="153" y="1922"/>
              <a:ext cx="4733" cy="3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 eaLnBrk="0" hangingPunct="0"/>
              <a:r>
                <a:rPr lang="en-US" altLang="vi-VN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: B</a:t>
              </a:r>
            </a:p>
          </p:txBody>
        </p:sp>
      </p:grpSp>
      <p:sp>
        <p:nvSpPr>
          <p:cNvPr id="88080" name="AutoShape 16" descr="Blue tissue paper"/>
          <p:cNvSpPr>
            <a:spLocks noChangeArrowheads="1"/>
          </p:cNvSpPr>
          <p:nvPr/>
        </p:nvSpPr>
        <p:spPr bwMode="auto">
          <a:xfrm>
            <a:off x="1371600" y="3486028"/>
            <a:ext cx="607024" cy="51154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hangingPunct="0"/>
            <a:r>
              <a:rPr lang="vi-VN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82" name="WordArt 18"/>
          <p:cNvSpPr>
            <a:spLocks noChangeArrowheads="1" noChangeShapeType="1" noTextEdit="1"/>
          </p:cNvSpPr>
          <p:nvPr/>
        </p:nvSpPr>
        <p:spPr bwMode="auto">
          <a:xfrm>
            <a:off x="3694994" y="396979"/>
            <a:ext cx="1990950" cy="461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b="1" kern="10" dirty="0" err="1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Trắc</a:t>
            </a:r>
            <a:r>
              <a:rPr lang="en-US" sz="2700" b="1" kern="1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700" b="1" kern="10" dirty="0" err="1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nghiệm</a:t>
            </a:r>
            <a:endParaRPr lang="vi-VN" sz="2700" b="1" kern="10" dirty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8095" name="Rectangle 31"/>
          <p:cNvSpPr>
            <a:spLocks noChangeArrowheads="1"/>
          </p:cNvSpPr>
          <p:nvPr/>
        </p:nvSpPr>
        <p:spPr bwMode="auto">
          <a:xfrm>
            <a:off x="2789635" y="4817842"/>
            <a:ext cx="1241822" cy="300082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685800" eaLnBrk="0" hangingPunct="0"/>
            <a:r>
              <a:rPr lang="en-US" altLang="vi-VN" sz="13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3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135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09D89-ACC8-FC51-F9E5-F386DF2C3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7" t="62438" r="8404" b="2827"/>
          <a:stretch/>
        </p:blipFill>
        <p:spPr>
          <a:xfrm>
            <a:off x="6971907" y="2170716"/>
            <a:ext cx="1693955" cy="2675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3FB93-5B07-4409-A2E3-59F4798E3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936844"/>
            <a:ext cx="1693954" cy="1439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5D3291-7104-4EF5-A26E-3D40C41DD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0354" y="1757097"/>
            <a:ext cx="1139208" cy="1722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7F454A-08BF-45BC-857C-E333F5D23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952" y="2007974"/>
            <a:ext cx="1693955" cy="1357486"/>
          </a:xfrm>
          <a:prstGeom prst="rect">
            <a:avLst/>
          </a:prstGeom>
        </p:spPr>
      </p:pic>
      <p:sp>
        <p:nvSpPr>
          <p:cNvPr id="40" name="AutoShape 35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6DC92A9-6843-422E-8879-875252A7A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779" y="4526986"/>
            <a:ext cx="1025128" cy="3571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vi-VN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163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8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ĐẸ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5576</TotalTime>
  <Words>1337</Words>
  <Application>Microsoft Office PowerPoint</Application>
  <PresentationFormat>On-screen Show (16:9)</PresentationFormat>
  <Paragraphs>229</Paragraphs>
  <Slides>40</Slides>
  <Notes>16</Notes>
  <HiddenSlides>9</HiddenSlides>
  <MMClips>24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78" baseType="lpstr">
      <vt:lpstr>等线</vt:lpstr>
      <vt:lpstr>等线 Light</vt:lpstr>
      <vt:lpstr>微软雅黑</vt:lpstr>
      <vt:lpstr>#9Slide07 SVNA Love Of Thunder</vt:lpstr>
      <vt:lpstr>.VnTime</vt:lpstr>
      <vt:lpstr>Agency FB</vt:lpstr>
      <vt:lpstr>Arial</vt:lpstr>
      <vt:lpstr>Bahiana</vt:lpstr>
      <vt:lpstr>Bebas Neue</vt:lpstr>
      <vt:lpstr>Calibri</vt:lpstr>
      <vt:lpstr>Calibri Light</vt:lpstr>
      <vt:lpstr>Cambria Math</vt:lpstr>
      <vt:lpstr>Canva Sans</vt:lpstr>
      <vt:lpstr>Century Gothic</vt:lpstr>
      <vt:lpstr>Cosmic Octo Medium</vt:lpstr>
      <vt:lpstr>Didact Gothic</vt:lpstr>
      <vt:lpstr>Franklin Gothic Book</vt:lpstr>
      <vt:lpstr>Perpetua</vt:lpstr>
      <vt:lpstr>Tahoma</vt:lpstr>
      <vt:lpstr>Times New Roman</vt:lpstr>
      <vt:lpstr>Wingdings</vt:lpstr>
      <vt:lpstr>Wingdings 2</vt:lpstr>
      <vt:lpstr>Wingdings 3</vt:lpstr>
      <vt:lpstr>华康海报体W12</vt:lpstr>
      <vt:lpstr>思源黑体 Heavy</vt:lpstr>
      <vt:lpstr>Equity</vt:lpstr>
      <vt:lpstr>Office Theme</vt:lpstr>
      <vt:lpstr>Office 主题​​</vt:lpstr>
      <vt:lpstr>4_Office Theme</vt:lpstr>
      <vt:lpstr>1_Ion</vt:lpstr>
      <vt:lpstr>5_Office Theme</vt:lpstr>
      <vt:lpstr>1_Office Theme</vt:lpstr>
      <vt:lpstr>2_Office Theme</vt:lpstr>
      <vt:lpstr>Math Mystery Escape Room by Slidesgo</vt:lpstr>
      <vt:lpstr>3_Office Theme</vt:lpstr>
      <vt:lpstr>6_Office Theme</vt:lpstr>
      <vt:lpstr>7_Office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DELL</cp:lastModifiedBy>
  <cp:revision>502</cp:revision>
  <dcterms:created xsi:type="dcterms:W3CDTF">2021-07-22T17:31:00Z</dcterms:created>
  <dcterms:modified xsi:type="dcterms:W3CDTF">2024-10-26T05:53:02Z</dcterms:modified>
</cp:coreProperties>
</file>