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6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7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8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ink/ink1.xml" ContentType="application/inkml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media/audio2.wav" ContentType="audio/wav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7" r:id="rId1"/>
    <p:sldMasterId id="2147483709" r:id="rId2"/>
    <p:sldMasterId id="2147483721" r:id="rId3"/>
    <p:sldMasterId id="2147483733" r:id="rId4"/>
    <p:sldMasterId id="2147483791" r:id="rId5"/>
    <p:sldMasterId id="2147483803" r:id="rId6"/>
    <p:sldMasterId id="2147483821" r:id="rId7"/>
    <p:sldMasterId id="2147483836" r:id="rId8"/>
    <p:sldMasterId id="2147483854" r:id="rId9"/>
  </p:sldMasterIdLst>
  <p:notesMasterIdLst>
    <p:notesMasterId r:id="rId40"/>
  </p:notesMasterIdLst>
  <p:sldIdLst>
    <p:sldId id="325" r:id="rId10"/>
    <p:sldId id="276" r:id="rId11"/>
    <p:sldId id="340" r:id="rId12"/>
    <p:sldId id="341" r:id="rId13"/>
    <p:sldId id="257" r:id="rId14"/>
    <p:sldId id="442" r:id="rId15"/>
    <p:sldId id="694" r:id="rId16"/>
    <p:sldId id="618" r:id="rId17"/>
    <p:sldId id="261" r:id="rId18"/>
    <p:sldId id="363" r:id="rId19"/>
    <p:sldId id="621" r:id="rId20"/>
    <p:sldId id="615" r:id="rId21"/>
    <p:sldId id="616" r:id="rId22"/>
    <p:sldId id="617" r:id="rId23"/>
    <p:sldId id="622" r:id="rId24"/>
    <p:sldId id="635" r:id="rId25"/>
    <p:sldId id="636" r:id="rId26"/>
    <p:sldId id="290" r:id="rId27"/>
    <p:sldId id="322" r:id="rId28"/>
    <p:sldId id="312" r:id="rId29"/>
    <p:sldId id="338" r:id="rId30"/>
    <p:sldId id="337" r:id="rId31"/>
    <p:sldId id="317" r:id="rId32"/>
    <p:sldId id="313" r:id="rId33"/>
    <p:sldId id="574" r:id="rId34"/>
    <p:sldId id="314" r:id="rId35"/>
    <p:sldId id="318" r:id="rId36"/>
    <p:sldId id="575" r:id="rId37"/>
    <p:sldId id="300" r:id="rId38"/>
    <p:sldId id="637" r:id="rId39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huan Nguyen Thi My" initials="TNTM" lastIdx="1" clrIdx="0">
    <p:extLst>
      <p:ext uri="{19B8F6BF-5375-455C-9EA6-DF929625EA0E}">
        <p15:presenceInfo xmlns:p15="http://schemas.microsoft.com/office/powerpoint/2012/main" userId="Thuan Nguyen Thi My" providerId="None"/>
      </p:ext>
    </p:extLst>
  </p:cmAuthor>
  <p:cmAuthor id="2" name="ADMIN" initials="A" lastIdx="1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35422"/>
    <a:srgbClr val="0000FF"/>
    <a:srgbClr val="DE4654"/>
    <a:srgbClr val="02023C"/>
    <a:srgbClr val="8BCD43"/>
    <a:srgbClr val="54304F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540" autoAdjust="0"/>
  </p:normalViewPr>
  <p:slideViewPr>
    <p:cSldViewPr>
      <p:cViewPr varScale="1">
        <p:scale>
          <a:sx n="105" d="100"/>
          <a:sy n="105" d="100"/>
        </p:scale>
        <p:origin x="802" y="6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20" Type="http://schemas.openxmlformats.org/officeDocument/2006/relationships/slide" Target="slides/slide11.xml"/><Relationship Id="rId41" Type="http://schemas.openxmlformats.org/officeDocument/2006/relationships/commentAuthors" Target="commentAuthor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6301.34619" units="1/cm"/>
          <inkml:channelProperty channel="Y" name="resolution" value="6301.34619" units="1/cm"/>
          <inkml:channelProperty channel="F" name="resolution" value="3999.51147" units="1/in"/>
          <inkml:channelProperty channel="T" name="resolution" value="1" units="1/dev"/>
        </inkml:channelProperties>
      </inkml:inkSource>
      <inkml:timestamp xml:id="ts0" timeString="2024-03-16T03:25:58.35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0 0 0 0,'0'0'7994'0,"0"0"-7797"0,0 0-197 16,0 0-629-16,0 0-610 0</inkml:trace>
  <inkml:trace contextRef="#ctx0" brushRef="#br0" timeOffset="827.777">0 0 0 0,'0'0'138'0,"0"0"5"0,0 0-215 0,0 0 144 0</inkml:trace>
  <inkml:trace contextRef="#ctx0" brushRef="#br0" timeOffset="843.4">0 0 281 0</inkml:trace>
  <inkml:trace contextRef="#ctx0" brushRef="#br0" timeOffset="844.4">0 0 281 0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8A3592-FEF6-4F18-A34B-F0E5D14EE5C6}" type="datetimeFigureOut">
              <a:rPr lang="en-US" smtClean="0"/>
              <a:t>3/16/2024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986841-B6E9-4602-99D2-E5DE711450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248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0586A8-FAC1-4B77-9CC9-E1C8A40D9305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21602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F96FE-4BFD-4EB0-860E-F76DA260189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Notes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19295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986841-B6E9-4602-99D2-E5DE711450F7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9098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0586A8-FAC1-4B77-9CC9-E1C8A40D9305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75504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0586A8-FAC1-4B77-9CC9-E1C8A40D9305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62113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CD9A03-E9E6-4FD3-8B85-E935550A749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01195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0586A8-FAC1-4B77-9CC9-E1C8A40D9305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81402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3A7B57-CD0D-4989-B6C4-B818CC76B4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10820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986841-B6E9-4602-99D2-E5DE711450F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3263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F96FE-4BFD-4EB0-860E-F76DA260189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89290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F96FE-4BFD-4EB0-860E-F76DA260189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Notes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1141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Rounded Rectangle 12"/>
          <p:cNvSpPr/>
          <p:nvPr/>
        </p:nvSpPr>
        <p:spPr>
          <a:xfrm>
            <a:off x="65313" y="52316"/>
            <a:ext cx="9013372" cy="501915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95400" y="2400300"/>
            <a:ext cx="6400800" cy="120015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3/16/2024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2932" y="1086978"/>
            <a:ext cx="9021537" cy="114551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62932" y="1047541"/>
            <a:ext cx="9021537" cy="90435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62932" y="2232488"/>
            <a:ext cx="9021537" cy="82899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1129449"/>
            <a:ext cx="8229600" cy="1102519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3/16/2024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457200"/>
            <a:ext cx="6070601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3009900"/>
            <a:ext cx="6447502" cy="385686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16/03/2024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06403" y="59278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69758" y="216491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4016999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457200"/>
            <a:ext cx="6441152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3009900"/>
            <a:ext cx="6447502" cy="385686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16/03/2024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462283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16/03/2024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839496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5755" y="457200"/>
            <a:ext cx="978557" cy="3938588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1" y="457200"/>
            <a:ext cx="5295113" cy="393858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16/03/2024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172605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 userDrawn="1"/>
        </p:nvGrpSpPr>
        <p:grpSpPr>
          <a:xfrm>
            <a:off x="7999775" y="4104603"/>
            <a:ext cx="1122213" cy="1143385"/>
            <a:chOff x="-46800" y="206536"/>
            <a:chExt cx="6530780" cy="6654858"/>
          </a:xfrm>
        </p:grpSpPr>
        <p:sp>
          <p:nvSpPr>
            <p:cNvPr id="16" name="AutoShape 2"/>
            <p:cNvSpPr>
              <a:spLocks/>
            </p:cNvSpPr>
            <p:nvPr userDrawn="1"/>
          </p:nvSpPr>
          <p:spPr bwMode="auto">
            <a:xfrm>
              <a:off x="1038879" y="1027357"/>
              <a:ext cx="4354650" cy="5834037"/>
            </a:xfrm>
            <a:custGeom>
              <a:avLst/>
              <a:gdLst>
                <a:gd name="T0" fmla="*/ 1048398 w 20607"/>
                <a:gd name="T1" fmla="*/ 3881437 h 21337"/>
                <a:gd name="T2" fmla="*/ 1133597 w 20607"/>
                <a:gd name="T3" fmla="*/ 2299356 h 21337"/>
                <a:gd name="T4" fmla="*/ 4077 w 20607"/>
                <a:gd name="T5" fmla="*/ 1625921 h 21337"/>
                <a:gd name="T6" fmla="*/ 1229481 w 20607"/>
                <a:gd name="T7" fmla="*/ 1901335 h 21337"/>
                <a:gd name="T8" fmla="*/ 1282765 w 20607"/>
                <a:gd name="T9" fmla="*/ 901188 h 21337"/>
                <a:gd name="T10" fmla="*/ 749920 w 20607"/>
                <a:gd name="T11" fmla="*/ 248127 h 21337"/>
                <a:gd name="T12" fmla="*/ 1346735 w 20607"/>
                <a:gd name="T13" fmla="*/ 574657 h 21337"/>
                <a:gd name="T14" fmla="*/ 1794240 w 20607"/>
                <a:gd name="T15" fmla="*/ 3092 h 21337"/>
                <a:gd name="T16" fmla="*/ 1527818 w 20607"/>
                <a:gd name="T17" fmla="*/ 758387 h 21337"/>
                <a:gd name="T18" fmla="*/ 1762185 w 20607"/>
                <a:gd name="T19" fmla="*/ 1952452 h 21337"/>
                <a:gd name="T20" fmla="*/ 2891705 w 20607"/>
                <a:gd name="T21" fmla="*/ 1472752 h 21337"/>
                <a:gd name="T22" fmla="*/ 1826155 w 20607"/>
                <a:gd name="T23" fmla="*/ 2278982 h 21337"/>
                <a:gd name="T24" fmla="*/ 1836840 w 20607"/>
                <a:gd name="T25" fmla="*/ 3881437 h 21337"/>
                <a:gd name="T26" fmla="*/ 1048398 w 20607"/>
                <a:gd name="T27" fmla="*/ 3881437 h 2133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0607" h="21337">
                  <a:moveTo>
                    <a:pt x="7457" y="21337"/>
                  </a:moveTo>
                  <a:cubicBezTo>
                    <a:pt x="7457" y="21337"/>
                    <a:pt x="10109" y="14324"/>
                    <a:pt x="8063" y="12640"/>
                  </a:cubicBezTo>
                  <a:cubicBezTo>
                    <a:pt x="4425" y="9779"/>
                    <a:pt x="-425" y="9050"/>
                    <a:pt x="29" y="8938"/>
                  </a:cubicBezTo>
                  <a:cubicBezTo>
                    <a:pt x="2909" y="8377"/>
                    <a:pt x="7532" y="11238"/>
                    <a:pt x="8745" y="10452"/>
                  </a:cubicBezTo>
                  <a:cubicBezTo>
                    <a:pt x="9730" y="9835"/>
                    <a:pt x="9882" y="6301"/>
                    <a:pt x="9124" y="4954"/>
                  </a:cubicBezTo>
                  <a:cubicBezTo>
                    <a:pt x="7684" y="2317"/>
                    <a:pt x="4122" y="1364"/>
                    <a:pt x="5334" y="1364"/>
                  </a:cubicBezTo>
                  <a:cubicBezTo>
                    <a:pt x="7002" y="1364"/>
                    <a:pt x="9276" y="3439"/>
                    <a:pt x="9579" y="3159"/>
                  </a:cubicBezTo>
                  <a:cubicBezTo>
                    <a:pt x="9958" y="2934"/>
                    <a:pt x="12004" y="-263"/>
                    <a:pt x="12762" y="17"/>
                  </a:cubicBezTo>
                  <a:cubicBezTo>
                    <a:pt x="12989" y="129"/>
                    <a:pt x="10867" y="1756"/>
                    <a:pt x="10867" y="4169"/>
                  </a:cubicBezTo>
                  <a:cubicBezTo>
                    <a:pt x="10867" y="6525"/>
                    <a:pt x="11246" y="11294"/>
                    <a:pt x="12534" y="10733"/>
                  </a:cubicBezTo>
                  <a:cubicBezTo>
                    <a:pt x="14732" y="9723"/>
                    <a:pt x="19052" y="7984"/>
                    <a:pt x="20568" y="8096"/>
                  </a:cubicBezTo>
                  <a:cubicBezTo>
                    <a:pt x="21175" y="8152"/>
                    <a:pt x="14429" y="10116"/>
                    <a:pt x="12989" y="12528"/>
                  </a:cubicBezTo>
                  <a:cubicBezTo>
                    <a:pt x="11777" y="14548"/>
                    <a:pt x="12459" y="20663"/>
                    <a:pt x="13065" y="21337"/>
                  </a:cubicBezTo>
                  <a:lnTo>
                    <a:pt x="7457" y="21337"/>
                  </a:lnTo>
                  <a:close/>
                </a:path>
              </a:pathLst>
            </a:custGeom>
            <a:solidFill>
              <a:srgbClr val="BECE37"/>
            </a:soli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68570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4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AutoShape 3"/>
            <p:cNvSpPr>
              <a:spLocks/>
            </p:cNvSpPr>
            <p:nvPr userDrawn="1"/>
          </p:nvSpPr>
          <p:spPr bwMode="auto">
            <a:xfrm>
              <a:off x="3806766" y="2948175"/>
              <a:ext cx="417570" cy="598914"/>
            </a:xfrm>
            <a:custGeom>
              <a:avLst/>
              <a:gdLst>
                <a:gd name="T0" fmla="*/ 152974 w 9894"/>
                <a:gd name="T1" fmla="*/ 398445 h 21600"/>
                <a:gd name="T2" fmla="*/ 78481 w 9894"/>
                <a:gd name="T3" fmla="*/ 0 h 21600"/>
                <a:gd name="T4" fmla="*/ 152974 w 9894"/>
                <a:gd name="T5" fmla="*/ 398445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9894" h="21600">
                  <a:moveTo>
                    <a:pt x="5448" y="21599"/>
                  </a:moveTo>
                  <a:cubicBezTo>
                    <a:pt x="5448" y="21599"/>
                    <a:pt x="-4783" y="19938"/>
                    <a:pt x="2795" y="0"/>
                  </a:cubicBezTo>
                  <a:cubicBezTo>
                    <a:pt x="2795" y="0"/>
                    <a:pt x="16817" y="14399"/>
                    <a:pt x="5448" y="21599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68570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4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" name="AutoShape 4"/>
            <p:cNvSpPr>
              <a:spLocks/>
            </p:cNvSpPr>
            <p:nvPr userDrawn="1"/>
          </p:nvSpPr>
          <p:spPr bwMode="auto">
            <a:xfrm>
              <a:off x="4513054" y="2616506"/>
              <a:ext cx="393709" cy="615616"/>
            </a:xfrm>
            <a:custGeom>
              <a:avLst/>
              <a:gdLst>
                <a:gd name="T0" fmla="*/ 97733 w 9611"/>
                <a:gd name="T1" fmla="*/ 409556 h 21600"/>
                <a:gd name="T2" fmla="*/ 140549 w 9611"/>
                <a:gd name="T3" fmla="*/ 0 h 21600"/>
                <a:gd name="T4" fmla="*/ 97733 w 9611"/>
                <a:gd name="T5" fmla="*/ 409556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9611" h="21600">
                  <a:moveTo>
                    <a:pt x="3586" y="21599"/>
                  </a:moveTo>
                  <a:cubicBezTo>
                    <a:pt x="3586" y="21599"/>
                    <a:pt x="-5446" y="17280"/>
                    <a:pt x="5157" y="0"/>
                  </a:cubicBezTo>
                  <a:cubicBezTo>
                    <a:pt x="5157" y="0"/>
                    <a:pt x="16153" y="18900"/>
                    <a:pt x="3586" y="21599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68570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4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AutoShape 5"/>
            <p:cNvSpPr>
              <a:spLocks/>
            </p:cNvSpPr>
            <p:nvPr userDrawn="1"/>
          </p:nvSpPr>
          <p:spPr bwMode="auto">
            <a:xfrm>
              <a:off x="5073790" y="2334945"/>
              <a:ext cx="465291" cy="722991"/>
            </a:xfrm>
            <a:custGeom>
              <a:avLst/>
              <a:gdLst>
                <a:gd name="T0" fmla="*/ 64632 w 10585"/>
                <a:gd name="T1" fmla="*/ 480990 h 21600"/>
                <a:gd name="T2" fmla="*/ 257359 w 10585"/>
                <a:gd name="T3" fmla="*/ 0 h 21600"/>
                <a:gd name="T4" fmla="*/ 64632 w 10585"/>
                <a:gd name="T5" fmla="*/ 48099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0585" h="21600">
                  <a:moveTo>
                    <a:pt x="2210" y="21599"/>
                  </a:moveTo>
                  <a:cubicBezTo>
                    <a:pt x="2210" y="21599"/>
                    <a:pt x="-5844" y="11489"/>
                    <a:pt x="8800" y="0"/>
                  </a:cubicBezTo>
                  <a:cubicBezTo>
                    <a:pt x="8800" y="0"/>
                    <a:pt x="15756" y="19761"/>
                    <a:pt x="2210" y="21599"/>
                  </a:cubicBezTo>
                  <a:close/>
                </a:path>
              </a:pathLst>
            </a:custGeom>
            <a:gradFill rotWithShape="1">
              <a:gsLst>
                <a:gs pos="0">
                  <a:sysClr val="window" lastClr="FFFFFF"/>
                </a:gs>
                <a:gs pos="100000">
                  <a:srgbClr val="D9D9D9"/>
                </a:gs>
              </a:gsLst>
              <a:lin ang="5400000" scaled="1"/>
            </a:gra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68570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4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" name="AutoShape 6"/>
            <p:cNvSpPr>
              <a:spLocks/>
            </p:cNvSpPr>
            <p:nvPr userDrawn="1"/>
          </p:nvSpPr>
          <p:spPr bwMode="auto">
            <a:xfrm>
              <a:off x="5732356" y="2649912"/>
              <a:ext cx="751624" cy="405638"/>
            </a:xfrm>
            <a:custGeom>
              <a:avLst/>
              <a:gdLst>
                <a:gd name="T0" fmla="*/ 778 w 19937"/>
                <a:gd name="T1" fmla="*/ 168005 h 14258"/>
                <a:gd name="T2" fmla="*/ 500037 w 19937"/>
                <a:gd name="T3" fmla="*/ 24909 h 14258"/>
                <a:gd name="T4" fmla="*/ 372570 w 19937"/>
                <a:gd name="T5" fmla="*/ 178226 h 14258"/>
                <a:gd name="T6" fmla="*/ 778 w 19937"/>
                <a:gd name="T7" fmla="*/ 168005 h 1425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937" h="14258">
                  <a:moveTo>
                    <a:pt x="31" y="8876"/>
                  </a:moveTo>
                  <a:cubicBezTo>
                    <a:pt x="31" y="8876"/>
                    <a:pt x="-1663" y="-4084"/>
                    <a:pt x="19936" y="1316"/>
                  </a:cubicBezTo>
                  <a:cubicBezTo>
                    <a:pt x="19936" y="1316"/>
                    <a:pt x="17819" y="4016"/>
                    <a:pt x="14854" y="9416"/>
                  </a:cubicBezTo>
                  <a:cubicBezTo>
                    <a:pt x="11889" y="14276"/>
                    <a:pt x="2995" y="17515"/>
                    <a:pt x="31" y="8876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68570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4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" name="AutoShape 7"/>
            <p:cNvSpPr>
              <a:spLocks/>
            </p:cNvSpPr>
            <p:nvPr userDrawn="1"/>
          </p:nvSpPr>
          <p:spPr bwMode="auto">
            <a:xfrm>
              <a:off x="5488973" y="3346656"/>
              <a:ext cx="649021" cy="372233"/>
            </a:xfrm>
            <a:custGeom>
              <a:avLst/>
              <a:gdLst>
                <a:gd name="T0" fmla="*/ 101230 w 19438"/>
                <a:gd name="T1" fmla="*/ 0 h 16645"/>
                <a:gd name="T2" fmla="*/ 431800 w 19438"/>
                <a:gd name="T3" fmla="*/ 207330 h 16645"/>
                <a:gd name="T4" fmla="*/ 47916 w 19438"/>
                <a:gd name="T5" fmla="*/ 165864 h 16645"/>
                <a:gd name="T6" fmla="*/ 101230 w 19438"/>
                <a:gd name="T7" fmla="*/ 0 h 1664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438" h="16645">
                  <a:moveTo>
                    <a:pt x="4557" y="0"/>
                  </a:moveTo>
                  <a:cubicBezTo>
                    <a:pt x="4557" y="0"/>
                    <a:pt x="17038" y="2090"/>
                    <a:pt x="19438" y="13935"/>
                  </a:cubicBezTo>
                  <a:cubicBezTo>
                    <a:pt x="19438" y="13935"/>
                    <a:pt x="11277" y="21599"/>
                    <a:pt x="2157" y="11148"/>
                  </a:cubicBezTo>
                  <a:cubicBezTo>
                    <a:pt x="-2162" y="5574"/>
                    <a:pt x="717" y="696"/>
                    <a:pt x="4557" y="0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68570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4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" name="AutoShape 8"/>
            <p:cNvSpPr>
              <a:spLocks/>
            </p:cNvSpPr>
            <p:nvPr userDrawn="1"/>
          </p:nvSpPr>
          <p:spPr bwMode="auto">
            <a:xfrm>
              <a:off x="5042770" y="3675939"/>
              <a:ext cx="529716" cy="503469"/>
            </a:xfrm>
            <a:custGeom>
              <a:avLst/>
              <a:gdLst>
                <a:gd name="T0" fmla="*/ 36000 w 20049"/>
                <a:gd name="T1" fmla="*/ 28683 h 18650"/>
                <a:gd name="T2" fmla="*/ 257485 w 20049"/>
                <a:gd name="T3" fmla="*/ 59305 h 18650"/>
                <a:gd name="T4" fmla="*/ 352425 w 20049"/>
                <a:gd name="T5" fmla="*/ 334944 h 18650"/>
                <a:gd name="T6" fmla="*/ 25453 w 20049"/>
                <a:gd name="T7" fmla="*/ 181813 h 18650"/>
                <a:gd name="T8" fmla="*/ 36000 w 20049"/>
                <a:gd name="T9" fmla="*/ 28683 h 186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049" h="18650">
                  <a:moveTo>
                    <a:pt x="2048" y="1597"/>
                  </a:moveTo>
                  <a:cubicBezTo>
                    <a:pt x="2048" y="1597"/>
                    <a:pt x="8649" y="-2950"/>
                    <a:pt x="14648" y="3302"/>
                  </a:cubicBezTo>
                  <a:cubicBezTo>
                    <a:pt x="20049" y="8986"/>
                    <a:pt x="18848" y="15807"/>
                    <a:pt x="20049" y="18649"/>
                  </a:cubicBezTo>
                  <a:cubicBezTo>
                    <a:pt x="20049" y="18649"/>
                    <a:pt x="6848" y="16944"/>
                    <a:pt x="1448" y="10123"/>
                  </a:cubicBezTo>
                  <a:cubicBezTo>
                    <a:pt x="-1551" y="6144"/>
                    <a:pt x="848" y="3302"/>
                    <a:pt x="2048" y="1597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68570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4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" name="AutoShape 9"/>
            <p:cNvSpPr>
              <a:spLocks/>
            </p:cNvSpPr>
            <p:nvPr userDrawn="1"/>
          </p:nvSpPr>
          <p:spPr bwMode="auto">
            <a:xfrm>
              <a:off x="4577480" y="4007607"/>
              <a:ext cx="563121" cy="474837"/>
            </a:xfrm>
            <a:custGeom>
              <a:avLst/>
              <a:gdLst>
                <a:gd name="T0" fmla="*/ 31648 w 16064"/>
                <a:gd name="T1" fmla="*/ 10489 h 17680"/>
                <a:gd name="T2" fmla="*/ 288894 w 16064"/>
                <a:gd name="T3" fmla="*/ 81587 h 17680"/>
                <a:gd name="T4" fmla="*/ 374627 w 16064"/>
                <a:gd name="T5" fmla="*/ 315180 h 17680"/>
                <a:gd name="T6" fmla="*/ 31648 w 16064"/>
                <a:gd name="T7" fmla="*/ 10489 h 1768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064" h="17680">
                  <a:moveTo>
                    <a:pt x="1357" y="587"/>
                  </a:moveTo>
                  <a:cubicBezTo>
                    <a:pt x="1357" y="587"/>
                    <a:pt x="8710" y="-2255"/>
                    <a:pt x="12387" y="4566"/>
                  </a:cubicBezTo>
                  <a:cubicBezTo>
                    <a:pt x="16063" y="10818"/>
                    <a:pt x="14685" y="15366"/>
                    <a:pt x="16063" y="17639"/>
                  </a:cubicBezTo>
                  <a:cubicBezTo>
                    <a:pt x="16063" y="17639"/>
                    <a:pt x="-5536" y="19345"/>
                    <a:pt x="1357" y="587"/>
                  </a:cubicBezTo>
                  <a:close/>
                </a:path>
              </a:pathLst>
            </a:custGeom>
            <a:gradFill rotWithShape="1">
              <a:gsLst>
                <a:gs pos="0">
                  <a:sysClr val="window" lastClr="FFFFFF"/>
                </a:gs>
                <a:gs pos="100000">
                  <a:srgbClr val="D9D9D9"/>
                </a:gs>
              </a:gsLst>
              <a:lin ang="5400000" scaled="1"/>
            </a:gra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68570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4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" name="AutoShape 10"/>
            <p:cNvSpPr>
              <a:spLocks/>
            </p:cNvSpPr>
            <p:nvPr userDrawn="1"/>
          </p:nvSpPr>
          <p:spPr bwMode="auto">
            <a:xfrm>
              <a:off x="1874018" y="2948175"/>
              <a:ext cx="393709" cy="553577"/>
            </a:xfrm>
            <a:custGeom>
              <a:avLst/>
              <a:gdLst>
                <a:gd name="T0" fmla="*/ 64765 w 12554"/>
                <a:gd name="T1" fmla="*/ 358088 h 19439"/>
                <a:gd name="T2" fmla="*/ 257911 w 12554"/>
                <a:gd name="T3" fmla="*/ 0 h 19439"/>
                <a:gd name="T4" fmla="*/ 257911 w 12554"/>
                <a:gd name="T5" fmla="*/ 173928 h 19439"/>
                <a:gd name="T6" fmla="*/ 64765 w 12554"/>
                <a:gd name="T7" fmla="*/ 358088 h 1943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554" h="19439">
                  <a:moveTo>
                    <a:pt x="3104" y="18900"/>
                  </a:moveTo>
                  <a:cubicBezTo>
                    <a:pt x="3104" y="18900"/>
                    <a:pt x="-8210" y="10260"/>
                    <a:pt x="12361" y="0"/>
                  </a:cubicBezTo>
                  <a:cubicBezTo>
                    <a:pt x="12361" y="0"/>
                    <a:pt x="11847" y="4320"/>
                    <a:pt x="12361" y="9180"/>
                  </a:cubicBezTo>
                  <a:cubicBezTo>
                    <a:pt x="13389" y="13500"/>
                    <a:pt x="10304" y="21599"/>
                    <a:pt x="3104" y="18900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68570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4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" name="AutoShape 11"/>
            <p:cNvSpPr>
              <a:spLocks/>
            </p:cNvSpPr>
            <p:nvPr userDrawn="1"/>
          </p:nvSpPr>
          <p:spPr bwMode="auto">
            <a:xfrm>
              <a:off x="1384866" y="2673773"/>
              <a:ext cx="391322" cy="627546"/>
            </a:xfrm>
            <a:custGeom>
              <a:avLst/>
              <a:gdLst>
                <a:gd name="T0" fmla="*/ 37685 w 13741"/>
                <a:gd name="T1" fmla="*/ 369406 h 20925"/>
                <a:gd name="T2" fmla="*/ 102314 w 13741"/>
                <a:gd name="T3" fmla="*/ 61554 h 20925"/>
                <a:gd name="T4" fmla="*/ 220770 w 13741"/>
                <a:gd name="T5" fmla="*/ 0 h 20925"/>
                <a:gd name="T6" fmla="*/ 188465 w 13741"/>
                <a:gd name="T7" fmla="*/ 400193 h 20925"/>
                <a:gd name="T8" fmla="*/ 37685 w 13741"/>
                <a:gd name="T9" fmla="*/ 369406 h 209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741" h="20925">
                  <a:moveTo>
                    <a:pt x="1989" y="18514"/>
                  </a:moveTo>
                  <a:cubicBezTo>
                    <a:pt x="1989" y="18514"/>
                    <a:pt x="-4263" y="10800"/>
                    <a:pt x="5400" y="3085"/>
                  </a:cubicBezTo>
                  <a:cubicBezTo>
                    <a:pt x="7673" y="1542"/>
                    <a:pt x="11652" y="0"/>
                    <a:pt x="11652" y="0"/>
                  </a:cubicBezTo>
                  <a:cubicBezTo>
                    <a:pt x="11652" y="0"/>
                    <a:pt x="17337" y="15942"/>
                    <a:pt x="9947" y="20057"/>
                  </a:cubicBezTo>
                  <a:cubicBezTo>
                    <a:pt x="7105" y="21599"/>
                    <a:pt x="3694" y="21085"/>
                    <a:pt x="1989" y="18514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68570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4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" name="AutoShape 12"/>
            <p:cNvSpPr>
              <a:spLocks/>
            </p:cNvSpPr>
            <p:nvPr userDrawn="1"/>
          </p:nvSpPr>
          <p:spPr bwMode="auto">
            <a:xfrm>
              <a:off x="740616" y="2583101"/>
              <a:ext cx="408024" cy="641863"/>
            </a:xfrm>
            <a:custGeom>
              <a:avLst/>
              <a:gdLst>
                <a:gd name="T0" fmla="*/ 147495 w 14722"/>
                <a:gd name="T1" fmla="*/ 426471 h 21125"/>
                <a:gd name="T2" fmla="*/ 39866 w 14722"/>
                <a:gd name="T3" fmla="*/ 152298 h 21125"/>
                <a:gd name="T4" fmla="*/ 125977 w 14722"/>
                <a:gd name="T5" fmla="*/ 0 h 21125"/>
                <a:gd name="T6" fmla="*/ 201319 w 14722"/>
                <a:gd name="T7" fmla="*/ 111687 h 21125"/>
                <a:gd name="T8" fmla="*/ 147495 w 14722"/>
                <a:gd name="T9" fmla="*/ 426471 h 211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722" h="21125">
                  <a:moveTo>
                    <a:pt x="7999" y="21097"/>
                  </a:moveTo>
                  <a:cubicBezTo>
                    <a:pt x="2162" y="21600"/>
                    <a:pt x="-3092" y="15069"/>
                    <a:pt x="2162" y="7534"/>
                  </a:cubicBezTo>
                  <a:cubicBezTo>
                    <a:pt x="6832" y="0"/>
                    <a:pt x="6832" y="0"/>
                    <a:pt x="6832" y="0"/>
                  </a:cubicBezTo>
                  <a:cubicBezTo>
                    <a:pt x="6832" y="0"/>
                    <a:pt x="9167" y="3516"/>
                    <a:pt x="10918" y="5525"/>
                  </a:cubicBezTo>
                  <a:cubicBezTo>
                    <a:pt x="14421" y="10046"/>
                    <a:pt x="18507" y="21097"/>
                    <a:pt x="7999" y="21097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68570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4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" name="AutoShape 13"/>
            <p:cNvSpPr>
              <a:spLocks/>
            </p:cNvSpPr>
            <p:nvPr userDrawn="1"/>
          </p:nvSpPr>
          <p:spPr bwMode="auto">
            <a:xfrm>
              <a:off x="-46800" y="3172469"/>
              <a:ext cx="782643" cy="379392"/>
            </a:xfrm>
            <a:custGeom>
              <a:avLst/>
              <a:gdLst>
                <a:gd name="T0" fmla="*/ 520184 w 21189"/>
                <a:gd name="T1" fmla="*/ 157142 h 15674"/>
                <a:gd name="T2" fmla="*/ 95544 w 21189"/>
                <a:gd name="T3" fmla="*/ 34366 h 15674"/>
                <a:gd name="T4" fmla="*/ 0 w 21189"/>
                <a:gd name="T5" fmla="*/ 105980 h 15674"/>
                <a:gd name="T6" fmla="*/ 244143 w 21189"/>
                <a:gd name="T7" fmla="*/ 249208 h 15674"/>
                <a:gd name="T8" fmla="*/ 520184 w 21189"/>
                <a:gd name="T9" fmla="*/ 157142 h 1567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189" h="15674">
                  <a:moveTo>
                    <a:pt x="21168" y="9758"/>
                  </a:moveTo>
                  <a:cubicBezTo>
                    <a:pt x="21168" y="9758"/>
                    <a:pt x="12959" y="-5489"/>
                    <a:pt x="3888" y="2134"/>
                  </a:cubicBezTo>
                  <a:cubicBezTo>
                    <a:pt x="3888" y="2134"/>
                    <a:pt x="1296" y="5311"/>
                    <a:pt x="0" y="6581"/>
                  </a:cubicBezTo>
                  <a:cubicBezTo>
                    <a:pt x="0" y="6581"/>
                    <a:pt x="4320" y="14840"/>
                    <a:pt x="9935" y="15475"/>
                  </a:cubicBezTo>
                  <a:cubicBezTo>
                    <a:pt x="15119" y="16111"/>
                    <a:pt x="21599" y="15475"/>
                    <a:pt x="21168" y="9758"/>
                  </a:cubicBezTo>
                  <a:close/>
                </a:path>
              </a:pathLst>
            </a:custGeom>
            <a:gradFill rotWithShape="1">
              <a:gsLst>
                <a:gs pos="0">
                  <a:sysClr val="window" lastClr="FFFFFF"/>
                </a:gs>
                <a:gs pos="100000">
                  <a:srgbClr val="D9D9D9"/>
                </a:gs>
              </a:gsLst>
              <a:lin ang="5400000" scaled="1"/>
            </a:gra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68570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4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8" name="AutoShape 14"/>
            <p:cNvSpPr>
              <a:spLocks/>
            </p:cNvSpPr>
            <p:nvPr userDrawn="1"/>
          </p:nvSpPr>
          <p:spPr bwMode="auto">
            <a:xfrm>
              <a:off x="611766" y="3652078"/>
              <a:ext cx="613230" cy="560735"/>
            </a:xfrm>
            <a:custGeom>
              <a:avLst/>
              <a:gdLst>
                <a:gd name="T0" fmla="*/ 295532 w 20364"/>
                <a:gd name="T1" fmla="*/ 1467 h 21100"/>
                <a:gd name="T2" fmla="*/ 73868 w 20364"/>
                <a:gd name="T3" fmla="*/ 187256 h 21100"/>
                <a:gd name="T4" fmla="*/ 0 w 20364"/>
                <a:gd name="T5" fmla="*/ 373044 h 21100"/>
                <a:gd name="T6" fmla="*/ 401075 w 20364"/>
                <a:gd name="T7" fmla="*/ 197581 h 21100"/>
                <a:gd name="T8" fmla="*/ 295532 w 20364"/>
                <a:gd name="T9" fmla="*/ 1467 h 211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364" h="21100">
                  <a:moveTo>
                    <a:pt x="14751" y="83"/>
                  </a:moveTo>
                  <a:cubicBezTo>
                    <a:pt x="12117" y="83"/>
                    <a:pt x="4214" y="2418"/>
                    <a:pt x="3687" y="10591"/>
                  </a:cubicBezTo>
                  <a:cubicBezTo>
                    <a:pt x="2634" y="18181"/>
                    <a:pt x="0" y="21099"/>
                    <a:pt x="0" y="21099"/>
                  </a:cubicBezTo>
                  <a:cubicBezTo>
                    <a:pt x="0" y="21099"/>
                    <a:pt x="18439" y="19932"/>
                    <a:pt x="20019" y="11175"/>
                  </a:cubicBezTo>
                  <a:cubicBezTo>
                    <a:pt x="21599" y="1835"/>
                    <a:pt x="17385" y="-500"/>
                    <a:pt x="14751" y="83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68570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4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9" name="AutoShape 15"/>
            <p:cNvSpPr>
              <a:spLocks/>
            </p:cNvSpPr>
            <p:nvPr userDrawn="1"/>
          </p:nvSpPr>
          <p:spPr bwMode="auto">
            <a:xfrm>
              <a:off x="1315667" y="3947955"/>
              <a:ext cx="529716" cy="596527"/>
            </a:xfrm>
            <a:custGeom>
              <a:avLst/>
              <a:gdLst>
                <a:gd name="T0" fmla="*/ 245334 w 11653"/>
                <a:gd name="T1" fmla="*/ 19646 h 19110"/>
                <a:gd name="T2" fmla="*/ 31151 w 11653"/>
                <a:gd name="T3" fmla="*/ 396875 h 19110"/>
                <a:gd name="T4" fmla="*/ 245334 w 11653"/>
                <a:gd name="T5" fmla="*/ 19646 h 1911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1653" h="19110">
                  <a:moveTo>
                    <a:pt x="8112" y="946"/>
                  </a:moveTo>
                  <a:cubicBezTo>
                    <a:pt x="3863" y="-2490"/>
                    <a:pt x="-2510" y="3400"/>
                    <a:pt x="1030" y="19110"/>
                  </a:cubicBezTo>
                  <a:cubicBezTo>
                    <a:pt x="1030" y="19110"/>
                    <a:pt x="19090" y="10273"/>
                    <a:pt x="8112" y="946"/>
                  </a:cubicBezTo>
                  <a:close/>
                </a:path>
              </a:pathLst>
            </a:custGeom>
            <a:gradFill rotWithShape="1">
              <a:gsLst>
                <a:gs pos="0">
                  <a:sysClr val="window" lastClr="FFFFFF"/>
                </a:gs>
                <a:gs pos="100000">
                  <a:srgbClr val="D9D9D9"/>
                </a:gs>
              </a:gsLst>
              <a:lin ang="5400000" scaled="1"/>
            </a:gra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68570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4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0" name="AutoShape 16"/>
            <p:cNvSpPr>
              <a:spLocks/>
            </p:cNvSpPr>
            <p:nvPr userDrawn="1"/>
          </p:nvSpPr>
          <p:spPr bwMode="auto">
            <a:xfrm>
              <a:off x="3663600" y="206536"/>
              <a:ext cx="472449" cy="703902"/>
            </a:xfrm>
            <a:custGeom>
              <a:avLst/>
              <a:gdLst>
                <a:gd name="T0" fmla="*/ 67128 w 13523"/>
                <a:gd name="T1" fmla="*/ 449800 h 18670"/>
                <a:gd name="T2" fmla="*/ 270092 w 13523"/>
                <a:gd name="T3" fmla="*/ 0 h 18670"/>
                <a:gd name="T4" fmla="*/ 312814 w 13523"/>
                <a:gd name="T5" fmla="*/ 173780 h 18670"/>
                <a:gd name="T6" fmla="*/ 67128 w 13523"/>
                <a:gd name="T7" fmla="*/ 449800 h 1867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523" h="18670">
                  <a:moveTo>
                    <a:pt x="2888" y="17932"/>
                  </a:moveTo>
                  <a:cubicBezTo>
                    <a:pt x="2888" y="17932"/>
                    <a:pt x="-7682" y="8558"/>
                    <a:pt x="11620" y="0"/>
                  </a:cubicBezTo>
                  <a:cubicBezTo>
                    <a:pt x="11620" y="0"/>
                    <a:pt x="12998" y="3260"/>
                    <a:pt x="13458" y="6928"/>
                  </a:cubicBezTo>
                  <a:cubicBezTo>
                    <a:pt x="13917" y="10596"/>
                    <a:pt x="12079" y="21599"/>
                    <a:pt x="2888" y="17932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68570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4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" name="AutoShape 17"/>
            <p:cNvSpPr>
              <a:spLocks/>
            </p:cNvSpPr>
            <p:nvPr userDrawn="1"/>
          </p:nvSpPr>
          <p:spPr bwMode="auto">
            <a:xfrm>
              <a:off x="3083775" y="440375"/>
              <a:ext cx="424727" cy="665724"/>
            </a:xfrm>
            <a:custGeom>
              <a:avLst/>
              <a:gdLst>
                <a:gd name="T0" fmla="*/ 251649 w 16246"/>
                <a:gd name="T1" fmla="*/ 413107 h 20641"/>
                <a:gd name="T2" fmla="*/ 144297 w 16246"/>
                <a:gd name="T3" fmla="*/ 110830 h 20641"/>
                <a:gd name="T4" fmla="*/ 4766 w 16246"/>
                <a:gd name="T5" fmla="*/ 0 h 20641"/>
                <a:gd name="T6" fmla="*/ 4766 w 16246"/>
                <a:gd name="T7" fmla="*/ 191426 h 20641"/>
                <a:gd name="T8" fmla="*/ 101369 w 16246"/>
                <a:gd name="T9" fmla="*/ 433256 h 20641"/>
                <a:gd name="T10" fmla="*/ 251649 w 16246"/>
                <a:gd name="T11" fmla="*/ 413107 h 2064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6246" h="20641">
                  <a:moveTo>
                    <a:pt x="14468" y="19252"/>
                  </a:moveTo>
                  <a:cubicBezTo>
                    <a:pt x="14468" y="19252"/>
                    <a:pt x="21257" y="11739"/>
                    <a:pt x="8296" y="5165"/>
                  </a:cubicBezTo>
                  <a:cubicBezTo>
                    <a:pt x="1508" y="1408"/>
                    <a:pt x="274" y="0"/>
                    <a:pt x="274" y="0"/>
                  </a:cubicBezTo>
                  <a:cubicBezTo>
                    <a:pt x="274" y="0"/>
                    <a:pt x="-343" y="6573"/>
                    <a:pt x="274" y="8921"/>
                  </a:cubicBezTo>
                  <a:cubicBezTo>
                    <a:pt x="274" y="11269"/>
                    <a:pt x="-343" y="17843"/>
                    <a:pt x="5828" y="20191"/>
                  </a:cubicBezTo>
                  <a:cubicBezTo>
                    <a:pt x="10148" y="21600"/>
                    <a:pt x="14468" y="19252"/>
                    <a:pt x="14468" y="19252"/>
                  </a:cubicBezTo>
                  <a:close/>
                </a:path>
              </a:pathLst>
            </a:custGeom>
            <a:solidFill>
              <a:srgbClr val="02B3C5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68570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4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" name="AutoShape 18"/>
            <p:cNvSpPr>
              <a:spLocks/>
            </p:cNvSpPr>
            <p:nvPr userDrawn="1"/>
          </p:nvSpPr>
          <p:spPr bwMode="auto">
            <a:xfrm>
              <a:off x="3842558" y="1046446"/>
              <a:ext cx="689585" cy="377005"/>
            </a:xfrm>
            <a:custGeom>
              <a:avLst/>
              <a:gdLst>
                <a:gd name="T0" fmla="*/ 20914 w 19743"/>
                <a:gd name="T1" fmla="*/ 65328 h 11814"/>
                <a:gd name="T2" fmla="*/ 458764 w 19743"/>
                <a:gd name="T3" fmla="*/ 197832 h 11814"/>
                <a:gd name="T4" fmla="*/ 52959 w 19743"/>
                <a:gd name="T5" fmla="*/ 208023 h 11814"/>
                <a:gd name="T6" fmla="*/ 20914 w 19743"/>
                <a:gd name="T7" fmla="*/ 65328 h 1181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743" h="11814">
                  <a:moveTo>
                    <a:pt x="900" y="3077"/>
                  </a:moveTo>
                  <a:cubicBezTo>
                    <a:pt x="900" y="3077"/>
                    <a:pt x="12389" y="-7002"/>
                    <a:pt x="19742" y="9318"/>
                  </a:cubicBezTo>
                  <a:cubicBezTo>
                    <a:pt x="19742" y="9318"/>
                    <a:pt x="11011" y="14598"/>
                    <a:pt x="2279" y="9798"/>
                  </a:cubicBezTo>
                  <a:cubicBezTo>
                    <a:pt x="-1857" y="7878"/>
                    <a:pt x="900" y="4038"/>
                    <a:pt x="900" y="3077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68570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4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" name="AutoShape 19"/>
            <p:cNvSpPr>
              <a:spLocks/>
            </p:cNvSpPr>
            <p:nvPr userDrawn="1"/>
          </p:nvSpPr>
          <p:spPr bwMode="auto">
            <a:xfrm>
              <a:off x="3506115" y="1638202"/>
              <a:ext cx="739693" cy="353144"/>
            </a:xfrm>
            <a:custGeom>
              <a:avLst/>
              <a:gdLst>
                <a:gd name="T0" fmla="*/ 767 w 21174"/>
                <a:gd name="T1" fmla="*/ 120504 h 12449"/>
                <a:gd name="T2" fmla="*/ 492102 w 21174"/>
                <a:gd name="T3" fmla="*/ 59337 h 12449"/>
                <a:gd name="T4" fmla="*/ 342563 w 21174"/>
                <a:gd name="T5" fmla="*/ 161251 h 12449"/>
                <a:gd name="T6" fmla="*/ 767 w 21174"/>
                <a:gd name="T7" fmla="*/ 120504 h 1244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174" h="12449">
                  <a:moveTo>
                    <a:pt x="33" y="6385"/>
                  </a:moveTo>
                  <a:cubicBezTo>
                    <a:pt x="-426" y="3685"/>
                    <a:pt x="3710" y="-4415"/>
                    <a:pt x="21173" y="3144"/>
                  </a:cubicBezTo>
                  <a:cubicBezTo>
                    <a:pt x="21173" y="3144"/>
                    <a:pt x="17037" y="6925"/>
                    <a:pt x="14739" y="8544"/>
                  </a:cubicBezTo>
                  <a:cubicBezTo>
                    <a:pt x="12442" y="10704"/>
                    <a:pt x="493" y="17184"/>
                    <a:pt x="33" y="6385"/>
                  </a:cubicBezTo>
                  <a:close/>
                </a:path>
              </a:pathLst>
            </a:custGeom>
            <a:solidFill>
              <a:srgbClr val="02B3C5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68570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4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4" name="AutoShape 20"/>
            <p:cNvSpPr>
              <a:spLocks/>
            </p:cNvSpPr>
            <p:nvPr userDrawn="1"/>
          </p:nvSpPr>
          <p:spPr bwMode="auto">
            <a:xfrm>
              <a:off x="3539521" y="2201323"/>
              <a:ext cx="653794" cy="508241"/>
            </a:xfrm>
            <a:custGeom>
              <a:avLst/>
              <a:gdLst>
                <a:gd name="T0" fmla="*/ 1930 w 21180"/>
                <a:gd name="T1" fmla="*/ 193334 h 18889"/>
                <a:gd name="T2" fmla="*/ 361042 w 21180"/>
                <a:gd name="T3" fmla="*/ 0 h 18889"/>
                <a:gd name="T4" fmla="*/ 434954 w 21180"/>
                <a:gd name="T5" fmla="*/ 0 h 18889"/>
                <a:gd name="T6" fmla="*/ 244843 w 21180"/>
                <a:gd name="T7" fmla="*/ 315438 h 18889"/>
                <a:gd name="T8" fmla="*/ 1930 w 21180"/>
                <a:gd name="T9" fmla="*/ 193334 h 188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180" h="18889">
                  <a:moveTo>
                    <a:pt x="94" y="10800"/>
                  </a:moveTo>
                  <a:cubicBezTo>
                    <a:pt x="-420" y="7957"/>
                    <a:pt x="608" y="0"/>
                    <a:pt x="17580" y="0"/>
                  </a:cubicBezTo>
                  <a:cubicBezTo>
                    <a:pt x="17580" y="0"/>
                    <a:pt x="20151" y="568"/>
                    <a:pt x="21179" y="0"/>
                  </a:cubicBezTo>
                  <a:cubicBezTo>
                    <a:pt x="21179" y="0"/>
                    <a:pt x="18094" y="13073"/>
                    <a:pt x="11922" y="17621"/>
                  </a:cubicBezTo>
                  <a:cubicBezTo>
                    <a:pt x="5751" y="21599"/>
                    <a:pt x="608" y="15347"/>
                    <a:pt x="94" y="10800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68570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4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" name="AutoShape 21"/>
            <p:cNvSpPr>
              <a:spLocks/>
            </p:cNvSpPr>
            <p:nvPr userDrawn="1"/>
          </p:nvSpPr>
          <p:spPr bwMode="auto">
            <a:xfrm>
              <a:off x="2165123" y="2473340"/>
              <a:ext cx="734921" cy="427113"/>
            </a:xfrm>
            <a:custGeom>
              <a:avLst/>
              <a:gdLst>
                <a:gd name="T0" fmla="*/ 486225 w 20815"/>
                <a:gd name="T1" fmla="*/ 156920 h 18748"/>
                <a:gd name="T2" fmla="*/ 158536 w 20815"/>
                <a:gd name="T3" fmla="*/ 3441 h 18748"/>
                <a:gd name="T4" fmla="*/ 0 w 20815"/>
                <a:gd name="T5" fmla="*/ 23902 h 18748"/>
                <a:gd name="T6" fmla="*/ 253695 w 20815"/>
                <a:gd name="T7" fmla="*/ 279691 h 18748"/>
                <a:gd name="T8" fmla="*/ 486225 w 20815"/>
                <a:gd name="T9" fmla="*/ 156920 h 187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815" h="18748">
                  <a:moveTo>
                    <a:pt x="20699" y="10353"/>
                  </a:moveTo>
                  <a:cubicBezTo>
                    <a:pt x="20699" y="10353"/>
                    <a:pt x="19799" y="-1797"/>
                    <a:pt x="6749" y="227"/>
                  </a:cubicBezTo>
                  <a:cubicBezTo>
                    <a:pt x="6749" y="227"/>
                    <a:pt x="899" y="2252"/>
                    <a:pt x="0" y="1577"/>
                  </a:cubicBezTo>
                  <a:cubicBezTo>
                    <a:pt x="0" y="1577"/>
                    <a:pt x="4499" y="16428"/>
                    <a:pt x="10800" y="18453"/>
                  </a:cubicBezTo>
                  <a:cubicBezTo>
                    <a:pt x="17099" y="19803"/>
                    <a:pt x="21600" y="16428"/>
                    <a:pt x="20699" y="10353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68570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4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6" name="AutoShape 22"/>
            <p:cNvSpPr>
              <a:spLocks/>
            </p:cNvSpPr>
            <p:nvPr userDrawn="1"/>
          </p:nvSpPr>
          <p:spPr bwMode="auto">
            <a:xfrm>
              <a:off x="1826296" y="1860109"/>
              <a:ext cx="668110" cy="331670"/>
            </a:xfrm>
            <a:custGeom>
              <a:avLst/>
              <a:gdLst>
                <a:gd name="T0" fmla="*/ 436645 w 20033"/>
                <a:gd name="T1" fmla="*/ 72419 h 15680"/>
                <a:gd name="T2" fmla="*/ 74531 w 20033"/>
                <a:gd name="T3" fmla="*/ 42022 h 15680"/>
                <a:gd name="T4" fmla="*/ 0 w 20033"/>
                <a:gd name="T5" fmla="*/ 143361 h 15680"/>
                <a:gd name="T6" fmla="*/ 202336 w 20033"/>
                <a:gd name="T7" fmla="*/ 204155 h 15680"/>
                <a:gd name="T8" fmla="*/ 436645 w 20033"/>
                <a:gd name="T9" fmla="*/ 72419 h 156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033" h="15680">
                  <a:moveTo>
                    <a:pt x="19679" y="5146"/>
                  </a:moveTo>
                  <a:cubicBezTo>
                    <a:pt x="17760" y="826"/>
                    <a:pt x="10559" y="-2773"/>
                    <a:pt x="3359" y="2986"/>
                  </a:cubicBezTo>
                  <a:cubicBezTo>
                    <a:pt x="479" y="5866"/>
                    <a:pt x="0" y="10187"/>
                    <a:pt x="0" y="10187"/>
                  </a:cubicBezTo>
                  <a:cubicBezTo>
                    <a:pt x="0" y="10187"/>
                    <a:pt x="6239" y="12346"/>
                    <a:pt x="9119" y="14507"/>
                  </a:cubicBezTo>
                  <a:cubicBezTo>
                    <a:pt x="15360" y="18827"/>
                    <a:pt x="21600" y="10187"/>
                    <a:pt x="19679" y="5146"/>
                  </a:cubicBezTo>
                  <a:close/>
                </a:path>
              </a:pathLst>
            </a:custGeom>
            <a:solidFill>
              <a:srgbClr val="02B3C5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68570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4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7" name="AutoShape 23"/>
            <p:cNvSpPr>
              <a:spLocks/>
            </p:cNvSpPr>
            <p:nvPr userDrawn="1"/>
          </p:nvSpPr>
          <p:spPr bwMode="auto">
            <a:xfrm>
              <a:off x="1642565" y="822152"/>
              <a:ext cx="458133" cy="544033"/>
            </a:xfrm>
            <a:custGeom>
              <a:avLst/>
              <a:gdLst>
                <a:gd name="T0" fmla="*/ 269324 w 15070"/>
                <a:gd name="T1" fmla="*/ 347181 h 19631"/>
                <a:gd name="T2" fmla="*/ 194752 w 15070"/>
                <a:gd name="T3" fmla="*/ 91893 h 19631"/>
                <a:gd name="T4" fmla="*/ 34909 w 15070"/>
                <a:gd name="T5" fmla="*/ 0 h 19631"/>
                <a:gd name="T6" fmla="*/ 45568 w 15070"/>
                <a:gd name="T7" fmla="*/ 275699 h 19631"/>
                <a:gd name="T8" fmla="*/ 269324 w 15070"/>
                <a:gd name="T9" fmla="*/ 347181 h 1963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070" h="19631">
                  <a:moveTo>
                    <a:pt x="13316" y="18830"/>
                  </a:moveTo>
                  <a:cubicBezTo>
                    <a:pt x="13316" y="18830"/>
                    <a:pt x="19111" y="9415"/>
                    <a:pt x="9629" y="4984"/>
                  </a:cubicBezTo>
                  <a:cubicBezTo>
                    <a:pt x="2780" y="1661"/>
                    <a:pt x="1726" y="0"/>
                    <a:pt x="1726" y="0"/>
                  </a:cubicBezTo>
                  <a:cubicBezTo>
                    <a:pt x="1726" y="0"/>
                    <a:pt x="-2488" y="8307"/>
                    <a:pt x="2253" y="14953"/>
                  </a:cubicBezTo>
                  <a:cubicBezTo>
                    <a:pt x="6994" y="21599"/>
                    <a:pt x="11736" y="19384"/>
                    <a:pt x="13316" y="18830"/>
                  </a:cubicBezTo>
                  <a:close/>
                </a:path>
              </a:pathLst>
            </a:custGeom>
            <a:gradFill rotWithShape="1">
              <a:gsLst>
                <a:gs pos="0">
                  <a:sysClr val="window" lastClr="FFFFFF"/>
                </a:gs>
                <a:gs pos="100000">
                  <a:srgbClr val="D9D9D9"/>
                </a:gs>
              </a:gsLst>
              <a:lin ang="5400000" scaled="1"/>
            </a:gra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68570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4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8" name="AutoShape 24"/>
            <p:cNvSpPr>
              <a:spLocks/>
            </p:cNvSpPr>
            <p:nvPr userDrawn="1"/>
          </p:nvSpPr>
          <p:spPr bwMode="auto">
            <a:xfrm>
              <a:off x="2356011" y="755341"/>
              <a:ext cx="489153" cy="670496"/>
            </a:xfrm>
            <a:custGeom>
              <a:avLst/>
              <a:gdLst>
                <a:gd name="T0" fmla="*/ 72915 w 15376"/>
                <a:gd name="T1" fmla="*/ 419155 h 20489"/>
                <a:gd name="T2" fmla="*/ 51643 w 15376"/>
                <a:gd name="T3" fmla="*/ 173784 h 20489"/>
                <a:gd name="T4" fmla="*/ 253666 w 15376"/>
                <a:gd name="T5" fmla="*/ 0 h 20489"/>
                <a:gd name="T6" fmla="*/ 296188 w 15376"/>
                <a:gd name="T7" fmla="*/ 388478 h 20489"/>
                <a:gd name="T8" fmla="*/ 72915 w 15376"/>
                <a:gd name="T9" fmla="*/ 419155 h 204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376" h="20489">
                  <a:moveTo>
                    <a:pt x="3445" y="19252"/>
                  </a:moveTo>
                  <a:cubicBezTo>
                    <a:pt x="3445" y="19252"/>
                    <a:pt x="-3587" y="13147"/>
                    <a:pt x="2440" y="7982"/>
                  </a:cubicBezTo>
                  <a:cubicBezTo>
                    <a:pt x="8468" y="2347"/>
                    <a:pt x="11985" y="1878"/>
                    <a:pt x="11985" y="0"/>
                  </a:cubicBezTo>
                  <a:cubicBezTo>
                    <a:pt x="11985" y="0"/>
                    <a:pt x="18013" y="14086"/>
                    <a:pt x="13994" y="17843"/>
                  </a:cubicBezTo>
                  <a:cubicBezTo>
                    <a:pt x="10478" y="21599"/>
                    <a:pt x="5957" y="20660"/>
                    <a:pt x="3445" y="19252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68570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4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9" name="AutoShape 25"/>
            <p:cNvSpPr>
              <a:spLocks/>
            </p:cNvSpPr>
            <p:nvPr userDrawn="1"/>
          </p:nvSpPr>
          <p:spPr bwMode="auto">
            <a:xfrm>
              <a:off x="4567936" y="1602409"/>
              <a:ext cx="541646" cy="672882"/>
            </a:xfrm>
            <a:custGeom>
              <a:avLst/>
              <a:gdLst>
                <a:gd name="T0" fmla="*/ 21227 w 16671"/>
                <a:gd name="T1" fmla="*/ 388836 h 20543"/>
                <a:gd name="T2" fmla="*/ 106113 w 16671"/>
                <a:gd name="T3" fmla="*/ 122777 h 20543"/>
                <a:gd name="T4" fmla="*/ 339567 w 16671"/>
                <a:gd name="T5" fmla="*/ 0 h 20543"/>
                <a:gd name="T6" fmla="*/ 307727 w 16671"/>
                <a:gd name="T7" fmla="*/ 399079 h 20543"/>
                <a:gd name="T8" fmla="*/ 21227 w 16671"/>
                <a:gd name="T9" fmla="*/ 388836 h 2054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671" h="20543">
                  <a:moveTo>
                    <a:pt x="982" y="17843"/>
                  </a:moveTo>
                  <a:cubicBezTo>
                    <a:pt x="982" y="17843"/>
                    <a:pt x="-2945" y="8921"/>
                    <a:pt x="4909" y="5634"/>
                  </a:cubicBezTo>
                  <a:cubicBezTo>
                    <a:pt x="13255" y="2347"/>
                    <a:pt x="15709" y="0"/>
                    <a:pt x="15709" y="0"/>
                  </a:cubicBezTo>
                  <a:cubicBezTo>
                    <a:pt x="15709" y="0"/>
                    <a:pt x="18654" y="15026"/>
                    <a:pt x="14236" y="18313"/>
                  </a:cubicBezTo>
                  <a:cubicBezTo>
                    <a:pt x="9327" y="21130"/>
                    <a:pt x="3436" y="21599"/>
                    <a:pt x="982" y="17843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68570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4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0" name="AutoShape 26"/>
            <p:cNvSpPr>
              <a:spLocks/>
            </p:cNvSpPr>
            <p:nvPr userDrawn="1"/>
          </p:nvSpPr>
          <p:spPr bwMode="auto">
            <a:xfrm>
              <a:off x="4577480" y="647966"/>
              <a:ext cx="410411" cy="629933"/>
            </a:xfrm>
            <a:custGeom>
              <a:avLst/>
              <a:gdLst>
                <a:gd name="T0" fmla="*/ 128757 w 19262"/>
                <a:gd name="T1" fmla="*/ 419100 h 21600"/>
                <a:gd name="T2" fmla="*/ 2055 w 19262"/>
                <a:gd name="T3" fmla="*/ 214653 h 21600"/>
                <a:gd name="T4" fmla="*/ 139318 w 19262"/>
                <a:gd name="T5" fmla="*/ 0 h 21600"/>
                <a:gd name="T6" fmla="*/ 266019 w 19262"/>
                <a:gd name="T7" fmla="*/ 204428 h 21600"/>
                <a:gd name="T8" fmla="*/ 128757 w 19262"/>
                <a:gd name="T9" fmla="*/ 419100 h 216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262" h="21600">
                  <a:moveTo>
                    <a:pt x="9083" y="21600"/>
                  </a:moveTo>
                  <a:cubicBezTo>
                    <a:pt x="9083" y="21600"/>
                    <a:pt x="-1344" y="16331"/>
                    <a:pt x="145" y="11063"/>
                  </a:cubicBezTo>
                  <a:cubicBezTo>
                    <a:pt x="1635" y="5795"/>
                    <a:pt x="9828" y="1580"/>
                    <a:pt x="9828" y="0"/>
                  </a:cubicBezTo>
                  <a:cubicBezTo>
                    <a:pt x="9828" y="0"/>
                    <a:pt x="18021" y="6848"/>
                    <a:pt x="18766" y="10536"/>
                  </a:cubicBezTo>
                  <a:cubicBezTo>
                    <a:pt x="20256" y="13697"/>
                    <a:pt x="18766" y="21073"/>
                    <a:pt x="9083" y="21600"/>
                  </a:cubicBezTo>
                  <a:close/>
                </a:path>
              </a:pathLst>
            </a:custGeom>
            <a:solidFill>
              <a:srgbClr val="02B3C5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68570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4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1" name="AutoShape 27"/>
            <p:cNvSpPr>
              <a:spLocks/>
            </p:cNvSpPr>
            <p:nvPr userDrawn="1"/>
          </p:nvSpPr>
          <p:spPr bwMode="auto">
            <a:xfrm>
              <a:off x="1000701" y="1836248"/>
              <a:ext cx="436659" cy="639477"/>
            </a:xfrm>
            <a:custGeom>
              <a:avLst/>
              <a:gdLst>
                <a:gd name="T0" fmla="*/ 177114 w 12174"/>
                <a:gd name="T1" fmla="*/ 425430 h 21600"/>
                <a:gd name="T2" fmla="*/ 91182 w 12174"/>
                <a:gd name="T3" fmla="*/ 0 h 21600"/>
                <a:gd name="T4" fmla="*/ 209330 w 12174"/>
                <a:gd name="T5" fmla="*/ 111425 h 21600"/>
                <a:gd name="T6" fmla="*/ 177114 w 12174"/>
                <a:gd name="T7" fmla="*/ 425430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174" h="21600">
                  <a:moveTo>
                    <a:pt x="7422" y="21599"/>
                  </a:moveTo>
                  <a:cubicBezTo>
                    <a:pt x="7422" y="21599"/>
                    <a:pt x="-6528" y="17485"/>
                    <a:pt x="3821" y="0"/>
                  </a:cubicBezTo>
                  <a:cubicBezTo>
                    <a:pt x="3821" y="0"/>
                    <a:pt x="5622" y="3085"/>
                    <a:pt x="8772" y="5657"/>
                  </a:cubicBezTo>
                  <a:cubicBezTo>
                    <a:pt x="11921" y="8228"/>
                    <a:pt x="15071" y="21599"/>
                    <a:pt x="7422" y="21599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68570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4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2" name="AutoShape 28"/>
            <p:cNvSpPr>
              <a:spLocks/>
            </p:cNvSpPr>
            <p:nvPr userDrawn="1"/>
          </p:nvSpPr>
          <p:spPr bwMode="auto">
            <a:xfrm>
              <a:off x="167950" y="1967485"/>
              <a:ext cx="510627" cy="672882"/>
            </a:xfrm>
            <a:custGeom>
              <a:avLst/>
              <a:gdLst>
                <a:gd name="T0" fmla="*/ 144509 w 11872"/>
                <a:gd name="T1" fmla="*/ 447654 h 21600"/>
                <a:gd name="T2" fmla="*/ 80582 w 11872"/>
                <a:gd name="T3" fmla="*/ 0 h 21600"/>
                <a:gd name="T4" fmla="*/ 165828 w 11872"/>
                <a:gd name="T5" fmla="*/ 71213 h 21600"/>
                <a:gd name="T6" fmla="*/ 144509 w 11872"/>
                <a:gd name="T7" fmla="*/ 447654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1872" h="21600">
                  <a:moveTo>
                    <a:pt x="5050" y="21599"/>
                  </a:moveTo>
                  <a:cubicBezTo>
                    <a:pt x="5050" y="21599"/>
                    <a:pt x="-4632" y="15218"/>
                    <a:pt x="2816" y="0"/>
                  </a:cubicBezTo>
                  <a:cubicBezTo>
                    <a:pt x="2816" y="0"/>
                    <a:pt x="4305" y="2454"/>
                    <a:pt x="5795" y="3436"/>
                  </a:cubicBezTo>
                  <a:cubicBezTo>
                    <a:pt x="10636" y="7363"/>
                    <a:pt x="16968" y="17181"/>
                    <a:pt x="5050" y="21599"/>
                  </a:cubicBezTo>
                  <a:close/>
                </a:path>
              </a:pathLst>
            </a:custGeom>
            <a:solidFill>
              <a:srgbClr val="02B3C5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68570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4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3" name="AutoShape 29"/>
            <p:cNvSpPr>
              <a:spLocks/>
            </p:cNvSpPr>
            <p:nvPr userDrawn="1"/>
          </p:nvSpPr>
          <p:spPr bwMode="auto">
            <a:xfrm>
              <a:off x="1077057" y="1036903"/>
              <a:ext cx="422342" cy="582210"/>
            </a:xfrm>
            <a:custGeom>
              <a:avLst/>
              <a:gdLst>
                <a:gd name="T0" fmla="*/ 188209 w 11448"/>
                <a:gd name="T1" fmla="*/ 387332 h 21600"/>
                <a:gd name="T2" fmla="*/ 60994 w 11448"/>
                <a:gd name="T3" fmla="*/ 0 h 21600"/>
                <a:gd name="T4" fmla="*/ 145796 w 11448"/>
                <a:gd name="T5" fmla="*/ 91727 h 21600"/>
                <a:gd name="T6" fmla="*/ 188209 w 11448"/>
                <a:gd name="T7" fmla="*/ 387332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1448" h="21600">
                  <a:moveTo>
                    <a:pt x="7668" y="21599"/>
                  </a:moveTo>
                  <a:cubicBezTo>
                    <a:pt x="7668" y="21599"/>
                    <a:pt x="-5291" y="21599"/>
                    <a:pt x="2485" y="0"/>
                  </a:cubicBezTo>
                  <a:cubicBezTo>
                    <a:pt x="2485" y="0"/>
                    <a:pt x="4212" y="3978"/>
                    <a:pt x="5940" y="5115"/>
                  </a:cubicBezTo>
                  <a:cubicBezTo>
                    <a:pt x="7668" y="6252"/>
                    <a:pt x="16308" y="17621"/>
                    <a:pt x="7668" y="21599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68570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4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46" name="AutoShape 16"/>
          <p:cNvSpPr>
            <a:spLocks/>
          </p:cNvSpPr>
          <p:nvPr userDrawn="1"/>
        </p:nvSpPr>
        <p:spPr bwMode="auto">
          <a:xfrm>
            <a:off x="478306" y="176312"/>
            <a:ext cx="165031" cy="245849"/>
          </a:xfrm>
          <a:custGeom>
            <a:avLst/>
            <a:gdLst>
              <a:gd name="T0" fmla="*/ 67128 w 13523"/>
              <a:gd name="T1" fmla="*/ 449800 h 18670"/>
              <a:gd name="T2" fmla="*/ 270092 w 13523"/>
              <a:gd name="T3" fmla="*/ 0 h 18670"/>
              <a:gd name="T4" fmla="*/ 312814 w 13523"/>
              <a:gd name="T5" fmla="*/ 173780 h 18670"/>
              <a:gd name="T6" fmla="*/ 67128 w 13523"/>
              <a:gd name="T7" fmla="*/ 449800 h 1867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3523" h="18670">
                <a:moveTo>
                  <a:pt x="2888" y="17932"/>
                </a:moveTo>
                <a:cubicBezTo>
                  <a:pt x="2888" y="17932"/>
                  <a:pt x="-7682" y="8558"/>
                  <a:pt x="11620" y="0"/>
                </a:cubicBezTo>
                <a:cubicBezTo>
                  <a:pt x="11620" y="0"/>
                  <a:pt x="12998" y="3260"/>
                  <a:pt x="13458" y="6928"/>
                </a:cubicBezTo>
                <a:cubicBezTo>
                  <a:pt x="13917" y="10596"/>
                  <a:pt x="12079" y="21599"/>
                  <a:pt x="2888" y="17932"/>
                </a:cubicBezTo>
                <a:close/>
              </a:path>
            </a:pathLst>
          </a:custGeom>
          <a:solidFill>
            <a:srgbClr val="F07474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defTabSz="68570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49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7" name="AutoShape 17"/>
          <p:cNvSpPr>
            <a:spLocks/>
          </p:cNvSpPr>
          <p:nvPr userDrawn="1"/>
        </p:nvSpPr>
        <p:spPr bwMode="auto">
          <a:xfrm>
            <a:off x="275766" y="257985"/>
            <a:ext cx="148362" cy="232514"/>
          </a:xfrm>
          <a:custGeom>
            <a:avLst/>
            <a:gdLst>
              <a:gd name="T0" fmla="*/ 251649 w 16246"/>
              <a:gd name="T1" fmla="*/ 413107 h 20641"/>
              <a:gd name="T2" fmla="*/ 144297 w 16246"/>
              <a:gd name="T3" fmla="*/ 110830 h 20641"/>
              <a:gd name="T4" fmla="*/ 4766 w 16246"/>
              <a:gd name="T5" fmla="*/ 0 h 20641"/>
              <a:gd name="T6" fmla="*/ 4766 w 16246"/>
              <a:gd name="T7" fmla="*/ 191426 h 20641"/>
              <a:gd name="T8" fmla="*/ 101369 w 16246"/>
              <a:gd name="T9" fmla="*/ 433256 h 20641"/>
              <a:gd name="T10" fmla="*/ 251649 w 16246"/>
              <a:gd name="T11" fmla="*/ 413107 h 2064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6246" h="20641">
                <a:moveTo>
                  <a:pt x="14468" y="19252"/>
                </a:moveTo>
                <a:cubicBezTo>
                  <a:pt x="14468" y="19252"/>
                  <a:pt x="21257" y="11739"/>
                  <a:pt x="8296" y="5165"/>
                </a:cubicBezTo>
                <a:cubicBezTo>
                  <a:pt x="1508" y="1408"/>
                  <a:pt x="274" y="0"/>
                  <a:pt x="274" y="0"/>
                </a:cubicBezTo>
                <a:cubicBezTo>
                  <a:pt x="274" y="0"/>
                  <a:pt x="-343" y="6573"/>
                  <a:pt x="274" y="8921"/>
                </a:cubicBezTo>
                <a:cubicBezTo>
                  <a:pt x="274" y="11269"/>
                  <a:pt x="-343" y="17843"/>
                  <a:pt x="5828" y="20191"/>
                </a:cubicBezTo>
                <a:cubicBezTo>
                  <a:pt x="10148" y="21600"/>
                  <a:pt x="14468" y="19252"/>
                  <a:pt x="14468" y="19252"/>
                </a:cubicBezTo>
                <a:close/>
              </a:path>
            </a:pathLst>
          </a:custGeom>
          <a:solidFill>
            <a:srgbClr val="02B3C5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defTabSz="68570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49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8" name="AutoShape 18"/>
          <p:cNvSpPr>
            <a:spLocks/>
          </p:cNvSpPr>
          <p:nvPr userDrawn="1"/>
        </p:nvSpPr>
        <p:spPr bwMode="auto">
          <a:xfrm>
            <a:off x="540818" y="469663"/>
            <a:ext cx="240880" cy="131675"/>
          </a:xfrm>
          <a:custGeom>
            <a:avLst/>
            <a:gdLst>
              <a:gd name="T0" fmla="*/ 20914 w 19743"/>
              <a:gd name="T1" fmla="*/ 65328 h 11814"/>
              <a:gd name="T2" fmla="*/ 458764 w 19743"/>
              <a:gd name="T3" fmla="*/ 197832 h 11814"/>
              <a:gd name="T4" fmla="*/ 52959 w 19743"/>
              <a:gd name="T5" fmla="*/ 208023 h 11814"/>
              <a:gd name="T6" fmla="*/ 20914 w 19743"/>
              <a:gd name="T7" fmla="*/ 65328 h 1181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9743" h="11814">
                <a:moveTo>
                  <a:pt x="900" y="3077"/>
                </a:moveTo>
                <a:cubicBezTo>
                  <a:pt x="900" y="3077"/>
                  <a:pt x="12389" y="-7002"/>
                  <a:pt x="19742" y="9318"/>
                </a:cubicBezTo>
                <a:cubicBezTo>
                  <a:pt x="19742" y="9318"/>
                  <a:pt x="11011" y="14598"/>
                  <a:pt x="2279" y="9798"/>
                </a:cubicBezTo>
                <a:cubicBezTo>
                  <a:pt x="-1857" y="7878"/>
                  <a:pt x="900" y="4038"/>
                  <a:pt x="900" y="3077"/>
                </a:cubicBezTo>
                <a:close/>
              </a:path>
            </a:pathLst>
          </a:custGeom>
          <a:solidFill>
            <a:srgbClr val="FFBF53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defTabSz="68570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49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9" name="AutoShape 15"/>
          <p:cNvSpPr>
            <a:spLocks/>
          </p:cNvSpPr>
          <p:nvPr userDrawn="1"/>
        </p:nvSpPr>
        <p:spPr bwMode="auto">
          <a:xfrm>
            <a:off x="823283" y="147705"/>
            <a:ext cx="134577" cy="151532"/>
          </a:xfrm>
          <a:custGeom>
            <a:avLst/>
            <a:gdLst>
              <a:gd name="T0" fmla="*/ 245334 w 11653"/>
              <a:gd name="T1" fmla="*/ 19646 h 19110"/>
              <a:gd name="T2" fmla="*/ 31151 w 11653"/>
              <a:gd name="T3" fmla="*/ 396875 h 19110"/>
              <a:gd name="T4" fmla="*/ 245334 w 11653"/>
              <a:gd name="T5" fmla="*/ 19646 h 1911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1653" h="19110">
                <a:moveTo>
                  <a:pt x="8112" y="946"/>
                </a:moveTo>
                <a:cubicBezTo>
                  <a:pt x="3863" y="-2490"/>
                  <a:pt x="-2510" y="3400"/>
                  <a:pt x="1030" y="19110"/>
                </a:cubicBezTo>
                <a:cubicBezTo>
                  <a:pt x="1030" y="19110"/>
                  <a:pt x="19090" y="10273"/>
                  <a:pt x="8112" y="946"/>
                </a:cubicBezTo>
                <a:close/>
              </a:path>
            </a:pathLst>
          </a:custGeom>
          <a:gradFill rotWithShape="1">
            <a:gsLst>
              <a:gs pos="0">
                <a:sysClr val="window" lastClr="FFFFFF"/>
              </a:gs>
              <a:gs pos="100000">
                <a:srgbClr val="D9D9D9"/>
              </a:gs>
            </a:gsLst>
            <a:lin ang="5400000" scaled="1"/>
          </a:gradFill>
          <a:ln w="12700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defTabSz="68570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49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267758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 animBg="1"/>
      <p:bldP spid="48" grpId="0" animBg="1"/>
      <p:bldP spid="49" grpId="0" animBg="1"/>
    </p:bld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16/03/2024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287756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16/03/2024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265864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16/03/2024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854200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16/03/2024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77675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16/03/2024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73506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2"/>
            <a:ext cx="2011680" cy="4388644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205980"/>
            <a:ext cx="5562600" cy="4388644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3/16/2024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16/03/2024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962099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16/03/2024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337328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16/03/2024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11954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16/03/2024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362751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16/03/2024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94499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16/03/2024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05707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3/16/2024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9813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3/16/2024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9313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3/16/2024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469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3/16/2024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6426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3/16/2024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8206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3/16/2024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9971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3/16/2024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4197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3/16/2024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1773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3/16/2024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914400" y="1085850"/>
            <a:ext cx="7772400" cy="3429000"/>
          </a:xfrm>
        </p:spPr>
        <p:txBody>
          <a:bodyPr vert="horz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3/16/2024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3589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3/16/2024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6750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3/16/2024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6470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A5B08E-D3E3-49F0-BBEF-B0433311CD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8A713F-BF7B-411E-965B-0A5748B1C7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52A438-EB53-4CB2-811C-FA064650A0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C826A0-340A-4C37-8231-98E033F4474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FAE681-0EE1-4968-80C3-5B4F42268D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A451AF-71B6-41C9-B927-AFA84E2C2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5CD730-B79B-4E11-967C-EC690413648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37708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FA501F-E21A-1EB2-D652-25143193B4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A9707F-3455-74BD-618C-82A3565AC2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50D7C9-E11A-1D86-AA10-CA6301A44B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17B67-DE7E-48D3-AE6C-F973C59AD398}" type="datetimeFigureOut">
              <a:rPr lang="en-US" smtClean="0"/>
              <a:t>3/16/2024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230920-D409-8E71-CF4C-1BD3BF8DA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13BA03-7E0A-8A1F-E335-202CDB1306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91CB8-BB99-40C6-9101-FD8EFAE681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0757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ECB0A5-BD7D-EFFC-250E-858FA06255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92C1D1-0ED3-7DE9-98FE-C0136F315A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21264F-96C0-A9C3-7FB3-50868DDCAF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17B67-DE7E-48D3-AE6C-F973C59AD398}" type="datetimeFigureOut">
              <a:rPr lang="en-US" smtClean="0"/>
              <a:t>3/16/2024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AA6266-E475-B46A-2FAF-3710F2F73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33AE23-A235-8988-E352-2CE77AECE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91CB8-BB99-40C6-9101-FD8EFAE681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0665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D44052-C410-9831-EDC9-DD0253D344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595355-A502-4124-2BA5-5A407CAE83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CDAE0D-AC01-8F96-F51E-8A27C5D626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17B67-DE7E-48D3-AE6C-F973C59AD398}" type="datetimeFigureOut">
              <a:rPr lang="en-US" smtClean="0"/>
              <a:t>3/16/2024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8C63B8-8C8A-EFFE-1BEE-C07A5FBCE5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068109-11C0-F105-02A1-4376827674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91CB8-BB99-40C6-9101-FD8EFAE681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7143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1144AD-08A6-DA96-D706-09D652DD21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7A8CC7-B42C-566A-5908-AECA8F6ED6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C5EE49-AB80-5E5A-4F84-8D5E5B1319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A515E4-675E-A71F-B4C0-F25C6BD8D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17B67-DE7E-48D3-AE6C-F973C59AD398}" type="datetimeFigureOut">
              <a:rPr lang="en-US" smtClean="0"/>
              <a:t>3/16/2024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BC28E0-9A48-C5C5-6E37-9ABBAA761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5E2466-2245-8B33-A840-70BF41A86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91CB8-BB99-40C6-9101-FD8EFAE681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8473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32E060-9521-B081-3A2D-1F384EE36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1A0087-69E1-B477-BB4E-644BBB7CDE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041309-62DA-3E02-9013-4E5BCFF3AA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703D7D-61A4-7964-EB68-9D769238CA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FB84FB5-8BDA-CD28-F3FF-BE822FBB06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CCD83F5-49AB-7B97-95F7-9B4843276A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17B67-DE7E-48D3-AE6C-F973C59AD398}" type="datetimeFigureOut">
              <a:rPr lang="en-US" smtClean="0"/>
              <a:t>3/16/2024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1D11E2E-9FAC-2BDA-EF9F-5F80C1845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8738877-16F6-08DF-4F7F-0876543AB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91CB8-BB99-40C6-9101-FD8EFAE681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58647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01D9D9-B40F-E14D-AAFF-4D04F9C1E0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0FEED39-DE5E-D150-7CDA-0193A85EDC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17B67-DE7E-48D3-AE6C-F973C59AD398}" type="datetimeFigureOut">
              <a:rPr lang="en-US" smtClean="0"/>
              <a:t>3/16/2024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EB1183-0093-8C3E-54B2-EE02BF3CC5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892B76-E00D-FF6F-CDF6-01C456D37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91CB8-BB99-40C6-9101-FD8EFAE681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9443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Rounded Rectangle 9"/>
          <p:cNvSpPr/>
          <p:nvPr/>
        </p:nvSpPr>
        <p:spPr>
          <a:xfrm>
            <a:off x="65313" y="52316"/>
            <a:ext cx="9013372" cy="501915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714376"/>
            <a:ext cx="7772400" cy="1021556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1910954"/>
            <a:ext cx="7772400" cy="1003697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3/16/2024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0100" y="4629150"/>
            <a:ext cx="4000500" cy="3429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 flipV="1">
            <a:off x="69413" y="1782623"/>
            <a:ext cx="9013515" cy="6858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9146" y="1756108"/>
            <a:ext cx="9013781" cy="3428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8306" y="1851660"/>
            <a:ext cx="9014621" cy="3429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6304" y="4656582"/>
            <a:ext cx="457200" cy="342900"/>
          </a:xfrm>
        </p:spPr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922124F-5E01-8C1A-FBBD-768DB64130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17B67-DE7E-48D3-AE6C-F973C59AD398}" type="datetimeFigureOut">
              <a:rPr lang="en-US" smtClean="0"/>
              <a:t>3/16/2024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4CBD2DA-6259-9263-F030-FC76F03905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CDB6D6-D5BE-3692-CBEC-6791B8592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91CB8-BB99-40C6-9101-FD8EFAE681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77444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98B19-3DCF-9B60-27DB-7AA38CA5C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C94BBA-2C17-E95F-0D71-155717DE87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5E094F-9953-7B47-3EDA-9681DD49EF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8D1642-965A-8EBC-7E0C-3394EFD199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17B67-DE7E-48D3-AE6C-F973C59AD398}" type="datetimeFigureOut">
              <a:rPr lang="en-US" smtClean="0"/>
              <a:t>3/16/2024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827D7A-A4BD-C961-4687-E95AD6C35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AA438B-F28C-462E-39B5-8039E0BEC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91CB8-BB99-40C6-9101-FD8EFAE681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36283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8555E2-C29F-0230-17AF-44FEB49D4D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8B5C4FE-FD10-AA00-BB4F-CD7DDCC7F98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5B7E37-AF30-5790-05E4-D8C4099797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242EF2-298D-B313-3987-EB3F8E6EEA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17B67-DE7E-48D3-AE6C-F973C59AD398}" type="datetimeFigureOut">
              <a:rPr lang="en-US" smtClean="0"/>
              <a:t>3/16/2024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6A1853-B8CD-3E25-83DC-95F5AB00E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FB1925-068A-2F15-8BCD-22C0455D9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91CB8-BB99-40C6-9101-FD8EFAE681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41103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BB3208-0D08-C1B6-2675-302C571139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A3404A-2833-4191-CF7B-E6D9A95C0C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B2006C-CF01-86ED-74AD-E50C779CD0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17B67-DE7E-48D3-AE6C-F973C59AD398}" type="datetimeFigureOut">
              <a:rPr lang="en-US" smtClean="0"/>
              <a:t>3/16/2024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F48273-F9F0-E28F-EBF2-EBF804E73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F57A0D-0785-D276-6150-6A71D1608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91CB8-BB99-40C6-9101-FD8EFAE681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68806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300A07C-8DE8-FDA7-0DCD-D1BF7A0D98A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12B092-C785-A9EA-EC7A-4CBD8C6557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593883-AE2C-6F70-229D-5087047E4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17B67-DE7E-48D3-AE6C-F973C59AD398}" type="datetimeFigureOut">
              <a:rPr lang="en-US" smtClean="0"/>
              <a:t>3/16/2024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F6EC11-6A51-5668-6842-AFDB9061F9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95472A-01DA-7BB6-44C4-232435991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91CB8-BB99-40C6-9101-FD8EFAE681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1383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5607" y="200029"/>
            <a:ext cx="8432786" cy="4743442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355607" y="337703"/>
            <a:ext cx="8432786" cy="231218"/>
          </a:xfrm>
          <a:prstGeom prst="rect">
            <a:avLst/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8" name="流程图: 接点 17"/>
          <p:cNvSpPr/>
          <p:nvPr userDrawn="1"/>
        </p:nvSpPr>
        <p:spPr>
          <a:xfrm>
            <a:off x="718724" y="342860"/>
            <a:ext cx="216000" cy="21612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solidFill>
                <a:schemeClr val="tx1"/>
              </a:solidFill>
            </a:endParaRPr>
          </a:p>
        </p:txBody>
      </p:sp>
      <p:sp>
        <p:nvSpPr>
          <p:cNvPr id="19" name="空心弧 18"/>
          <p:cNvSpPr/>
          <p:nvPr userDrawn="1"/>
        </p:nvSpPr>
        <p:spPr>
          <a:xfrm rot="5400000">
            <a:off x="699555" y="140368"/>
            <a:ext cx="334961" cy="264989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solidFill>
                <a:schemeClr val="tx1"/>
              </a:solidFill>
            </a:endParaRPr>
          </a:p>
        </p:txBody>
      </p:sp>
      <p:sp>
        <p:nvSpPr>
          <p:cNvPr id="20" name="流程图: 接点 19"/>
          <p:cNvSpPr/>
          <p:nvPr userDrawn="1"/>
        </p:nvSpPr>
        <p:spPr>
          <a:xfrm>
            <a:off x="1608765" y="342860"/>
            <a:ext cx="216000" cy="21612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solidFill>
                <a:schemeClr val="tx1"/>
              </a:solidFill>
            </a:endParaRPr>
          </a:p>
        </p:txBody>
      </p:sp>
      <p:sp>
        <p:nvSpPr>
          <p:cNvPr id="21" name="空心弧 18"/>
          <p:cNvSpPr/>
          <p:nvPr userDrawn="1"/>
        </p:nvSpPr>
        <p:spPr>
          <a:xfrm rot="5400000">
            <a:off x="1589596" y="140368"/>
            <a:ext cx="334961" cy="264989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solidFill>
                <a:schemeClr val="tx1"/>
              </a:solidFill>
            </a:endParaRPr>
          </a:p>
        </p:txBody>
      </p:sp>
      <p:sp>
        <p:nvSpPr>
          <p:cNvPr id="22" name="流程图: 接点 21"/>
          <p:cNvSpPr/>
          <p:nvPr userDrawn="1"/>
        </p:nvSpPr>
        <p:spPr>
          <a:xfrm>
            <a:off x="2481791" y="345100"/>
            <a:ext cx="216000" cy="21612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solidFill>
                <a:schemeClr val="tx1"/>
              </a:solidFill>
            </a:endParaRPr>
          </a:p>
        </p:txBody>
      </p:sp>
      <p:sp>
        <p:nvSpPr>
          <p:cNvPr id="23" name="空心弧 18"/>
          <p:cNvSpPr/>
          <p:nvPr userDrawn="1"/>
        </p:nvSpPr>
        <p:spPr>
          <a:xfrm rot="5400000">
            <a:off x="2462623" y="142609"/>
            <a:ext cx="334961" cy="264989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solidFill>
                <a:schemeClr val="tx1"/>
              </a:solidFill>
            </a:endParaRPr>
          </a:p>
        </p:txBody>
      </p:sp>
      <p:sp>
        <p:nvSpPr>
          <p:cNvPr id="24" name="流程图: 接点 23"/>
          <p:cNvSpPr/>
          <p:nvPr userDrawn="1"/>
        </p:nvSpPr>
        <p:spPr>
          <a:xfrm>
            <a:off x="3520010" y="341740"/>
            <a:ext cx="216000" cy="21612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solidFill>
                <a:schemeClr val="tx1"/>
              </a:solidFill>
            </a:endParaRPr>
          </a:p>
        </p:txBody>
      </p:sp>
      <p:sp>
        <p:nvSpPr>
          <p:cNvPr id="25" name="空心弧 18"/>
          <p:cNvSpPr/>
          <p:nvPr userDrawn="1"/>
        </p:nvSpPr>
        <p:spPr>
          <a:xfrm rot="5400000">
            <a:off x="3500842" y="139249"/>
            <a:ext cx="334961" cy="264989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solidFill>
                <a:schemeClr val="tx1"/>
              </a:solidFill>
            </a:endParaRPr>
          </a:p>
        </p:txBody>
      </p:sp>
      <p:sp>
        <p:nvSpPr>
          <p:cNvPr id="26" name="流程图: 接点 25"/>
          <p:cNvSpPr/>
          <p:nvPr userDrawn="1"/>
        </p:nvSpPr>
        <p:spPr>
          <a:xfrm>
            <a:off x="4410052" y="341740"/>
            <a:ext cx="216000" cy="21612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solidFill>
                <a:schemeClr val="tx1"/>
              </a:solidFill>
            </a:endParaRPr>
          </a:p>
        </p:txBody>
      </p:sp>
      <p:sp>
        <p:nvSpPr>
          <p:cNvPr id="27" name="空心弧 18"/>
          <p:cNvSpPr/>
          <p:nvPr userDrawn="1"/>
        </p:nvSpPr>
        <p:spPr>
          <a:xfrm rot="5400000">
            <a:off x="4390883" y="139249"/>
            <a:ext cx="334961" cy="264989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solidFill>
                <a:schemeClr val="tx1"/>
              </a:solidFill>
            </a:endParaRPr>
          </a:p>
        </p:txBody>
      </p:sp>
      <p:sp>
        <p:nvSpPr>
          <p:cNvPr id="28" name="流程图: 接点 27"/>
          <p:cNvSpPr/>
          <p:nvPr userDrawn="1"/>
        </p:nvSpPr>
        <p:spPr>
          <a:xfrm>
            <a:off x="5283078" y="343981"/>
            <a:ext cx="216000" cy="21612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solidFill>
                <a:schemeClr val="tx1"/>
              </a:solidFill>
            </a:endParaRPr>
          </a:p>
        </p:txBody>
      </p:sp>
      <p:sp>
        <p:nvSpPr>
          <p:cNvPr id="29" name="空心弧 18"/>
          <p:cNvSpPr/>
          <p:nvPr userDrawn="1"/>
        </p:nvSpPr>
        <p:spPr>
          <a:xfrm rot="5400000">
            <a:off x="5263909" y="141489"/>
            <a:ext cx="334961" cy="264989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solidFill>
                <a:schemeClr val="tx1"/>
              </a:solidFill>
            </a:endParaRPr>
          </a:p>
        </p:txBody>
      </p:sp>
      <p:sp>
        <p:nvSpPr>
          <p:cNvPr id="30" name="流程图: 接点 29"/>
          <p:cNvSpPr/>
          <p:nvPr userDrawn="1"/>
        </p:nvSpPr>
        <p:spPr>
          <a:xfrm>
            <a:off x="6287737" y="337702"/>
            <a:ext cx="216000" cy="21612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solidFill>
                <a:schemeClr val="tx1"/>
              </a:solidFill>
            </a:endParaRPr>
          </a:p>
        </p:txBody>
      </p:sp>
      <p:sp>
        <p:nvSpPr>
          <p:cNvPr id="31" name="空心弧 18"/>
          <p:cNvSpPr/>
          <p:nvPr userDrawn="1"/>
        </p:nvSpPr>
        <p:spPr>
          <a:xfrm rot="5400000">
            <a:off x="6268568" y="135211"/>
            <a:ext cx="334961" cy="264989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solidFill>
                <a:schemeClr val="tx1"/>
              </a:solidFill>
            </a:endParaRPr>
          </a:p>
        </p:txBody>
      </p:sp>
      <p:sp>
        <p:nvSpPr>
          <p:cNvPr id="32" name="流程图: 接点 31"/>
          <p:cNvSpPr/>
          <p:nvPr userDrawn="1"/>
        </p:nvSpPr>
        <p:spPr>
          <a:xfrm>
            <a:off x="7177778" y="337702"/>
            <a:ext cx="216000" cy="21612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solidFill>
                <a:schemeClr val="tx1"/>
              </a:solidFill>
            </a:endParaRPr>
          </a:p>
        </p:txBody>
      </p:sp>
      <p:sp>
        <p:nvSpPr>
          <p:cNvPr id="33" name="空心弧 18"/>
          <p:cNvSpPr/>
          <p:nvPr userDrawn="1"/>
        </p:nvSpPr>
        <p:spPr>
          <a:xfrm rot="5400000">
            <a:off x="7158610" y="135211"/>
            <a:ext cx="334961" cy="264989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solidFill>
                <a:schemeClr val="tx1"/>
              </a:solidFill>
            </a:endParaRPr>
          </a:p>
        </p:txBody>
      </p:sp>
      <p:sp>
        <p:nvSpPr>
          <p:cNvPr id="34" name="流程图: 接点 33"/>
          <p:cNvSpPr/>
          <p:nvPr userDrawn="1"/>
        </p:nvSpPr>
        <p:spPr>
          <a:xfrm>
            <a:off x="8050805" y="339943"/>
            <a:ext cx="216000" cy="21612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solidFill>
                <a:schemeClr val="tx1"/>
              </a:solidFill>
            </a:endParaRPr>
          </a:p>
        </p:txBody>
      </p:sp>
      <p:sp>
        <p:nvSpPr>
          <p:cNvPr id="35" name="空心弧 18"/>
          <p:cNvSpPr/>
          <p:nvPr userDrawn="1"/>
        </p:nvSpPr>
        <p:spPr>
          <a:xfrm rot="5400000">
            <a:off x="8031636" y="137451"/>
            <a:ext cx="334961" cy="264989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059992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355607" y="200029"/>
            <a:ext cx="8432786" cy="4743443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2" name="矩形: 圆角 11"/>
          <p:cNvSpPr/>
          <p:nvPr userDrawn="1"/>
        </p:nvSpPr>
        <p:spPr>
          <a:xfrm>
            <a:off x="483433" y="303976"/>
            <a:ext cx="8139659" cy="4499582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60" name="矩形: 圆角 59"/>
          <p:cNvSpPr/>
          <p:nvPr userDrawn="1"/>
        </p:nvSpPr>
        <p:spPr>
          <a:xfrm>
            <a:off x="530276" y="342860"/>
            <a:ext cx="8046000" cy="4428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/>
          </a:p>
        </p:txBody>
      </p:sp>
      <p:sp>
        <p:nvSpPr>
          <p:cNvPr id="13" name="矩形: 一个圆顶角，剪去另一个顶角 12"/>
          <p:cNvSpPr/>
          <p:nvPr userDrawn="1"/>
        </p:nvSpPr>
        <p:spPr>
          <a:xfrm rot="16200000" flipV="1">
            <a:off x="8373350" y="639488"/>
            <a:ext cx="675000" cy="27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grpSp>
        <p:nvGrpSpPr>
          <p:cNvPr id="20" name="组合 19"/>
          <p:cNvGrpSpPr/>
          <p:nvPr userDrawn="1"/>
        </p:nvGrpSpPr>
        <p:grpSpPr>
          <a:xfrm>
            <a:off x="718661" y="100489"/>
            <a:ext cx="7612380" cy="46101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8373350" y="1353373"/>
            <a:ext cx="675000" cy="27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8373350" y="2067258"/>
            <a:ext cx="675000" cy="27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8373350" y="2781143"/>
            <a:ext cx="675000" cy="27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8373350" y="3495029"/>
            <a:ext cx="675000" cy="27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8373350" y="4208914"/>
            <a:ext cx="675000" cy="27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16905892"/>
      </p:ext>
    </p:extLst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355607" y="200029"/>
            <a:ext cx="8432786" cy="4743443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2" name="矩形: 圆角 11"/>
          <p:cNvSpPr/>
          <p:nvPr userDrawn="1"/>
        </p:nvSpPr>
        <p:spPr>
          <a:xfrm>
            <a:off x="483433" y="303976"/>
            <a:ext cx="8139659" cy="4499582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60" name="矩形: 圆角 59"/>
          <p:cNvSpPr/>
          <p:nvPr userDrawn="1"/>
        </p:nvSpPr>
        <p:spPr>
          <a:xfrm>
            <a:off x="530276" y="342860"/>
            <a:ext cx="8046000" cy="4428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/>
          </a:p>
        </p:txBody>
      </p:sp>
      <p:sp>
        <p:nvSpPr>
          <p:cNvPr id="13" name="矩形: 一个圆顶角，剪去另一个顶角 12"/>
          <p:cNvSpPr/>
          <p:nvPr userDrawn="1"/>
        </p:nvSpPr>
        <p:spPr>
          <a:xfrm rot="16200000" flipV="1">
            <a:off x="8400350" y="612487"/>
            <a:ext cx="675000" cy="324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grpSp>
        <p:nvGrpSpPr>
          <p:cNvPr id="7" name="组合 6"/>
          <p:cNvGrpSpPr/>
          <p:nvPr userDrawn="1"/>
        </p:nvGrpSpPr>
        <p:grpSpPr>
          <a:xfrm>
            <a:off x="718661" y="100489"/>
            <a:ext cx="7612380" cy="46101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8373350" y="1353373"/>
            <a:ext cx="675000" cy="27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8373350" y="2067258"/>
            <a:ext cx="675000" cy="27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8373350" y="2781143"/>
            <a:ext cx="675000" cy="27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8373350" y="3495029"/>
            <a:ext cx="675000" cy="27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8373350" y="4208914"/>
            <a:ext cx="675000" cy="27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72016188"/>
      </p:ext>
    </p:extLst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355607" y="200029"/>
            <a:ext cx="8432786" cy="4743443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2" name="矩形: 圆角 11"/>
          <p:cNvSpPr/>
          <p:nvPr userDrawn="1"/>
        </p:nvSpPr>
        <p:spPr>
          <a:xfrm>
            <a:off x="483433" y="303976"/>
            <a:ext cx="8139659" cy="4499582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60" name="矩形: 圆角 59"/>
          <p:cNvSpPr/>
          <p:nvPr userDrawn="1"/>
        </p:nvSpPr>
        <p:spPr>
          <a:xfrm>
            <a:off x="530276" y="342860"/>
            <a:ext cx="8046000" cy="4428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/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718661" y="100489"/>
            <a:ext cx="7612380" cy="46101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8400350" y="1326373"/>
            <a:ext cx="675000" cy="324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8373350" y="2067258"/>
            <a:ext cx="675000" cy="27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8373350" y="2781143"/>
            <a:ext cx="675000" cy="27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8373350" y="3495029"/>
            <a:ext cx="675000" cy="27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8373350" y="4208914"/>
            <a:ext cx="675000" cy="27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35" name="矩形: 一个圆顶角，剪去另一个顶角 34"/>
          <p:cNvSpPr/>
          <p:nvPr userDrawn="1"/>
        </p:nvSpPr>
        <p:spPr>
          <a:xfrm rot="5400000" flipV="1">
            <a:off x="54147" y="656772"/>
            <a:ext cx="675000" cy="27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81260576"/>
      </p:ext>
    </p:extLst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355607" y="200029"/>
            <a:ext cx="8432786" cy="4743443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2" name="矩形: 圆角 11"/>
          <p:cNvSpPr/>
          <p:nvPr userDrawn="1"/>
        </p:nvSpPr>
        <p:spPr>
          <a:xfrm>
            <a:off x="483433" y="303976"/>
            <a:ext cx="8139659" cy="4499582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60" name="矩形: 圆角 59"/>
          <p:cNvSpPr/>
          <p:nvPr userDrawn="1"/>
        </p:nvSpPr>
        <p:spPr>
          <a:xfrm>
            <a:off x="530276" y="342860"/>
            <a:ext cx="8046000" cy="4428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/>
          </a:p>
        </p:txBody>
      </p:sp>
      <p:sp>
        <p:nvSpPr>
          <p:cNvPr id="13" name="矩形: 一个圆顶角，剪去另一个顶角 12"/>
          <p:cNvSpPr/>
          <p:nvPr userDrawn="1"/>
        </p:nvSpPr>
        <p:spPr>
          <a:xfrm rot="5400000" flipV="1">
            <a:off x="52277" y="648773"/>
            <a:ext cx="675000" cy="27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718661" y="100489"/>
            <a:ext cx="7612380" cy="46101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5400000" flipV="1">
            <a:off x="52277" y="1362659"/>
            <a:ext cx="675000" cy="27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8400350" y="2040258"/>
            <a:ext cx="675000" cy="324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8373350" y="2781143"/>
            <a:ext cx="675000" cy="27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8373350" y="3495029"/>
            <a:ext cx="675000" cy="27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8373350" y="4208914"/>
            <a:ext cx="675000" cy="27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28957984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3/16/2024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914400" y="1085850"/>
            <a:ext cx="3749040" cy="3429000"/>
          </a:xfrm>
        </p:spPr>
        <p:txBody>
          <a:bodyPr vert="horz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933950" y="1085850"/>
            <a:ext cx="3749040" cy="3429000"/>
          </a:xfrm>
        </p:spPr>
        <p:txBody>
          <a:bodyPr vert="horz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355607" y="200029"/>
            <a:ext cx="8432786" cy="4743443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2" name="矩形: 圆角 11"/>
          <p:cNvSpPr/>
          <p:nvPr userDrawn="1"/>
        </p:nvSpPr>
        <p:spPr>
          <a:xfrm>
            <a:off x="483433" y="303976"/>
            <a:ext cx="8139659" cy="4499582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60" name="矩形: 圆角 59"/>
          <p:cNvSpPr/>
          <p:nvPr userDrawn="1"/>
        </p:nvSpPr>
        <p:spPr>
          <a:xfrm>
            <a:off x="530276" y="342860"/>
            <a:ext cx="8046000" cy="4428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/>
          </a:p>
        </p:txBody>
      </p:sp>
      <p:sp>
        <p:nvSpPr>
          <p:cNvPr id="42" name="流程图: 接点 41"/>
          <p:cNvSpPr/>
          <p:nvPr userDrawn="1"/>
        </p:nvSpPr>
        <p:spPr>
          <a:xfrm>
            <a:off x="718724" y="342860"/>
            <a:ext cx="216000" cy="21612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solidFill>
                <a:schemeClr val="tx1"/>
              </a:solidFill>
            </a:endParaRPr>
          </a:p>
        </p:txBody>
      </p:sp>
      <p:sp>
        <p:nvSpPr>
          <p:cNvPr id="43" name="空心弧 18"/>
          <p:cNvSpPr/>
          <p:nvPr userDrawn="1"/>
        </p:nvSpPr>
        <p:spPr>
          <a:xfrm rot="5400000">
            <a:off x="699555" y="140368"/>
            <a:ext cx="334961" cy="264989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solidFill>
                <a:schemeClr val="tx1"/>
              </a:solidFill>
            </a:endParaRPr>
          </a:p>
        </p:txBody>
      </p:sp>
      <p:sp>
        <p:nvSpPr>
          <p:cNvPr id="44" name="流程图: 接点 43"/>
          <p:cNvSpPr/>
          <p:nvPr userDrawn="1"/>
        </p:nvSpPr>
        <p:spPr>
          <a:xfrm>
            <a:off x="1608765" y="342860"/>
            <a:ext cx="216000" cy="21612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solidFill>
                <a:schemeClr val="tx1"/>
              </a:solidFill>
            </a:endParaRPr>
          </a:p>
        </p:txBody>
      </p:sp>
      <p:sp>
        <p:nvSpPr>
          <p:cNvPr id="45" name="空心弧 18"/>
          <p:cNvSpPr/>
          <p:nvPr userDrawn="1"/>
        </p:nvSpPr>
        <p:spPr>
          <a:xfrm rot="5400000">
            <a:off x="1589596" y="140368"/>
            <a:ext cx="334961" cy="264989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solidFill>
                <a:schemeClr val="tx1"/>
              </a:solidFill>
            </a:endParaRPr>
          </a:p>
        </p:txBody>
      </p:sp>
      <p:sp>
        <p:nvSpPr>
          <p:cNvPr id="46" name="流程图: 接点 45"/>
          <p:cNvSpPr/>
          <p:nvPr userDrawn="1"/>
        </p:nvSpPr>
        <p:spPr>
          <a:xfrm>
            <a:off x="2481791" y="345100"/>
            <a:ext cx="216000" cy="21612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solidFill>
                <a:schemeClr val="tx1"/>
              </a:solidFill>
            </a:endParaRPr>
          </a:p>
        </p:txBody>
      </p:sp>
      <p:sp>
        <p:nvSpPr>
          <p:cNvPr id="47" name="空心弧 18"/>
          <p:cNvSpPr/>
          <p:nvPr userDrawn="1"/>
        </p:nvSpPr>
        <p:spPr>
          <a:xfrm rot="5400000">
            <a:off x="2462623" y="142609"/>
            <a:ext cx="334961" cy="264989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solidFill>
                <a:schemeClr val="tx1"/>
              </a:solidFill>
            </a:endParaRPr>
          </a:p>
        </p:txBody>
      </p:sp>
      <p:sp>
        <p:nvSpPr>
          <p:cNvPr id="13" name="矩形: 一个圆顶角，剪去另一个顶角 12"/>
          <p:cNvSpPr/>
          <p:nvPr userDrawn="1"/>
        </p:nvSpPr>
        <p:spPr>
          <a:xfrm rot="5400000" flipV="1">
            <a:off x="58055" y="651036"/>
            <a:ext cx="675000" cy="27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48" name="流程图: 接点 47"/>
          <p:cNvSpPr/>
          <p:nvPr userDrawn="1"/>
        </p:nvSpPr>
        <p:spPr>
          <a:xfrm>
            <a:off x="3520010" y="341740"/>
            <a:ext cx="216000" cy="21612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solidFill>
                <a:schemeClr val="tx1"/>
              </a:solidFill>
            </a:endParaRPr>
          </a:p>
        </p:txBody>
      </p:sp>
      <p:sp>
        <p:nvSpPr>
          <p:cNvPr id="49" name="空心弧 18"/>
          <p:cNvSpPr/>
          <p:nvPr userDrawn="1"/>
        </p:nvSpPr>
        <p:spPr>
          <a:xfrm rot="5400000">
            <a:off x="3500842" y="139249"/>
            <a:ext cx="334961" cy="264989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solidFill>
                <a:schemeClr val="tx1"/>
              </a:solidFill>
            </a:endParaRPr>
          </a:p>
        </p:txBody>
      </p:sp>
      <p:sp>
        <p:nvSpPr>
          <p:cNvPr id="50" name="流程图: 接点 49"/>
          <p:cNvSpPr/>
          <p:nvPr userDrawn="1"/>
        </p:nvSpPr>
        <p:spPr>
          <a:xfrm>
            <a:off x="4410052" y="341740"/>
            <a:ext cx="216000" cy="21612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solidFill>
                <a:schemeClr val="tx1"/>
              </a:solidFill>
            </a:endParaRPr>
          </a:p>
        </p:txBody>
      </p:sp>
      <p:sp>
        <p:nvSpPr>
          <p:cNvPr id="51" name="空心弧 18"/>
          <p:cNvSpPr/>
          <p:nvPr userDrawn="1"/>
        </p:nvSpPr>
        <p:spPr>
          <a:xfrm rot="5400000">
            <a:off x="4390883" y="139249"/>
            <a:ext cx="334961" cy="264989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solidFill>
                <a:schemeClr val="tx1"/>
              </a:solidFill>
            </a:endParaRPr>
          </a:p>
        </p:txBody>
      </p:sp>
      <p:sp>
        <p:nvSpPr>
          <p:cNvPr id="52" name="流程图: 接点 51"/>
          <p:cNvSpPr/>
          <p:nvPr userDrawn="1"/>
        </p:nvSpPr>
        <p:spPr>
          <a:xfrm>
            <a:off x="5283078" y="343981"/>
            <a:ext cx="216000" cy="21612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solidFill>
                <a:schemeClr val="tx1"/>
              </a:solidFill>
            </a:endParaRPr>
          </a:p>
        </p:txBody>
      </p:sp>
      <p:sp>
        <p:nvSpPr>
          <p:cNvPr id="53" name="空心弧 18"/>
          <p:cNvSpPr/>
          <p:nvPr userDrawn="1"/>
        </p:nvSpPr>
        <p:spPr>
          <a:xfrm rot="5400000">
            <a:off x="5263909" y="141489"/>
            <a:ext cx="334961" cy="264989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solidFill>
                <a:schemeClr val="tx1"/>
              </a:solidFill>
            </a:endParaRPr>
          </a:p>
        </p:txBody>
      </p:sp>
      <p:sp>
        <p:nvSpPr>
          <p:cNvPr id="54" name="流程图: 接点 53"/>
          <p:cNvSpPr/>
          <p:nvPr userDrawn="1"/>
        </p:nvSpPr>
        <p:spPr>
          <a:xfrm>
            <a:off x="6287737" y="337702"/>
            <a:ext cx="216000" cy="21612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solidFill>
                <a:schemeClr val="tx1"/>
              </a:solidFill>
            </a:endParaRPr>
          </a:p>
        </p:txBody>
      </p:sp>
      <p:sp>
        <p:nvSpPr>
          <p:cNvPr id="55" name="空心弧 18"/>
          <p:cNvSpPr/>
          <p:nvPr userDrawn="1"/>
        </p:nvSpPr>
        <p:spPr>
          <a:xfrm rot="5400000">
            <a:off x="6268568" y="135211"/>
            <a:ext cx="334961" cy="264989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solidFill>
                <a:schemeClr val="tx1"/>
              </a:solidFill>
            </a:endParaRPr>
          </a:p>
        </p:txBody>
      </p:sp>
      <p:sp>
        <p:nvSpPr>
          <p:cNvPr id="56" name="流程图: 接点 55"/>
          <p:cNvSpPr/>
          <p:nvPr userDrawn="1"/>
        </p:nvSpPr>
        <p:spPr>
          <a:xfrm>
            <a:off x="7177778" y="337702"/>
            <a:ext cx="216000" cy="21612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solidFill>
                <a:schemeClr val="tx1"/>
              </a:solidFill>
            </a:endParaRPr>
          </a:p>
        </p:txBody>
      </p:sp>
      <p:sp>
        <p:nvSpPr>
          <p:cNvPr id="57" name="空心弧 18"/>
          <p:cNvSpPr/>
          <p:nvPr userDrawn="1"/>
        </p:nvSpPr>
        <p:spPr>
          <a:xfrm rot="5400000">
            <a:off x="7158610" y="135211"/>
            <a:ext cx="334961" cy="264989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solidFill>
                <a:schemeClr val="tx1"/>
              </a:solidFill>
            </a:endParaRPr>
          </a:p>
        </p:txBody>
      </p:sp>
      <p:sp>
        <p:nvSpPr>
          <p:cNvPr id="58" name="流程图: 接点 57"/>
          <p:cNvSpPr/>
          <p:nvPr userDrawn="1"/>
        </p:nvSpPr>
        <p:spPr>
          <a:xfrm>
            <a:off x="8050805" y="339943"/>
            <a:ext cx="216000" cy="21612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solidFill>
                <a:schemeClr val="tx1"/>
              </a:solidFill>
            </a:endParaRPr>
          </a:p>
        </p:txBody>
      </p:sp>
      <p:sp>
        <p:nvSpPr>
          <p:cNvPr id="59" name="空心弧 18"/>
          <p:cNvSpPr/>
          <p:nvPr userDrawn="1"/>
        </p:nvSpPr>
        <p:spPr>
          <a:xfrm rot="5400000">
            <a:off x="8031636" y="137451"/>
            <a:ext cx="334961" cy="264989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solidFill>
                <a:schemeClr val="tx1"/>
              </a:solidFill>
            </a:endParaRPr>
          </a:p>
        </p:txBody>
      </p:sp>
      <p:sp>
        <p:nvSpPr>
          <p:cNvPr id="65" name="矩形: 一个圆顶角，剪去另一个顶角 64"/>
          <p:cNvSpPr/>
          <p:nvPr userDrawn="1"/>
        </p:nvSpPr>
        <p:spPr>
          <a:xfrm rot="5400000" flipV="1">
            <a:off x="58055" y="1364921"/>
            <a:ext cx="675000" cy="27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5400000" flipV="1">
            <a:off x="58055" y="2078807"/>
            <a:ext cx="675000" cy="27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8400350" y="2754143"/>
            <a:ext cx="675000" cy="324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8373350" y="3495029"/>
            <a:ext cx="675000" cy="27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8373350" y="4208914"/>
            <a:ext cx="675000" cy="27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9606314"/>
      </p:ext>
    </p:extLst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355607" y="200029"/>
            <a:ext cx="8432786" cy="4743443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2" name="矩形: 圆角 11"/>
          <p:cNvSpPr/>
          <p:nvPr userDrawn="1"/>
        </p:nvSpPr>
        <p:spPr>
          <a:xfrm>
            <a:off x="483433" y="303976"/>
            <a:ext cx="8139659" cy="4499582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60" name="矩形: 圆角 59"/>
          <p:cNvSpPr/>
          <p:nvPr userDrawn="1"/>
        </p:nvSpPr>
        <p:spPr>
          <a:xfrm>
            <a:off x="530276" y="342860"/>
            <a:ext cx="8046000" cy="4428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/>
          </a:p>
        </p:txBody>
      </p:sp>
      <p:sp>
        <p:nvSpPr>
          <p:cNvPr id="42" name="流程图: 接点 41"/>
          <p:cNvSpPr/>
          <p:nvPr userDrawn="1"/>
        </p:nvSpPr>
        <p:spPr>
          <a:xfrm>
            <a:off x="718724" y="342860"/>
            <a:ext cx="216000" cy="21612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solidFill>
                <a:schemeClr val="tx1"/>
              </a:solidFill>
            </a:endParaRPr>
          </a:p>
        </p:txBody>
      </p:sp>
      <p:sp>
        <p:nvSpPr>
          <p:cNvPr id="43" name="空心弧 18"/>
          <p:cNvSpPr/>
          <p:nvPr userDrawn="1"/>
        </p:nvSpPr>
        <p:spPr>
          <a:xfrm rot="5400000">
            <a:off x="699555" y="140368"/>
            <a:ext cx="334961" cy="264989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solidFill>
                <a:schemeClr val="tx1"/>
              </a:solidFill>
            </a:endParaRPr>
          </a:p>
        </p:txBody>
      </p:sp>
      <p:sp>
        <p:nvSpPr>
          <p:cNvPr id="44" name="流程图: 接点 43"/>
          <p:cNvSpPr/>
          <p:nvPr userDrawn="1"/>
        </p:nvSpPr>
        <p:spPr>
          <a:xfrm>
            <a:off x="1608765" y="342860"/>
            <a:ext cx="216000" cy="21612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solidFill>
                <a:schemeClr val="tx1"/>
              </a:solidFill>
            </a:endParaRPr>
          </a:p>
        </p:txBody>
      </p:sp>
      <p:sp>
        <p:nvSpPr>
          <p:cNvPr id="45" name="空心弧 18"/>
          <p:cNvSpPr/>
          <p:nvPr userDrawn="1"/>
        </p:nvSpPr>
        <p:spPr>
          <a:xfrm rot="5400000">
            <a:off x="1589596" y="140368"/>
            <a:ext cx="334961" cy="264989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solidFill>
                <a:schemeClr val="tx1"/>
              </a:solidFill>
            </a:endParaRPr>
          </a:p>
        </p:txBody>
      </p:sp>
      <p:sp>
        <p:nvSpPr>
          <p:cNvPr id="46" name="流程图: 接点 45"/>
          <p:cNvSpPr/>
          <p:nvPr userDrawn="1"/>
        </p:nvSpPr>
        <p:spPr>
          <a:xfrm>
            <a:off x="2481791" y="345100"/>
            <a:ext cx="216000" cy="21612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solidFill>
                <a:schemeClr val="tx1"/>
              </a:solidFill>
            </a:endParaRPr>
          </a:p>
        </p:txBody>
      </p:sp>
      <p:sp>
        <p:nvSpPr>
          <p:cNvPr id="47" name="空心弧 18"/>
          <p:cNvSpPr/>
          <p:nvPr userDrawn="1"/>
        </p:nvSpPr>
        <p:spPr>
          <a:xfrm rot="5400000">
            <a:off x="2462623" y="142609"/>
            <a:ext cx="334961" cy="264989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solidFill>
                <a:schemeClr val="tx1"/>
              </a:solidFill>
            </a:endParaRPr>
          </a:p>
        </p:txBody>
      </p:sp>
      <p:sp>
        <p:nvSpPr>
          <p:cNvPr id="13" name="矩形: 一个圆顶角，剪去另一个顶角 12"/>
          <p:cNvSpPr/>
          <p:nvPr userDrawn="1"/>
        </p:nvSpPr>
        <p:spPr>
          <a:xfrm rot="5400000" flipV="1">
            <a:off x="58736" y="648773"/>
            <a:ext cx="675000" cy="27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48" name="流程图: 接点 47"/>
          <p:cNvSpPr/>
          <p:nvPr userDrawn="1"/>
        </p:nvSpPr>
        <p:spPr>
          <a:xfrm>
            <a:off x="3520010" y="341740"/>
            <a:ext cx="216000" cy="21612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solidFill>
                <a:schemeClr val="tx1"/>
              </a:solidFill>
            </a:endParaRPr>
          </a:p>
        </p:txBody>
      </p:sp>
      <p:sp>
        <p:nvSpPr>
          <p:cNvPr id="49" name="空心弧 18"/>
          <p:cNvSpPr/>
          <p:nvPr userDrawn="1"/>
        </p:nvSpPr>
        <p:spPr>
          <a:xfrm rot="5400000">
            <a:off x="3500842" y="139249"/>
            <a:ext cx="334961" cy="264989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solidFill>
                <a:schemeClr val="tx1"/>
              </a:solidFill>
            </a:endParaRPr>
          </a:p>
        </p:txBody>
      </p:sp>
      <p:sp>
        <p:nvSpPr>
          <p:cNvPr id="50" name="流程图: 接点 49"/>
          <p:cNvSpPr/>
          <p:nvPr userDrawn="1"/>
        </p:nvSpPr>
        <p:spPr>
          <a:xfrm>
            <a:off x="4410052" y="341740"/>
            <a:ext cx="216000" cy="21612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solidFill>
                <a:schemeClr val="tx1"/>
              </a:solidFill>
            </a:endParaRPr>
          </a:p>
        </p:txBody>
      </p:sp>
      <p:sp>
        <p:nvSpPr>
          <p:cNvPr id="51" name="空心弧 18"/>
          <p:cNvSpPr/>
          <p:nvPr userDrawn="1"/>
        </p:nvSpPr>
        <p:spPr>
          <a:xfrm rot="5400000">
            <a:off x="4390883" y="139249"/>
            <a:ext cx="334961" cy="264989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solidFill>
                <a:schemeClr val="tx1"/>
              </a:solidFill>
            </a:endParaRPr>
          </a:p>
        </p:txBody>
      </p:sp>
      <p:sp>
        <p:nvSpPr>
          <p:cNvPr id="52" name="流程图: 接点 51"/>
          <p:cNvSpPr/>
          <p:nvPr userDrawn="1"/>
        </p:nvSpPr>
        <p:spPr>
          <a:xfrm>
            <a:off x="5283078" y="343981"/>
            <a:ext cx="216000" cy="21612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solidFill>
                <a:schemeClr val="tx1"/>
              </a:solidFill>
            </a:endParaRPr>
          </a:p>
        </p:txBody>
      </p:sp>
      <p:sp>
        <p:nvSpPr>
          <p:cNvPr id="53" name="空心弧 18"/>
          <p:cNvSpPr/>
          <p:nvPr userDrawn="1"/>
        </p:nvSpPr>
        <p:spPr>
          <a:xfrm rot="5400000">
            <a:off x="5263909" y="141489"/>
            <a:ext cx="334961" cy="264989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solidFill>
                <a:schemeClr val="tx1"/>
              </a:solidFill>
            </a:endParaRPr>
          </a:p>
        </p:txBody>
      </p:sp>
      <p:sp>
        <p:nvSpPr>
          <p:cNvPr id="54" name="流程图: 接点 53"/>
          <p:cNvSpPr/>
          <p:nvPr userDrawn="1"/>
        </p:nvSpPr>
        <p:spPr>
          <a:xfrm>
            <a:off x="6287737" y="337702"/>
            <a:ext cx="216000" cy="21612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solidFill>
                <a:schemeClr val="tx1"/>
              </a:solidFill>
            </a:endParaRPr>
          </a:p>
        </p:txBody>
      </p:sp>
      <p:sp>
        <p:nvSpPr>
          <p:cNvPr id="55" name="空心弧 18"/>
          <p:cNvSpPr/>
          <p:nvPr userDrawn="1"/>
        </p:nvSpPr>
        <p:spPr>
          <a:xfrm rot="5400000">
            <a:off x="6268568" y="135211"/>
            <a:ext cx="334961" cy="264989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solidFill>
                <a:schemeClr val="tx1"/>
              </a:solidFill>
            </a:endParaRPr>
          </a:p>
        </p:txBody>
      </p:sp>
      <p:sp>
        <p:nvSpPr>
          <p:cNvPr id="56" name="流程图: 接点 55"/>
          <p:cNvSpPr/>
          <p:nvPr userDrawn="1"/>
        </p:nvSpPr>
        <p:spPr>
          <a:xfrm>
            <a:off x="7177778" y="337702"/>
            <a:ext cx="216000" cy="21612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solidFill>
                <a:schemeClr val="tx1"/>
              </a:solidFill>
            </a:endParaRPr>
          </a:p>
        </p:txBody>
      </p:sp>
      <p:sp>
        <p:nvSpPr>
          <p:cNvPr id="57" name="空心弧 18"/>
          <p:cNvSpPr/>
          <p:nvPr userDrawn="1"/>
        </p:nvSpPr>
        <p:spPr>
          <a:xfrm rot="5400000">
            <a:off x="7158610" y="135211"/>
            <a:ext cx="334961" cy="264989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solidFill>
                <a:schemeClr val="tx1"/>
              </a:solidFill>
            </a:endParaRPr>
          </a:p>
        </p:txBody>
      </p:sp>
      <p:sp>
        <p:nvSpPr>
          <p:cNvPr id="58" name="流程图: 接点 57"/>
          <p:cNvSpPr/>
          <p:nvPr userDrawn="1"/>
        </p:nvSpPr>
        <p:spPr>
          <a:xfrm>
            <a:off x="8050805" y="339943"/>
            <a:ext cx="216000" cy="21612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solidFill>
                <a:schemeClr val="tx1"/>
              </a:solidFill>
            </a:endParaRPr>
          </a:p>
        </p:txBody>
      </p:sp>
      <p:sp>
        <p:nvSpPr>
          <p:cNvPr id="59" name="空心弧 18"/>
          <p:cNvSpPr/>
          <p:nvPr userDrawn="1"/>
        </p:nvSpPr>
        <p:spPr>
          <a:xfrm rot="5400000">
            <a:off x="8031636" y="137451"/>
            <a:ext cx="334961" cy="264989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solidFill>
                <a:schemeClr val="tx1"/>
              </a:solidFill>
            </a:endParaRPr>
          </a:p>
        </p:txBody>
      </p:sp>
      <p:sp>
        <p:nvSpPr>
          <p:cNvPr id="65" name="矩形: 一个圆顶角，剪去另一个顶角 64"/>
          <p:cNvSpPr/>
          <p:nvPr userDrawn="1"/>
        </p:nvSpPr>
        <p:spPr>
          <a:xfrm rot="5400000" flipV="1">
            <a:off x="58736" y="1362659"/>
            <a:ext cx="675000" cy="27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5400000" flipV="1">
            <a:off x="58736" y="2076544"/>
            <a:ext cx="675000" cy="27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5400000" flipV="1">
            <a:off x="58736" y="2790429"/>
            <a:ext cx="675000" cy="27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8400350" y="3468029"/>
            <a:ext cx="675000" cy="324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8373350" y="4208914"/>
            <a:ext cx="675000" cy="27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83839010"/>
      </p:ext>
    </p:extLst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355607" y="200029"/>
            <a:ext cx="8432786" cy="4743443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2" name="矩形: 圆角 11"/>
          <p:cNvSpPr/>
          <p:nvPr userDrawn="1"/>
        </p:nvSpPr>
        <p:spPr>
          <a:xfrm>
            <a:off x="483433" y="303976"/>
            <a:ext cx="8139659" cy="4499582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60" name="矩形: 圆角 59"/>
          <p:cNvSpPr/>
          <p:nvPr userDrawn="1"/>
        </p:nvSpPr>
        <p:spPr>
          <a:xfrm>
            <a:off x="530276" y="342860"/>
            <a:ext cx="8046000" cy="4428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/>
          </a:p>
        </p:txBody>
      </p:sp>
      <p:sp>
        <p:nvSpPr>
          <p:cNvPr id="42" name="流程图: 接点 41"/>
          <p:cNvSpPr/>
          <p:nvPr userDrawn="1"/>
        </p:nvSpPr>
        <p:spPr>
          <a:xfrm>
            <a:off x="718724" y="342860"/>
            <a:ext cx="216000" cy="21612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solidFill>
                <a:schemeClr val="tx1"/>
              </a:solidFill>
            </a:endParaRPr>
          </a:p>
        </p:txBody>
      </p:sp>
      <p:sp>
        <p:nvSpPr>
          <p:cNvPr id="43" name="空心弧 18"/>
          <p:cNvSpPr/>
          <p:nvPr userDrawn="1"/>
        </p:nvSpPr>
        <p:spPr>
          <a:xfrm rot="5400000">
            <a:off x="699555" y="140368"/>
            <a:ext cx="334961" cy="264989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solidFill>
                <a:schemeClr val="tx1"/>
              </a:solidFill>
            </a:endParaRPr>
          </a:p>
        </p:txBody>
      </p:sp>
      <p:sp>
        <p:nvSpPr>
          <p:cNvPr id="44" name="流程图: 接点 43"/>
          <p:cNvSpPr/>
          <p:nvPr userDrawn="1"/>
        </p:nvSpPr>
        <p:spPr>
          <a:xfrm>
            <a:off x="1608765" y="342860"/>
            <a:ext cx="216000" cy="21612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solidFill>
                <a:schemeClr val="tx1"/>
              </a:solidFill>
            </a:endParaRPr>
          </a:p>
        </p:txBody>
      </p:sp>
      <p:sp>
        <p:nvSpPr>
          <p:cNvPr id="45" name="空心弧 18"/>
          <p:cNvSpPr/>
          <p:nvPr userDrawn="1"/>
        </p:nvSpPr>
        <p:spPr>
          <a:xfrm rot="5400000">
            <a:off x="1589596" y="140368"/>
            <a:ext cx="334961" cy="264989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solidFill>
                <a:schemeClr val="tx1"/>
              </a:solidFill>
            </a:endParaRPr>
          </a:p>
        </p:txBody>
      </p:sp>
      <p:sp>
        <p:nvSpPr>
          <p:cNvPr id="46" name="流程图: 接点 45"/>
          <p:cNvSpPr/>
          <p:nvPr userDrawn="1"/>
        </p:nvSpPr>
        <p:spPr>
          <a:xfrm>
            <a:off x="2481791" y="345100"/>
            <a:ext cx="216000" cy="21612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solidFill>
                <a:schemeClr val="tx1"/>
              </a:solidFill>
            </a:endParaRPr>
          </a:p>
        </p:txBody>
      </p:sp>
      <p:sp>
        <p:nvSpPr>
          <p:cNvPr id="47" name="空心弧 18"/>
          <p:cNvSpPr/>
          <p:nvPr userDrawn="1"/>
        </p:nvSpPr>
        <p:spPr>
          <a:xfrm rot="5400000">
            <a:off x="2462623" y="142609"/>
            <a:ext cx="334961" cy="264989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solidFill>
                <a:schemeClr val="tx1"/>
              </a:solidFill>
            </a:endParaRPr>
          </a:p>
        </p:txBody>
      </p:sp>
      <p:sp>
        <p:nvSpPr>
          <p:cNvPr id="13" name="矩形: 一个圆顶角，剪去另一个顶角 12"/>
          <p:cNvSpPr/>
          <p:nvPr userDrawn="1"/>
        </p:nvSpPr>
        <p:spPr>
          <a:xfrm rot="5400000" flipV="1">
            <a:off x="58184" y="661088"/>
            <a:ext cx="675000" cy="27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48" name="流程图: 接点 47"/>
          <p:cNvSpPr/>
          <p:nvPr userDrawn="1"/>
        </p:nvSpPr>
        <p:spPr>
          <a:xfrm>
            <a:off x="3520010" y="341740"/>
            <a:ext cx="216000" cy="21612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solidFill>
                <a:schemeClr val="tx1"/>
              </a:solidFill>
            </a:endParaRPr>
          </a:p>
        </p:txBody>
      </p:sp>
      <p:sp>
        <p:nvSpPr>
          <p:cNvPr id="49" name="空心弧 18"/>
          <p:cNvSpPr/>
          <p:nvPr userDrawn="1"/>
        </p:nvSpPr>
        <p:spPr>
          <a:xfrm rot="5400000">
            <a:off x="3500842" y="139249"/>
            <a:ext cx="334961" cy="264989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solidFill>
                <a:schemeClr val="tx1"/>
              </a:solidFill>
            </a:endParaRPr>
          </a:p>
        </p:txBody>
      </p:sp>
      <p:sp>
        <p:nvSpPr>
          <p:cNvPr id="50" name="流程图: 接点 49"/>
          <p:cNvSpPr/>
          <p:nvPr userDrawn="1"/>
        </p:nvSpPr>
        <p:spPr>
          <a:xfrm>
            <a:off x="4410052" y="341740"/>
            <a:ext cx="216000" cy="21612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solidFill>
                <a:schemeClr val="tx1"/>
              </a:solidFill>
            </a:endParaRPr>
          </a:p>
        </p:txBody>
      </p:sp>
      <p:sp>
        <p:nvSpPr>
          <p:cNvPr id="51" name="空心弧 18"/>
          <p:cNvSpPr/>
          <p:nvPr userDrawn="1"/>
        </p:nvSpPr>
        <p:spPr>
          <a:xfrm rot="5400000">
            <a:off x="4390883" y="139249"/>
            <a:ext cx="334961" cy="264989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solidFill>
                <a:schemeClr val="tx1"/>
              </a:solidFill>
            </a:endParaRPr>
          </a:p>
        </p:txBody>
      </p:sp>
      <p:sp>
        <p:nvSpPr>
          <p:cNvPr id="52" name="流程图: 接点 51"/>
          <p:cNvSpPr/>
          <p:nvPr userDrawn="1"/>
        </p:nvSpPr>
        <p:spPr>
          <a:xfrm>
            <a:off x="5283078" y="343981"/>
            <a:ext cx="216000" cy="21612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solidFill>
                <a:schemeClr val="tx1"/>
              </a:solidFill>
            </a:endParaRPr>
          </a:p>
        </p:txBody>
      </p:sp>
      <p:sp>
        <p:nvSpPr>
          <p:cNvPr id="53" name="空心弧 18"/>
          <p:cNvSpPr/>
          <p:nvPr userDrawn="1"/>
        </p:nvSpPr>
        <p:spPr>
          <a:xfrm rot="5400000">
            <a:off x="5263909" y="141489"/>
            <a:ext cx="334961" cy="264989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solidFill>
                <a:schemeClr val="tx1"/>
              </a:solidFill>
            </a:endParaRPr>
          </a:p>
        </p:txBody>
      </p:sp>
      <p:sp>
        <p:nvSpPr>
          <p:cNvPr id="54" name="流程图: 接点 53"/>
          <p:cNvSpPr/>
          <p:nvPr userDrawn="1"/>
        </p:nvSpPr>
        <p:spPr>
          <a:xfrm>
            <a:off x="6287737" y="337702"/>
            <a:ext cx="216000" cy="21612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solidFill>
                <a:schemeClr val="tx1"/>
              </a:solidFill>
            </a:endParaRPr>
          </a:p>
        </p:txBody>
      </p:sp>
      <p:sp>
        <p:nvSpPr>
          <p:cNvPr id="55" name="空心弧 18"/>
          <p:cNvSpPr/>
          <p:nvPr userDrawn="1"/>
        </p:nvSpPr>
        <p:spPr>
          <a:xfrm rot="5400000">
            <a:off x="6268568" y="135211"/>
            <a:ext cx="334961" cy="264989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solidFill>
                <a:schemeClr val="tx1"/>
              </a:solidFill>
            </a:endParaRPr>
          </a:p>
        </p:txBody>
      </p:sp>
      <p:sp>
        <p:nvSpPr>
          <p:cNvPr id="56" name="流程图: 接点 55"/>
          <p:cNvSpPr/>
          <p:nvPr userDrawn="1"/>
        </p:nvSpPr>
        <p:spPr>
          <a:xfrm>
            <a:off x="7177778" y="337702"/>
            <a:ext cx="216000" cy="21612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solidFill>
                <a:schemeClr val="tx1"/>
              </a:solidFill>
            </a:endParaRPr>
          </a:p>
        </p:txBody>
      </p:sp>
      <p:sp>
        <p:nvSpPr>
          <p:cNvPr id="57" name="空心弧 18"/>
          <p:cNvSpPr/>
          <p:nvPr userDrawn="1"/>
        </p:nvSpPr>
        <p:spPr>
          <a:xfrm rot="5400000">
            <a:off x="7158610" y="135211"/>
            <a:ext cx="334961" cy="264989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solidFill>
                <a:schemeClr val="tx1"/>
              </a:solidFill>
            </a:endParaRPr>
          </a:p>
        </p:txBody>
      </p:sp>
      <p:sp>
        <p:nvSpPr>
          <p:cNvPr id="58" name="流程图: 接点 57"/>
          <p:cNvSpPr/>
          <p:nvPr userDrawn="1"/>
        </p:nvSpPr>
        <p:spPr>
          <a:xfrm>
            <a:off x="8050805" y="339943"/>
            <a:ext cx="216000" cy="21612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solidFill>
                <a:schemeClr val="tx1"/>
              </a:solidFill>
            </a:endParaRPr>
          </a:p>
        </p:txBody>
      </p:sp>
      <p:sp>
        <p:nvSpPr>
          <p:cNvPr id="59" name="空心弧 18"/>
          <p:cNvSpPr/>
          <p:nvPr userDrawn="1"/>
        </p:nvSpPr>
        <p:spPr>
          <a:xfrm rot="5400000">
            <a:off x="8031636" y="137451"/>
            <a:ext cx="334961" cy="264989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solidFill>
                <a:schemeClr val="tx1"/>
              </a:solidFill>
            </a:endParaRPr>
          </a:p>
        </p:txBody>
      </p:sp>
      <p:sp>
        <p:nvSpPr>
          <p:cNvPr id="65" name="矩形: 一个圆顶角，剪去另一个顶角 64"/>
          <p:cNvSpPr/>
          <p:nvPr userDrawn="1"/>
        </p:nvSpPr>
        <p:spPr>
          <a:xfrm rot="5400000" flipV="1">
            <a:off x="58184" y="1374974"/>
            <a:ext cx="675000" cy="27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5400000" flipV="1">
            <a:off x="58184" y="2088859"/>
            <a:ext cx="675000" cy="27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5400000" flipV="1">
            <a:off x="58184" y="2802744"/>
            <a:ext cx="675000" cy="27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5400000" flipV="1">
            <a:off x="58184" y="3516629"/>
            <a:ext cx="675000" cy="27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8400350" y="4181914"/>
            <a:ext cx="675000" cy="324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44145249"/>
      </p:ext>
    </p:extLst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65327-8228-406E-8BCB-8A6EFFCB708E}" type="datetimeFigureOut">
              <a:rPr lang="zh-CN" altLang="en-US" smtClean="0"/>
              <a:t>2024/3/16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F427C-CBCB-47E0-B4FF-EC06D96186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8162553"/>
      </p:ext>
    </p:extLst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65327-8228-406E-8BCB-8A6EFFCB708E}" type="datetimeFigureOut">
              <a:rPr lang="zh-CN" altLang="en-US" smtClean="0"/>
              <a:t>2024/3/16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F427C-CBCB-47E0-B4FF-EC06D96186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4399355"/>
      </p:ext>
    </p:extLst>
  </p:cSld>
  <p:clrMapOvr>
    <a:masterClrMapping/>
  </p:clrMapOvr>
  <p:transition spd="slow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65327-8228-406E-8BCB-8A6EFFCB708E}" type="datetimeFigureOut">
              <a:rPr lang="zh-CN" altLang="en-US" smtClean="0"/>
              <a:t>2024/3/16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F427C-CBCB-47E0-B4FF-EC06D96186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5954076"/>
      </p:ext>
    </p:extLst>
  </p:cSld>
  <p:clrMapOvr>
    <a:masterClrMapping/>
  </p:clrMapOvr>
  <p:transition spd="slow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9F7D1-9318-48C6-A6BE-579AA5B0C9E1}" type="datetimeFigureOut">
              <a:rPr lang="vi-VN" smtClean="0"/>
              <a:t>16/03/2024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8378E-6833-4F0D-B27B-F9E02B86152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6232404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5" y="1065212"/>
            <a:ext cx="3886200" cy="735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5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71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430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145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860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3575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6291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9006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1721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33761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35633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61" y="2203450"/>
            <a:ext cx="3886200" cy="681038"/>
          </a:xfrm>
        </p:spPr>
        <p:txBody>
          <a:bodyPr anchor="t"/>
          <a:lstStyle>
            <a:lvl1pPr algn="l">
              <a:defRPr sz="2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61" y="1453364"/>
            <a:ext cx="3886200" cy="750094"/>
          </a:xfrm>
        </p:spPr>
        <p:txBody>
          <a:bodyPr anchor="b"/>
          <a:lstStyle>
            <a:lvl1pPr marL="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1pPr>
            <a:lvl2pPr marL="27152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2pPr>
            <a:lvl3pPr marL="543040" indent="0">
              <a:buNone/>
              <a:defRPr sz="975">
                <a:solidFill>
                  <a:schemeClr val="tx1">
                    <a:tint val="75000"/>
                  </a:schemeClr>
                </a:solidFill>
              </a:defRPr>
            </a:lvl3pPr>
            <a:lvl4pPr marL="814559" indent="0">
              <a:buNone/>
              <a:defRPr sz="825">
                <a:solidFill>
                  <a:schemeClr val="tx1">
                    <a:tint val="75000"/>
                  </a:schemeClr>
                </a:solidFill>
              </a:defRPr>
            </a:lvl4pPr>
            <a:lvl5pPr marL="1086077" indent="0">
              <a:buNone/>
              <a:defRPr sz="825">
                <a:solidFill>
                  <a:schemeClr val="tx1">
                    <a:tint val="75000"/>
                  </a:schemeClr>
                </a:solidFill>
              </a:defRPr>
            </a:lvl5pPr>
            <a:lvl6pPr marL="1357598" indent="0">
              <a:buNone/>
              <a:defRPr sz="825">
                <a:solidFill>
                  <a:schemeClr val="tx1">
                    <a:tint val="75000"/>
                  </a:schemeClr>
                </a:solidFill>
              </a:defRPr>
            </a:lvl6pPr>
            <a:lvl7pPr marL="1629116" indent="0">
              <a:buNone/>
              <a:defRPr sz="825">
                <a:solidFill>
                  <a:schemeClr val="tx1">
                    <a:tint val="75000"/>
                  </a:schemeClr>
                </a:solidFill>
              </a:defRPr>
            </a:lvl7pPr>
            <a:lvl8pPr marL="1900637" indent="0">
              <a:buNone/>
              <a:defRPr sz="825">
                <a:solidFill>
                  <a:schemeClr val="tx1">
                    <a:tint val="75000"/>
                  </a:schemeClr>
                </a:solidFill>
              </a:defRPr>
            </a:lvl8pPr>
            <a:lvl9pPr marL="2172155" indent="0">
              <a:buNone/>
              <a:defRPr sz="82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3777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04788"/>
            <a:ext cx="7772400" cy="85725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085850"/>
            <a:ext cx="3733800" cy="5715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953000" y="1085850"/>
            <a:ext cx="3733800" cy="5715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3/16/2024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914400" y="1685925"/>
            <a:ext cx="3733800" cy="2914650"/>
          </a:xfrm>
        </p:spPr>
        <p:txBody>
          <a:bodyPr vert="horz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4"/>
          </p:nvPr>
        </p:nvSpPr>
        <p:spPr>
          <a:xfrm>
            <a:off x="4953000" y="1685925"/>
            <a:ext cx="3733800" cy="2914650"/>
          </a:xfrm>
        </p:spPr>
        <p:txBody>
          <a:bodyPr vert="horz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0106"/>
            <a:ext cx="2019300" cy="2262982"/>
          </a:xfrm>
        </p:spPr>
        <p:txBody>
          <a:bodyPr/>
          <a:lstStyle>
            <a:lvl1pPr>
              <a:defRPr sz="1650"/>
            </a:lvl1pPr>
            <a:lvl2pPr>
              <a:defRPr sz="1425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5" y="800106"/>
            <a:ext cx="2019300" cy="2262982"/>
          </a:xfrm>
        </p:spPr>
        <p:txBody>
          <a:bodyPr/>
          <a:lstStyle>
            <a:lvl1pPr>
              <a:defRPr sz="1650"/>
            </a:lvl1pPr>
            <a:lvl2pPr>
              <a:defRPr sz="1425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89440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5" y="767557"/>
            <a:ext cx="2020094" cy="319881"/>
          </a:xfrm>
        </p:spPr>
        <p:txBody>
          <a:bodyPr anchor="b"/>
          <a:lstStyle>
            <a:lvl1pPr marL="0" indent="0">
              <a:buNone/>
              <a:defRPr sz="1425" b="1"/>
            </a:lvl1pPr>
            <a:lvl2pPr marL="271520" indent="0">
              <a:buNone/>
              <a:defRPr sz="1200" b="1"/>
            </a:lvl2pPr>
            <a:lvl3pPr marL="543040" indent="0">
              <a:buNone/>
              <a:defRPr sz="1050" b="1"/>
            </a:lvl3pPr>
            <a:lvl4pPr marL="814559" indent="0">
              <a:buNone/>
              <a:defRPr sz="975" b="1"/>
            </a:lvl4pPr>
            <a:lvl5pPr marL="1086077" indent="0">
              <a:buNone/>
              <a:defRPr sz="975" b="1"/>
            </a:lvl5pPr>
            <a:lvl6pPr marL="1357598" indent="0">
              <a:buNone/>
              <a:defRPr sz="975" b="1"/>
            </a:lvl6pPr>
            <a:lvl7pPr marL="1629116" indent="0">
              <a:buNone/>
              <a:defRPr sz="975" b="1"/>
            </a:lvl7pPr>
            <a:lvl8pPr marL="1900637" indent="0">
              <a:buNone/>
              <a:defRPr sz="975" b="1"/>
            </a:lvl8pPr>
            <a:lvl9pPr marL="2172155" indent="0">
              <a:buNone/>
              <a:defRPr sz="97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5" y="1087438"/>
            <a:ext cx="2020094" cy="1975644"/>
          </a:xfrm>
        </p:spPr>
        <p:txBody>
          <a:bodyPr/>
          <a:lstStyle>
            <a:lvl1pPr>
              <a:defRPr sz="1425"/>
            </a:lvl1pPr>
            <a:lvl2pPr>
              <a:defRPr sz="1200"/>
            </a:lvl2pPr>
            <a:lvl3pPr>
              <a:defRPr sz="1050"/>
            </a:lvl3pPr>
            <a:lvl4pPr>
              <a:defRPr sz="975"/>
            </a:lvl4pPr>
            <a:lvl5pPr>
              <a:defRPr sz="975"/>
            </a:lvl5pPr>
            <a:lvl6pPr>
              <a:defRPr sz="975"/>
            </a:lvl6pPr>
            <a:lvl7pPr>
              <a:defRPr sz="975"/>
            </a:lvl7pPr>
            <a:lvl8pPr>
              <a:defRPr sz="975"/>
            </a:lvl8pPr>
            <a:lvl9pPr>
              <a:defRPr sz="9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767557"/>
            <a:ext cx="2020887" cy="319881"/>
          </a:xfrm>
        </p:spPr>
        <p:txBody>
          <a:bodyPr anchor="b"/>
          <a:lstStyle>
            <a:lvl1pPr marL="0" indent="0">
              <a:buNone/>
              <a:defRPr sz="1425" b="1"/>
            </a:lvl1pPr>
            <a:lvl2pPr marL="271520" indent="0">
              <a:buNone/>
              <a:defRPr sz="1200" b="1"/>
            </a:lvl2pPr>
            <a:lvl3pPr marL="543040" indent="0">
              <a:buNone/>
              <a:defRPr sz="1050" b="1"/>
            </a:lvl3pPr>
            <a:lvl4pPr marL="814559" indent="0">
              <a:buNone/>
              <a:defRPr sz="975" b="1"/>
            </a:lvl4pPr>
            <a:lvl5pPr marL="1086077" indent="0">
              <a:buNone/>
              <a:defRPr sz="975" b="1"/>
            </a:lvl5pPr>
            <a:lvl6pPr marL="1357598" indent="0">
              <a:buNone/>
              <a:defRPr sz="975" b="1"/>
            </a:lvl6pPr>
            <a:lvl7pPr marL="1629116" indent="0">
              <a:buNone/>
              <a:defRPr sz="975" b="1"/>
            </a:lvl7pPr>
            <a:lvl8pPr marL="1900637" indent="0">
              <a:buNone/>
              <a:defRPr sz="975" b="1"/>
            </a:lvl8pPr>
            <a:lvl9pPr marL="2172155" indent="0">
              <a:buNone/>
              <a:defRPr sz="97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087438"/>
            <a:ext cx="2020887" cy="1975644"/>
          </a:xfrm>
        </p:spPr>
        <p:txBody>
          <a:bodyPr/>
          <a:lstStyle>
            <a:lvl1pPr>
              <a:defRPr sz="1425"/>
            </a:lvl1pPr>
            <a:lvl2pPr>
              <a:defRPr sz="1200"/>
            </a:lvl2pPr>
            <a:lvl3pPr>
              <a:defRPr sz="1050"/>
            </a:lvl3pPr>
            <a:lvl4pPr>
              <a:defRPr sz="975"/>
            </a:lvl4pPr>
            <a:lvl5pPr>
              <a:defRPr sz="975"/>
            </a:lvl5pPr>
            <a:lvl6pPr>
              <a:defRPr sz="975"/>
            </a:lvl6pPr>
            <a:lvl7pPr>
              <a:defRPr sz="975"/>
            </a:lvl7pPr>
            <a:lvl8pPr>
              <a:defRPr sz="975"/>
            </a:lvl8pPr>
            <a:lvl9pPr>
              <a:defRPr sz="9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73443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697758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967158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4" y="136525"/>
            <a:ext cx="1504157" cy="581025"/>
          </a:xfrm>
        </p:spPr>
        <p:txBody>
          <a:bodyPr anchor="b"/>
          <a:lstStyle>
            <a:lvl1pPr algn="l">
              <a:defRPr sz="1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9" y="136533"/>
            <a:ext cx="2555876" cy="2926556"/>
          </a:xfrm>
        </p:spPr>
        <p:txBody>
          <a:bodyPr/>
          <a:lstStyle>
            <a:lvl1pPr>
              <a:defRPr sz="1875"/>
            </a:lvl1pPr>
            <a:lvl2pPr>
              <a:defRPr sz="1650"/>
            </a:lvl2pPr>
            <a:lvl3pPr>
              <a:defRPr sz="1425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4" y="717558"/>
            <a:ext cx="1504157" cy="2345531"/>
          </a:xfrm>
        </p:spPr>
        <p:txBody>
          <a:bodyPr/>
          <a:lstStyle>
            <a:lvl1pPr marL="0" indent="0">
              <a:buNone/>
              <a:defRPr sz="825"/>
            </a:lvl1pPr>
            <a:lvl2pPr marL="271520" indent="0">
              <a:buNone/>
              <a:defRPr sz="750"/>
            </a:lvl2pPr>
            <a:lvl3pPr marL="543040" indent="0">
              <a:buNone/>
              <a:defRPr sz="600"/>
            </a:lvl3pPr>
            <a:lvl4pPr marL="814559" indent="0">
              <a:buNone/>
              <a:defRPr sz="525"/>
            </a:lvl4pPr>
            <a:lvl5pPr marL="1086077" indent="0">
              <a:buNone/>
              <a:defRPr sz="525"/>
            </a:lvl5pPr>
            <a:lvl6pPr marL="1357598" indent="0">
              <a:buNone/>
              <a:defRPr sz="525"/>
            </a:lvl6pPr>
            <a:lvl7pPr marL="1629116" indent="0">
              <a:buNone/>
              <a:defRPr sz="525"/>
            </a:lvl7pPr>
            <a:lvl8pPr marL="1900637" indent="0">
              <a:buNone/>
              <a:defRPr sz="525"/>
            </a:lvl8pPr>
            <a:lvl9pPr marL="2172155" indent="0">
              <a:buNone/>
              <a:defRPr sz="52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271610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7" y="2400306"/>
            <a:ext cx="2743200" cy="283369"/>
          </a:xfrm>
        </p:spPr>
        <p:txBody>
          <a:bodyPr anchor="b"/>
          <a:lstStyle>
            <a:lvl1pPr algn="l">
              <a:defRPr sz="1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7" y="306388"/>
            <a:ext cx="2743200" cy="2057400"/>
          </a:xfrm>
        </p:spPr>
        <p:txBody>
          <a:bodyPr/>
          <a:lstStyle>
            <a:lvl1pPr marL="0" indent="0">
              <a:buNone/>
              <a:defRPr sz="1875"/>
            </a:lvl1pPr>
            <a:lvl2pPr marL="271520" indent="0">
              <a:buNone/>
              <a:defRPr sz="1650"/>
            </a:lvl2pPr>
            <a:lvl3pPr marL="543040" indent="0">
              <a:buNone/>
              <a:defRPr sz="1425"/>
            </a:lvl3pPr>
            <a:lvl4pPr marL="814559" indent="0">
              <a:buNone/>
              <a:defRPr sz="1200"/>
            </a:lvl4pPr>
            <a:lvl5pPr marL="1086077" indent="0">
              <a:buNone/>
              <a:defRPr sz="1200"/>
            </a:lvl5pPr>
            <a:lvl6pPr marL="1357598" indent="0">
              <a:buNone/>
              <a:defRPr sz="1200"/>
            </a:lvl6pPr>
            <a:lvl7pPr marL="1629116" indent="0">
              <a:buNone/>
              <a:defRPr sz="1200"/>
            </a:lvl7pPr>
            <a:lvl8pPr marL="1900637" indent="0">
              <a:buNone/>
              <a:defRPr sz="1200"/>
            </a:lvl8pPr>
            <a:lvl9pPr marL="2172155" indent="0">
              <a:buNone/>
              <a:defRPr sz="1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7" y="2683675"/>
            <a:ext cx="2743200" cy="402431"/>
          </a:xfrm>
        </p:spPr>
        <p:txBody>
          <a:bodyPr/>
          <a:lstStyle>
            <a:lvl1pPr marL="0" indent="0">
              <a:buNone/>
              <a:defRPr sz="825"/>
            </a:lvl1pPr>
            <a:lvl2pPr marL="271520" indent="0">
              <a:buNone/>
              <a:defRPr sz="750"/>
            </a:lvl2pPr>
            <a:lvl3pPr marL="543040" indent="0">
              <a:buNone/>
              <a:defRPr sz="600"/>
            </a:lvl3pPr>
            <a:lvl4pPr marL="814559" indent="0">
              <a:buNone/>
              <a:defRPr sz="525"/>
            </a:lvl4pPr>
            <a:lvl5pPr marL="1086077" indent="0">
              <a:buNone/>
              <a:defRPr sz="525"/>
            </a:lvl5pPr>
            <a:lvl6pPr marL="1357598" indent="0">
              <a:buNone/>
              <a:defRPr sz="525"/>
            </a:lvl6pPr>
            <a:lvl7pPr marL="1629116" indent="0">
              <a:buNone/>
              <a:defRPr sz="525"/>
            </a:lvl7pPr>
            <a:lvl8pPr marL="1900637" indent="0">
              <a:buNone/>
              <a:defRPr sz="525"/>
            </a:lvl8pPr>
            <a:lvl9pPr marL="2172155" indent="0">
              <a:buNone/>
              <a:defRPr sz="52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384864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492448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37326"/>
            <a:ext cx="1028700" cy="2925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326"/>
            <a:ext cx="3009900" cy="2925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97389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216" y="1085850"/>
            <a:ext cx="6619244" cy="2497186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216" y="3583035"/>
            <a:ext cx="6619244" cy="646065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93CA5-2002-4485-809C-B38BBC9E2CBA}" type="datetimeFigureOut">
              <a:rPr lang="vi-VN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16/03/2024</a:t>
            </a:fld>
            <a:endParaRPr lang="vi-VN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08D3A-38EF-4C53-9FAE-49C6B522B689}" type="slidenum">
              <a:rPr lang="vi-VN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06030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93CA5-2002-4485-809C-B38BBC9E2CBA}" type="datetimeFigureOut">
              <a:rPr lang="vi-VN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16/03/2024</a:t>
            </a:fld>
            <a:endParaRPr lang="vi-VN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08D3A-38EF-4C53-9FAE-49C6B522B689}" type="slidenum">
              <a:rPr lang="vi-VN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64458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3/16/2024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7" y="2146300"/>
            <a:ext cx="6619243" cy="1436735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216" y="3583036"/>
            <a:ext cx="6619244" cy="645300"/>
          </a:xfrm>
        </p:spPr>
        <p:txBody>
          <a:bodyPr anchor="t"/>
          <a:lstStyle>
            <a:lvl1pPr marL="0" indent="0" algn="l">
              <a:buNone/>
              <a:defRPr sz="15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93CA5-2002-4485-809C-B38BBC9E2CBA}" type="datetimeFigureOut">
              <a:rPr lang="vi-VN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16/03/2024</a:t>
            </a:fld>
            <a:endParaRPr lang="vi-VN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08D3A-38EF-4C53-9FAE-49C6B522B689}" type="slidenum">
              <a:rPr lang="vi-VN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842403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485" y="1545432"/>
            <a:ext cx="3297254" cy="3146822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0870" y="1542069"/>
            <a:ext cx="3297256" cy="3150184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93CA5-2002-4485-809C-B38BBC9E2CBA}" type="datetimeFigureOut">
              <a:rPr lang="vi-VN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16/03/2024</a:t>
            </a:fld>
            <a:endParaRPr lang="vi-VN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08D3A-38EF-4C53-9FAE-49C6B522B689}" type="slidenum">
              <a:rPr lang="vi-VN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7749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485" y="1428750"/>
            <a:ext cx="3297254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485" y="1885950"/>
            <a:ext cx="3297254" cy="2806304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0872" y="1428750"/>
            <a:ext cx="3297254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0872" y="1885950"/>
            <a:ext cx="3297254" cy="2806304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93CA5-2002-4485-809C-B38BBC9E2CBA}" type="datetimeFigureOut">
              <a:rPr lang="vi-VN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16/03/2024</a:t>
            </a:fld>
            <a:endParaRPr lang="vi-VN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08D3A-38EF-4C53-9FAE-49C6B522B689}" type="slidenum">
              <a:rPr lang="vi-VN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9228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93CA5-2002-4485-809C-B38BBC9E2CBA}" type="datetimeFigureOut">
              <a:rPr lang="vi-VN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16/03/2024</a:t>
            </a:fld>
            <a:endParaRPr lang="vi-VN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08D3A-38EF-4C53-9FAE-49C6B522B689}" type="slidenum">
              <a:rPr lang="vi-VN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805371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93CA5-2002-4485-809C-B38BBC9E2CBA}" type="datetimeFigureOut">
              <a:rPr lang="vi-VN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16/03/2024</a:t>
            </a:fld>
            <a:endParaRPr lang="vi-VN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08D3A-38EF-4C53-9FAE-49C6B522B689}" type="slidenum">
              <a:rPr lang="vi-VN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765280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5" y="1085850"/>
            <a:ext cx="2550798" cy="1085850"/>
          </a:xfrm>
        </p:spPr>
        <p:txBody>
          <a:bodyPr anchor="b"/>
          <a:lstStyle>
            <a:lvl1pPr algn="l">
              <a:defRPr sz="1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8462" y="1085850"/>
            <a:ext cx="3896998" cy="3429000"/>
          </a:xfrm>
        </p:spPr>
        <p:txBody>
          <a:bodyPr anchor="ctr"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5" y="2346961"/>
            <a:ext cx="2550797" cy="2171699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93CA5-2002-4485-809C-B38BBC9E2CBA}" type="datetimeFigureOut">
              <a:rPr lang="vi-VN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16/03/2024</a:t>
            </a:fld>
            <a:endParaRPr lang="vi-VN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08D3A-38EF-4C53-9FAE-49C6B522B689}" type="slidenum">
              <a:rPr lang="vi-VN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047568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430" y="1390644"/>
            <a:ext cx="3819680" cy="1181106"/>
          </a:xfrm>
        </p:spPr>
        <p:txBody>
          <a:bodyPr anchor="b">
            <a:normAutofit/>
          </a:bodyPr>
          <a:lstStyle>
            <a:lvl1pPr algn="l">
              <a:defRPr sz="27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2160" y="857250"/>
            <a:ext cx="2400300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6" y="2743200"/>
            <a:ext cx="3813734" cy="1028700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93CA5-2002-4485-809C-B38BBC9E2CBA}" type="datetimeFigureOut">
              <a:rPr lang="vi-VN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16/03/2024</a:t>
            </a:fld>
            <a:endParaRPr lang="vi-VN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08D3A-38EF-4C53-9FAE-49C6B522B689}" type="slidenum">
              <a:rPr lang="vi-VN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81406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7" y="3600440"/>
            <a:ext cx="6619243" cy="425054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216" y="514350"/>
            <a:ext cx="6619244" cy="27305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7" y="4025494"/>
            <a:ext cx="6619242" cy="370284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93CA5-2002-4485-809C-B38BBC9E2CBA}" type="datetimeFigureOut">
              <a:rPr lang="vi-VN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16/03/2024</a:t>
            </a:fld>
            <a:endParaRPr lang="vi-VN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08D3A-38EF-4C53-9FAE-49C6B522B689}" type="slidenum">
              <a:rPr lang="vi-VN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232766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6" y="1085850"/>
            <a:ext cx="6619244" cy="14859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6" y="2743200"/>
            <a:ext cx="6619244" cy="1771650"/>
          </a:xfrm>
        </p:spPr>
        <p:txBody>
          <a:bodyPr anchor="ctr">
            <a:normAutofit/>
          </a:bodyPr>
          <a:lstStyle>
            <a:lvl1pPr marL="0" indent="0">
              <a:buNone/>
              <a:defRPr sz="13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93CA5-2002-4485-809C-B38BBC9E2CBA}" type="datetimeFigureOut">
              <a:rPr lang="vi-VN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16/03/2024</a:t>
            </a:fld>
            <a:endParaRPr lang="vi-VN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08D3A-38EF-4C53-9FAE-49C6B522B689}" type="slidenum">
              <a:rPr lang="vi-VN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384240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101" y="1085850"/>
            <a:ext cx="5999486" cy="1742531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447800" y="2828380"/>
            <a:ext cx="5459737" cy="256631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05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6" y="3262993"/>
            <a:ext cx="6619244" cy="1257300"/>
          </a:xfrm>
        </p:spPr>
        <p:txBody>
          <a:bodyPr anchor="ctr">
            <a:normAutofit/>
          </a:bodyPr>
          <a:lstStyle>
            <a:lvl1pPr marL="0" indent="0">
              <a:buNone/>
              <a:defRPr sz="13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93CA5-2002-4485-809C-B38BBC9E2CBA}" type="datetimeFigureOut">
              <a:rPr lang="vi-VN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16/03/2024</a:t>
            </a:fld>
            <a:endParaRPr lang="vi-VN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08D3A-38EF-4C53-9FAE-49C6B522B689}" type="slidenum">
              <a:rPr lang="vi-VN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3721" y="728440"/>
            <a:ext cx="601434" cy="15004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en-US" sz="9150" dirty="0">
                <a:solidFill>
                  <a:srgbClr val="455F51">
                    <a:lumMod val="40000"/>
                    <a:lumOff val="60000"/>
                  </a:srgbClr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97868" y="1960341"/>
            <a:ext cx="601434" cy="15004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en-US" sz="9150" dirty="0">
                <a:solidFill>
                  <a:srgbClr val="455F51">
                    <a:lumMod val="40000"/>
                    <a:lumOff val="60000"/>
                  </a:srgbClr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723649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3/16/2024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6" y="2343151"/>
            <a:ext cx="6619245" cy="1239885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216" y="3583036"/>
            <a:ext cx="6619244" cy="645300"/>
          </a:xfrm>
        </p:spPr>
        <p:txBody>
          <a:bodyPr anchor="t"/>
          <a:lstStyle>
            <a:lvl1pPr marL="0" indent="0" algn="l">
              <a:buNone/>
              <a:defRPr sz="15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93CA5-2002-4485-809C-B38BBC9E2CBA}" type="datetimeFigureOut">
              <a:rPr lang="vi-VN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16/03/2024</a:t>
            </a:fld>
            <a:endParaRPr lang="vi-VN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08D3A-38EF-4C53-9FAE-49C6B522B689}" type="slidenum">
              <a:rPr lang="vi-VN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18854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1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710" y="1485900"/>
            <a:ext cx="2210150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347" y="2000250"/>
            <a:ext cx="2195513" cy="2692004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2745" y="1485900"/>
            <a:ext cx="2202181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4829" y="2000250"/>
            <a:ext cx="2210096" cy="2692004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3525" y="1485900"/>
            <a:ext cx="2199085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3525" y="2000250"/>
            <a:ext cx="2199085" cy="2692004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4607" y="1600200"/>
            <a:ext cx="0" cy="29718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1670" y="1600200"/>
            <a:ext cx="0" cy="297516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93CA5-2002-4485-809C-B38BBC9E2CBA}" type="datetimeFigureOut">
              <a:rPr lang="vi-VN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16/03/2024</a:t>
            </a:fld>
            <a:endParaRPr lang="vi-VN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08D3A-38EF-4C53-9FAE-49C6B522B689}" type="slidenum">
              <a:rPr lang="vi-VN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40433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1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347" y="3188212"/>
            <a:ext cx="2205038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347" y="1657350"/>
            <a:ext cx="2205038" cy="1143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347" y="3620409"/>
            <a:ext cx="2205038" cy="494392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032" y="3188212"/>
            <a:ext cx="2197894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031" y="1657350"/>
            <a:ext cx="2197894" cy="1143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016" y="3620408"/>
            <a:ext cx="2200805" cy="494392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3525" y="3188212"/>
            <a:ext cx="2199085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3525" y="1657350"/>
            <a:ext cx="2199085" cy="1143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3432" y="3620406"/>
            <a:ext cx="2201998" cy="494392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794607" y="1600200"/>
            <a:ext cx="0" cy="29718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221670" y="1600200"/>
            <a:ext cx="0" cy="297516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93CA5-2002-4485-809C-B38BBC9E2CBA}" type="datetimeFigureOut">
              <a:rPr lang="vi-VN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16/03/2024</a:t>
            </a:fld>
            <a:endParaRPr lang="vi-VN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08D3A-38EF-4C53-9FAE-49C6B522B689}" type="slidenum">
              <a:rPr lang="vi-VN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6871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93CA5-2002-4485-809C-B38BBC9E2CBA}" type="datetimeFigureOut">
              <a:rPr lang="vi-VN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16/03/2024</a:t>
            </a:fld>
            <a:endParaRPr lang="vi-VN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08D3A-38EF-4C53-9FAE-49C6B522B689}" type="slidenum">
              <a:rPr lang="vi-VN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47930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8159" y="322660"/>
            <a:ext cx="1314451" cy="4369594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348" y="665561"/>
            <a:ext cx="5567362" cy="402669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93CA5-2002-4485-809C-B38BBC9E2CBA}" type="datetimeFigureOut">
              <a:rPr lang="vi-VN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16/03/2024</a:t>
            </a:fld>
            <a:endParaRPr lang="vi-VN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08D3A-38EF-4C53-9FAE-49C6B522B689}" type="slidenum">
              <a:rPr lang="vi-VN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643479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397F38-DD5D-4CDE-AB39-C3034C8532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8D5564-B50D-4861-9348-B7E4424385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275F08-6EFA-4C6D-8499-6CE7F56BAB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AE80CC-CE8C-46E7-A9D1-90D23946E1B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129475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8A0E2D-9310-4BC9-B1E2-5F881A21C1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DC0AE4-2B62-44D6-9D66-6A42B51019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1E3FAD-77CC-41A5-BA60-88BD4CBF4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984C38-0D36-4A2E-808C-F8BB5E38B83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9595475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903C81-2EC0-4348-A590-DCD3BB0B2D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2E8624-A3BE-4A00-A7A4-294D348CFA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4ABE3F-D4AD-4525-8BF4-9BDD27646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A8B3CF-CB75-43EC-B233-6260E84942C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9136967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168BE92-C78E-4BB6-8081-3524334F56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1EA54D0-6080-45A6-A7A2-9F19EE9E4F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8414CBF-93C2-427D-910B-A6E1CFEC7F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4C55FA-285B-4779-9626-7C618B8642A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828905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830C371A-5151-475A-9F7A-F6D0D077EB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AE4D547-25DE-49DF-828D-B674A0C200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1C25847-632E-42BA-BED2-0C4F3E856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BE7B7E-50B1-4C9E-B013-4B56B1914E0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066395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64008" y="52316"/>
            <a:ext cx="9013372" cy="5020056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04788"/>
            <a:ext cx="7772400" cy="85725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200150"/>
            <a:ext cx="1905000" cy="337185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3/16/2024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"/>
          </p:nvPr>
        </p:nvSpPr>
        <p:spPr>
          <a:xfrm>
            <a:off x="2971800" y="1200150"/>
            <a:ext cx="5715000" cy="3371850"/>
          </a:xfrm>
        </p:spPr>
        <p:txBody>
          <a:bodyPr vert="horz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86CE0EAC-9051-46D2-B1E1-2502DC7F99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A3F0B736-AB11-4656-A754-2B8CA3E97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EDD85E2-D6DD-4F24-A95F-CAAFB9ACE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1B865F-6015-4AE2-9864-4905A25C0B6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07266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38E7460B-4B2D-4241-8B98-456B1897A6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79200C07-CE2D-4920-91D1-15A90D886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4121966-ABE1-4ED1-99A0-777092FB3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AA5075-EFD1-48E4-B38C-21C0AC0367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978538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75BC774-F92D-4897-B72C-DC5E552DF2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8EA16C6-3A63-4CC0-BBAE-619D31B988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6B0E43C-A5DD-4DE6-9944-51F4EB4E4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31A020-F4CD-4C03-8744-80A183571AB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141555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FC86107-A3D4-4E2C-B3F7-69D3FB97D6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210A2E6-5B27-44D1-94CD-DCFEF6802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CBC8988-4826-4D1A-9E00-5EA0C8C04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AF530C-34E1-4175-A34D-987E0B8933D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1541762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1C13B8-3769-4DEE-AE5E-41DD22328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2160A6-9CE7-427F-A527-60F75679FD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82F7DC-6642-4B50-BB15-6B10E6E45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F77BA0-A4B3-49D4-987C-EA5C3615ED3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3081337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E0641F-5D83-4E4D-9CD1-DBBB64CD5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2BDF83-27DB-45B3-8132-AB38CF1F1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6D8F84-3C5A-4A74-9CE8-1C6D163BA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928DC8-BB16-49EA-9DC6-DDFA78CA38E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241094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00150"/>
            <a:ext cx="4038600" cy="163949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200150"/>
            <a:ext cx="4038600" cy="163949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2953942"/>
            <a:ext cx="4038600" cy="16406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2953942"/>
            <a:ext cx="4038600" cy="16406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D12F72FD-1676-4066-8187-C65CA74817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842182CC-84E7-439C-AC7D-4152AA5715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7BE810F-7637-4578-AB9A-CC7412B8C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C0FE13-44EB-4CE1-9A20-FC60F17C4E5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587312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5979"/>
            <a:ext cx="8229600" cy="43886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C09E4598-1D4C-43E4-ACAD-96B1474E6D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A1734706-E1D9-4B15-B320-4155EAE881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8669853-C28A-41DE-BC70-8D931785E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3EBA5A-7EBC-419A-94CD-2AB0ADB4BF5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5183242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6350"/>
            <a:ext cx="9144000" cy="5149850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300" y="1803400"/>
            <a:ext cx="5825202" cy="1234727"/>
          </a:xfrm>
        </p:spPr>
        <p:txBody>
          <a:bodyPr anchor="b">
            <a:noAutofit/>
          </a:bodyPr>
          <a:lstStyle>
            <a:lvl1pPr algn="r">
              <a:defRPr sz="405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300" y="3038125"/>
            <a:ext cx="5825202" cy="822674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16/03/2024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912207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7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16/03/2024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63926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675413"/>
            <a:ext cx="7315200" cy="391716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084369"/>
            <a:ext cx="7315200" cy="51435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3/16/2024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4629150"/>
            <a:ext cx="3886200" cy="3429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46304" y="4656582"/>
            <a:ext cx="457200" cy="342900"/>
          </a:xfrm>
        </p:spPr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 flipV="1">
            <a:off x="68307" y="3512666"/>
            <a:ext cx="9006840" cy="6858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68510" y="3487857"/>
            <a:ext cx="9006639" cy="3428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68511" y="3579920"/>
            <a:ext cx="9006637" cy="36605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309" y="50006"/>
            <a:ext cx="9001873" cy="3436144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2025651"/>
            <a:ext cx="6447501" cy="1369936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645300"/>
          </a:xfrm>
        </p:spPr>
        <p:txBody>
          <a:bodyPr anchor="t"/>
          <a:lstStyle>
            <a:lvl1pPr marL="0" indent="0" algn="l">
              <a:buNone/>
              <a:defRPr sz="15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16/03/2024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25148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1" y="1620442"/>
            <a:ext cx="3138026" cy="291057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7477" y="1620442"/>
            <a:ext cx="3138026" cy="291058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16/03/2024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97879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6809" y="1620737"/>
            <a:ext cx="3139217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6809" y="2052934"/>
            <a:ext cx="3139217" cy="247808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16287" y="1620737"/>
            <a:ext cx="3139214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16288" y="2052934"/>
            <a:ext cx="3139213" cy="247808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16/03/2024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34259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990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16/03/2024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939342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16/03/2024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262735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123953"/>
            <a:ext cx="2890896" cy="958850"/>
          </a:xfrm>
        </p:spPr>
        <p:txBody>
          <a:bodyPr anchor="b">
            <a:normAutofit/>
          </a:bodyPr>
          <a:lstStyle>
            <a:lvl1pPr>
              <a:defRPr sz="1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0346" y="386193"/>
            <a:ext cx="3385156" cy="41448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2082802"/>
            <a:ext cx="2890896" cy="1938337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  <a:lvl2pPr marL="342797" indent="0">
              <a:buNone/>
              <a:defRPr sz="1050"/>
            </a:lvl2pPr>
            <a:lvl3pPr marL="685595" indent="0">
              <a:buNone/>
              <a:defRPr sz="900"/>
            </a:lvl3pPr>
            <a:lvl4pPr marL="1028392" indent="0">
              <a:buNone/>
              <a:defRPr sz="750"/>
            </a:lvl4pPr>
            <a:lvl5pPr marL="1371188" indent="0">
              <a:buNone/>
              <a:defRPr sz="750"/>
            </a:lvl5pPr>
            <a:lvl6pPr marL="1713986" indent="0">
              <a:buNone/>
              <a:defRPr sz="750"/>
            </a:lvl6pPr>
            <a:lvl7pPr marL="2056783" indent="0">
              <a:buNone/>
              <a:defRPr sz="750"/>
            </a:lvl7pPr>
            <a:lvl8pPr marL="2399580" indent="0">
              <a:buNone/>
              <a:defRPr sz="750"/>
            </a:lvl8pPr>
            <a:lvl9pPr marL="2742377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16/03/2024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294346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3600450"/>
            <a:ext cx="6447500" cy="425054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8001" y="457200"/>
            <a:ext cx="6447501" cy="2884289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4025504"/>
            <a:ext cx="6447500" cy="505518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16/03/2024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80644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25527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52800"/>
            <a:ext cx="6447501" cy="117822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16/03/2024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31595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457200"/>
            <a:ext cx="6070601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24604" y="2724150"/>
            <a:ext cx="5418393" cy="28575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52800"/>
            <a:ext cx="6447501" cy="117822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16/03/2024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06403" y="59278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669758" y="216491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sz="1350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3318489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448991"/>
            <a:ext cx="6447501" cy="1946595"/>
          </a:xfrm>
        </p:spPr>
        <p:txBody>
          <a:bodyPr anchor="b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16/03/2024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0585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image" Target="../media/image5.jp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slideLayout" Target="../slideLayouts/slideLayout70.xml"/><Relationship Id="rId18" Type="http://schemas.openxmlformats.org/officeDocument/2006/relationships/theme" Target="../theme/theme6.xml"/><Relationship Id="rId3" Type="http://schemas.openxmlformats.org/officeDocument/2006/relationships/slideLayout" Target="../slideLayouts/slideLayout60.xml"/><Relationship Id="rId21" Type="http://schemas.openxmlformats.org/officeDocument/2006/relationships/image" Target="../media/image9.png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17" Type="http://schemas.openxmlformats.org/officeDocument/2006/relationships/slideLayout" Target="../slideLayouts/slideLayout74.xml"/><Relationship Id="rId2" Type="http://schemas.openxmlformats.org/officeDocument/2006/relationships/slideLayout" Target="../slideLayouts/slideLayout59.xml"/><Relationship Id="rId16" Type="http://schemas.openxmlformats.org/officeDocument/2006/relationships/slideLayout" Target="../slideLayouts/slideLayout73.xml"/><Relationship Id="rId20" Type="http://schemas.openxmlformats.org/officeDocument/2006/relationships/image" Target="../media/image8.png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5" Type="http://schemas.openxmlformats.org/officeDocument/2006/relationships/slideLayout" Target="../slideLayouts/slideLayout72.xml"/><Relationship Id="rId23" Type="http://schemas.openxmlformats.org/officeDocument/2006/relationships/image" Target="../media/image11.png"/><Relationship Id="rId10" Type="http://schemas.openxmlformats.org/officeDocument/2006/relationships/slideLayout" Target="../slideLayouts/slideLayout67.xml"/><Relationship Id="rId19" Type="http://schemas.openxmlformats.org/officeDocument/2006/relationships/image" Target="../media/image7.jpg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slideLayout" Target="../slideLayouts/slideLayout71.xml"/><Relationship Id="rId22" Type="http://schemas.openxmlformats.org/officeDocument/2006/relationships/image" Target="../media/image10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13" Type="http://schemas.openxmlformats.org/officeDocument/2006/relationships/slideLayout" Target="../slideLayouts/slideLayout87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slideLayout" Target="../slideLayouts/slideLayout86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.xml"/><Relationship Id="rId13" Type="http://schemas.openxmlformats.org/officeDocument/2006/relationships/slideLayout" Target="../slideLayouts/slideLayout100.xml"/><Relationship Id="rId18" Type="http://schemas.openxmlformats.org/officeDocument/2006/relationships/theme" Target="../theme/theme8.xml"/><Relationship Id="rId3" Type="http://schemas.openxmlformats.org/officeDocument/2006/relationships/slideLayout" Target="../slideLayouts/slideLayout90.xml"/><Relationship Id="rId7" Type="http://schemas.openxmlformats.org/officeDocument/2006/relationships/slideLayout" Target="../slideLayouts/slideLayout94.xml"/><Relationship Id="rId12" Type="http://schemas.openxmlformats.org/officeDocument/2006/relationships/slideLayout" Target="../slideLayouts/slideLayout99.xml"/><Relationship Id="rId17" Type="http://schemas.openxmlformats.org/officeDocument/2006/relationships/slideLayout" Target="../slideLayouts/slideLayout104.xml"/><Relationship Id="rId2" Type="http://schemas.openxmlformats.org/officeDocument/2006/relationships/slideLayout" Target="../slideLayouts/slideLayout89.xml"/><Relationship Id="rId16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8.xml"/><Relationship Id="rId5" Type="http://schemas.openxmlformats.org/officeDocument/2006/relationships/slideLayout" Target="../slideLayouts/slideLayout92.xml"/><Relationship Id="rId15" Type="http://schemas.openxmlformats.org/officeDocument/2006/relationships/slideLayout" Target="../slideLayouts/slideLayout102.xml"/><Relationship Id="rId10" Type="http://schemas.openxmlformats.org/officeDocument/2006/relationships/slideLayout" Target="../slideLayouts/slideLayout97.x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Relationship Id="rId14" Type="http://schemas.openxmlformats.org/officeDocument/2006/relationships/slideLayout" Target="../slideLayouts/slideLayout101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/><Relationship Id="rId13" Type="http://schemas.openxmlformats.org/officeDocument/2006/relationships/image" Target="../media/image12.JPG"/><Relationship Id="rId3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11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11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64008" y="52316"/>
            <a:ext cx="9013372" cy="5020056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205978"/>
            <a:ext cx="7772400" cy="85725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085850"/>
            <a:ext cx="7772400" cy="3429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172200" y="4643437"/>
            <a:ext cx="2476500" cy="357188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EC38DDCE-A2E0-4ED5-91D6-A39DA716103D}" type="datetimeFigureOut">
              <a:rPr lang="en-US" smtClean="0"/>
              <a:t>3/16/2024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4629150"/>
            <a:ext cx="3962400" cy="3429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46304" y="4657725"/>
            <a:ext cx="457200" cy="3429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38DDCE-A2E0-4ED5-91D6-A39DA716103D}" type="datetimeFigureOut">
              <a:rPr lang="en-US" smtClean="0"/>
              <a:t>3/16/2024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228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835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555A1D-87F4-4EEF-7730-BD0B829FF6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3CCEB9-C76A-F615-4FA2-F3D3BC1383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1F32E9-AE51-A9F5-B0A0-9D3AFF7266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F17B67-DE7E-48D3-AE6C-F973C59AD398}" type="datetimeFigureOut">
              <a:rPr lang="en-US" smtClean="0"/>
              <a:t>3/16/2024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7F8265-7B4B-6226-FA7D-EB9ACC2787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62AE72-197E-93CF-7832-64E8FA3043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291CB8-BB99-40C6-9101-FD8EFAE681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826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665327-8228-406E-8BCB-8A6EFFCB708E}" type="datetimeFigureOut">
              <a:rPr lang="zh-CN" altLang="en-US" smtClean="0"/>
              <a:t>2024/3/16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2F427C-CBCB-47E0-B4FF-EC06D96186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2618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6" r:id="rId2"/>
    <p:sldLayoutId id="2147483741" r:id="rId3"/>
    <p:sldLayoutId id="2147483744" r:id="rId4"/>
    <p:sldLayoutId id="2147483765" r:id="rId5"/>
    <p:sldLayoutId id="2147483767" r:id="rId6"/>
    <p:sldLayoutId id="2147483768" r:id="rId7"/>
    <p:sldLayoutId id="2147483786" r:id="rId8"/>
    <p:sldLayoutId id="2147483787" r:id="rId9"/>
    <p:sldLayoutId id="2147483788" r:id="rId10"/>
    <p:sldLayoutId id="2147483789" r:id="rId11"/>
    <p:sldLayoutId id="2147483790" r:id="rId12"/>
  </p:sldLayoutIdLst>
  <p:transition spd="slow">
    <p:fad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0000" t="-10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5" y="137319"/>
            <a:ext cx="4114800" cy="571500"/>
          </a:xfrm>
          <a:prstGeom prst="rect">
            <a:avLst/>
          </a:prstGeom>
        </p:spPr>
        <p:txBody>
          <a:bodyPr vert="horz" lIns="72405" tIns="36203" rIns="72405" bIns="36203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5" y="800106"/>
            <a:ext cx="4114800" cy="2262982"/>
          </a:xfrm>
          <a:prstGeom prst="rect">
            <a:avLst/>
          </a:prstGeom>
        </p:spPr>
        <p:txBody>
          <a:bodyPr vert="horz" lIns="72405" tIns="36203" rIns="72405" bIns="36203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5" y="3178182"/>
            <a:ext cx="1066800" cy="182563"/>
          </a:xfrm>
          <a:prstGeom prst="rect">
            <a:avLst/>
          </a:prstGeom>
        </p:spPr>
        <p:txBody>
          <a:bodyPr vert="horz" lIns="72405" tIns="36203" rIns="72405" bIns="36203" rtlCol="0" anchor="ctr"/>
          <a:lstStyle>
            <a:lvl1pPr algn="l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4304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43040"/>
              <a:t>3/16/2024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1" y="3178182"/>
            <a:ext cx="1447800" cy="182563"/>
          </a:xfrm>
          <a:prstGeom prst="rect">
            <a:avLst/>
          </a:prstGeom>
        </p:spPr>
        <p:txBody>
          <a:bodyPr vert="horz" lIns="72405" tIns="36203" rIns="72405" bIns="36203" rtlCol="0" anchor="ctr"/>
          <a:lstStyle>
            <a:lvl1pPr algn="ct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4304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5" y="3178182"/>
            <a:ext cx="1066800" cy="182563"/>
          </a:xfrm>
          <a:prstGeom prst="rect">
            <a:avLst/>
          </a:prstGeom>
        </p:spPr>
        <p:txBody>
          <a:bodyPr vert="horz" lIns="72405" tIns="36203" rIns="72405" bIns="36203" rtlCol="0" anchor="ctr"/>
          <a:lstStyle>
            <a:lvl1pPr algn="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4304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4304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9333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</p:sldLayoutIdLst>
  <p:txStyles>
    <p:titleStyle>
      <a:lvl1pPr algn="ctr" defTabSz="543040" rtl="0" eaLnBrk="1" latinLnBrk="0" hangingPunct="1">
        <a:spcBef>
          <a:spcPct val="0"/>
        </a:spcBef>
        <a:buNone/>
        <a:defRPr sz="262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3640" indent="-203640" algn="l" defTabSz="543040" rtl="0" eaLnBrk="1" latinLnBrk="0" hangingPunct="1">
        <a:spcBef>
          <a:spcPct val="20000"/>
        </a:spcBef>
        <a:buFont typeface="Arial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1pPr>
      <a:lvl2pPr marL="441219" indent="-169700" algn="l" defTabSz="543040" rtl="0" eaLnBrk="1" latinLnBrk="0" hangingPunct="1">
        <a:spcBef>
          <a:spcPct val="20000"/>
        </a:spcBef>
        <a:buFont typeface="Arial" pitchFamily="34" charset="0"/>
        <a:buChar char="–"/>
        <a:defRPr sz="1650" kern="1200">
          <a:solidFill>
            <a:schemeClr val="tx1"/>
          </a:solidFill>
          <a:latin typeface="+mn-lt"/>
          <a:ea typeface="+mn-ea"/>
          <a:cs typeface="+mn-cs"/>
        </a:defRPr>
      </a:lvl2pPr>
      <a:lvl3pPr marL="678799" indent="-135759" algn="l" defTabSz="543040" rtl="0" eaLnBrk="1" latinLnBrk="0" hangingPunct="1">
        <a:spcBef>
          <a:spcPct val="20000"/>
        </a:spcBef>
        <a:buFont typeface="Arial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3pPr>
      <a:lvl4pPr marL="950318" indent="-135759" algn="l" defTabSz="543040" rtl="0" eaLnBrk="1" latinLnBrk="0" hangingPunct="1">
        <a:spcBef>
          <a:spcPct val="20000"/>
        </a:spcBef>
        <a:buFont typeface="Arial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21836" indent="-135759" algn="l" defTabSz="543040" rtl="0" eaLnBrk="1" latinLnBrk="0" hangingPunct="1">
        <a:spcBef>
          <a:spcPct val="20000"/>
        </a:spcBef>
        <a:buFont typeface="Arial" pitchFamily="34" charset="0"/>
        <a:buChar char="»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493357" indent="-135759" algn="l" defTabSz="54304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764876" indent="-135759" algn="l" defTabSz="54304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036396" indent="-135759" algn="l" defTabSz="54304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307916" indent="-135759" algn="l" defTabSz="54304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43040" rtl="0" eaLnBrk="1" latinLnBrk="0" hangingPunct="1">
        <a:defRPr sz="1050" kern="1200">
          <a:solidFill>
            <a:schemeClr val="tx1"/>
          </a:solidFill>
          <a:latin typeface="+mn-lt"/>
          <a:ea typeface="+mn-ea"/>
          <a:cs typeface="+mn-cs"/>
        </a:defRPr>
      </a:lvl1pPr>
      <a:lvl2pPr marL="271520" algn="l" defTabSz="543040" rtl="0" eaLnBrk="1" latinLnBrk="0" hangingPunct="1">
        <a:defRPr sz="1050" kern="1200">
          <a:solidFill>
            <a:schemeClr val="tx1"/>
          </a:solidFill>
          <a:latin typeface="+mn-lt"/>
          <a:ea typeface="+mn-ea"/>
          <a:cs typeface="+mn-cs"/>
        </a:defRPr>
      </a:lvl2pPr>
      <a:lvl3pPr marL="543040" algn="l" defTabSz="543040" rtl="0" eaLnBrk="1" latinLnBrk="0" hangingPunct="1">
        <a:defRPr sz="1050" kern="1200">
          <a:solidFill>
            <a:schemeClr val="tx1"/>
          </a:solidFill>
          <a:latin typeface="+mn-lt"/>
          <a:ea typeface="+mn-ea"/>
          <a:cs typeface="+mn-cs"/>
        </a:defRPr>
      </a:lvl3pPr>
      <a:lvl4pPr marL="814559" algn="l" defTabSz="543040" rtl="0" eaLnBrk="1" latinLnBrk="0" hangingPunct="1">
        <a:defRPr sz="1050" kern="1200">
          <a:solidFill>
            <a:schemeClr val="tx1"/>
          </a:solidFill>
          <a:latin typeface="+mn-lt"/>
          <a:ea typeface="+mn-ea"/>
          <a:cs typeface="+mn-cs"/>
        </a:defRPr>
      </a:lvl4pPr>
      <a:lvl5pPr marL="1086077" algn="l" defTabSz="543040" rtl="0" eaLnBrk="1" latinLnBrk="0" hangingPunct="1">
        <a:defRPr sz="1050" kern="1200">
          <a:solidFill>
            <a:schemeClr val="tx1"/>
          </a:solidFill>
          <a:latin typeface="+mn-lt"/>
          <a:ea typeface="+mn-ea"/>
          <a:cs typeface="+mn-cs"/>
        </a:defRPr>
      </a:lvl5pPr>
      <a:lvl6pPr marL="1357598" algn="l" defTabSz="543040" rtl="0" eaLnBrk="1" latinLnBrk="0" hangingPunct="1">
        <a:defRPr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1629116" algn="l" defTabSz="543040" rtl="0" eaLnBrk="1" latinLnBrk="0" hangingPunct="1">
        <a:defRPr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1900637" algn="l" defTabSz="543040" rtl="0" eaLnBrk="1" latinLnBrk="0" hangingPunct="1">
        <a:defRPr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2172155" algn="l" defTabSz="543040" rtl="0" eaLnBrk="1" latinLnBrk="0" hangingPunct="1">
        <a:defRPr sz="10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alphaModFix amt="56000"/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002264"/>
            <a:ext cx="3027759" cy="31412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169261"/>
            <a:ext cx="1141809" cy="1774090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6456759" y="1257300"/>
            <a:ext cx="2114550" cy="211455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5999560" y="1"/>
            <a:ext cx="1202540" cy="85605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6454408" y="4572000"/>
            <a:ext cx="745301" cy="5715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7828359" y="0"/>
            <a:ext cx="514350" cy="857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584" y="339538"/>
            <a:ext cx="7053542" cy="105039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484" y="1539689"/>
            <a:ext cx="6709906" cy="31466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616730" y="1343026"/>
            <a:ext cx="742949" cy="2285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825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64D93CA5-2002-4485-809C-B38BBC9E2CBA}" type="datetimeFigureOut">
              <a:rPr lang="vi-VN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16/03/2024</a:t>
            </a:fld>
            <a:endParaRPr lang="vi-VN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713680" y="2418973"/>
            <a:ext cx="2894846" cy="2286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25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vi-VN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764406" y="221797"/>
            <a:ext cx="628649" cy="57576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1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E08D3A-38EF-4C53-9FAE-49C6B522B689}" type="slidenum">
              <a:rPr lang="vi-VN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947558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  <p:sldLayoutId id="2147483815" r:id="rId12"/>
    <p:sldLayoutId id="2147483816" r:id="rId13"/>
    <p:sldLayoutId id="2147483817" r:id="rId14"/>
    <p:sldLayoutId id="2147483818" r:id="rId15"/>
    <p:sldLayoutId id="2147483819" r:id="rId16"/>
    <p:sldLayoutId id="2147483820" r:id="rId17"/>
  </p:sldLayoutIdLst>
  <p:txStyles>
    <p:titleStyle>
      <a:lvl1pPr algn="l" defTabSz="342900" rtl="0" eaLnBrk="1" latinLnBrk="0" hangingPunct="1">
        <a:spcBef>
          <a:spcPct val="0"/>
        </a:spcBef>
        <a:buNone/>
        <a:defRPr sz="315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ts val="7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5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557213" indent="-214313" algn="l" defTabSz="342900" rtl="0" eaLnBrk="1" latinLnBrk="0" hangingPunct="1">
        <a:spcBef>
          <a:spcPts val="7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35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8572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2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2001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05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15430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05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187950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05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2288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05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25717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05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29146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05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>
            <a:extLst>
              <a:ext uri="{FF2B5EF4-FFF2-40B4-BE49-F238E27FC236}">
                <a16:creationId xmlns:a16="http://schemas.microsoft.com/office/drawing/2014/main" id="{C461E98D-0668-4962-B9C3-687483B7D01E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>
            <a:extLst>
              <a:ext uri="{FF2B5EF4-FFF2-40B4-BE49-F238E27FC236}">
                <a16:creationId xmlns:a16="http://schemas.microsoft.com/office/drawing/2014/main" id="{4492212E-904B-4EAA-949D-A140285F960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E9180F-4A64-4B69-A70B-A7879C975D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9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205F84-4B6E-4840-AB63-F294CBA76A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9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043B40-7EC1-4C1A-9A4A-EB138F10B4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5D56229B-3D8B-4998-8756-AF23935DF9D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1594278B-F97F-4D71-B63D-A09EFBE3ED7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-12700" y="4889898"/>
            <a:ext cx="20574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sz="1200">
                <a:latin typeface="Times New Roman" pitchFamily="18" charset="0"/>
                <a:cs typeface="Times New Roman" pitchFamily="18" charset="0"/>
              </a:rPr>
              <a:t>TaiLieu.VN</a:t>
            </a:r>
          </a:p>
        </p:txBody>
      </p:sp>
    </p:spTree>
    <p:extLst>
      <p:ext uri="{BB962C8B-B14F-4D97-AF65-F5344CB8AC3E}">
        <p14:creationId xmlns:p14="http://schemas.microsoft.com/office/powerpoint/2010/main" val="1012530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  <p:sldLayoutId id="2147483832" r:id="rId11"/>
    <p:sldLayoutId id="2147483833" r:id="rId12"/>
    <p:sldLayoutId id="2147483834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6350"/>
            <a:ext cx="9144000" cy="5149850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9906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1620442"/>
            <a:ext cx="6447501" cy="29105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3850" y="4531022"/>
            <a:ext cx="68395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16/03/2024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8001" y="4531022"/>
            <a:ext cx="472320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2998" y="4531022"/>
            <a:ext cx="51250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697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7" r:id="rId1"/>
    <p:sldLayoutId id="2147483838" r:id="rId2"/>
    <p:sldLayoutId id="2147483839" r:id="rId3"/>
    <p:sldLayoutId id="2147483840" r:id="rId4"/>
    <p:sldLayoutId id="2147483841" r:id="rId5"/>
    <p:sldLayoutId id="2147483842" r:id="rId6"/>
    <p:sldLayoutId id="2147483843" r:id="rId7"/>
    <p:sldLayoutId id="2147483844" r:id="rId8"/>
    <p:sldLayoutId id="2147483845" r:id="rId9"/>
    <p:sldLayoutId id="2147483846" r:id="rId10"/>
    <p:sldLayoutId id="2147483847" r:id="rId11"/>
    <p:sldLayoutId id="2147483848" r:id="rId12"/>
    <p:sldLayoutId id="2147483849" r:id="rId13"/>
    <p:sldLayoutId id="2147483850" r:id="rId14"/>
    <p:sldLayoutId id="2147483851" r:id="rId15"/>
    <p:sldLayoutId id="2147483852" r:id="rId16"/>
    <p:sldLayoutId id="2147483853" r:id="rId17"/>
  </p:sldLayoutIdLst>
  <p:txStyles>
    <p:titleStyle>
      <a:lvl1pPr algn="l" defTabSz="342900" rtl="0" eaLnBrk="1" latinLnBrk="0" hangingPunct="1">
        <a:spcBef>
          <a:spcPct val="0"/>
        </a:spcBef>
        <a:buNone/>
        <a:defRPr sz="27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16/03/2024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047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5" r:id="rId1"/>
    <p:sldLayoutId id="2147483856" r:id="rId2"/>
    <p:sldLayoutId id="2147483857" r:id="rId3"/>
    <p:sldLayoutId id="2147483858" r:id="rId4"/>
    <p:sldLayoutId id="2147483859" r:id="rId5"/>
    <p:sldLayoutId id="2147483860" r:id="rId6"/>
    <p:sldLayoutId id="2147483861" r:id="rId7"/>
    <p:sldLayoutId id="2147483862" r:id="rId8"/>
    <p:sldLayoutId id="2147483863" r:id="rId9"/>
    <p:sldLayoutId id="2147483864" r:id="rId10"/>
    <p:sldLayoutId id="214748386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14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3.png"/><Relationship Id="rId4" Type="http://schemas.openxmlformats.org/officeDocument/2006/relationships/image" Target="../media/image6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0.png"/><Relationship Id="rId2" Type="http://schemas.openxmlformats.org/officeDocument/2006/relationships/image" Target="../media/image590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9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tags" Target="../tags/tag3.xml"/><Relationship Id="rId7" Type="http://schemas.openxmlformats.org/officeDocument/2006/relationships/image" Target="../media/image14.jpeg"/><Relationship Id="rId12" Type="http://schemas.openxmlformats.org/officeDocument/2006/relationships/image" Target="../media/image19.png"/><Relationship Id="rId2" Type="http://schemas.openxmlformats.org/officeDocument/2006/relationships/tags" Target="../tags/tag2.xml"/><Relationship Id="rId16" Type="http://schemas.openxmlformats.org/officeDocument/2006/relationships/image" Target="../media/image23.png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75.xml"/><Relationship Id="rId11" Type="http://schemas.openxmlformats.org/officeDocument/2006/relationships/image" Target="../media/image18.png"/><Relationship Id="rId5" Type="http://schemas.openxmlformats.org/officeDocument/2006/relationships/tags" Target="../tags/tag5.xml"/><Relationship Id="rId15" Type="http://schemas.openxmlformats.org/officeDocument/2006/relationships/image" Target="../media/image22.png"/><Relationship Id="rId10" Type="http://schemas.openxmlformats.org/officeDocument/2006/relationships/image" Target="../media/image17.jpeg"/><Relationship Id="rId4" Type="http://schemas.openxmlformats.org/officeDocument/2006/relationships/tags" Target="../tags/tag4.xml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13" Type="http://schemas.openxmlformats.org/officeDocument/2006/relationships/image" Target="../media/image73.gif"/><Relationship Id="rId18" Type="http://schemas.openxmlformats.org/officeDocument/2006/relationships/slide" Target="slide27.xml"/><Relationship Id="rId3" Type="http://schemas.openxmlformats.org/officeDocument/2006/relationships/slideLayout" Target="../slideLayouts/slideLayout89.xml"/><Relationship Id="rId7" Type="http://schemas.openxmlformats.org/officeDocument/2006/relationships/slide" Target="slide21.xml"/><Relationship Id="rId12" Type="http://schemas.openxmlformats.org/officeDocument/2006/relationships/slide" Target="slide26.xml"/><Relationship Id="rId17" Type="http://schemas.openxmlformats.org/officeDocument/2006/relationships/image" Target="../media/image76.png"/><Relationship Id="rId2" Type="http://schemas.openxmlformats.org/officeDocument/2006/relationships/audio" Target="../media/media5.wav"/><Relationship Id="rId16" Type="http://schemas.openxmlformats.org/officeDocument/2006/relationships/image" Target="../media/image25.png"/><Relationship Id="rId1" Type="http://schemas.microsoft.com/office/2007/relationships/media" Target="../media/media5.wav"/><Relationship Id="rId6" Type="http://schemas.openxmlformats.org/officeDocument/2006/relationships/image" Target="../media/image72.png"/><Relationship Id="rId11" Type="http://schemas.openxmlformats.org/officeDocument/2006/relationships/slide" Target="slide25.xml"/><Relationship Id="rId5" Type="http://schemas.openxmlformats.org/officeDocument/2006/relationships/image" Target="../media/image71.png"/><Relationship Id="rId15" Type="http://schemas.openxmlformats.org/officeDocument/2006/relationships/image" Target="../media/image75.gif"/><Relationship Id="rId10" Type="http://schemas.openxmlformats.org/officeDocument/2006/relationships/slide" Target="slide24.xml"/><Relationship Id="rId19" Type="http://schemas.openxmlformats.org/officeDocument/2006/relationships/slide" Target="slide28.xml"/><Relationship Id="rId4" Type="http://schemas.openxmlformats.org/officeDocument/2006/relationships/notesSlide" Target="../notesSlides/notesSlide8.xml"/><Relationship Id="rId9" Type="http://schemas.openxmlformats.org/officeDocument/2006/relationships/slide" Target="slide23.xml"/><Relationship Id="rId14" Type="http://schemas.openxmlformats.org/officeDocument/2006/relationships/image" Target="../media/image74.gif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81.png"/><Relationship Id="rId18" Type="http://schemas.openxmlformats.org/officeDocument/2006/relationships/image" Target="../media/image80.png"/><Relationship Id="rId3" Type="http://schemas.openxmlformats.org/officeDocument/2006/relationships/slideLayout" Target="../slideLayouts/slideLayout105.xml"/><Relationship Id="rId21" Type="http://schemas.openxmlformats.org/officeDocument/2006/relationships/slide" Target="slide20.xml"/><Relationship Id="rId7" Type="http://schemas.openxmlformats.org/officeDocument/2006/relationships/image" Target="../media/image77.png"/><Relationship Id="rId12" Type="http://schemas.microsoft.com/office/2007/relationships/hdphoto" Target="../media/hdphoto5.wdp"/><Relationship Id="rId17" Type="http://schemas.openxmlformats.org/officeDocument/2006/relationships/image" Target="../media/image98.png"/><Relationship Id="rId2" Type="http://schemas.openxmlformats.org/officeDocument/2006/relationships/video" Target="../media/media4.mp4"/><Relationship Id="rId16" Type="http://schemas.openxmlformats.org/officeDocument/2006/relationships/image" Target="../media/image97.png"/><Relationship Id="rId20" Type="http://schemas.openxmlformats.org/officeDocument/2006/relationships/image" Target="../media/image83.png"/><Relationship Id="rId1" Type="http://schemas.microsoft.com/office/2007/relationships/media" Target="../media/media4.mp4"/><Relationship Id="rId6" Type="http://schemas.openxmlformats.org/officeDocument/2006/relationships/audio" Target="../media/audio5.wav"/><Relationship Id="rId11" Type="http://schemas.openxmlformats.org/officeDocument/2006/relationships/image" Target="../media/image79.png"/><Relationship Id="rId5" Type="http://schemas.openxmlformats.org/officeDocument/2006/relationships/audio" Target="../media/audio4.wav"/><Relationship Id="rId15" Type="http://schemas.openxmlformats.org/officeDocument/2006/relationships/image" Target="../media/image96.png"/><Relationship Id="rId10" Type="http://schemas.microsoft.com/office/2007/relationships/hdphoto" Target="../media/hdphoto4.wdp"/><Relationship Id="rId19" Type="http://schemas.openxmlformats.org/officeDocument/2006/relationships/image" Target="../media/image82.png"/><Relationship Id="rId4" Type="http://schemas.openxmlformats.org/officeDocument/2006/relationships/audio" Target="../media/audio3.wav"/><Relationship Id="rId9" Type="http://schemas.openxmlformats.org/officeDocument/2006/relationships/image" Target="../media/image78.png"/><Relationship Id="rId14" Type="http://schemas.openxmlformats.org/officeDocument/2006/relationships/image" Target="../media/image95.png"/><Relationship Id="rId22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103.png"/><Relationship Id="rId18" Type="http://schemas.openxmlformats.org/officeDocument/2006/relationships/image" Target="../media/image40.png"/><Relationship Id="rId3" Type="http://schemas.openxmlformats.org/officeDocument/2006/relationships/slideLayout" Target="../slideLayouts/slideLayout105.xml"/><Relationship Id="rId7" Type="http://schemas.openxmlformats.org/officeDocument/2006/relationships/image" Target="../media/image79.png"/><Relationship Id="rId12" Type="http://schemas.openxmlformats.org/officeDocument/2006/relationships/image" Target="../media/image102.png"/><Relationship Id="rId17" Type="http://schemas.openxmlformats.org/officeDocument/2006/relationships/slide" Target="slide20.xml"/><Relationship Id="rId2" Type="http://schemas.openxmlformats.org/officeDocument/2006/relationships/video" Target="../media/media4.mp4"/><Relationship Id="rId16" Type="http://schemas.openxmlformats.org/officeDocument/2006/relationships/image" Target="../media/image84.png"/><Relationship Id="rId1" Type="http://schemas.microsoft.com/office/2007/relationships/media" Target="../media/media4.mp4"/><Relationship Id="rId6" Type="http://schemas.openxmlformats.org/officeDocument/2006/relationships/audio" Target="../media/audio4.wav"/><Relationship Id="rId11" Type="http://schemas.openxmlformats.org/officeDocument/2006/relationships/image" Target="../media/image101.png"/><Relationship Id="rId5" Type="http://schemas.openxmlformats.org/officeDocument/2006/relationships/audio" Target="../media/audio5.wav"/><Relationship Id="rId15" Type="http://schemas.openxmlformats.org/officeDocument/2006/relationships/image" Target="../media/image82.png"/><Relationship Id="rId10" Type="http://schemas.openxmlformats.org/officeDocument/2006/relationships/image" Target="../media/image100.png"/><Relationship Id="rId4" Type="http://schemas.openxmlformats.org/officeDocument/2006/relationships/audio" Target="../media/audio3.wav"/><Relationship Id="rId9" Type="http://schemas.openxmlformats.org/officeDocument/2006/relationships/image" Target="../media/image85.png"/><Relationship Id="rId14" Type="http://schemas.openxmlformats.org/officeDocument/2006/relationships/image" Target="../media/image83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108.png"/><Relationship Id="rId18" Type="http://schemas.openxmlformats.org/officeDocument/2006/relationships/image" Target="../media/image40.png"/><Relationship Id="rId3" Type="http://schemas.openxmlformats.org/officeDocument/2006/relationships/slideLayout" Target="../slideLayouts/slideLayout105.xml"/><Relationship Id="rId7" Type="http://schemas.openxmlformats.org/officeDocument/2006/relationships/image" Target="../media/image79.png"/><Relationship Id="rId12" Type="http://schemas.openxmlformats.org/officeDocument/2006/relationships/image" Target="../media/image107.png"/><Relationship Id="rId17" Type="http://schemas.openxmlformats.org/officeDocument/2006/relationships/slide" Target="slide20.xml"/><Relationship Id="rId2" Type="http://schemas.openxmlformats.org/officeDocument/2006/relationships/video" Target="../media/media4.mp4"/><Relationship Id="rId16" Type="http://schemas.openxmlformats.org/officeDocument/2006/relationships/image" Target="../media/image84.png"/><Relationship Id="rId1" Type="http://schemas.microsoft.com/office/2007/relationships/media" Target="../media/media4.mp4"/><Relationship Id="rId6" Type="http://schemas.openxmlformats.org/officeDocument/2006/relationships/audio" Target="../media/audio4.wav"/><Relationship Id="rId11" Type="http://schemas.openxmlformats.org/officeDocument/2006/relationships/image" Target="../media/image106.png"/><Relationship Id="rId5" Type="http://schemas.openxmlformats.org/officeDocument/2006/relationships/audio" Target="../media/audio5.wav"/><Relationship Id="rId15" Type="http://schemas.openxmlformats.org/officeDocument/2006/relationships/image" Target="../media/image82.png"/><Relationship Id="rId10" Type="http://schemas.openxmlformats.org/officeDocument/2006/relationships/image" Target="../media/image105.png"/><Relationship Id="rId4" Type="http://schemas.openxmlformats.org/officeDocument/2006/relationships/audio" Target="../media/audio3.wav"/><Relationship Id="rId9" Type="http://schemas.openxmlformats.org/officeDocument/2006/relationships/image" Target="../media/image87.png"/><Relationship Id="rId14" Type="http://schemas.openxmlformats.org/officeDocument/2006/relationships/image" Target="../media/image8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microsoft.com/office/2007/relationships/hdphoto" Target="../media/hdphoto5.wdp"/><Relationship Id="rId18" Type="http://schemas.openxmlformats.org/officeDocument/2006/relationships/image" Target="../media/image92.png"/><Relationship Id="rId3" Type="http://schemas.openxmlformats.org/officeDocument/2006/relationships/slideLayout" Target="../slideLayouts/slideLayout105.xml"/><Relationship Id="rId21" Type="http://schemas.openxmlformats.org/officeDocument/2006/relationships/image" Target="../media/image83.png"/><Relationship Id="rId7" Type="http://schemas.openxmlformats.org/officeDocument/2006/relationships/audio" Target="../media/audio5.wav"/><Relationship Id="rId12" Type="http://schemas.openxmlformats.org/officeDocument/2006/relationships/image" Target="../media/image79.png"/><Relationship Id="rId17" Type="http://schemas.openxmlformats.org/officeDocument/2006/relationships/image" Target="../media/image91.png"/><Relationship Id="rId2" Type="http://schemas.openxmlformats.org/officeDocument/2006/relationships/video" Target="../media/media4.mp4"/><Relationship Id="rId16" Type="http://schemas.openxmlformats.org/officeDocument/2006/relationships/image" Target="../media/image90.png"/><Relationship Id="rId20" Type="http://schemas.openxmlformats.org/officeDocument/2006/relationships/image" Target="../media/image82.png"/><Relationship Id="rId1" Type="http://schemas.microsoft.com/office/2007/relationships/media" Target="../media/media4.mp4"/><Relationship Id="rId6" Type="http://schemas.openxmlformats.org/officeDocument/2006/relationships/audio" Target="../media/audio4.wav"/><Relationship Id="rId11" Type="http://schemas.microsoft.com/office/2007/relationships/hdphoto" Target="../media/hdphoto4.wdp"/><Relationship Id="rId5" Type="http://schemas.openxmlformats.org/officeDocument/2006/relationships/audio" Target="../media/audio3.wav"/><Relationship Id="rId15" Type="http://schemas.openxmlformats.org/officeDocument/2006/relationships/image" Target="../media/image89.png"/><Relationship Id="rId23" Type="http://schemas.openxmlformats.org/officeDocument/2006/relationships/image" Target="../media/image40.png"/><Relationship Id="rId10" Type="http://schemas.openxmlformats.org/officeDocument/2006/relationships/image" Target="../media/image78.png"/><Relationship Id="rId19" Type="http://schemas.openxmlformats.org/officeDocument/2006/relationships/image" Target="../media/image80.png"/><Relationship Id="rId4" Type="http://schemas.openxmlformats.org/officeDocument/2006/relationships/notesSlide" Target="../notesSlides/notesSlide9.xml"/><Relationship Id="rId9" Type="http://schemas.microsoft.com/office/2007/relationships/hdphoto" Target="../media/hdphoto3.wdp"/><Relationship Id="rId14" Type="http://schemas.openxmlformats.org/officeDocument/2006/relationships/image" Target="../media/image88.png"/><Relationship Id="rId22" Type="http://schemas.openxmlformats.org/officeDocument/2006/relationships/slide" Target="slide20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microsoft.com/office/2007/relationships/hdphoto" Target="../media/hdphoto5.wdp"/><Relationship Id="rId18" Type="http://schemas.openxmlformats.org/officeDocument/2006/relationships/image" Target="../media/image118.png"/><Relationship Id="rId3" Type="http://schemas.openxmlformats.org/officeDocument/2006/relationships/slideLayout" Target="../slideLayouts/slideLayout105.xml"/><Relationship Id="rId21" Type="http://schemas.openxmlformats.org/officeDocument/2006/relationships/image" Target="../media/image83.png"/><Relationship Id="rId7" Type="http://schemas.openxmlformats.org/officeDocument/2006/relationships/audio" Target="../media/audio5.wav"/><Relationship Id="rId12" Type="http://schemas.openxmlformats.org/officeDocument/2006/relationships/image" Target="../media/image79.png"/><Relationship Id="rId17" Type="http://schemas.openxmlformats.org/officeDocument/2006/relationships/image" Target="../media/image117.png"/><Relationship Id="rId2" Type="http://schemas.openxmlformats.org/officeDocument/2006/relationships/video" Target="../media/media4.mp4"/><Relationship Id="rId16" Type="http://schemas.openxmlformats.org/officeDocument/2006/relationships/image" Target="../media/image116.png"/><Relationship Id="rId20" Type="http://schemas.openxmlformats.org/officeDocument/2006/relationships/image" Target="../media/image82.png"/><Relationship Id="rId1" Type="http://schemas.microsoft.com/office/2007/relationships/media" Target="../media/media4.mp4"/><Relationship Id="rId6" Type="http://schemas.openxmlformats.org/officeDocument/2006/relationships/audio" Target="../media/audio4.wav"/><Relationship Id="rId11" Type="http://schemas.microsoft.com/office/2007/relationships/hdphoto" Target="../media/hdphoto4.wdp"/><Relationship Id="rId5" Type="http://schemas.openxmlformats.org/officeDocument/2006/relationships/audio" Target="../media/audio3.wav"/><Relationship Id="rId15" Type="http://schemas.openxmlformats.org/officeDocument/2006/relationships/image" Target="../media/image115.png"/><Relationship Id="rId23" Type="http://schemas.openxmlformats.org/officeDocument/2006/relationships/image" Target="../media/image40.png"/><Relationship Id="rId10" Type="http://schemas.openxmlformats.org/officeDocument/2006/relationships/image" Target="../media/image78.png"/><Relationship Id="rId19" Type="http://schemas.openxmlformats.org/officeDocument/2006/relationships/image" Target="../media/image80.png"/><Relationship Id="rId4" Type="http://schemas.openxmlformats.org/officeDocument/2006/relationships/notesSlide" Target="../notesSlides/notesSlide10.xml"/><Relationship Id="rId9" Type="http://schemas.microsoft.com/office/2007/relationships/hdphoto" Target="../media/hdphoto3.wdp"/><Relationship Id="rId14" Type="http://schemas.openxmlformats.org/officeDocument/2006/relationships/image" Target="../media/image93.png"/><Relationship Id="rId22" Type="http://schemas.openxmlformats.org/officeDocument/2006/relationships/slide" Target="slide20.xml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94.png"/><Relationship Id="rId18" Type="http://schemas.openxmlformats.org/officeDocument/2006/relationships/image" Target="../media/image82.png"/><Relationship Id="rId3" Type="http://schemas.openxmlformats.org/officeDocument/2006/relationships/slideLayout" Target="../slideLayouts/slideLayout105.xml"/><Relationship Id="rId21" Type="http://schemas.openxmlformats.org/officeDocument/2006/relationships/image" Target="../media/image40.png"/><Relationship Id="rId7" Type="http://schemas.openxmlformats.org/officeDocument/2006/relationships/image" Target="../media/image77.png"/><Relationship Id="rId12" Type="http://schemas.microsoft.com/office/2007/relationships/hdphoto" Target="../media/hdphoto5.wdp"/><Relationship Id="rId17" Type="http://schemas.openxmlformats.org/officeDocument/2006/relationships/image" Target="../media/image83.png"/><Relationship Id="rId2" Type="http://schemas.openxmlformats.org/officeDocument/2006/relationships/video" Target="../media/media4.mp4"/><Relationship Id="rId16" Type="http://schemas.openxmlformats.org/officeDocument/2006/relationships/image" Target="../media/image109.png"/><Relationship Id="rId20" Type="http://schemas.openxmlformats.org/officeDocument/2006/relationships/slide" Target="slide20.xml"/><Relationship Id="rId1" Type="http://schemas.microsoft.com/office/2007/relationships/media" Target="../media/media4.mp4"/><Relationship Id="rId6" Type="http://schemas.openxmlformats.org/officeDocument/2006/relationships/audio" Target="../media/audio4.wav"/><Relationship Id="rId11" Type="http://schemas.openxmlformats.org/officeDocument/2006/relationships/image" Target="../media/image79.png"/><Relationship Id="rId5" Type="http://schemas.openxmlformats.org/officeDocument/2006/relationships/audio" Target="../media/audio5.wav"/><Relationship Id="rId15" Type="http://schemas.openxmlformats.org/officeDocument/2006/relationships/image" Target="../media/image104.png"/><Relationship Id="rId10" Type="http://schemas.microsoft.com/office/2007/relationships/hdphoto" Target="../media/hdphoto4.wdp"/><Relationship Id="rId19" Type="http://schemas.openxmlformats.org/officeDocument/2006/relationships/image" Target="../media/image84.png"/><Relationship Id="rId4" Type="http://schemas.openxmlformats.org/officeDocument/2006/relationships/audio" Target="../media/audio3.wav"/><Relationship Id="rId9" Type="http://schemas.openxmlformats.org/officeDocument/2006/relationships/image" Target="../media/image78.png"/><Relationship Id="rId14" Type="http://schemas.openxmlformats.org/officeDocument/2006/relationships/image" Target="../media/image9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slideLayout" Target="../slideLayouts/slideLayout105.xml"/><Relationship Id="rId7" Type="http://schemas.openxmlformats.org/officeDocument/2006/relationships/image" Target="../media/image83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audio" Target="../media/audio4.wav"/><Relationship Id="rId5" Type="http://schemas.openxmlformats.org/officeDocument/2006/relationships/audio" Target="../media/audio5.wav"/><Relationship Id="rId10" Type="http://schemas.openxmlformats.org/officeDocument/2006/relationships/image" Target="../media/image40.png"/><Relationship Id="rId4" Type="http://schemas.openxmlformats.org/officeDocument/2006/relationships/audio" Target="../media/audio3.wav"/><Relationship Id="rId9" Type="http://schemas.openxmlformats.org/officeDocument/2006/relationships/slide" Target="slide20.xml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10.png"/><Relationship Id="rId18" Type="http://schemas.openxmlformats.org/officeDocument/2006/relationships/image" Target="../media/image83.png"/><Relationship Id="rId3" Type="http://schemas.openxmlformats.org/officeDocument/2006/relationships/slideLayout" Target="../slideLayouts/slideLayout105.xml"/><Relationship Id="rId21" Type="http://schemas.openxmlformats.org/officeDocument/2006/relationships/slide" Target="slide20.xml"/><Relationship Id="rId7" Type="http://schemas.openxmlformats.org/officeDocument/2006/relationships/image" Target="../media/image77.png"/><Relationship Id="rId12" Type="http://schemas.microsoft.com/office/2007/relationships/hdphoto" Target="../media/hdphoto5.wdp"/><Relationship Id="rId17" Type="http://schemas.openxmlformats.org/officeDocument/2006/relationships/image" Target="../media/image114.png"/><Relationship Id="rId2" Type="http://schemas.openxmlformats.org/officeDocument/2006/relationships/video" Target="../media/media4.mp4"/><Relationship Id="rId16" Type="http://schemas.openxmlformats.org/officeDocument/2006/relationships/image" Target="../media/image113.png"/><Relationship Id="rId20" Type="http://schemas.openxmlformats.org/officeDocument/2006/relationships/image" Target="../media/image84.png"/><Relationship Id="rId1" Type="http://schemas.microsoft.com/office/2007/relationships/media" Target="../media/media4.mp4"/><Relationship Id="rId6" Type="http://schemas.openxmlformats.org/officeDocument/2006/relationships/audio" Target="../media/audio4.wav"/><Relationship Id="rId11" Type="http://schemas.openxmlformats.org/officeDocument/2006/relationships/image" Target="../media/image79.png"/><Relationship Id="rId5" Type="http://schemas.openxmlformats.org/officeDocument/2006/relationships/audio" Target="../media/audio5.wav"/><Relationship Id="rId15" Type="http://schemas.openxmlformats.org/officeDocument/2006/relationships/image" Target="../media/image112.png"/><Relationship Id="rId10" Type="http://schemas.microsoft.com/office/2007/relationships/hdphoto" Target="../media/hdphoto4.wdp"/><Relationship Id="rId19" Type="http://schemas.openxmlformats.org/officeDocument/2006/relationships/image" Target="../media/image82.png"/><Relationship Id="rId4" Type="http://schemas.openxmlformats.org/officeDocument/2006/relationships/audio" Target="../media/audio3.wav"/><Relationship Id="rId9" Type="http://schemas.openxmlformats.org/officeDocument/2006/relationships/image" Target="../media/image78.png"/><Relationship Id="rId14" Type="http://schemas.openxmlformats.org/officeDocument/2006/relationships/image" Target="../media/image111.png"/><Relationship Id="rId22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1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4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1.wdp"/><Relationship Id="rId5" Type="http://schemas.openxmlformats.org/officeDocument/2006/relationships/image" Target="../media/image27.png"/><Relationship Id="rId10" Type="http://schemas.openxmlformats.org/officeDocument/2006/relationships/image" Target="../media/image25.png"/><Relationship Id="rId4" Type="http://schemas.openxmlformats.org/officeDocument/2006/relationships/image" Target="../media/image26.jpeg"/><Relationship Id="rId9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7.png"/><Relationship Id="rId18" Type="http://schemas.openxmlformats.org/officeDocument/2006/relationships/slide" Target="slide6.xml"/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30.png"/><Relationship Id="rId12" Type="http://schemas.openxmlformats.org/officeDocument/2006/relationships/image" Target="../media/image36.png"/><Relationship Id="rId17" Type="http://schemas.openxmlformats.org/officeDocument/2006/relationships/image" Target="../media/image38.png"/><Relationship Id="rId2" Type="http://schemas.openxmlformats.org/officeDocument/2006/relationships/video" Target="../media/media3.mp4"/><Relationship Id="rId16" Type="http://schemas.openxmlformats.org/officeDocument/2006/relationships/image" Target="../media/image39.png"/><Relationship Id="rId1" Type="http://schemas.microsoft.com/office/2007/relationships/media" Target="../media/media3.mp4"/><Relationship Id="rId6" Type="http://schemas.openxmlformats.org/officeDocument/2006/relationships/audio" Target="../media/audio2.wav"/><Relationship Id="rId11" Type="http://schemas.openxmlformats.org/officeDocument/2006/relationships/image" Target="../media/image35.png"/><Relationship Id="rId5" Type="http://schemas.openxmlformats.org/officeDocument/2006/relationships/audio" Target="../media/audio1.wav"/><Relationship Id="rId15" Type="http://schemas.openxmlformats.org/officeDocument/2006/relationships/image" Target="../media/image33.png"/><Relationship Id="rId10" Type="http://schemas.openxmlformats.org/officeDocument/2006/relationships/image" Target="../media/image34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32.png"/><Relationship Id="rId14" Type="http://schemas.openxmlformats.org/officeDocument/2006/relationships/slide" Target="slide1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40.png"/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30.png"/><Relationship Id="rId12" Type="http://schemas.openxmlformats.org/officeDocument/2006/relationships/image" Target="../media/image33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audio" Target="../media/audio2.wav"/><Relationship Id="rId11" Type="http://schemas.openxmlformats.org/officeDocument/2006/relationships/slide" Target="slide14.xml"/><Relationship Id="rId5" Type="http://schemas.openxmlformats.org/officeDocument/2006/relationships/audio" Target="../media/audio1.wav"/><Relationship Id="rId10" Type="http://schemas.openxmlformats.org/officeDocument/2006/relationships/image" Target="../media/image32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41.png"/><Relationship Id="rId14" Type="http://schemas.openxmlformats.org/officeDocument/2006/relationships/slide" Target="slide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45.png"/><Relationship Id="rId18" Type="http://schemas.openxmlformats.org/officeDocument/2006/relationships/image" Target="../media/image38.png"/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30.png"/><Relationship Id="rId12" Type="http://schemas.openxmlformats.org/officeDocument/2006/relationships/image" Target="../media/image44.png"/><Relationship Id="rId17" Type="http://schemas.openxmlformats.org/officeDocument/2006/relationships/slide" Target="slide8.xml"/><Relationship Id="rId2" Type="http://schemas.openxmlformats.org/officeDocument/2006/relationships/video" Target="../media/media3.mp4"/><Relationship Id="rId16" Type="http://schemas.openxmlformats.org/officeDocument/2006/relationships/image" Target="../media/image46.png"/><Relationship Id="rId1" Type="http://schemas.microsoft.com/office/2007/relationships/media" Target="../media/media3.mp4"/><Relationship Id="rId6" Type="http://schemas.openxmlformats.org/officeDocument/2006/relationships/audio" Target="../media/audio2.wav"/><Relationship Id="rId11" Type="http://schemas.openxmlformats.org/officeDocument/2006/relationships/image" Target="../media/image43.png"/><Relationship Id="rId5" Type="http://schemas.openxmlformats.org/officeDocument/2006/relationships/audio" Target="../media/audio1.wav"/><Relationship Id="rId15" Type="http://schemas.openxmlformats.org/officeDocument/2006/relationships/image" Target="../media/image33.png"/><Relationship Id="rId10" Type="http://schemas.openxmlformats.org/officeDocument/2006/relationships/image" Target="../media/image420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32.png"/><Relationship Id="rId14" Type="http://schemas.openxmlformats.org/officeDocument/2006/relationships/slide" Target="slide1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50.png"/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30.png"/><Relationship Id="rId12" Type="http://schemas.openxmlformats.org/officeDocument/2006/relationships/image" Target="../media/image49.png"/><Relationship Id="rId17" Type="http://schemas.openxmlformats.org/officeDocument/2006/relationships/image" Target="../media/image38.png"/><Relationship Id="rId2" Type="http://schemas.openxmlformats.org/officeDocument/2006/relationships/video" Target="../media/media3.mp4"/><Relationship Id="rId16" Type="http://schemas.openxmlformats.org/officeDocument/2006/relationships/slide" Target="slide9.xml"/><Relationship Id="rId1" Type="http://schemas.microsoft.com/office/2007/relationships/media" Target="../media/media3.mp4"/><Relationship Id="rId6" Type="http://schemas.openxmlformats.org/officeDocument/2006/relationships/audio" Target="../media/audio2.wav"/><Relationship Id="rId11" Type="http://schemas.openxmlformats.org/officeDocument/2006/relationships/image" Target="../media/image48.png"/><Relationship Id="rId5" Type="http://schemas.openxmlformats.org/officeDocument/2006/relationships/audio" Target="../media/audio1.wav"/><Relationship Id="rId15" Type="http://schemas.openxmlformats.org/officeDocument/2006/relationships/image" Target="../media/image33.png"/><Relationship Id="rId10" Type="http://schemas.openxmlformats.org/officeDocument/2006/relationships/image" Target="../media/image47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32.png"/><Relationship Id="rId14" Type="http://schemas.openxmlformats.org/officeDocument/2006/relationships/slide" Target="slide1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3.png"/><Relationship Id="rId18" Type="http://schemas.openxmlformats.org/officeDocument/2006/relationships/slide" Target="slide10.xml"/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30.png"/><Relationship Id="rId12" Type="http://schemas.openxmlformats.org/officeDocument/2006/relationships/slide" Target="slide14.xml"/><Relationship Id="rId17" Type="http://schemas.openxmlformats.org/officeDocument/2006/relationships/image" Target="../media/image40.png"/><Relationship Id="rId2" Type="http://schemas.openxmlformats.org/officeDocument/2006/relationships/video" Target="../media/media4.mp4"/><Relationship Id="rId16" Type="http://schemas.openxmlformats.org/officeDocument/2006/relationships/image" Target="../media/image55.png"/><Relationship Id="rId1" Type="http://schemas.microsoft.com/office/2007/relationships/media" Target="../media/media4.mp4"/><Relationship Id="rId6" Type="http://schemas.openxmlformats.org/officeDocument/2006/relationships/audio" Target="../media/audio2.wav"/><Relationship Id="rId11" Type="http://schemas.openxmlformats.org/officeDocument/2006/relationships/image" Target="../media/image52.png"/><Relationship Id="rId5" Type="http://schemas.openxmlformats.org/officeDocument/2006/relationships/audio" Target="../media/audio1.wav"/><Relationship Id="rId15" Type="http://schemas.openxmlformats.org/officeDocument/2006/relationships/image" Target="../media/image54.png"/><Relationship Id="rId10" Type="http://schemas.openxmlformats.org/officeDocument/2006/relationships/image" Target="../media/image32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51.png"/><Relationship Id="rId14" Type="http://schemas.openxmlformats.org/officeDocument/2006/relationships/image" Target="../media/image5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>
            <a:extLst>
              <a:ext uri="{FF2B5EF4-FFF2-40B4-BE49-F238E27FC236}">
                <a16:creationId xmlns:a16="http://schemas.microsoft.com/office/drawing/2014/main" id="{5984741D-3DD5-4BFB-8999-DB84B634E4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B9D8EF7-5C68-4207-9E40-BF4FB97BD6F3}"/>
              </a:ext>
            </a:extLst>
          </p:cNvPr>
          <p:cNvSpPr txBox="1"/>
          <p:nvPr/>
        </p:nvSpPr>
        <p:spPr>
          <a:xfrm>
            <a:off x="3132875" y="1699932"/>
            <a:ext cx="3994965" cy="972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5720" b="1" spc="36" dirty="0">
                <a:ln w="9525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glow rad="101600">
                    <a:srgbClr val="8064A2">
                      <a:satMod val="175000"/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Agency FB" panose="020B0503020202020204" pitchFamily="34" charset="0"/>
              </a:rPr>
              <a:t>WELCOME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79BB857C-4D90-4138-806A-ABFB36732B0A}"/>
                  </a:ext>
                </a:extLst>
              </p14:cNvPr>
              <p14:cNvContentPartPr/>
              <p14:nvPr/>
            </p14:nvContentPartPr>
            <p14:xfrm>
              <a:off x="0" y="0"/>
              <a:ext cx="360" cy="3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79BB857C-4D90-4138-806A-ABFB36732B0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9360" y="-9360"/>
                <a:ext cx="19080" cy="19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0983641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5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25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A6A7692-57D5-4748-B661-A3D29E5EBF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296" y="857295"/>
            <a:ext cx="4403409" cy="403855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C12137B-DB19-4EB6-85E1-758EE187DB38}"/>
              </a:ext>
            </a:extLst>
          </p:cNvPr>
          <p:cNvSpPr txBox="1"/>
          <p:nvPr/>
        </p:nvSpPr>
        <p:spPr>
          <a:xfrm>
            <a:off x="1295400" y="514350"/>
            <a:ext cx="67626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CHÚC MỪNG EM ĐÃ RUNG CHUÔNG VÀNG</a:t>
            </a:r>
          </a:p>
        </p:txBody>
      </p:sp>
    </p:spTree>
    <p:extLst>
      <p:ext uri="{BB962C8B-B14F-4D97-AF65-F5344CB8AC3E}">
        <p14:creationId xmlns:p14="http://schemas.microsoft.com/office/powerpoint/2010/main" val="3190987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150E11-2271-4344-9D9E-9A0E07527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EFB2FC-26A2-4B8E-ADF3-746DB7B0617E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512BEF-DE2F-46A5-92F4-550AAABFC7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092"/>
            <a:ext cx="9144000" cy="5145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1129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/>
          </p:cNvSpPr>
          <p:nvPr/>
        </p:nvSpPr>
        <p:spPr bwMode="auto">
          <a:xfrm>
            <a:off x="685800" y="135770"/>
            <a:ext cx="8015273" cy="457200"/>
          </a:xfrm>
          <a:custGeom>
            <a:avLst/>
            <a:gdLst>
              <a:gd name="T0" fmla="*/ 3696 w 3696"/>
              <a:gd name="T1" fmla="*/ 364 h 364"/>
              <a:gd name="T2" fmla="*/ 0 w 3696"/>
              <a:gd name="T3" fmla="*/ 364 h 364"/>
              <a:gd name="T4" fmla="*/ 163 w 3696"/>
              <a:gd name="T5" fmla="*/ 183 h 364"/>
              <a:gd name="T6" fmla="*/ 0 w 3696"/>
              <a:gd name="T7" fmla="*/ 0 h 364"/>
              <a:gd name="T8" fmla="*/ 3696 w 3696"/>
              <a:gd name="T9" fmla="*/ 0 h 364"/>
              <a:gd name="T10" fmla="*/ 3502 w 3696"/>
              <a:gd name="T11" fmla="*/ 183 h 364"/>
              <a:gd name="T12" fmla="*/ 3696 w 3696"/>
              <a:gd name="T13" fmla="*/ 364 h 3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96" h="364">
                <a:moveTo>
                  <a:pt x="3696" y="364"/>
                </a:moveTo>
                <a:lnTo>
                  <a:pt x="0" y="364"/>
                </a:lnTo>
                <a:lnTo>
                  <a:pt x="163" y="183"/>
                </a:lnTo>
                <a:lnTo>
                  <a:pt x="0" y="0"/>
                </a:lnTo>
                <a:lnTo>
                  <a:pt x="3696" y="0"/>
                </a:lnTo>
                <a:lnTo>
                  <a:pt x="3502" y="183"/>
                </a:lnTo>
                <a:lnTo>
                  <a:pt x="3696" y="364"/>
                </a:lnTo>
                <a:close/>
              </a:path>
            </a:pathLst>
          </a:custGeom>
          <a:solidFill>
            <a:srgbClr val="8238BA"/>
          </a:solidFill>
          <a:ln>
            <a:noFill/>
          </a:ln>
          <a:effectLst>
            <a:outerShdw blurRad="241300" dist="38100" dir="5400000" algn="t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1: PHƯƠNG TRÌNH BẬC NHẤT MỘT ẨN (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2)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5F0387D-CEB3-4D01-B097-E93181CF9E3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3557587"/>
            <a:ext cx="1276907" cy="127690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68090" y="1845086"/>
            <a:ext cx="7887159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Xét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đẳng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3 + 9 – 2 = 2 – 3 + 11.</a:t>
            </a:r>
          </a:p>
          <a:p>
            <a:pPr marL="514350" marR="0" lvl="0" indent="-5143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trị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vế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vế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5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so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trị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514350" marR="0" lvl="0" indent="-5143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trị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vế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chia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vế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5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so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trị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Sun 7">
            <a:extLst>
              <a:ext uri="{FF2B5EF4-FFF2-40B4-BE49-F238E27FC236}">
                <a16:creationId xmlns:a16="http://schemas.microsoft.com/office/drawing/2014/main" id="{031E1B06-3AAB-4AC7-AA90-87EC2DC02CF0}"/>
              </a:ext>
            </a:extLst>
          </p:cNvPr>
          <p:cNvSpPr/>
          <p:nvPr/>
        </p:nvSpPr>
        <p:spPr>
          <a:xfrm>
            <a:off x="576834" y="1732390"/>
            <a:ext cx="762000" cy="619026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FED16C7-B01E-4B73-8079-4D51675F59D0}"/>
              </a:ext>
            </a:extLst>
          </p:cNvPr>
          <p:cNvSpPr txBox="1"/>
          <p:nvPr/>
        </p:nvSpPr>
        <p:spPr>
          <a:xfrm>
            <a:off x="457200" y="1205942"/>
            <a:ext cx="762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3E4D85D-872B-4A0D-9A49-CF12DF763B48}"/>
              </a:ext>
            </a:extLst>
          </p:cNvPr>
          <p:cNvSpPr txBox="1"/>
          <p:nvPr/>
        </p:nvSpPr>
        <p:spPr>
          <a:xfrm>
            <a:off x="228600" y="695808"/>
            <a:ext cx="762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PH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GB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ƠNG TRÌNH BẬC NHẤT MỘT ẨN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7207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0B15769-0238-42D5-8AF9-26976DE37F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423" y="0"/>
            <a:ext cx="8179154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5926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7676930-C44C-4C72-A2EE-9C82B8021C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355" y="0"/>
            <a:ext cx="8286445" cy="5108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8938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A697866-1BAB-4CD8-ACB2-81488B42E7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00" t="4064" r="2500" b="2854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0218B1D-4933-4261-B92C-B99C2B5C69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6800" y="3257550"/>
            <a:ext cx="175275" cy="2286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B4D24B8-AECE-4664-9958-8F24F4566F68}"/>
                  </a:ext>
                </a:extLst>
              </p:cNvPr>
              <p:cNvSpPr txBox="1"/>
              <p:nvPr/>
            </p:nvSpPr>
            <p:spPr>
              <a:xfrm>
                <a:off x="3200400" y="1685706"/>
                <a:ext cx="2438400" cy="1772088"/>
              </a:xfrm>
              <a:prstGeom prst="rect">
                <a:avLst/>
              </a:prstGeom>
              <a:solidFill>
                <a:srgbClr val="435422"/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GB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  </m:t>
                    </m:r>
                    <m:r>
                      <a:rPr lang="en-GB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𝑎𝑥</m:t>
                    </m:r>
                    <m:r>
                      <a:rPr lang="en-GB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GB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GB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</a:rPr>
                  <a:t> </a:t>
                </a:r>
              </a:p>
              <a:p>
                <a:r>
                  <a:rPr lang="en-GB" sz="2800" b="0" dirty="0">
                    <a:solidFill>
                      <a:schemeClr val="bg1"/>
                    </a:solidFill>
                  </a:rPr>
                  <a:t>           </a:t>
                </a:r>
                <a14:m>
                  <m:oMath xmlns:m="http://schemas.openxmlformats.org/officeDocument/2006/math">
                    <m:r>
                      <a:rPr lang="en-GB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𝑎𝑥</m:t>
                    </m:r>
                    <m:r>
                      <a:rPr lang="en-GB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=−</m:t>
                    </m:r>
                    <m:r>
                      <a:rPr lang="en-GB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endParaRPr lang="en-GB" sz="2800" b="0" dirty="0">
                  <a:solidFill>
                    <a:schemeClr val="bg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             </m:t>
                      </m:r>
                      <m:r>
                        <a:rPr lang="en-GB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GB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num>
                        <m:den>
                          <m:r>
                            <a:rPr lang="en-GB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den>
                      </m:f>
                    </m:oMath>
                  </m:oMathPara>
                </a14:m>
                <a:endParaRPr lang="en-US" sz="2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B4D24B8-AECE-4664-9958-8F24F4566F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0400" y="1685706"/>
                <a:ext cx="2438400" cy="177208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524909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Snip Diagonal Corner Rectangle 5"/>
              <p:cNvSpPr/>
              <p:nvPr/>
            </p:nvSpPr>
            <p:spPr>
              <a:xfrm>
                <a:off x="381000" y="607815"/>
                <a:ext cx="7734300" cy="1219200"/>
              </a:xfrm>
              <a:prstGeom prst="snip2DiagRect">
                <a:avLst/>
              </a:prstGeom>
              <a:solidFill>
                <a:schemeClr val="bg1">
                  <a:alpha val="70000"/>
                </a:schemeClr>
              </a:solidFill>
              <a:ln w="25400" cmpd="thinThick">
                <a:solidFill>
                  <a:srgbClr val="FF3300">
                    <a:alpha val="87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itchFamily="18" charset="0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33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itchFamily="18" charset="0"/>
                  </a:rPr>
                  <a:t>Ví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33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33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itchFamily="18" charset="0"/>
                  </a:rPr>
                  <a:t>dụ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33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itchFamily="18" charset="0"/>
                  </a:rPr>
                  <a:t> 3: </a:t>
                </a:r>
                <a:r>
                  <a:rPr kumimoji="0" lang="en-US" altLang="zh-CN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3366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itchFamily="18" charset="0"/>
                  </a:rPr>
                  <a:t>Giải</a:t>
                </a:r>
                <a:r>
                  <a:rPr kumimoji="0" lang="en-US" altLang="zh-C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66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kumimoji="0" lang="en-US" altLang="zh-CN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3366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itchFamily="18" charset="0"/>
                  </a:rPr>
                  <a:t>các</a:t>
                </a:r>
                <a:r>
                  <a:rPr kumimoji="0" lang="en-US" altLang="zh-C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66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kumimoji="0" lang="en-US" altLang="zh-CN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3366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itchFamily="18" charset="0"/>
                  </a:rPr>
                  <a:t>phương</a:t>
                </a:r>
                <a:r>
                  <a:rPr kumimoji="0" lang="en-US" altLang="zh-C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66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kumimoji="0" lang="en-US" altLang="zh-CN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3366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itchFamily="18" charset="0"/>
                  </a:rPr>
                  <a:t>trình</a:t>
                </a:r>
                <a:r>
                  <a:rPr kumimoji="0" lang="en-US" altLang="zh-C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66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itchFamily="18" charset="0"/>
                  </a:rPr>
                  <a:t>: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B    </a:t>
                </a:r>
                <a:r>
                  <a:rPr kumimoji="0" lang="en-US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a:rPr kumimoji="0" lang="en-US" sz="3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−0,5</m:t>
                    </m:r>
                    <m:r>
                      <a:rPr kumimoji="0" lang="en-US" sz="3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𝑥</m:t>
                    </m:r>
                    <m:r>
                      <a:rPr kumimoji="0" lang="en-US" sz="3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+11=0</m:t>
                    </m:r>
                  </m:oMath>
                </a14:m>
                <a:r>
                  <a:rPr kumimoji="0" lang="en-US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              b)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3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a:rPr kumimoji="0" lang="en-US" sz="3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7</m:t>
                        </m:r>
                      </m:den>
                    </m:f>
                    <m:r>
                      <a:rPr kumimoji="0" lang="en-US" sz="3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𝑥</m:t>
                    </m:r>
                    <m:r>
                      <a:rPr kumimoji="0" lang="en-US" sz="3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−4=0</m:t>
                    </m:r>
                  </m:oMath>
                </a14:m>
                <a:r>
                  <a:rPr kumimoji="0" lang="en-US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)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7</m:t>
                        </m:r>
                      </m:den>
                    </m:f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𝑥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−4=</m:t>
                    </m:r>
                  </m:oMath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Snip Diagonal Corner 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" y="607815"/>
                <a:ext cx="7734300" cy="1219200"/>
              </a:xfrm>
              <a:prstGeom prst="snip2DiagRect">
                <a:avLst/>
              </a:prstGeom>
              <a:blipFill>
                <a:blip r:embed="rId2"/>
                <a:stretch>
                  <a:fillRect l="-157" t="-9314" b="-54902"/>
                </a:stretch>
              </a:blipFill>
              <a:ln w="25400" cmpd="thinThick">
                <a:solidFill>
                  <a:srgbClr val="FF3300">
                    <a:alpha val="87000"/>
                  </a:srgb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70052CD-041A-4D3D-AAF1-138F824A84E2}"/>
                  </a:ext>
                </a:extLst>
              </p:cNvPr>
              <p:cNvSpPr txBox="1"/>
              <p:nvPr/>
            </p:nvSpPr>
            <p:spPr>
              <a:xfrm>
                <a:off x="76200" y="2346990"/>
                <a:ext cx="5379277" cy="1938992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3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𝑎</m:t>
                    </m:r>
                    <m:r>
                      <a:rPr kumimoji="0" lang="en-US" sz="3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)−0,5</m:t>
                    </m:r>
                    <m:r>
                      <a:rPr kumimoji="0" lang="en-US" sz="3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𝑥</m:t>
                    </m:r>
                    <m:r>
                      <a:rPr kumimoji="0" lang="en-US" sz="3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+11=0</m:t>
                    </m:r>
                  </m:oMath>
                </a14:m>
                <a:r>
                  <a:rPr kumimoji="0" lang="en-US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3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m:t>      −0,5</m:t>
                      </m:r>
                      <m:r>
                        <a:rPr kumimoji="0" lang="en-US" sz="3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kumimoji="0" lang="en-US" sz="3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m:t>           =−11</m:t>
                      </m:r>
                    </m:oMath>
                  </m:oMathPara>
                </a14:m>
                <a:endPara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            </a:t>
                </a:r>
                <a14:m>
                  <m:oMath xmlns:m="http://schemas.openxmlformats.org/officeDocument/2006/math">
                    <m:r>
                      <a:rPr kumimoji="0" lang="en-US" sz="3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𝑥</m:t>
                    </m:r>
                    <m:r>
                      <a:rPr kumimoji="0" lang="en-US" sz="3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           =</m:t>
                    </m:r>
                    <m:d>
                      <m:dPr>
                        <m:ctrlPr>
                          <a:rPr kumimoji="0" lang="en-US" sz="3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kumimoji="0" lang="en-US" sz="3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−11</m:t>
                        </m:r>
                      </m:e>
                    </m:d>
                    <m:r>
                      <a:rPr kumimoji="0" lang="en-US" sz="3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:</m:t>
                    </m:r>
                    <m:d>
                      <m:dPr>
                        <m:ctrlPr>
                          <a:rPr kumimoji="0" lang="en-US" sz="3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kumimoji="0" lang="en-US" sz="3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−0,5</m:t>
                        </m:r>
                      </m:e>
                    </m:d>
                  </m:oMath>
                </a14:m>
                <a:endPara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            </a:t>
                </a:r>
                <a14:m>
                  <m:oMath xmlns:m="http://schemas.openxmlformats.org/officeDocument/2006/math">
                    <m:r>
                      <a:rPr kumimoji="0" lang="en-US" sz="3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𝑥</m:t>
                    </m:r>
                    <m:r>
                      <a:rPr kumimoji="0" lang="en-US" sz="3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           =22</m:t>
                    </m:r>
                  </m:oMath>
                </a14:m>
                <a:endPara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70052CD-041A-4D3D-AAF1-138F824A84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" y="2346990"/>
                <a:ext cx="5379277" cy="193899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8BBBB30-A20D-4BB0-953F-A52267CF5E1D}"/>
                  </a:ext>
                </a:extLst>
              </p:cNvPr>
              <p:cNvSpPr txBox="1"/>
              <p:nvPr/>
            </p:nvSpPr>
            <p:spPr>
              <a:xfrm>
                <a:off x="5562600" y="2346990"/>
                <a:ext cx="2971800" cy="2514919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3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𝑏</m:t>
                    </m:r>
                    <m:r>
                      <a:rPr kumimoji="0" lang="en-US" sz="3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)</m:t>
                    </m:r>
                    <m:f>
                      <m:fPr>
                        <m:ctrlPr>
                          <a:rPr kumimoji="0" lang="en-US" sz="3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3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a:rPr kumimoji="0" lang="en-US" sz="3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7</m:t>
                        </m:r>
                      </m:den>
                    </m:f>
                    <m:r>
                      <a:rPr kumimoji="0" lang="en-US" sz="3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𝑥</m:t>
                    </m:r>
                    <m:r>
                      <a:rPr kumimoji="0" lang="en-US" sz="3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−4=0</m:t>
                    </m:r>
                  </m:oMath>
                </a14:m>
                <a:r>
                  <a:rPr kumimoji="0" lang="en-US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Times New Roman" panose="02020603050405020304" pitchFamily="18" charset="0"/>
                  </a:rPr>
                  <a:t>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3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a:rPr kumimoji="0" lang="en-US" sz="3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7</m:t>
                        </m:r>
                      </m:den>
                    </m:f>
                    <m:r>
                      <a:rPr kumimoji="0" lang="en-US" sz="3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𝑥</m:t>
                    </m:r>
                    <m:r>
                      <a:rPr kumimoji="0" lang="en-US" sz="3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        =4</m:t>
                    </m:r>
                  </m:oMath>
                </a14:m>
                <a:r>
                  <a:rPr kumimoji="0" lang="en-US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a:rPr kumimoji="0" lang="en-US" sz="30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     </m:t>
                    </m:r>
                    <m:r>
                      <a:rPr kumimoji="0" lang="en-US" sz="3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𝑥</m:t>
                    </m:r>
                    <m:r>
                      <a:rPr kumimoji="0" lang="en-US" sz="3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         =4:</m:t>
                    </m:r>
                    <m:f>
                      <m:fPr>
                        <m:ctrlPr>
                          <a:rPr kumimoji="0" lang="en-US" sz="3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3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a:rPr kumimoji="0" lang="en-US" sz="3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7</m:t>
                        </m:r>
                      </m:den>
                    </m:f>
                  </m:oMath>
                </a14:m>
                <a:endPara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a:rPr kumimoji="0" lang="en-US" sz="30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     </m:t>
                    </m:r>
                    <m:r>
                      <a:rPr kumimoji="0" lang="en-US" sz="3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𝑥</m:t>
                    </m:r>
                    <m:r>
                      <a:rPr kumimoji="0" lang="en-US" sz="3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         =14</m:t>
                    </m:r>
                  </m:oMath>
                </a14:m>
                <a:r>
                  <a:rPr kumimoji="0" lang="en-US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8BBBB30-A20D-4BB0-953F-A52267CF5E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2600" y="2346990"/>
                <a:ext cx="2971800" cy="251491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0328BDB3-F549-481C-A643-7EBDA9B68193}"/>
              </a:ext>
            </a:extLst>
          </p:cNvPr>
          <p:cNvSpPr txBox="1"/>
          <p:nvPr/>
        </p:nvSpPr>
        <p:spPr>
          <a:xfrm>
            <a:off x="4557486" y="1823770"/>
            <a:ext cx="15715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Giải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AC1CF6A7-D20A-4A26-8908-CCC85183F28A}"/>
              </a:ext>
            </a:extLst>
          </p:cNvPr>
          <p:cNvSpPr>
            <a:spLocks/>
          </p:cNvSpPr>
          <p:nvPr/>
        </p:nvSpPr>
        <p:spPr bwMode="auto">
          <a:xfrm>
            <a:off x="685800" y="-8164"/>
            <a:ext cx="8015273" cy="457200"/>
          </a:xfrm>
          <a:custGeom>
            <a:avLst/>
            <a:gdLst>
              <a:gd name="T0" fmla="*/ 3696 w 3696"/>
              <a:gd name="T1" fmla="*/ 364 h 364"/>
              <a:gd name="T2" fmla="*/ 0 w 3696"/>
              <a:gd name="T3" fmla="*/ 364 h 364"/>
              <a:gd name="T4" fmla="*/ 163 w 3696"/>
              <a:gd name="T5" fmla="*/ 183 h 364"/>
              <a:gd name="T6" fmla="*/ 0 w 3696"/>
              <a:gd name="T7" fmla="*/ 0 h 364"/>
              <a:gd name="T8" fmla="*/ 3696 w 3696"/>
              <a:gd name="T9" fmla="*/ 0 h 364"/>
              <a:gd name="T10" fmla="*/ 3502 w 3696"/>
              <a:gd name="T11" fmla="*/ 183 h 364"/>
              <a:gd name="T12" fmla="*/ 3696 w 3696"/>
              <a:gd name="T13" fmla="*/ 364 h 3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96" h="364">
                <a:moveTo>
                  <a:pt x="3696" y="364"/>
                </a:moveTo>
                <a:lnTo>
                  <a:pt x="0" y="364"/>
                </a:lnTo>
                <a:lnTo>
                  <a:pt x="163" y="183"/>
                </a:lnTo>
                <a:lnTo>
                  <a:pt x="0" y="0"/>
                </a:lnTo>
                <a:lnTo>
                  <a:pt x="3696" y="0"/>
                </a:lnTo>
                <a:lnTo>
                  <a:pt x="3502" y="183"/>
                </a:lnTo>
                <a:lnTo>
                  <a:pt x="3696" y="364"/>
                </a:lnTo>
                <a:close/>
              </a:path>
            </a:pathLst>
          </a:custGeom>
          <a:solidFill>
            <a:srgbClr val="8238BA"/>
          </a:solidFill>
          <a:ln>
            <a:noFill/>
          </a:ln>
          <a:effectLst>
            <a:outerShdw blurRad="241300" dist="38100" dir="5400000" algn="t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1: PHƯƠNG TRÌNH BẬC NHẤT MỘT ẨN (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2)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9294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8" grpId="0" animBg="1"/>
      <p:bldP spid="19" grpId="0" animBg="1"/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C1F6CCC3-C41A-2222-48BC-9EB029C20D12}"/>
              </a:ext>
            </a:extLst>
          </p:cNvPr>
          <p:cNvSpPr/>
          <p:nvPr/>
        </p:nvSpPr>
        <p:spPr>
          <a:xfrm>
            <a:off x="1219200" y="191111"/>
            <a:ext cx="7848600" cy="2070953"/>
          </a:xfrm>
          <a:prstGeom prst="wedgeRoundRectCallout">
            <a:avLst>
              <a:gd name="adj1" fmla="val -49755"/>
              <a:gd name="adj2" fmla="val 77824"/>
              <a:gd name="adj3" fmla="val 16667"/>
            </a:avLst>
          </a:prstGeom>
          <a:solidFill>
            <a:srgbClr val="94F8F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>
              <a:solidFill>
                <a:prstClr val="white"/>
              </a:solidFill>
              <a:latin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41390C2-D5FD-6D5B-8023-233194B74C15}"/>
                  </a:ext>
                </a:extLst>
              </p:cNvPr>
              <p:cNvSpPr txBox="1"/>
              <p:nvPr/>
            </p:nvSpPr>
            <p:spPr>
              <a:xfrm>
                <a:off x="1752600" y="247217"/>
                <a:ext cx="6978589" cy="13223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/>
                <a:r>
                  <a:rPr lang="en-US" sz="30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Luyện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tập</a:t>
                </a:r>
                <a:r>
                  <a:rPr lang="en-US" sz="30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3</a:t>
                </a:r>
                <a:r>
                  <a:rPr lang="en-US" sz="30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r>
                  <a:rPr lang="en-US" sz="30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Giải</a:t>
                </a:r>
                <a:r>
                  <a:rPr lang="en-US" sz="30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30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30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30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sau</a:t>
                </a:r>
                <a:r>
                  <a:rPr lang="en-US" sz="30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defTabSz="685800">
                  <a:spcBef>
                    <a:spcPts val="900"/>
                  </a:spcBef>
                  <a:spcAft>
                    <a:spcPts val="900"/>
                  </a:spcAft>
                </a:pPr>
                <a:r>
                  <a:rPr lang="en-US" sz="30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3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−6</m:t>
                    </m:r>
                    <m:r>
                      <a:rPr lang="en-US" sz="3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−15=0</m:t>
                    </m:r>
                  </m:oMath>
                </a14:m>
                <a:r>
                  <a:rPr lang="en-US" sz="30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b) </a:t>
                </a:r>
                <a14:m>
                  <m:oMath xmlns:m="http://schemas.openxmlformats.org/officeDocument/2006/math">
                    <m:r>
                      <a:rPr lang="en-US" sz="3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US" sz="3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9</m:t>
                        </m:r>
                      </m:num>
                      <m:den>
                        <m:r>
                          <a:rPr lang="en-US" sz="3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3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+21=0</m:t>
                    </m:r>
                  </m:oMath>
                </a14:m>
                <a:endParaRPr lang="en-US" sz="3000" b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41390C2-D5FD-6D5B-8023-233194B74C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2600" y="247217"/>
                <a:ext cx="6978589" cy="1322350"/>
              </a:xfrm>
              <a:prstGeom prst="rect">
                <a:avLst/>
              </a:prstGeom>
              <a:blipFill>
                <a:blip r:embed="rId2"/>
                <a:stretch>
                  <a:fillRect l="-2098" t="-6019" b="-60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ED91FE5B-BF46-0C1F-834C-3F49106911D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0" y="2881437"/>
            <a:ext cx="2193710" cy="21937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9037E69-45D1-40A4-85C6-B62D5C59B0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6467" y="3657385"/>
            <a:ext cx="3083968" cy="14861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87C7178-E7EB-48CD-AE59-F1E384DE69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5000" y="1566828"/>
            <a:ext cx="2644369" cy="5258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CCA38A8-BC7B-4C20-9EAB-2DDBFF7106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28800" y="1618467"/>
            <a:ext cx="2583404" cy="48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428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FEA573B-1CDD-3D6F-11EF-2AFBA4A6A4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9667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996250" y="0"/>
            <a:ext cx="2922916" cy="692497"/>
          </a:xfrm>
          <a:prstGeom prst="rect">
            <a:avLst/>
          </a:prstGeom>
          <a:solidFill>
            <a:schemeClr val="bg1"/>
          </a:solidFill>
        </p:spPr>
        <p:txBody>
          <a:bodyPr wrap="none" lIns="68580" tIns="34290" rIns="68580" bIns="34290">
            <a:spAutoFit/>
          </a:bodyPr>
          <a:lstStyle/>
          <a:p>
            <a:pPr algn="ctr" defTabSz="685800"/>
            <a:r>
              <a:rPr lang="en-GB" sz="405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en-US" sz="4050" b="1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10">
            <a:extLst>
              <a:ext uri="{FF2B5EF4-FFF2-40B4-BE49-F238E27FC236}">
                <a16:creationId xmlns:a16="http://schemas.microsoft.com/office/drawing/2014/main" id="{0656CA3E-91CB-F6E5-A274-03379F7F88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654419"/>
            <a:ext cx="8265318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indent="303610" algn="just" defTabSz="685800" eaLnBrk="1" hangingPunct="1"/>
            <a:r>
              <a:rPr lang="en-US" sz="3200" b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b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b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 </a:t>
            </a:r>
            <a:r>
              <a:rPr lang="en-US" sz="3200" b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b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200" b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b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 (g) </a:t>
            </a:r>
            <a:r>
              <a:rPr lang="en-US" sz="3200" b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3200" b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thăng</a:t>
            </a:r>
            <a:r>
              <a:rPr lang="en-US" sz="3200" b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200" b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b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b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b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bi.</a:t>
            </a:r>
            <a:endParaRPr lang="vi-VN" sz="3200" b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20EC6A-2F93-4402-938A-272A9BDE40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4248" y="2247393"/>
            <a:ext cx="5646909" cy="24767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762DC21-63D7-41CC-B0B9-555B7A817D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5001" y="2800350"/>
            <a:ext cx="457200" cy="2612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249A953-BDF4-49DB-A984-34C6C47653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2200" y="2733468"/>
            <a:ext cx="533400" cy="290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665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Rectangle 24"/>
          <p:cNvSpPr>
            <a:spLocks noChangeArrowheads="1"/>
          </p:cNvSpPr>
          <p:nvPr/>
        </p:nvSpPr>
        <p:spPr bwMode="auto">
          <a:xfrm>
            <a:off x="230529" y="1249262"/>
            <a:ext cx="2593879" cy="1964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just" defTabSz="914286">
              <a:lnSpc>
                <a:spcPts val="3060"/>
              </a:lnSpc>
              <a:spcBef>
                <a:spcPts val="300"/>
              </a:spcBef>
              <a:defRPr/>
            </a:pPr>
            <a:r>
              <a:rPr lang="en-US" sz="2550" dirty="0">
                <a:solidFill>
                  <a:srgbClr val="C42F1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2550" dirty="0" err="1">
                <a:solidFill>
                  <a:srgbClr val="C42F1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550" dirty="0">
                <a:solidFill>
                  <a:srgbClr val="C42F1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50" dirty="0" err="1">
                <a:solidFill>
                  <a:srgbClr val="C42F1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550" dirty="0">
                <a:solidFill>
                  <a:srgbClr val="C42F1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550" dirty="0" err="1">
                <a:solidFill>
                  <a:srgbClr val="C42F1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550" dirty="0">
                <a:solidFill>
                  <a:srgbClr val="C42F1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550" dirty="0" err="1">
                <a:solidFill>
                  <a:srgbClr val="C42F1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550" dirty="0">
                <a:solidFill>
                  <a:srgbClr val="C42F1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50" dirty="0" err="1">
                <a:solidFill>
                  <a:srgbClr val="C42F1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550" dirty="0">
                <a:solidFill>
                  <a:srgbClr val="C42F1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50" dirty="0" err="1">
                <a:solidFill>
                  <a:srgbClr val="C42F1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550" dirty="0">
                <a:solidFill>
                  <a:srgbClr val="C42F1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50" dirty="0" err="1">
                <a:solidFill>
                  <a:srgbClr val="C42F1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2550" dirty="0">
                <a:solidFill>
                  <a:srgbClr val="C42F1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50" dirty="0" err="1">
                <a:solidFill>
                  <a:srgbClr val="C42F1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550" dirty="0">
                <a:solidFill>
                  <a:srgbClr val="C42F1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ô </a:t>
            </a:r>
            <a:r>
              <a:rPr lang="en-US" sz="2550" dirty="0" err="1">
                <a:solidFill>
                  <a:srgbClr val="C42F1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550" dirty="0">
                <a:solidFill>
                  <a:srgbClr val="C42F1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50" dirty="0" err="1">
                <a:solidFill>
                  <a:srgbClr val="C42F1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550" dirty="0">
                <a:solidFill>
                  <a:srgbClr val="C42F1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50" dirty="0" err="1">
                <a:solidFill>
                  <a:srgbClr val="C42F1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550" dirty="0">
                <a:solidFill>
                  <a:srgbClr val="C42F1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50" dirty="0" err="1">
                <a:solidFill>
                  <a:srgbClr val="C42F1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550" dirty="0">
                <a:solidFill>
                  <a:srgbClr val="C42F1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50" dirty="0" err="1">
                <a:solidFill>
                  <a:srgbClr val="C42F1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550" dirty="0">
                <a:solidFill>
                  <a:srgbClr val="C42F1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50" dirty="0" err="1">
                <a:solidFill>
                  <a:srgbClr val="C42F1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550" dirty="0">
                <a:solidFill>
                  <a:srgbClr val="C42F1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50" dirty="0" err="1">
                <a:solidFill>
                  <a:srgbClr val="C42F1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550" dirty="0">
                <a:solidFill>
                  <a:srgbClr val="C42F1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50" dirty="0" err="1">
                <a:solidFill>
                  <a:srgbClr val="C42F1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550" dirty="0">
                <a:solidFill>
                  <a:srgbClr val="C42F1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550" dirty="0" err="1">
                <a:solidFill>
                  <a:srgbClr val="C42F1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550" dirty="0">
                <a:solidFill>
                  <a:srgbClr val="C42F1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50" dirty="0" err="1">
                <a:solidFill>
                  <a:srgbClr val="C42F1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550" dirty="0">
                <a:solidFill>
                  <a:srgbClr val="C42F1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altLang="zh-CN" sz="2550" kern="0" dirty="0">
              <a:solidFill>
                <a:srgbClr val="C42F1A">
                  <a:lumMod val="50000"/>
                </a:srgbClr>
              </a:solidFill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88" name="Rectangle 24"/>
          <p:cNvSpPr>
            <a:spLocks noChangeArrowheads="1"/>
          </p:cNvSpPr>
          <p:nvPr/>
        </p:nvSpPr>
        <p:spPr bwMode="auto">
          <a:xfrm>
            <a:off x="5814605" y="1033085"/>
            <a:ext cx="3263338" cy="2358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just" defTabSz="914286">
              <a:lnSpc>
                <a:spcPts val="3075"/>
              </a:lnSpc>
              <a:spcBef>
                <a:spcPts val="300"/>
              </a:spcBef>
              <a:defRPr/>
            </a:pPr>
            <a:r>
              <a:rPr lang="en-US" altLang="en-US" sz="2400" dirty="0" err="1">
                <a:solidFill>
                  <a:srgbClr val="C42F1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en-US" sz="2400" dirty="0">
                <a:solidFill>
                  <a:srgbClr val="C42F1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C42F1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2400" dirty="0">
                <a:solidFill>
                  <a:srgbClr val="C42F1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C42F1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US" sz="2400" dirty="0">
                <a:solidFill>
                  <a:srgbClr val="C42F1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C42F1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altLang="en-US" sz="2400" dirty="0">
                <a:solidFill>
                  <a:srgbClr val="C42F1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C42F1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400" dirty="0">
                <a:solidFill>
                  <a:srgbClr val="C42F1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altLang="en-US" sz="2400" dirty="0" err="1">
                <a:solidFill>
                  <a:srgbClr val="C42F1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altLang="en-US" sz="2400" dirty="0">
                <a:solidFill>
                  <a:srgbClr val="C42F1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quay may </a:t>
            </a:r>
            <a:r>
              <a:rPr lang="en-US" altLang="en-US" sz="2400" dirty="0" err="1">
                <a:solidFill>
                  <a:srgbClr val="C42F1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mắn</a:t>
            </a:r>
            <a:r>
              <a:rPr lang="en-US" altLang="en-US" sz="2400" dirty="0">
                <a:solidFill>
                  <a:srgbClr val="C42F1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C42F1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dirty="0">
                <a:solidFill>
                  <a:srgbClr val="C42F1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C42F1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2400" dirty="0">
                <a:solidFill>
                  <a:srgbClr val="C42F1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C42F1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400" dirty="0">
                <a:solidFill>
                  <a:srgbClr val="C42F1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C42F1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2400" dirty="0">
                <a:solidFill>
                  <a:srgbClr val="C42F1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C42F1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altLang="en-US" sz="2400" dirty="0">
                <a:solidFill>
                  <a:srgbClr val="C42F1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C42F1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altLang="en-US" sz="2400" dirty="0">
                <a:solidFill>
                  <a:srgbClr val="C42F1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C42F1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400" dirty="0">
                <a:solidFill>
                  <a:srgbClr val="C42F1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C42F1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dirty="0">
                <a:solidFill>
                  <a:srgbClr val="C42F1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C42F1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400" dirty="0">
                <a:solidFill>
                  <a:srgbClr val="C42F1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C42F1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en-US" sz="2400" dirty="0">
                <a:solidFill>
                  <a:srgbClr val="C42F1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400" dirty="0" err="1">
                <a:solidFill>
                  <a:srgbClr val="C42F1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en-US" sz="2400" dirty="0">
                <a:solidFill>
                  <a:srgbClr val="C42F1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C42F1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2400" dirty="0">
                <a:solidFill>
                  <a:srgbClr val="C42F1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C42F1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altLang="en-US" sz="2400" dirty="0">
                <a:solidFill>
                  <a:srgbClr val="C42F1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C42F1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2400" dirty="0">
                <a:solidFill>
                  <a:srgbClr val="C42F1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C42F1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altLang="en-US" sz="2400" dirty="0">
                <a:solidFill>
                  <a:srgbClr val="C42F1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C42F1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giành</a:t>
            </a:r>
            <a:r>
              <a:rPr lang="en-US" altLang="en-US" sz="2400" dirty="0">
                <a:solidFill>
                  <a:srgbClr val="C42F1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C42F1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400" dirty="0">
                <a:solidFill>
                  <a:srgbClr val="C42F1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C42F1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altLang="en-US" sz="2400" dirty="0">
                <a:solidFill>
                  <a:srgbClr val="C42F1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C42F1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giơ</a:t>
            </a:r>
            <a:r>
              <a:rPr lang="en-US" altLang="en-US" sz="2400" dirty="0">
                <a:solidFill>
                  <a:srgbClr val="C42F1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C42F1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altLang="en-US" sz="2400" dirty="0">
                <a:solidFill>
                  <a:srgbClr val="C42F1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C42F1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altLang="en-US" sz="2400" dirty="0">
                <a:solidFill>
                  <a:srgbClr val="C42F1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C42F1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sz="2400" dirty="0">
                <a:solidFill>
                  <a:srgbClr val="C42F1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zh-CN" sz="2400" kern="0" dirty="0">
              <a:solidFill>
                <a:srgbClr val="C42F1A">
                  <a:lumMod val="50000"/>
                </a:srgbClr>
              </a:solidFill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3" name="组合 70"/>
          <p:cNvGrpSpPr/>
          <p:nvPr/>
        </p:nvGrpSpPr>
        <p:grpSpPr>
          <a:xfrm>
            <a:off x="3771871" y="2094417"/>
            <a:ext cx="1233145" cy="1234697"/>
            <a:chOff x="1903413" y="1601788"/>
            <a:chExt cx="1949450" cy="1951038"/>
          </a:xfrm>
        </p:grpSpPr>
        <p:sp>
          <p:nvSpPr>
            <p:cNvPr id="72" name="Oval 6"/>
            <p:cNvSpPr>
              <a:spLocks noChangeArrowheads="1"/>
            </p:cNvSpPr>
            <p:nvPr/>
          </p:nvSpPr>
          <p:spPr bwMode="auto">
            <a:xfrm>
              <a:off x="1911350" y="1611313"/>
              <a:ext cx="1931987" cy="193198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0" tIns="45700" rIns="91400" bIns="45700" numCol="1" anchor="t" anchorCtr="0" compatLnSpc="1"/>
            <a:lstStyle/>
            <a:p>
              <a:pPr defTabSz="914286">
                <a:defRPr/>
              </a:pPr>
              <a:endParaRPr lang="zh-CN" altLang="en-US" sz="1799" kern="0" dirty="0">
                <a:solidFill>
                  <a:srgbClr val="080808"/>
                </a:solidFill>
                <a:latin typeface="Trebuchet MS"/>
                <a:ea typeface="华文新魏" panose="02010800040101010101" pitchFamily="2" charset="-122"/>
              </a:endParaRPr>
            </a:p>
          </p:txBody>
        </p:sp>
        <p:sp>
          <p:nvSpPr>
            <p:cNvPr id="73" name="Oval 7"/>
            <p:cNvSpPr>
              <a:spLocks noChangeArrowheads="1"/>
            </p:cNvSpPr>
            <p:nvPr/>
          </p:nvSpPr>
          <p:spPr bwMode="auto">
            <a:xfrm>
              <a:off x="2730500" y="2430463"/>
              <a:ext cx="295275" cy="29527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vert="horz" wrap="square" lIns="91400" tIns="45700" rIns="91400" bIns="45700" numCol="1" anchor="t" anchorCtr="0" compatLnSpc="1"/>
            <a:lstStyle/>
            <a:p>
              <a:pPr defTabSz="914286">
                <a:defRPr/>
              </a:pPr>
              <a:endParaRPr lang="zh-CN" altLang="en-US" sz="1799" kern="0" dirty="0">
                <a:solidFill>
                  <a:srgbClr val="080808"/>
                </a:solidFill>
                <a:latin typeface="Trebuchet MS"/>
                <a:ea typeface="华文新魏" panose="02010800040101010101" pitchFamily="2" charset="-122"/>
              </a:endParaRPr>
            </a:p>
          </p:txBody>
        </p:sp>
        <p:sp>
          <p:nvSpPr>
            <p:cNvPr id="74" name="Freeform 8"/>
            <p:cNvSpPr>
              <a:spLocks noEditPoints="1"/>
            </p:cNvSpPr>
            <p:nvPr/>
          </p:nvSpPr>
          <p:spPr bwMode="auto">
            <a:xfrm>
              <a:off x="1903413" y="1601788"/>
              <a:ext cx="1949450" cy="1951038"/>
            </a:xfrm>
            <a:custGeom>
              <a:avLst/>
              <a:gdLst>
                <a:gd name="T0" fmla="*/ 660 w 1320"/>
                <a:gd name="T1" fmla="*/ 0 h 1320"/>
                <a:gd name="T2" fmla="*/ 0 w 1320"/>
                <a:gd name="T3" fmla="*/ 660 h 1320"/>
                <a:gd name="T4" fmla="*/ 660 w 1320"/>
                <a:gd name="T5" fmla="*/ 1320 h 1320"/>
                <a:gd name="T6" fmla="*/ 1320 w 1320"/>
                <a:gd name="T7" fmla="*/ 660 h 1320"/>
                <a:gd name="T8" fmla="*/ 660 w 1320"/>
                <a:gd name="T9" fmla="*/ 0 h 1320"/>
                <a:gd name="T10" fmla="*/ 660 w 1320"/>
                <a:gd name="T11" fmla="*/ 1224 h 1320"/>
                <a:gd name="T12" fmla="*/ 96 w 1320"/>
                <a:gd name="T13" fmla="*/ 660 h 1320"/>
                <a:gd name="T14" fmla="*/ 660 w 1320"/>
                <a:gd name="T15" fmla="*/ 96 h 1320"/>
                <a:gd name="T16" fmla="*/ 1224 w 1320"/>
                <a:gd name="T17" fmla="*/ 660 h 1320"/>
                <a:gd name="T18" fmla="*/ 660 w 1320"/>
                <a:gd name="T19" fmla="*/ 1224 h 1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20" h="1320">
                  <a:moveTo>
                    <a:pt x="660" y="0"/>
                  </a:moveTo>
                  <a:cubicBezTo>
                    <a:pt x="295" y="0"/>
                    <a:pt x="0" y="296"/>
                    <a:pt x="0" y="660"/>
                  </a:cubicBezTo>
                  <a:cubicBezTo>
                    <a:pt x="0" y="1025"/>
                    <a:pt x="295" y="1320"/>
                    <a:pt x="660" y="1320"/>
                  </a:cubicBezTo>
                  <a:cubicBezTo>
                    <a:pt x="1025" y="1320"/>
                    <a:pt x="1320" y="1025"/>
                    <a:pt x="1320" y="660"/>
                  </a:cubicBezTo>
                  <a:cubicBezTo>
                    <a:pt x="1320" y="296"/>
                    <a:pt x="1025" y="0"/>
                    <a:pt x="660" y="0"/>
                  </a:cubicBezTo>
                  <a:close/>
                  <a:moveTo>
                    <a:pt x="660" y="1224"/>
                  </a:moveTo>
                  <a:cubicBezTo>
                    <a:pt x="349" y="1224"/>
                    <a:pt x="96" y="972"/>
                    <a:pt x="96" y="660"/>
                  </a:cubicBezTo>
                  <a:cubicBezTo>
                    <a:pt x="96" y="349"/>
                    <a:pt x="349" y="96"/>
                    <a:pt x="660" y="96"/>
                  </a:cubicBezTo>
                  <a:cubicBezTo>
                    <a:pt x="971" y="96"/>
                    <a:pt x="1224" y="349"/>
                    <a:pt x="1224" y="660"/>
                  </a:cubicBezTo>
                  <a:cubicBezTo>
                    <a:pt x="1224" y="972"/>
                    <a:pt x="971" y="1224"/>
                    <a:pt x="660" y="122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00" tIns="45700" rIns="91400" bIns="45700" numCol="1" anchor="t" anchorCtr="0" compatLnSpc="1"/>
            <a:lstStyle/>
            <a:p>
              <a:pPr defTabSz="914286">
                <a:defRPr/>
              </a:pPr>
              <a:endParaRPr lang="zh-CN" altLang="en-US" sz="1799" kern="0" dirty="0">
                <a:solidFill>
                  <a:srgbClr val="080808"/>
                </a:solidFill>
                <a:latin typeface="Trebuchet MS"/>
                <a:ea typeface="华文新魏" panose="02010800040101010101" pitchFamily="2" charset="-122"/>
              </a:endParaRPr>
            </a:p>
          </p:txBody>
        </p:sp>
        <p:sp>
          <p:nvSpPr>
            <p:cNvPr id="75" name="Freeform 9"/>
            <p:cNvSpPr>
              <a:spLocks noEditPoints="1"/>
            </p:cNvSpPr>
            <p:nvPr/>
          </p:nvSpPr>
          <p:spPr bwMode="auto">
            <a:xfrm>
              <a:off x="2181225" y="1882776"/>
              <a:ext cx="1392237" cy="1390650"/>
            </a:xfrm>
            <a:custGeom>
              <a:avLst/>
              <a:gdLst>
                <a:gd name="T0" fmla="*/ 471 w 942"/>
                <a:gd name="T1" fmla="*/ 0 h 941"/>
                <a:gd name="T2" fmla="*/ 0 w 942"/>
                <a:gd name="T3" fmla="*/ 470 h 941"/>
                <a:gd name="T4" fmla="*/ 471 w 942"/>
                <a:gd name="T5" fmla="*/ 941 h 941"/>
                <a:gd name="T6" fmla="*/ 942 w 942"/>
                <a:gd name="T7" fmla="*/ 470 h 941"/>
                <a:gd name="T8" fmla="*/ 471 w 942"/>
                <a:gd name="T9" fmla="*/ 0 h 941"/>
                <a:gd name="T10" fmla="*/ 471 w 942"/>
                <a:gd name="T11" fmla="*/ 854 h 941"/>
                <a:gd name="T12" fmla="*/ 87 w 942"/>
                <a:gd name="T13" fmla="*/ 470 h 941"/>
                <a:gd name="T14" fmla="*/ 471 w 942"/>
                <a:gd name="T15" fmla="*/ 86 h 941"/>
                <a:gd name="T16" fmla="*/ 855 w 942"/>
                <a:gd name="T17" fmla="*/ 470 h 941"/>
                <a:gd name="T18" fmla="*/ 471 w 942"/>
                <a:gd name="T19" fmla="*/ 854 h 9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2" h="941">
                  <a:moveTo>
                    <a:pt x="471" y="0"/>
                  </a:moveTo>
                  <a:cubicBezTo>
                    <a:pt x="211" y="0"/>
                    <a:pt x="0" y="210"/>
                    <a:pt x="0" y="470"/>
                  </a:cubicBezTo>
                  <a:cubicBezTo>
                    <a:pt x="0" y="730"/>
                    <a:pt x="211" y="941"/>
                    <a:pt x="471" y="941"/>
                  </a:cubicBezTo>
                  <a:cubicBezTo>
                    <a:pt x="731" y="941"/>
                    <a:pt x="942" y="730"/>
                    <a:pt x="942" y="470"/>
                  </a:cubicBezTo>
                  <a:cubicBezTo>
                    <a:pt x="942" y="210"/>
                    <a:pt x="731" y="0"/>
                    <a:pt x="471" y="0"/>
                  </a:cubicBezTo>
                  <a:close/>
                  <a:moveTo>
                    <a:pt x="471" y="854"/>
                  </a:moveTo>
                  <a:cubicBezTo>
                    <a:pt x="259" y="854"/>
                    <a:pt x="87" y="682"/>
                    <a:pt x="87" y="470"/>
                  </a:cubicBezTo>
                  <a:cubicBezTo>
                    <a:pt x="87" y="258"/>
                    <a:pt x="259" y="86"/>
                    <a:pt x="471" y="86"/>
                  </a:cubicBezTo>
                  <a:cubicBezTo>
                    <a:pt x="683" y="86"/>
                    <a:pt x="855" y="258"/>
                    <a:pt x="855" y="470"/>
                  </a:cubicBezTo>
                  <a:cubicBezTo>
                    <a:pt x="855" y="682"/>
                    <a:pt x="683" y="854"/>
                    <a:pt x="471" y="85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00" tIns="45700" rIns="91400" bIns="45700" numCol="1" anchor="t" anchorCtr="0" compatLnSpc="1"/>
            <a:lstStyle/>
            <a:p>
              <a:pPr defTabSz="914286">
                <a:defRPr/>
              </a:pPr>
              <a:endParaRPr lang="zh-CN" altLang="en-US" sz="1799" kern="0" dirty="0">
                <a:solidFill>
                  <a:srgbClr val="080808"/>
                </a:solidFill>
                <a:latin typeface="Trebuchet MS"/>
                <a:ea typeface="华文新魏" panose="02010800040101010101" pitchFamily="2" charset="-122"/>
              </a:endParaRPr>
            </a:p>
          </p:txBody>
        </p:sp>
        <p:sp>
          <p:nvSpPr>
            <p:cNvPr id="76" name="Freeform 10"/>
            <p:cNvSpPr>
              <a:spLocks noEditPoints="1"/>
            </p:cNvSpPr>
            <p:nvPr/>
          </p:nvSpPr>
          <p:spPr bwMode="auto">
            <a:xfrm>
              <a:off x="2468563" y="2168526"/>
              <a:ext cx="819150" cy="819150"/>
            </a:xfrm>
            <a:custGeom>
              <a:avLst/>
              <a:gdLst>
                <a:gd name="T0" fmla="*/ 277 w 554"/>
                <a:gd name="T1" fmla="*/ 0 h 555"/>
                <a:gd name="T2" fmla="*/ 0 w 554"/>
                <a:gd name="T3" fmla="*/ 277 h 555"/>
                <a:gd name="T4" fmla="*/ 277 w 554"/>
                <a:gd name="T5" fmla="*/ 555 h 555"/>
                <a:gd name="T6" fmla="*/ 554 w 554"/>
                <a:gd name="T7" fmla="*/ 277 h 555"/>
                <a:gd name="T8" fmla="*/ 277 w 554"/>
                <a:gd name="T9" fmla="*/ 0 h 555"/>
                <a:gd name="T10" fmla="*/ 277 w 554"/>
                <a:gd name="T11" fmla="*/ 464 h 555"/>
                <a:gd name="T12" fmla="*/ 90 w 554"/>
                <a:gd name="T13" fmla="*/ 277 h 555"/>
                <a:gd name="T14" fmla="*/ 277 w 554"/>
                <a:gd name="T15" fmla="*/ 91 h 555"/>
                <a:gd name="T16" fmla="*/ 464 w 554"/>
                <a:gd name="T17" fmla="*/ 277 h 555"/>
                <a:gd name="T18" fmla="*/ 277 w 554"/>
                <a:gd name="T19" fmla="*/ 464 h 5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54" h="555">
                  <a:moveTo>
                    <a:pt x="277" y="0"/>
                  </a:moveTo>
                  <a:cubicBezTo>
                    <a:pt x="124" y="0"/>
                    <a:pt x="0" y="124"/>
                    <a:pt x="0" y="277"/>
                  </a:cubicBezTo>
                  <a:cubicBezTo>
                    <a:pt x="0" y="430"/>
                    <a:pt x="124" y="555"/>
                    <a:pt x="277" y="555"/>
                  </a:cubicBezTo>
                  <a:cubicBezTo>
                    <a:pt x="430" y="555"/>
                    <a:pt x="554" y="430"/>
                    <a:pt x="554" y="277"/>
                  </a:cubicBezTo>
                  <a:cubicBezTo>
                    <a:pt x="554" y="124"/>
                    <a:pt x="430" y="0"/>
                    <a:pt x="277" y="0"/>
                  </a:cubicBezTo>
                  <a:close/>
                  <a:moveTo>
                    <a:pt x="277" y="464"/>
                  </a:moveTo>
                  <a:cubicBezTo>
                    <a:pt x="174" y="464"/>
                    <a:pt x="90" y="380"/>
                    <a:pt x="90" y="277"/>
                  </a:cubicBezTo>
                  <a:cubicBezTo>
                    <a:pt x="90" y="174"/>
                    <a:pt x="174" y="91"/>
                    <a:pt x="277" y="91"/>
                  </a:cubicBezTo>
                  <a:cubicBezTo>
                    <a:pt x="380" y="91"/>
                    <a:pt x="464" y="174"/>
                    <a:pt x="464" y="277"/>
                  </a:cubicBezTo>
                  <a:cubicBezTo>
                    <a:pt x="464" y="380"/>
                    <a:pt x="380" y="464"/>
                    <a:pt x="277" y="46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00" tIns="45700" rIns="91400" bIns="45700" numCol="1" anchor="t" anchorCtr="0" compatLnSpc="1"/>
            <a:lstStyle/>
            <a:p>
              <a:pPr defTabSz="914286">
                <a:defRPr/>
              </a:pPr>
              <a:endParaRPr lang="zh-CN" altLang="en-US" sz="1799" kern="0" dirty="0">
                <a:solidFill>
                  <a:srgbClr val="080808"/>
                </a:solidFill>
                <a:latin typeface="Trebuchet MS"/>
                <a:ea typeface="华文新魏" panose="02010800040101010101" pitchFamily="2" charset="-122"/>
              </a:endParaRPr>
            </a:p>
          </p:txBody>
        </p:sp>
      </p:grpSp>
      <p:grpSp>
        <p:nvGrpSpPr>
          <p:cNvPr id="4" name="组合 76"/>
          <p:cNvGrpSpPr/>
          <p:nvPr/>
        </p:nvGrpSpPr>
        <p:grpSpPr>
          <a:xfrm>
            <a:off x="3570055" y="1981390"/>
            <a:ext cx="868624" cy="734388"/>
            <a:chOff x="1508126" y="1417638"/>
            <a:chExt cx="1373187" cy="1160463"/>
          </a:xfrm>
        </p:grpSpPr>
        <p:sp>
          <p:nvSpPr>
            <p:cNvPr id="78" name="Freeform 11"/>
            <p:cNvSpPr/>
            <p:nvPr/>
          </p:nvSpPr>
          <p:spPr bwMode="auto">
            <a:xfrm>
              <a:off x="1508126" y="1636713"/>
              <a:ext cx="444500" cy="239713"/>
            </a:xfrm>
            <a:custGeom>
              <a:avLst/>
              <a:gdLst>
                <a:gd name="T0" fmla="*/ 280 w 280"/>
                <a:gd name="T1" fmla="*/ 117 h 151"/>
                <a:gd name="T2" fmla="*/ 146 w 280"/>
                <a:gd name="T3" fmla="*/ 151 h 151"/>
                <a:gd name="T4" fmla="*/ 0 w 280"/>
                <a:gd name="T5" fmla="*/ 33 h 151"/>
                <a:gd name="T6" fmla="*/ 134 w 280"/>
                <a:gd name="T7" fmla="*/ 0 h 151"/>
                <a:gd name="T8" fmla="*/ 280 w 280"/>
                <a:gd name="T9" fmla="*/ 117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0" h="151">
                  <a:moveTo>
                    <a:pt x="280" y="117"/>
                  </a:moveTo>
                  <a:lnTo>
                    <a:pt x="146" y="151"/>
                  </a:lnTo>
                  <a:lnTo>
                    <a:pt x="0" y="33"/>
                  </a:lnTo>
                  <a:lnTo>
                    <a:pt x="134" y="0"/>
                  </a:lnTo>
                  <a:lnTo>
                    <a:pt x="280" y="11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00" tIns="45700" rIns="91400" bIns="45700" numCol="1" anchor="t" anchorCtr="0" compatLnSpc="1"/>
            <a:lstStyle/>
            <a:p>
              <a:pPr defTabSz="914286">
                <a:defRPr/>
              </a:pPr>
              <a:endParaRPr lang="zh-CN" altLang="en-US" sz="1799" kern="0" dirty="0">
                <a:solidFill>
                  <a:srgbClr val="080808"/>
                </a:solidFill>
                <a:latin typeface="Trebuchet MS"/>
                <a:ea typeface="华文新魏" panose="02010800040101010101" pitchFamily="2" charset="-122"/>
              </a:endParaRPr>
            </a:p>
          </p:txBody>
        </p:sp>
        <p:sp>
          <p:nvSpPr>
            <p:cNvPr id="79" name="Freeform 12"/>
            <p:cNvSpPr/>
            <p:nvPr/>
          </p:nvSpPr>
          <p:spPr bwMode="auto">
            <a:xfrm>
              <a:off x="1720850" y="1417638"/>
              <a:ext cx="238125" cy="404813"/>
            </a:xfrm>
            <a:custGeom>
              <a:avLst/>
              <a:gdLst>
                <a:gd name="T0" fmla="*/ 146 w 150"/>
                <a:gd name="T1" fmla="*/ 255 h 255"/>
                <a:gd name="T2" fmla="*/ 150 w 150"/>
                <a:gd name="T3" fmla="*/ 117 h 255"/>
                <a:gd name="T4" fmla="*/ 4 w 150"/>
                <a:gd name="T5" fmla="*/ 0 h 255"/>
                <a:gd name="T6" fmla="*/ 0 w 150"/>
                <a:gd name="T7" fmla="*/ 138 h 255"/>
                <a:gd name="T8" fmla="*/ 146 w 150"/>
                <a:gd name="T9" fmla="*/ 255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0" h="255">
                  <a:moveTo>
                    <a:pt x="146" y="255"/>
                  </a:moveTo>
                  <a:lnTo>
                    <a:pt x="150" y="117"/>
                  </a:lnTo>
                  <a:lnTo>
                    <a:pt x="4" y="0"/>
                  </a:lnTo>
                  <a:lnTo>
                    <a:pt x="0" y="138"/>
                  </a:lnTo>
                  <a:lnTo>
                    <a:pt x="146" y="255"/>
                  </a:ln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0" tIns="45700" rIns="91400" bIns="45700" numCol="1" anchor="t" anchorCtr="0" compatLnSpc="1"/>
            <a:lstStyle/>
            <a:p>
              <a:pPr defTabSz="914286">
                <a:defRPr/>
              </a:pPr>
              <a:endParaRPr lang="zh-CN" altLang="en-US" sz="1799" kern="0" dirty="0">
                <a:solidFill>
                  <a:srgbClr val="080808"/>
                </a:solidFill>
                <a:latin typeface="Trebuchet MS"/>
                <a:ea typeface="华文新魏" panose="02010800040101010101" pitchFamily="2" charset="-122"/>
              </a:endParaRPr>
            </a:p>
          </p:txBody>
        </p:sp>
        <p:sp>
          <p:nvSpPr>
            <p:cNvPr id="80" name="Freeform 13"/>
            <p:cNvSpPr/>
            <p:nvPr/>
          </p:nvSpPr>
          <p:spPr bwMode="auto">
            <a:xfrm>
              <a:off x="1660525" y="1577976"/>
              <a:ext cx="1174750" cy="965200"/>
            </a:xfrm>
            <a:custGeom>
              <a:avLst/>
              <a:gdLst>
                <a:gd name="T0" fmla="*/ 772 w 795"/>
                <a:gd name="T1" fmla="*/ 654 h 654"/>
                <a:gd name="T2" fmla="*/ 759 w 795"/>
                <a:gd name="T3" fmla="*/ 649 h 654"/>
                <a:gd name="T4" fmla="*/ 10 w 795"/>
                <a:gd name="T5" fmla="*/ 39 h 654"/>
                <a:gd name="T6" fmla="*/ 7 w 795"/>
                <a:gd name="T7" fmla="*/ 10 h 654"/>
                <a:gd name="T8" fmla="*/ 36 w 795"/>
                <a:gd name="T9" fmla="*/ 8 h 654"/>
                <a:gd name="T10" fmla="*/ 785 w 795"/>
                <a:gd name="T11" fmla="*/ 618 h 654"/>
                <a:gd name="T12" fmla="*/ 788 w 795"/>
                <a:gd name="T13" fmla="*/ 646 h 654"/>
                <a:gd name="T14" fmla="*/ 772 w 795"/>
                <a:gd name="T15" fmla="*/ 654 h 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95" h="654">
                  <a:moveTo>
                    <a:pt x="772" y="654"/>
                  </a:moveTo>
                  <a:cubicBezTo>
                    <a:pt x="768" y="654"/>
                    <a:pt x="763" y="652"/>
                    <a:pt x="759" y="649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" y="32"/>
                    <a:pt x="0" y="19"/>
                    <a:pt x="7" y="10"/>
                  </a:cubicBezTo>
                  <a:cubicBezTo>
                    <a:pt x="14" y="2"/>
                    <a:pt x="27" y="0"/>
                    <a:pt x="36" y="8"/>
                  </a:cubicBezTo>
                  <a:cubicBezTo>
                    <a:pt x="785" y="618"/>
                    <a:pt x="785" y="618"/>
                    <a:pt x="785" y="618"/>
                  </a:cubicBezTo>
                  <a:cubicBezTo>
                    <a:pt x="794" y="625"/>
                    <a:pt x="795" y="638"/>
                    <a:pt x="788" y="646"/>
                  </a:cubicBezTo>
                  <a:cubicBezTo>
                    <a:pt x="784" y="651"/>
                    <a:pt x="778" y="654"/>
                    <a:pt x="772" y="654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 vert="horz" wrap="square" lIns="91400" tIns="45700" rIns="91400" bIns="45700" numCol="1" anchor="t" anchorCtr="0" compatLnSpc="1"/>
            <a:lstStyle/>
            <a:p>
              <a:pPr defTabSz="914286">
                <a:defRPr/>
              </a:pPr>
              <a:endParaRPr lang="zh-CN" altLang="en-US" sz="1799" kern="0" dirty="0">
                <a:solidFill>
                  <a:srgbClr val="080808"/>
                </a:solidFill>
                <a:latin typeface="Trebuchet MS"/>
                <a:ea typeface="华文新魏" panose="02010800040101010101" pitchFamily="2" charset="-122"/>
              </a:endParaRPr>
            </a:p>
          </p:txBody>
        </p:sp>
        <p:sp>
          <p:nvSpPr>
            <p:cNvPr id="81" name="Freeform 14"/>
            <p:cNvSpPr/>
            <p:nvPr/>
          </p:nvSpPr>
          <p:spPr bwMode="auto">
            <a:xfrm>
              <a:off x="2600325" y="2459038"/>
              <a:ext cx="280987" cy="119063"/>
            </a:xfrm>
            <a:custGeom>
              <a:avLst/>
              <a:gdLst>
                <a:gd name="T0" fmla="*/ 0 w 177"/>
                <a:gd name="T1" fmla="*/ 12 h 75"/>
                <a:gd name="T2" fmla="*/ 177 w 177"/>
                <a:gd name="T3" fmla="*/ 75 h 75"/>
                <a:gd name="T4" fmla="*/ 85 w 177"/>
                <a:gd name="T5" fmla="*/ 0 h 75"/>
                <a:gd name="T6" fmla="*/ 0 w 177"/>
                <a:gd name="T7" fmla="*/ 12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7" h="75">
                  <a:moveTo>
                    <a:pt x="0" y="12"/>
                  </a:moveTo>
                  <a:lnTo>
                    <a:pt x="177" y="75"/>
                  </a:lnTo>
                  <a:lnTo>
                    <a:pt x="85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txBody>
            <a:bodyPr vert="horz" wrap="square" lIns="91400" tIns="45700" rIns="91400" bIns="45700" numCol="1" anchor="t" anchorCtr="0" compatLnSpc="1"/>
            <a:lstStyle/>
            <a:p>
              <a:pPr defTabSz="914286">
                <a:defRPr/>
              </a:pPr>
              <a:endParaRPr lang="zh-CN" altLang="en-US" sz="1799" kern="0" dirty="0">
                <a:solidFill>
                  <a:srgbClr val="080808"/>
                </a:solidFill>
                <a:latin typeface="Trebuchet MS"/>
                <a:ea typeface="华文新魏" panose="02010800040101010101" pitchFamily="2" charset="-122"/>
              </a:endParaRPr>
            </a:p>
          </p:txBody>
        </p:sp>
        <p:sp>
          <p:nvSpPr>
            <p:cNvPr id="82" name="Freeform 15"/>
            <p:cNvSpPr/>
            <p:nvPr/>
          </p:nvSpPr>
          <p:spPr bwMode="auto">
            <a:xfrm>
              <a:off x="2725738" y="2324101"/>
              <a:ext cx="155575" cy="254000"/>
            </a:xfrm>
            <a:custGeom>
              <a:avLst/>
              <a:gdLst>
                <a:gd name="T0" fmla="*/ 6 w 98"/>
                <a:gd name="T1" fmla="*/ 85 h 160"/>
                <a:gd name="T2" fmla="*/ 98 w 98"/>
                <a:gd name="T3" fmla="*/ 160 h 160"/>
                <a:gd name="T4" fmla="*/ 0 w 98"/>
                <a:gd name="T5" fmla="*/ 0 h 160"/>
                <a:gd name="T6" fmla="*/ 6 w 98"/>
                <a:gd name="T7" fmla="*/ 85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60">
                  <a:moveTo>
                    <a:pt x="6" y="85"/>
                  </a:moveTo>
                  <a:lnTo>
                    <a:pt x="98" y="160"/>
                  </a:lnTo>
                  <a:lnTo>
                    <a:pt x="0" y="0"/>
                  </a:lnTo>
                  <a:lnTo>
                    <a:pt x="6" y="85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00" tIns="45700" rIns="91400" bIns="45700" numCol="1" anchor="t" anchorCtr="0" compatLnSpc="1"/>
            <a:lstStyle/>
            <a:p>
              <a:pPr defTabSz="914286">
                <a:defRPr/>
              </a:pPr>
              <a:endParaRPr lang="zh-CN" altLang="en-US" sz="1799" kern="0" dirty="0">
                <a:solidFill>
                  <a:srgbClr val="080808"/>
                </a:solidFill>
                <a:latin typeface="Trebuchet MS"/>
                <a:ea typeface="华文新魏" panose="02010800040101010101" pitchFamily="2" charset="-122"/>
              </a:endParaRPr>
            </a:p>
          </p:txBody>
        </p:sp>
      </p:grpSp>
      <p:sp>
        <p:nvSpPr>
          <p:cNvPr id="83" name="Freeform 12"/>
          <p:cNvSpPr/>
          <p:nvPr/>
        </p:nvSpPr>
        <p:spPr bwMode="auto">
          <a:xfrm flipV="1">
            <a:off x="3675469" y="2715778"/>
            <a:ext cx="868624" cy="817294"/>
          </a:xfrm>
          <a:custGeom>
            <a:avLst/>
            <a:gdLst/>
            <a:ahLst/>
            <a:cxnLst/>
            <a:rect l="l" t="t" r="r" b="b"/>
            <a:pathLst>
              <a:path w="1373187" h="1291466">
                <a:moveTo>
                  <a:pt x="1373186" y="1291466"/>
                </a:moveTo>
                <a:lnTo>
                  <a:pt x="1316220" y="1239784"/>
                </a:lnTo>
                <a:lnTo>
                  <a:pt x="1316221" y="1239784"/>
                </a:lnTo>
                <a:lnTo>
                  <a:pt x="1373187" y="1291466"/>
                </a:lnTo>
                <a:lnTo>
                  <a:pt x="1217612" y="1008792"/>
                </a:lnTo>
                <a:lnTo>
                  <a:pt x="1224267" y="1113714"/>
                </a:lnTo>
                <a:cubicBezTo>
                  <a:pt x="1123585" y="1022574"/>
                  <a:pt x="907850" y="827283"/>
                  <a:pt x="445585" y="408824"/>
                </a:cubicBezTo>
                <a:lnTo>
                  <a:pt x="450849" y="206706"/>
                </a:lnTo>
                <a:lnTo>
                  <a:pt x="219074" y="0"/>
                </a:lnTo>
                <a:lnTo>
                  <a:pt x="213889" y="199085"/>
                </a:lnTo>
                <a:lnTo>
                  <a:pt x="205595" y="191578"/>
                </a:lnTo>
                <a:cubicBezTo>
                  <a:pt x="192296" y="178438"/>
                  <a:pt x="173086" y="181723"/>
                  <a:pt x="162743" y="194863"/>
                </a:cubicBezTo>
                <a:cubicBezTo>
                  <a:pt x="152399" y="209645"/>
                  <a:pt x="153877" y="230996"/>
                  <a:pt x="167176" y="242494"/>
                </a:cubicBezTo>
                <a:cubicBezTo>
                  <a:pt x="167176" y="242494"/>
                  <a:pt x="167176" y="242494"/>
                  <a:pt x="169337" y="244450"/>
                </a:cubicBezTo>
                <a:lnTo>
                  <a:pt x="178874" y="253084"/>
                </a:lnTo>
                <a:lnTo>
                  <a:pt x="0" y="302108"/>
                </a:lnTo>
                <a:lnTo>
                  <a:pt x="231775" y="510580"/>
                </a:lnTo>
                <a:lnTo>
                  <a:pt x="408272" y="460742"/>
                </a:lnTo>
                <a:cubicBezTo>
                  <a:pt x="557041" y="595413"/>
                  <a:pt x="797608" y="813183"/>
                  <a:pt x="1186619" y="1165328"/>
                </a:cubicBezTo>
                <a:lnTo>
                  <a:pt x="1092199" y="1180163"/>
                </a:lnTo>
                <a:close/>
              </a:path>
            </a:pathLst>
          </a:custGeom>
          <a:solidFill>
            <a:schemeClr val="bg1">
              <a:lumMod val="65000"/>
              <a:alpha val="10000"/>
            </a:schemeClr>
          </a:solidFill>
          <a:ln>
            <a:noFill/>
          </a:ln>
        </p:spPr>
        <p:txBody>
          <a:bodyPr vert="horz" wrap="square" lIns="91427" tIns="45714" rIns="91427" bIns="45714" numCol="1" anchor="t" anchorCtr="0" compatLnSpc="1"/>
          <a:lstStyle/>
          <a:p>
            <a:pPr defTabSz="914286">
              <a:defRPr/>
            </a:pPr>
            <a:endParaRPr lang="zh-CN" altLang="en-US" sz="1799" kern="0" dirty="0">
              <a:solidFill>
                <a:srgbClr val="C42F1A">
                  <a:lumMod val="50000"/>
                </a:srgbClr>
              </a:solidFill>
              <a:latin typeface="Trebuchet MS"/>
              <a:ea typeface="华文新魏" panose="02010800040101010101" pitchFamily="2" charset="-122"/>
            </a:endParaRPr>
          </a:p>
        </p:txBody>
      </p:sp>
      <p:sp>
        <p:nvSpPr>
          <p:cNvPr id="2" name="菱形 1"/>
          <p:cNvSpPr/>
          <p:nvPr/>
        </p:nvSpPr>
        <p:spPr>
          <a:xfrm>
            <a:off x="2902533" y="1641644"/>
            <a:ext cx="631720" cy="631998"/>
          </a:xfrm>
          <a:prstGeom prst="diamond">
            <a:avLst/>
          </a:prstGeom>
          <a:solidFill>
            <a:schemeClr val="accent1"/>
          </a:solid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algn="ctr" defTabSz="685800"/>
            <a:r>
              <a:rPr lang="en-US" altLang="zh-CN" sz="2400" b="1" kern="0" dirty="0">
                <a:solidFill>
                  <a:srgbClr val="F8F8F8"/>
                </a:solidFill>
                <a:latin typeface="Calibri"/>
                <a:ea typeface="宋体"/>
              </a:rPr>
              <a:t>01</a:t>
            </a:r>
            <a:endParaRPr lang="zh-CN" altLang="en-US" sz="2400" b="1" kern="0" dirty="0">
              <a:solidFill>
                <a:srgbClr val="F8F8F8"/>
              </a:solidFill>
              <a:latin typeface="Calibri"/>
              <a:ea typeface="宋体"/>
            </a:endParaRPr>
          </a:p>
        </p:txBody>
      </p:sp>
      <p:sp>
        <p:nvSpPr>
          <p:cNvPr id="28" name="菱形 27"/>
          <p:cNvSpPr/>
          <p:nvPr/>
        </p:nvSpPr>
        <p:spPr>
          <a:xfrm>
            <a:off x="4284049" y="3409233"/>
            <a:ext cx="631720" cy="631998"/>
          </a:xfrm>
          <a:prstGeom prst="diamond">
            <a:avLst/>
          </a:prstGeom>
          <a:solidFill>
            <a:schemeClr val="accent3"/>
          </a:solid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algn="ctr" defTabSz="685800"/>
            <a:r>
              <a:rPr lang="en-US" altLang="zh-CN" sz="2400" b="1" kern="0" dirty="0">
                <a:solidFill>
                  <a:srgbClr val="F8F8F8"/>
                </a:solidFill>
                <a:latin typeface="Calibri"/>
                <a:ea typeface="宋体"/>
              </a:rPr>
              <a:t>03</a:t>
            </a:r>
            <a:endParaRPr lang="zh-CN" altLang="en-US" sz="2400" b="1" kern="0" dirty="0">
              <a:solidFill>
                <a:srgbClr val="F8F8F8"/>
              </a:solidFill>
              <a:latin typeface="Calibri"/>
              <a:ea typeface="宋体"/>
            </a:endParaRPr>
          </a:p>
        </p:txBody>
      </p:sp>
      <p:sp>
        <p:nvSpPr>
          <p:cNvPr id="29" name="菱形 28"/>
          <p:cNvSpPr/>
          <p:nvPr/>
        </p:nvSpPr>
        <p:spPr>
          <a:xfrm>
            <a:off x="4996924" y="1600403"/>
            <a:ext cx="631720" cy="631998"/>
          </a:xfrm>
          <a:prstGeom prst="diamond">
            <a:avLst/>
          </a:prstGeom>
          <a:solidFill>
            <a:schemeClr val="accent2"/>
          </a:solid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algn="ctr" defTabSz="685800"/>
            <a:r>
              <a:rPr lang="en-US" altLang="zh-CN" sz="2400" b="1" kern="0" dirty="0">
                <a:solidFill>
                  <a:srgbClr val="F8F8F8"/>
                </a:solidFill>
                <a:latin typeface="Calibri"/>
                <a:ea typeface="宋体"/>
              </a:rPr>
              <a:t>02</a:t>
            </a:r>
            <a:endParaRPr lang="zh-CN" altLang="en-US" sz="2400" b="1" kern="0" dirty="0">
              <a:solidFill>
                <a:srgbClr val="F8F8F8"/>
              </a:solidFill>
              <a:latin typeface="Calibri"/>
              <a:ea typeface="宋体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05340" y="16368"/>
            <a:ext cx="6391809" cy="769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4399" b="1" dirty="0">
                <a:solidFill>
                  <a:srgbClr val="C42F1A">
                    <a:lumMod val="50000"/>
                  </a:srgbClr>
                </a:solidFill>
                <a:latin typeface="Trebuchet MS"/>
              </a:rPr>
              <a:t> VÒNG QUAY MAY MẮN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82125" y="1033699"/>
            <a:ext cx="93931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2100" b="1" dirty="0">
                <a:solidFill>
                  <a:srgbClr val="90C226">
                    <a:lumMod val="50000"/>
                  </a:srgbClr>
                </a:solidFill>
                <a:latin typeface="Trebuchet MS"/>
              </a:rPr>
              <a:t>LUẬT CHƠI</a:t>
            </a:r>
          </a:p>
        </p:txBody>
      </p:sp>
      <p:sp>
        <p:nvSpPr>
          <p:cNvPr id="25" name="Rectangle 24"/>
          <p:cNvSpPr>
            <a:spLocks noChangeArrowheads="1"/>
          </p:cNvSpPr>
          <p:nvPr/>
        </p:nvSpPr>
        <p:spPr bwMode="auto">
          <a:xfrm>
            <a:off x="3025578" y="4088529"/>
            <a:ext cx="3263338" cy="767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just" defTabSz="914286">
              <a:lnSpc>
                <a:spcPts val="3075"/>
              </a:lnSpc>
              <a:spcBef>
                <a:spcPts val="300"/>
              </a:spcBef>
              <a:defRPr/>
            </a:pPr>
            <a:r>
              <a:rPr lang="en-US" altLang="en-US" sz="2400" dirty="0" err="1">
                <a:solidFill>
                  <a:srgbClr val="C42F1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altLang="en-US" sz="2400" dirty="0">
                <a:solidFill>
                  <a:srgbClr val="C42F1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C42F1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400" dirty="0">
                <a:solidFill>
                  <a:srgbClr val="C42F1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C42F1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altLang="en-US" sz="2400" dirty="0">
                <a:solidFill>
                  <a:srgbClr val="C42F1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C42F1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altLang="en-US" sz="2400" dirty="0">
                <a:solidFill>
                  <a:srgbClr val="C42F1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C42F1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dirty="0">
                <a:solidFill>
                  <a:srgbClr val="C42F1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C42F1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2400" dirty="0">
                <a:solidFill>
                  <a:srgbClr val="C42F1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C42F1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2400" dirty="0">
                <a:solidFill>
                  <a:srgbClr val="C42F1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C42F1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sz="2400" dirty="0">
                <a:solidFill>
                  <a:srgbClr val="C42F1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C42F1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altLang="en-US" sz="2400" dirty="0">
                <a:solidFill>
                  <a:srgbClr val="C42F1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C42F1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altLang="en-US" sz="2400" dirty="0">
                <a:solidFill>
                  <a:srgbClr val="C42F1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C42F1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altLang="en-US" sz="2400" dirty="0">
                <a:solidFill>
                  <a:srgbClr val="C42F1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26" name="Rounded Rectangle 6">
            <a:extLst>
              <a:ext uri="{FF2B5EF4-FFF2-40B4-BE49-F238E27FC236}">
                <a16:creationId xmlns:a16="http://schemas.microsoft.com/office/drawing/2014/main" id="{B3D261FB-97E3-4032-BAB9-2683D5C9741A}"/>
              </a:ext>
            </a:extLst>
          </p:cNvPr>
          <p:cNvSpPr/>
          <p:nvPr/>
        </p:nvSpPr>
        <p:spPr>
          <a:xfrm>
            <a:off x="7086600" y="4104337"/>
            <a:ext cx="1341687" cy="1041158"/>
          </a:xfrm>
          <a:prstGeom prst="round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97886805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9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2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entr" presetSubtype="8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" presetClass="entr" presetSubtype="2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2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/>
      <p:bldP spid="88" grpId="0"/>
      <p:bldP spid="83" grpId="0" animBg="1"/>
      <p:bldP spid="2" grpId="0" animBg="1"/>
      <p:bldP spid="28" grpId="0" animBg="1"/>
      <p:bldP spid="29" grpId="0" animBg="1"/>
      <p:bldP spid="6" grpId="0"/>
      <p:bldP spid="25" grpId="0"/>
      <p:bldP spid="2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5">
            <a:extLst>
              <a:ext uri="{FF2B5EF4-FFF2-40B4-BE49-F238E27FC236}">
                <a16:creationId xmlns:a16="http://schemas.microsoft.com/office/drawing/2014/main" id="{61D22CAE-A733-42EB-9E79-FA89B48DC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0894" y="281259"/>
            <a:ext cx="4599005" cy="459900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5F5F5F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41CA1793-B808-459B-83CC-3B2E095A5E81}"/>
              </a:ext>
            </a:extLst>
          </p:cNvPr>
          <p:cNvSpPr txBox="1"/>
          <p:nvPr/>
        </p:nvSpPr>
        <p:spPr>
          <a:xfrm>
            <a:off x="2205505" y="1306692"/>
            <a:ext cx="4763009" cy="224676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bliqueTopLeft"/>
              <a:lightRig rig="harsh" dir="t"/>
            </a:scene3d>
            <a:sp3d extrusionH="57150" prstMaterial="matte">
              <a:bevelT w="63500" h="12700" prst="relaxedInset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500" b="1" dirty="0">
                <a:ln/>
                <a:solidFill>
                  <a:srgbClr val="FF0000"/>
                </a:solidFill>
                <a:effectLst>
                  <a:glow rad="139700">
                    <a:srgbClr val="4BACC6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1:</a:t>
            </a: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3500" b="1" dirty="0">
                <a:ln/>
                <a:solidFill>
                  <a:srgbClr val="FF0000"/>
                </a:solidFill>
                <a:effectLst>
                  <a:glow rad="139700">
                    <a:srgbClr val="4BACC6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PHƯƠNG TRÌNH BẬC NHẤT MỘT ẨN</a:t>
            </a: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3500" b="1" dirty="0">
                <a:ln/>
                <a:solidFill>
                  <a:srgbClr val="FF0000"/>
                </a:solidFill>
                <a:effectLst>
                  <a:glow rad="139700">
                    <a:srgbClr val="4BACC6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sz="3500" b="1" dirty="0" err="1">
                <a:ln/>
                <a:solidFill>
                  <a:srgbClr val="FF0000"/>
                </a:solidFill>
                <a:effectLst>
                  <a:glow rad="139700">
                    <a:srgbClr val="4BACC6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GB" sz="3500" b="1" dirty="0">
                <a:ln/>
                <a:solidFill>
                  <a:srgbClr val="FF0000"/>
                </a:solidFill>
                <a:effectLst>
                  <a:glow rad="139700">
                    <a:srgbClr val="4BACC6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lang="en-US" sz="3500" b="1" dirty="0">
              <a:ln/>
              <a:solidFill>
                <a:srgbClr val="FF0000"/>
              </a:solidFill>
              <a:effectLst>
                <a:glow rad="139700">
                  <a:srgbClr val="4BACC6">
                    <a:satMod val="175000"/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9" name="Picture 58" descr="A picture containing sitting, door, orange, computer&#10;&#10;Description automatically generated">
            <a:extLst>
              <a:ext uri="{FF2B5EF4-FFF2-40B4-BE49-F238E27FC236}">
                <a16:creationId xmlns:a16="http://schemas.microsoft.com/office/drawing/2014/main" id="{8971DC69-100E-49D7-B82B-8B73F80F67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51" t="8450" r="27499" b="5983"/>
          <a:stretch>
            <a:fillRect/>
          </a:stretch>
        </p:blipFill>
        <p:spPr bwMode="auto">
          <a:xfrm>
            <a:off x="1997258" y="10127"/>
            <a:ext cx="265985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" name="Picture 59" descr="A picture containing sitting, door, orange, computer&#10;&#10;Description automatically generated">
            <a:extLst>
              <a:ext uri="{FF2B5EF4-FFF2-40B4-BE49-F238E27FC236}">
                <a16:creationId xmlns:a16="http://schemas.microsoft.com/office/drawing/2014/main" id="{D8CB64DA-67CE-4B5A-B9DE-D7398A0E88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99" t="8450" r="28751" b="5952"/>
          <a:stretch>
            <a:fillRect/>
          </a:stretch>
        </p:blipFill>
        <p:spPr bwMode="auto">
          <a:xfrm>
            <a:off x="4572000" y="9011"/>
            <a:ext cx="2496742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Picture 60" descr="A brick wall&#10;&#10;Description automatically generated">
            <a:extLst>
              <a:ext uri="{FF2B5EF4-FFF2-40B4-BE49-F238E27FC236}">
                <a16:creationId xmlns:a16="http://schemas.microsoft.com/office/drawing/2014/main" id="{1FE0A466-808A-4FF2-B719-A85F8D4AA6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999062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" name="Picture 61" descr="A brick wall&#10;&#10;Description automatically generated">
            <a:extLst>
              <a:ext uri="{FF2B5EF4-FFF2-40B4-BE49-F238E27FC236}">
                <a16:creationId xmlns:a16="http://schemas.microsoft.com/office/drawing/2014/main" id="{E7715C52-47C8-4C4F-84F9-DA68DB0216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8192" y="9011"/>
            <a:ext cx="2082782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62" descr="A close up of a flower&#10;&#10;Description automatically generated">
            <a:extLst>
              <a:ext uri="{FF2B5EF4-FFF2-40B4-BE49-F238E27FC236}">
                <a16:creationId xmlns:a16="http://schemas.microsoft.com/office/drawing/2014/main" id="{B18D4CAD-BD27-4B98-974A-98B1503B16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19" b="23943"/>
          <a:stretch>
            <a:fillRect/>
          </a:stretch>
        </p:blipFill>
        <p:spPr bwMode="auto">
          <a:xfrm>
            <a:off x="1039299" y="-104907"/>
            <a:ext cx="1067991" cy="218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5" name="Picture 63" descr="A close up of a flower&#10;&#10;Description automatically generated">
            <a:extLst>
              <a:ext uri="{FF2B5EF4-FFF2-40B4-BE49-F238E27FC236}">
                <a16:creationId xmlns:a16="http://schemas.microsoft.com/office/drawing/2014/main" id="{A81E31FE-C23A-4872-8BDF-CEE5CDDA33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9" b="23943"/>
          <a:stretch>
            <a:fillRect/>
          </a:stretch>
        </p:blipFill>
        <p:spPr bwMode="auto">
          <a:xfrm>
            <a:off x="7181527" y="-116700"/>
            <a:ext cx="1121569" cy="2846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" name="PA_图片 31">
            <a:extLst>
              <a:ext uri="{FF2B5EF4-FFF2-40B4-BE49-F238E27FC236}">
                <a16:creationId xmlns:a16="http://schemas.microsoft.com/office/drawing/2014/main" id="{85D8718A-A4FF-489D-AC73-F8387DE100B1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112042">
            <a:off x="7264965" y="2492276"/>
            <a:ext cx="1997869" cy="1275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7" name="PA_图片 4">
            <a:extLst>
              <a:ext uri="{FF2B5EF4-FFF2-40B4-BE49-F238E27FC236}">
                <a16:creationId xmlns:a16="http://schemas.microsoft.com/office/drawing/2014/main" id="{246C2C59-0207-41C8-B2A4-BBE48A1390F8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37" r="9528" b="37128"/>
          <a:stretch>
            <a:fillRect/>
          </a:stretch>
        </p:blipFill>
        <p:spPr bwMode="auto">
          <a:xfrm>
            <a:off x="4175522" y="3880247"/>
            <a:ext cx="3814763" cy="1251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" name="PA_图片 31">
            <a:extLst>
              <a:ext uri="{FF2B5EF4-FFF2-40B4-BE49-F238E27FC236}">
                <a16:creationId xmlns:a16="http://schemas.microsoft.com/office/drawing/2014/main" id="{C62CF4BB-15E7-4B23-B80E-3CCD6D0C65F0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487958" flipH="1">
            <a:off x="186894" y="2226230"/>
            <a:ext cx="1997869" cy="1429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" name="PA_图片 35">
            <a:extLst>
              <a:ext uri="{FF2B5EF4-FFF2-40B4-BE49-F238E27FC236}">
                <a16:creationId xmlns:a16="http://schemas.microsoft.com/office/drawing/2014/main" id="{33B7677B-83DE-435B-A93B-613C5BC34D3A}"/>
              </a:ext>
            </a:extLst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4588" y="0"/>
            <a:ext cx="1812131" cy="1501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" name="PA_图片 35">
            <a:extLst>
              <a:ext uri="{FF2B5EF4-FFF2-40B4-BE49-F238E27FC236}">
                <a16:creationId xmlns:a16="http://schemas.microsoft.com/office/drawing/2014/main" id="{DA1DEB63-3B39-4BE7-AFA6-E40667B7090C}"/>
              </a:ext>
            </a:extLst>
          </p:cNvPr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7769" y="11907"/>
            <a:ext cx="1812131" cy="1497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21600000">
                                      <p:cBhvr>
                                        <p:cTn id="6" dur="2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8" presetClass="entr" presetSubtype="0" accel="50000" fill="hold" nodeType="withEffect">
                                  <p:stCondLst>
                                    <p:cond delay="175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9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85185E-6 L 0.41875 -0.00308 " pathEditMode="relative" rAng="0" ptsTypes="AA">
                                      <p:cBhvr>
                                        <p:cTn id="15" dur="3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37" y="-154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1.85185E-6 L -0.4059 0.00124 " pathEditMode="relative" rAng="0" ptsTypes="AA">
                                      <p:cBhvr>
                                        <p:cTn id="17" dur="3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95" y="62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1.85185E-6 L 0.19357 -1.85185E-6 " pathEditMode="relative" rAng="0" ptsTypes="AA">
                                      <p:cBhvr>
                                        <p:cTn id="19" dur="32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70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0 L -0.19687 -0.00525 " pathEditMode="relative" rAng="0" ptsTypes="AA">
                                      <p:cBhvr>
                                        <p:cTn id="21" dur="3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44" y="-278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64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1.875E-6 -2.96296E-6 L 1.875E-6 -0.25 " pathEditMode="relative" rAng="0" ptsTypes="AA">
                                      <p:cBhvr>
                                        <p:cTn id="23" dur="32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64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2.91667E-6 2.22222E-6 L -2.91667E-6 -0.25 " pathEditMode="relative" rAng="0" ptsTypes="AA">
                                      <p:cBhvr>
                                        <p:cTn id="25" dur="32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35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2.5E-6 -4.93827E-6 L -0.04045 0.00618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31" y="309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63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33333E-6 L 0.04826 0.00834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13" y="4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62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/>
          <p:cNvGrpSpPr/>
          <p:nvPr/>
        </p:nvGrpSpPr>
        <p:grpSpPr>
          <a:xfrm>
            <a:off x="4369488" y="358882"/>
            <a:ext cx="3781594" cy="3777641"/>
            <a:chOff x="5425622" y="292790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251479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GB" sz="2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30</a:t>
              </a:r>
              <a:endParaRPr lang="vi-VN" sz="2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8" y="2167066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GB" sz="2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40</a:t>
              </a:r>
              <a:endParaRPr lang="vi-VN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5" y="1248554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GB" sz="2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</a:t>
              </a:r>
              <a:endParaRPr lang="vi-VN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171669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GB" sz="2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lang="vi-VN" sz="2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2" y="3506858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GB" sz="2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50</a:t>
              </a:r>
              <a:endParaRPr lang="vi-VN" sz="2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7" y="4475190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GB" sz="2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60</a:t>
              </a:r>
              <a:endParaRPr lang="vi-VN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5" y="4482429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GB" sz="2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70</a:t>
              </a:r>
              <a:endParaRPr lang="vi-VN" sz="2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538367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GB" sz="2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80</a:t>
              </a:r>
              <a:endParaRPr lang="vi-VN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6965768" y="4408715"/>
            <a:ext cx="2028009" cy="636814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GB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lang="vi-VN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ounded Rectangle 25">
            <a:hlinkClick r:id="rId7" action="ppaction://hlinksldjump"/>
          </p:cNvPr>
          <p:cNvSpPr/>
          <p:nvPr/>
        </p:nvSpPr>
        <p:spPr>
          <a:xfrm>
            <a:off x="643354" y="1640232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GB" sz="33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vi-VN" sz="33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ounded Rectangle 26">
            <a:hlinkClick r:id="rId8" action="ppaction://hlinksldjump"/>
          </p:cNvPr>
          <p:cNvSpPr/>
          <p:nvPr/>
        </p:nvSpPr>
        <p:spPr>
          <a:xfrm>
            <a:off x="1766792" y="1640232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GB" sz="33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vi-VN" sz="33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ounded Rectangle 27">
            <a:hlinkClick r:id="rId9" action="ppaction://hlinksldjump"/>
          </p:cNvPr>
          <p:cNvSpPr/>
          <p:nvPr/>
        </p:nvSpPr>
        <p:spPr>
          <a:xfrm>
            <a:off x="2890229" y="1640232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GB" sz="33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vi-VN" sz="33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Rounded Rectangle 34">
            <a:hlinkClick r:id="rId10" action="ppaction://hlinksldjump"/>
          </p:cNvPr>
          <p:cNvSpPr/>
          <p:nvPr/>
        </p:nvSpPr>
        <p:spPr>
          <a:xfrm>
            <a:off x="643922" y="2799787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GB" sz="33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vi-VN" sz="33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Rounded Rectangle 35">
            <a:hlinkClick r:id="rId11" action="ppaction://hlinksldjump"/>
          </p:cNvPr>
          <p:cNvSpPr/>
          <p:nvPr/>
        </p:nvSpPr>
        <p:spPr>
          <a:xfrm>
            <a:off x="1767360" y="2799787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GB" sz="33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lang="vi-VN" sz="33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" name="Rounded Rectangle 36">
            <a:hlinkClick r:id="rId12" action="ppaction://hlinksldjump"/>
          </p:cNvPr>
          <p:cNvSpPr/>
          <p:nvPr/>
        </p:nvSpPr>
        <p:spPr>
          <a:xfrm>
            <a:off x="2890797" y="2799787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GB" sz="33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endParaRPr lang="vi-VN" sz="33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305827" y="71333"/>
            <a:ext cx="3833422" cy="1454244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defRPr/>
            </a:pPr>
            <a:r>
              <a:rPr lang="en-US" sz="45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algn="ctr" defTabSz="685800">
              <a:defRPr/>
            </a:pPr>
            <a:r>
              <a:rPr lang="en-US" sz="45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5" y="634148"/>
            <a:ext cx="371475" cy="328613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304" y="905604"/>
            <a:ext cx="371475" cy="328613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363" y="510208"/>
            <a:ext cx="371475" cy="328613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3873" y="358881"/>
            <a:ext cx="535781" cy="89296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4645" y="1798009"/>
            <a:ext cx="1015661" cy="866298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285614" y="-520300"/>
            <a:ext cx="457200" cy="4572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4" name="Heart 23">
            <a:hlinkClick r:id="rId10" action="ppaction://hlinksldjump"/>
          </p:cNvPr>
          <p:cNvSpPr/>
          <p:nvPr/>
        </p:nvSpPr>
        <p:spPr>
          <a:xfrm rot="5400000">
            <a:off x="8513716" y="1939837"/>
            <a:ext cx="587829" cy="587828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5" name="Picture 4">
            <a:hlinkClick r:id="" action="ppaction://noaction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683" y="420192"/>
            <a:ext cx="874163" cy="874163"/>
          </a:xfrm>
          <a:prstGeom prst="rect">
            <a:avLst/>
          </a:prstGeom>
        </p:spPr>
      </p:pic>
      <p:sp>
        <p:nvSpPr>
          <p:cNvPr id="62" name="Rounded Rectangle 36">
            <a:hlinkClick r:id="rId18" action="ppaction://hlinksldjump"/>
            <a:extLst>
              <a:ext uri="{FF2B5EF4-FFF2-40B4-BE49-F238E27FC236}">
                <a16:creationId xmlns:a16="http://schemas.microsoft.com/office/drawing/2014/main" id="{F0E46BB7-CA37-42D1-B977-59B85D657CF6}"/>
              </a:ext>
            </a:extLst>
          </p:cNvPr>
          <p:cNvSpPr/>
          <p:nvPr/>
        </p:nvSpPr>
        <p:spPr>
          <a:xfrm>
            <a:off x="672383" y="3959342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GB" sz="33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</a:t>
            </a:r>
            <a:endParaRPr lang="vi-VN" sz="33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3" name="Rounded Rectangle 36">
            <a:hlinkClick r:id="rId19" action="ppaction://hlinksldjump"/>
            <a:extLst>
              <a:ext uri="{FF2B5EF4-FFF2-40B4-BE49-F238E27FC236}">
                <a16:creationId xmlns:a16="http://schemas.microsoft.com/office/drawing/2014/main" id="{1630FD8A-BF0E-4BED-99C0-56A92B84693A}"/>
              </a:ext>
            </a:extLst>
          </p:cNvPr>
          <p:cNvSpPr/>
          <p:nvPr/>
        </p:nvSpPr>
        <p:spPr>
          <a:xfrm>
            <a:off x="1766792" y="3959342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GB" sz="33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</a:t>
            </a:r>
            <a:endParaRPr lang="vi-VN" sz="33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5115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9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4" fill="hold">
                      <p:stCondLst>
                        <p:cond delay="0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audio>
              <p:cMediaNode vol="80000">
                <p:cTn id="2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01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2" fill="hold">
                      <p:stCondLst>
                        <p:cond delay="0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0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208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9" fill="hold">
                      <p:stCondLst>
                        <p:cond delay="0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1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60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622" y="2826848"/>
            <a:ext cx="814875" cy="8871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703" y="3386891"/>
            <a:ext cx="609667" cy="6637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484" y="3847792"/>
            <a:ext cx="390293" cy="42493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Snip Diagonal Corner Rectangle 3"/>
              <p:cNvSpPr/>
              <p:nvPr/>
            </p:nvSpPr>
            <p:spPr>
              <a:xfrm>
                <a:off x="1202504" y="384462"/>
                <a:ext cx="6764126" cy="952279"/>
              </a:xfrm>
              <a:prstGeom prst="snip2DiagRect">
                <a:avLst/>
              </a:prstGeom>
              <a:solidFill>
                <a:schemeClr val="bg1">
                  <a:lumMod val="95000"/>
                </a:schemeClr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 defTabSz="685800">
                  <a:defRPr/>
                </a:pPr>
                <a:r>
                  <a:rPr lang="en-US" sz="27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Câu</a:t>
                </a:r>
                <a:r>
                  <a:rPr lang="en-US" sz="27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1: </a:t>
                </a:r>
                <a:r>
                  <a:rPr lang="en-US" sz="27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Nghiệm</a:t>
                </a:r>
                <a:r>
                  <a:rPr lang="en-US" sz="27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7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7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27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7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7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7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  <m:r>
                      <a:rPr lang="en-US" sz="27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𝑧</m:t>
                    </m:r>
                    <m:r>
                      <a:rPr lang="en-US" sz="27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=−3</m:t>
                    </m:r>
                  </m:oMath>
                </a14:m>
                <a:r>
                  <a:rPr lang="en-US" sz="27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là:</a:t>
                </a:r>
                <a:endParaRPr lang="vi-VN" sz="27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Snip Diagonal Corner 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2504" y="384462"/>
                <a:ext cx="6764126" cy="952279"/>
              </a:xfrm>
              <a:prstGeom prst="snip2DiagRect">
                <a:avLst/>
              </a:prstGeom>
              <a:blipFill>
                <a:blip r:embed="rId13"/>
                <a:stretch>
                  <a:fillRect l="-541"/>
                </a:stretch>
              </a:blipFill>
              <a:ln w="381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/>
              <p:cNvSpPr/>
              <p:nvPr/>
            </p:nvSpPr>
            <p:spPr>
              <a:xfrm>
                <a:off x="864886" y="1673942"/>
                <a:ext cx="3680099" cy="657638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685800">
                  <a:defRPr/>
                </a:pPr>
                <a:r>
                  <a:rPr lang="vi-VN" sz="2700" dirty="0">
                    <a:solidFill>
                      <a:prstClr val="black"/>
                    </a:solidFill>
                    <a:latin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en-US" sz="27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27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=−12</m:t>
                    </m:r>
                  </m:oMath>
                </a14:m>
                <a:endParaRPr lang="vi-VN" sz="2700" dirty="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4886" y="1673942"/>
                <a:ext cx="3680099" cy="657638"/>
              </a:xfrm>
              <a:prstGeom prst="rect">
                <a:avLst/>
              </a:prstGeom>
              <a:blipFill>
                <a:blip r:embed="rId14"/>
                <a:stretch>
                  <a:fillRect l="-3146" b="-14019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Cloud 39"/>
          <p:cNvSpPr/>
          <p:nvPr/>
        </p:nvSpPr>
        <p:spPr>
          <a:xfrm>
            <a:off x="-512509" y="3676647"/>
            <a:ext cx="425336" cy="26190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0224451" y="3526875"/>
            <a:ext cx="668565" cy="41168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/>
              <p:cNvSpPr/>
              <p:nvPr/>
            </p:nvSpPr>
            <p:spPr>
              <a:xfrm>
                <a:off x="4630183" y="1673943"/>
                <a:ext cx="3680099" cy="660779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685800">
                  <a:defRPr/>
                </a:pPr>
                <a:r>
                  <a:rPr lang="vi-VN" sz="2700" dirty="0">
                    <a:solidFill>
                      <a:prstClr val="black"/>
                    </a:solidFill>
                    <a:latin typeface="Arial" panose="020B0604020202020204" pitchFamily="34" charset="0"/>
                  </a:rPr>
                  <a:t>B.</a:t>
                </a:r>
                <a:r>
                  <a:rPr lang="en-US" sz="2700" dirty="0">
                    <a:solidFill>
                      <a:prstClr val="black"/>
                    </a:solidFill>
                    <a:latin typeface="Calibri"/>
                  </a:rPr>
                  <a:t> </a:t>
                </a:r>
                <a14:m>
                  <m:oMath xmlns:m="http://schemas.openxmlformats.org/officeDocument/2006/math">
                    <m:r>
                      <a:rPr lang="en-US" sz="27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27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=−</m:t>
                    </m:r>
                    <m:f>
                      <m:fPr>
                        <m:ctrlPr>
                          <a:rPr lang="en-US" sz="27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7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7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vi-VN" sz="2700" dirty="0">
                    <a:solidFill>
                      <a:prstClr val="black"/>
                    </a:solidFill>
                    <a:latin typeface="Arial" panose="020B06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0183" y="1673943"/>
                <a:ext cx="3680099" cy="660779"/>
              </a:xfrm>
              <a:prstGeom prst="rect">
                <a:avLst/>
              </a:prstGeom>
              <a:blipFill>
                <a:blip r:embed="rId15"/>
                <a:stretch>
                  <a:fillRect l="-3151" b="-11111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/>
              <p:cNvSpPr/>
              <p:nvPr/>
            </p:nvSpPr>
            <p:spPr>
              <a:xfrm>
                <a:off x="864886" y="2420346"/>
                <a:ext cx="3680099" cy="657637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685800">
                  <a:defRPr/>
                </a:pPr>
                <a:r>
                  <a:rPr lang="vi-VN" sz="2700" dirty="0">
                    <a:solidFill>
                      <a:prstClr val="black"/>
                    </a:solidFill>
                    <a:latin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r>
                      <a:rPr lang="en-US" sz="27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27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=−</m:t>
                    </m:r>
                    <m:f>
                      <m:fPr>
                        <m:ctrlPr>
                          <a:rPr lang="en-US" sz="27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7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7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endParaRPr lang="vi-VN" sz="2700" dirty="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3" name="Rectangle 4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4886" y="2420346"/>
                <a:ext cx="3680099" cy="657637"/>
              </a:xfrm>
              <a:prstGeom prst="rect">
                <a:avLst/>
              </a:prstGeom>
              <a:blipFill>
                <a:blip r:embed="rId16"/>
                <a:stretch>
                  <a:fillRect l="-3146" b="-11111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/>
              <p:cNvSpPr/>
              <p:nvPr/>
            </p:nvSpPr>
            <p:spPr>
              <a:xfrm>
                <a:off x="4630183" y="2423488"/>
                <a:ext cx="3680099" cy="660779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685800">
                  <a:defRPr/>
                </a:pPr>
                <a:r>
                  <a:rPr lang="vi-VN" sz="2700" dirty="0">
                    <a:solidFill>
                      <a:prstClr val="black"/>
                    </a:solidFill>
                    <a:latin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r>
                      <a:rPr lang="en-US" sz="27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27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=−</m:t>
                    </m:r>
                    <m:f>
                      <m:fPr>
                        <m:ctrlPr>
                          <a:rPr lang="en-US" sz="27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7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27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vi-VN" sz="2700" dirty="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4" name="Rectangle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0183" y="2423488"/>
                <a:ext cx="3680099" cy="660779"/>
              </a:xfrm>
              <a:prstGeom prst="rect">
                <a:avLst/>
              </a:prstGeom>
              <a:blipFill>
                <a:blip r:embed="rId17"/>
                <a:stretch>
                  <a:fillRect l="-3151" b="-11111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8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3881133" y="1772575"/>
            <a:ext cx="663853" cy="531044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9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3941583" y="2445370"/>
            <a:ext cx="603402" cy="52806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725" y="2454068"/>
            <a:ext cx="603557" cy="530398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725" y="1787552"/>
            <a:ext cx="603557" cy="530398"/>
          </a:xfrm>
          <a:prstGeom prst="rect">
            <a:avLst/>
          </a:prstGeom>
        </p:spPr>
      </p:pic>
      <p:sp>
        <p:nvSpPr>
          <p:cNvPr id="17" name="Cloud 16">
            <a:hlinkClick r:id="rId21" action="ppaction://hlinksldjump"/>
          </p:cNvPr>
          <p:cNvSpPr/>
          <p:nvPr/>
        </p:nvSpPr>
        <p:spPr>
          <a:xfrm>
            <a:off x="3575164" y="4004933"/>
            <a:ext cx="1769408" cy="82867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</a:rPr>
              <a:t>QUAY VỀ</a:t>
            </a:r>
            <a:endParaRPr lang="vi-VN" dirty="0">
              <a:solidFill>
                <a:prstClr val="white">
                  <a:lumMod val="50000"/>
                </a:prstClr>
              </a:solidFill>
              <a:latin typeface="Arial" panose="020B0604020202020204" pitchFamily="34" charset="0"/>
            </a:endParaRPr>
          </a:p>
        </p:txBody>
      </p:sp>
      <p:pic>
        <p:nvPicPr>
          <p:cNvPr id="27" name="9convert.com - ĐỒNG HỒ ĐẾM GIỜ 30 GIÂY_480p">
            <a:hlinkClick r:id="" action="ppaction://media"/>
            <a:extLst>
              <a:ext uri="{FF2B5EF4-FFF2-40B4-BE49-F238E27FC236}">
                <a16:creationId xmlns:a16="http://schemas.microsoft.com/office/drawing/2014/main" id="{306B7C8B-3F03-4236-ADF9-E9804E86369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452578" y="3839478"/>
            <a:ext cx="1419014" cy="797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391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8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video>
              <p:cMediaNode vol="80000">
                <p:cTn id="109" fill="hold" display="0">
                  <p:stCondLst>
                    <p:cond delay="indefinite"/>
                  </p:stCondLst>
                </p:cTn>
                <p:tgtEl>
                  <p:spTgt spid="27"/>
                </p:tgtEl>
              </p:cMediaNode>
            </p:video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60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484" y="3847792"/>
            <a:ext cx="390293" cy="42493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Snip Diagonal Corner Rectangle 3"/>
              <p:cNvSpPr/>
              <p:nvPr/>
            </p:nvSpPr>
            <p:spPr>
              <a:xfrm>
                <a:off x="1524000" y="1077481"/>
                <a:ext cx="6478856" cy="859401"/>
              </a:xfrm>
              <a:prstGeom prst="snip2DiagRect">
                <a:avLst/>
              </a:prstGeom>
              <a:solidFill>
                <a:schemeClr val="bg1">
                  <a:lumMod val="95000"/>
                </a:schemeClr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685800">
                  <a:lnSpc>
                    <a:spcPts val="3060"/>
                  </a:lnSpc>
                  <a:defRPr/>
                </a:pPr>
                <a:r>
                  <a:rPr lang="en-US" sz="27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Câu</a:t>
                </a:r>
                <a:r>
                  <a:rPr lang="en-US" sz="27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2: </a:t>
                </a:r>
                <a14:m>
                  <m:oMath xmlns:m="http://schemas.openxmlformats.org/officeDocument/2006/math">
                    <m:r>
                      <a:rPr lang="en-US" sz="27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7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=−2</m:t>
                    </m:r>
                  </m:oMath>
                </a14:m>
                <a:r>
                  <a:rPr lang="en-US" sz="27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7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nghiệm</a:t>
                </a:r>
                <a:r>
                  <a:rPr lang="en-US" sz="27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7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7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27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</p:txBody>
          </p:sp>
        </mc:Choice>
        <mc:Fallback xmlns="">
          <p:sp>
            <p:nvSpPr>
              <p:cNvPr id="4" name="Snip Diagonal Corner 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0" y="1077481"/>
                <a:ext cx="6478856" cy="859401"/>
              </a:xfrm>
              <a:prstGeom prst="snip2DiagRect">
                <a:avLst/>
              </a:prstGeom>
              <a:blipFill>
                <a:blip r:embed="rId9"/>
                <a:stretch>
                  <a:fillRect l="-659" r="-282"/>
                </a:stretch>
              </a:blipFill>
              <a:ln w="381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/>
              <p:cNvSpPr/>
              <p:nvPr/>
            </p:nvSpPr>
            <p:spPr>
              <a:xfrm>
                <a:off x="982223" y="2536598"/>
                <a:ext cx="3680099" cy="578112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685800">
                  <a:defRPr/>
                </a:pPr>
                <a:r>
                  <a:rPr lang="vi-VN" sz="2700" dirty="0">
                    <a:solidFill>
                      <a:prstClr val="black"/>
                    </a:solidFill>
                    <a:latin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en-US" sz="27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7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−2=0</m:t>
                    </m:r>
                  </m:oMath>
                </a14:m>
                <a:endParaRPr lang="vi-VN" sz="2700" dirty="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2223" y="2536598"/>
                <a:ext cx="3680099" cy="578112"/>
              </a:xfrm>
              <a:prstGeom prst="rect">
                <a:avLst/>
              </a:prstGeom>
              <a:blipFill>
                <a:blip r:embed="rId10"/>
                <a:stretch>
                  <a:fillRect l="-3146" t="-2105" b="-22105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Cloud 39"/>
          <p:cNvSpPr/>
          <p:nvPr/>
        </p:nvSpPr>
        <p:spPr>
          <a:xfrm>
            <a:off x="-512509" y="3676647"/>
            <a:ext cx="425336" cy="26190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0224451" y="3526875"/>
            <a:ext cx="668565" cy="41168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/>
              <p:cNvSpPr/>
              <p:nvPr/>
            </p:nvSpPr>
            <p:spPr>
              <a:xfrm>
                <a:off x="4747519" y="2539739"/>
                <a:ext cx="3680099" cy="578112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685800">
                  <a:defRPr/>
                </a:pPr>
                <a:r>
                  <a:rPr lang="vi-VN" sz="2700" dirty="0">
                    <a:solidFill>
                      <a:prstClr val="black"/>
                    </a:solidFill>
                    <a:latin typeface="Arial" panose="020B0604020202020204" pitchFamily="34" charset="0"/>
                  </a:rPr>
                  <a:t>B.</a:t>
                </a:r>
                <a:r>
                  <a:rPr lang="en-US" sz="2700" dirty="0">
                    <a:solidFill>
                      <a:prstClr val="black"/>
                    </a:solidFill>
                    <a:latin typeface="Calibri"/>
                  </a:rPr>
                  <a:t> </a:t>
                </a:r>
                <a14:m>
                  <m:oMath xmlns:m="http://schemas.openxmlformats.org/officeDocument/2006/math">
                    <m:r>
                      <a:rPr lang="en-US" sz="27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7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+2=0</m:t>
                    </m:r>
                  </m:oMath>
                </a14:m>
                <a:endParaRPr lang="vi-VN" sz="2700" dirty="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7519" y="2539739"/>
                <a:ext cx="3680099" cy="578112"/>
              </a:xfrm>
              <a:prstGeom prst="rect">
                <a:avLst/>
              </a:prstGeom>
              <a:blipFill>
                <a:blip r:embed="rId11"/>
                <a:stretch>
                  <a:fillRect l="-3151" t="-5319" b="-20213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/>
              <p:cNvSpPr/>
              <p:nvPr/>
            </p:nvSpPr>
            <p:spPr>
              <a:xfrm>
                <a:off x="982223" y="3203477"/>
                <a:ext cx="3680099" cy="578112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685800">
                  <a:defRPr/>
                </a:pPr>
                <a:r>
                  <a:rPr lang="vi-VN" sz="2700" dirty="0">
                    <a:solidFill>
                      <a:prstClr val="black"/>
                    </a:solidFill>
                    <a:latin typeface="Arial" panose="020B0604020202020204" pitchFamily="34" charset="0"/>
                  </a:rPr>
                  <a:t>C.</a:t>
                </a:r>
                <a:r>
                  <a:rPr lang="en-US" sz="2700" dirty="0">
                    <a:solidFill>
                      <a:prstClr val="black"/>
                    </a:solidFill>
                    <a:latin typeface="Calibri"/>
                  </a:rPr>
                  <a:t> </a:t>
                </a:r>
                <a14:m>
                  <m:oMath xmlns:m="http://schemas.openxmlformats.org/officeDocument/2006/math">
                    <m:r>
                      <a:rPr lang="en-US" sz="27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27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7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+1=0</m:t>
                    </m:r>
                  </m:oMath>
                </a14:m>
                <a:endParaRPr lang="vi-VN" sz="2700" dirty="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3" name="Rectangle 4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2223" y="3203477"/>
                <a:ext cx="3680099" cy="578112"/>
              </a:xfrm>
              <a:prstGeom prst="rect">
                <a:avLst/>
              </a:prstGeom>
              <a:blipFill>
                <a:blip r:embed="rId12"/>
                <a:stretch>
                  <a:fillRect l="-3146" t="-5319" b="-20213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/>
              <p:cNvSpPr/>
              <p:nvPr/>
            </p:nvSpPr>
            <p:spPr>
              <a:xfrm>
                <a:off x="4747519" y="3206618"/>
                <a:ext cx="3680099" cy="578112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685800">
                  <a:defRPr/>
                </a:pPr>
                <a:r>
                  <a:rPr lang="vi-VN" sz="2700" dirty="0">
                    <a:solidFill>
                      <a:prstClr val="black"/>
                    </a:solidFill>
                    <a:latin typeface="Arial" panose="020B0604020202020204" pitchFamily="34" charset="0"/>
                  </a:rPr>
                  <a:t>D.</a:t>
                </a:r>
                <a:r>
                  <a:rPr lang="en-US" sz="2700" dirty="0">
                    <a:solidFill>
                      <a:prstClr val="black"/>
                    </a:solidFill>
                    <a:latin typeface="Calibri"/>
                  </a:rPr>
                  <a:t> </a:t>
                </a:r>
                <a14:m>
                  <m:oMath xmlns:m="http://schemas.openxmlformats.org/officeDocument/2006/math">
                    <m:r>
                      <a:rPr lang="en-US" sz="27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27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7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−1=0</m:t>
                    </m:r>
                  </m:oMath>
                </a14:m>
                <a:endParaRPr lang="vi-VN" sz="2700" dirty="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4" name="Rectangle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7519" y="3206618"/>
                <a:ext cx="3680099" cy="578112"/>
              </a:xfrm>
              <a:prstGeom prst="rect">
                <a:avLst/>
              </a:prstGeom>
              <a:blipFill>
                <a:blip r:embed="rId13"/>
                <a:stretch>
                  <a:fillRect l="-3151" t="-5263" b="-20000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7" name="Picture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8030" y="2555704"/>
            <a:ext cx="604292" cy="531044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5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4058920" y="3228500"/>
            <a:ext cx="603402" cy="52806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4061" y="3237198"/>
            <a:ext cx="603557" cy="530398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4061" y="2594458"/>
            <a:ext cx="603557" cy="482845"/>
          </a:xfrm>
          <a:prstGeom prst="rect">
            <a:avLst/>
          </a:prstGeom>
        </p:spPr>
      </p:pic>
      <p:sp>
        <p:nvSpPr>
          <p:cNvPr id="18" name="Cloud 17">
            <a:hlinkClick r:id="rId17" action="ppaction://hlinksldjump"/>
          </p:cNvPr>
          <p:cNvSpPr/>
          <p:nvPr/>
        </p:nvSpPr>
        <p:spPr>
          <a:xfrm>
            <a:off x="3537893" y="3964479"/>
            <a:ext cx="1769408" cy="82867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</a:rPr>
              <a:t>QUAY VỀ</a:t>
            </a:r>
            <a:endParaRPr lang="vi-VN" dirty="0">
              <a:solidFill>
                <a:prstClr val="white">
                  <a:lumMod val="50000"/>
                </a:prstClr>
              </a:solidFill>
              <a:latin typeface="Arial" panose="020B0604020202020204" pitchFamily="34" charset="0"/>
            </a:endParaRPr>
          </a:p>
        </p:txBody>
      </p:sp>
      <p:pic>
        <p:nvPicPr>
          <p:cNvPr id="27" name="9convert.com - ĐỒNG HỒ ĐẾM GIỜ 30 GIÂY_480p">
            <a:hlinkClick r:id="" action="ppaction://media"/>
            <a:extLst>
              <a:ext uri="{FF2B5EF4-FFF2-40B4-BE49-F238E27FC236}">
                <a16:creationId xmlns:a16="http://schemas.microsoft.com/office/drawing/2014/main" id="{9EA5F44E-CA66-4406-8A5E-B03E00D4661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272716" y="4113429"/>
            <a:ext cx="1419014" cy="797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03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4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video>
              <p:cMediaNode vol="80000">
                <p:cTn id="105" fill="hold" display="0">
                  <p:stCondLst>
                    <p:cond delay="indefinite"/>
                  </p:stCondLst>
                </p:cTn>
                <p:tgtEl>
                  <p:spTgt spid="27"/>
                </p:tgtEl>
              </p:cMediaNode>
            </p:video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60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484" y="3847792"/>
            <a:ext cx="390293" cy="42493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Snip Diagonal Corner Rectangle 3"/>
              <p:cNvSpPr/>
              <p:nvPr/>
            </p:nvSpPr>
            <p:spPr>
              <a:xfrm>
                <a:off x="982223" y="870777"/>
                <a:ext cx="7389396" cy="955032"/>
              </a:xfrm>
              <a:prstGeom prst="snip2DiagRect">
                <a:avLst/>
              </a:prstGeom>
              <a:solidFill>
                <a:schemeClr val="bg1">
                  <a:lumMod val="95000"/>
                </a:schemeClr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685800">
                  <a:lnSpc>
                    <a:spcPts val="3075"/>
                  </a:lnSpc>
                  <a:spcBef>
                    <a:spcPts val="150"/>
                  </a:spcBef>
                  <a:defRPr/>
                </a:pPr>
                <a:r>
                  <a:rPr lang="en-US" sz="27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Câu</a:t>
                </a:r>
                <a:r>
                  <a:rPr lang="en-US" sz="27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3: </a:t>
                </a:r>
                <a:r>
                  <a:rPr lang="en-US" sz="27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Nghiệm</a:t>
                </a:r>
                <a:r>
                  <a:rPr lang="en-US" sz="27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7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7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27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7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5</m:t>
                    </m:r>
                    <m:r>
                      <a:rPr lang="en-US" sz="27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7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+3=18</m:t>
                    </m:r>
                  </m:oMath>
                </a14:m>
                <a:r>
                  <a:rPr lang="en-US" sz="27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là:</a:t>
                </a:r>
                <a:r>
                  <a:rPr lang="en-US" sz="27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27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Snip Diagonal Corner 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2223" y="870777"/>
                <a:ext cx="7389396" cy="955032"/>
              </a:xfrm>
              <a:prstGeom prst="snip2DiagRect">
                <a:avLst/>
              </a:prstGeom>
              <a:blipFill>
                <a:blip r:embed="rId9"/>
                <a:stretch>
                  <a:fillRect l="-495"/>
                </a:stretch>
              </a:blipFill>
              <a:ln w="381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/>
              <p:cNvSpPr/>
              <p:nvPr/>
            </p:nvSpPr>
            <p:spPr>
              <a:xfrm>
                <a:off x="982223" y="2536598"/>
                <a:ext cx="3680099" cy="578112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685800">
                  <a:defRPr/>
                </a:pPr>
                <a:r>
                  <a:rPr lang="vi-VN" sz="2700" dirty="0">
                    <a:solidFill>
                      <a:prstClr val="black"/>
                    </a:solidFill>
                    <a:latin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en-US" sz="27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7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=−3</m:t>
                    </m:r>
                  </m:oMath>
                </a14:m>
                <a:endParaRPr lang="vi-VN" sz="2700" dirty="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2223" y="2536598"/>
                <a:ext cx="3680099" cy="578112"/>
              </a:xfrm>
              <a:prstGeom prst="rect">
                <a:avLst/>
              </a:prstGeom>
              <a:blipFill>
                <a:blip r:embed="rId10"/>
                <a:stretch>
                  <a:fillRect l="-3146" t="-2105" b="-22105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Cloud 39"/>
          <p:cNvSpPr/>
          <p:nvPr/>
        </p:nvSpPr>
        <p:spPr>
          <a:xfrm>
            <a:off x="-512509" y="3676647"/>
            <a:ext cx="425336" cy="26190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0224451" y="3526875"/>
            <a:ext cx="668565" cy="41168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/>
              <p:cNvSpPr/>
              <p:nvPr/>
            </p:nvSpPr>
            <p:spPr>
              <a:xfrm>
                <a:off x="4747519" y="2539739"/>
                <a:ext cx="3680099" cy="578112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685800">
                  <a:defRPr/>
                </a:pPr>
                <a:r>
                  <a:rPr lang="vi-VN" sz="2700" dirty="0">
                    <a:solidFill>
                      <a:prstClr val="black"/>
                    </a:solidFill>
                    <a:latin typeface="Arial" panose="020B0604020202020204" pitchFamily="34" charset="0"/>
                  </a:rPr>
                  <a:t>B.</a:t>
                </a:r>
                <a:r>
                  <a:rPr lang="en-US" sz="2700" dirty="0">
                    <a:solidFill>
                      <a:prstClr val="black"/>
                    </a:solidFill>
                    <a:latin typeface="Calibri"/>
                  </a:rPr>
                  <a:t> </a:t>
                </a:r>
                <a14:m>
                  <m:oMath xmlns:m="http://schemas.openxmlformats.org/officeDocument/2006/math">
                    <m:r>
                      <a:rPr lang="en-US" sz="27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7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=3</m:t>
                    </m:r>
                  </m:oMath>
                </a14:m>
                <a:endParaRPr lang="vi-VN" sz="2700" dirty="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7519" y="2539739"/>
                <a:ext cx="3680099" cy="578112"/>
              </a:xfrm>
              <a:prstGeom prst="rect">
                <a:avLst/>
              </a:prstGeom>
              <a:blipFill>
                <a:blip r:embed="rId11"/>
                <a:stretch>
                  <a:fillRect l="-3151" t="-5319" b="-20213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/>
              <p:cNvSpPr/>
              <p:nvPr/>
            </p:nvSpPr>
            <p:spPr>
              <a:xfrm>
                <a:off x="982223" y="3203477"/>
                <a:ext cx="3680099" cy="578112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685800">
                  <a:defRPr/>
                </a:pPr>
                <a:r>
                  <a:rPr lang="vi-VN" sz="2700" dirty="0">
                    <a:solidFill>
                      <a:prstClr val="black"/>
                    </a:solidFill>
                    <a:latin typeface="Arial" panose="020B0604020202020204" pitchFamily="34" charset="0"/>
                  </a:rPr>
                  <a:t>C.</a:t>
                </a:r>
                <a:r>
                  <a:rPr lang="en-US" sz="2700" dirty="0">
                    <a:solidFill>
                      <a:prstClr val="black"/>
                    </a:solidFill>
                    <a:latin typeface="Calibri"/>
                  </a:rPr>
                  <a:t> </a:t>
                </a:r>
                <a14:m>
                  <m:oMath xmlns:m="http://schemas.openxmlformats.org/officeDocument/2006/math">
                    <m:r>
                      <a:rPr lang="en-US" sz="27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7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=5</m:t>
                    </m:r>
                  </m:oMath>
                </a14:m>
                <a:endParaRPr lang="vi-VN" sz="2700" dirty="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3" name="Rectangle 4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2223" y="3203477"/>
                <a:ext cx="3680099" cy="578112"/>
              </a:xfrm>
              <a:prstGeom prst="rect">
                <a:avLst/>
              </a:prstGeom>
              <a:blipFill>
                <a:blip r:embed="rId12"/>
                <a:stretch>
                  <a:fillRect l="-3146" t="-5319" b="-20213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/>
              <p:cNvSpPr/>
              <p:nvPr/>
            </p:nvSpPr>
            <p:spPr>
              <a:xfrm>
                <a:off x="4747519" y="3206618"/>
                <a:ext cx="3680099" cy="578112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685800">
                  <a:defRPr/>
                </a:pPr>
                <a:r>
                  <a:rPr lang="vi-VN" sz="2700" dirty="0">
                    <a:solidFill>
                      <a:prstClr val="black"/>
                    </a:solidFill>
                    <a:latin typeface="Arial" panose="020B0604020202020204" pitchFamily="34" charset="0"/>
                  </a:rPr>
                  <a:t>D.</a:t>
                </a:r>
                <a:r>
                  <a:rPr lang="en-US" sz="2700" dirty="0">
                    <a:solidFill>
                      <a:prstClr val="black"/>
                    </a:solidFill>
                    <a:latin typeface="Calibri"/>
                  </a:rPr>
                  <a:t> </a:t>
                </a:r>
                <a14:m>
                  <m:oMath xmlns:m="http://schemas.openxmlformats.org/officeDocument/2006/math">
                    <m:r>
                      <a:rPr lang="en-US" sz="27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7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=−5</m:t>
                    </m:r>
                  </m:oMath>
                </a14:m>
                <a:endParaRPr lang="vi-VN" sz="2700" dirty="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4" name="Rectangle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7519" y="3206618"/>
                <a:ext cx="3680099" cy="578112"/>
              </a:xfrm>
              <a:prstGeom prst="rect">
                <a:avLst/>
              </a:prstGeom>
              <a:blipFill>
                <a:blip r:embed="rId13"/>
                <a:stretch>
                  <a:fillRect l="-3151" t="-5263" b="-20000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7" name="Picture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8030" y="2555704"/>
            <a:ext cx="604292" cy="531044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5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4058920" y="3228500"/>
            <a:ext cx="603402" cy="52806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4061" y="3237198"/>
            <a:ext cx="603557" cy="530398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4061" y="2594458"/>
            <a:ext cx="603557" cy="482845"/>
          </a:xfrm>
          <a:prstGeom prst="rect">
            <a:avLst/>
          </a:prstGeom>
        </p:spPr>
      </p:pic>
      <p:sp>
        <p:nvSpPr>
          <p:cNvPr id="18" name="Cloud 17">
            <a:hlinkClick r:id="rId17" action="ppaction://hlinksldjump"/>
          </p:cNvPr>
          <p:cNvSpPr/>
          <p:nvPr/>
        </p:nvSpPr>
        <p:spPr>
          <a:xfrm>
            <a:off x="3537893" y="3964479"/>
            <a:ext cx="1769408" cy="82867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</a:rPr>
              <a:t>QUAY VỀ</a:t>
            </a:r>
            <a:endParaRPr lang="vi-VN" dirty="0">
              <a:solidFill>
                <a:prstClr val="white">
                  <a:lumMod val="50000"/>
                </a:prstClr>
              </a:solidFill>
              <a:latin typeface="Arial" panose="020B0604020202020204" pitchFamily="34" charset="0"/>
            </a:endParaRPr>
          </a:p>
        </p:txBody>
      </p:sp>
      <p:pic>
        <p:nvPicPr>
          <p:cNvPr id="27" name="9convert.com - ĐỒNG HỒ ĐẾM GIỜ 30 GIÂY_480p">
            <a:hlinkClick r:id="" action="ppaction://media"/>
            <a:extLst>
              <a:ext uri="{FF2B5EF4-FFF2-40B4-BE49-F238E27FC236}">
                <a16:creationId xmlns:a16="http://schemas.microsoft.com/office/drawing/2014/main" id="{9BBF3744-DC3B-4B1D-B215-A0AA5FA3EBD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382087" y="4157854"/>
            <a:ext cx="1419014" cy="797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183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4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video>
              <p:cMediaNode vol="80000">
                <p:cTn id="105" fill="hold" display="0">
                  <p:stCondLst>
                    <p:cond delay="indefinite"/>
                  </p:stCondLst>
                </p:cTn>
                <p:tgtEl>
                  <p:spTgt spid="27"/>
                </p:tgtEl>
              </p:cMediaNode>
            </p:video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60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622" y="2964010"/>
            <a:ext cx="814875" cy="8871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703" y="3524052"/>
            <a:ext cx="609667" cy="6637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484" y="3984954"/>
            <a:ext cx="390293" cy="42493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Snip Diagonal Corner Rectangle 3"/>
              <p:cNvSpPr/>
              <p:nvPr/>
            </p:nvSpPr>
            <p:spPr>
              <a:xfrm>
                <a:off x="528048" y="338143"/>
                <a:ext cx="7969432" cy="958070"/>
              </a:xfrm>
              <a:prstGeom prst="snip2DiagRect">
                <a:avLst/>
              </a:prstGeom>
              <a:solidFill>
                <a:schemeClr val="bg1">
                  <a:lumMod val="95000"/>
                </a:schemeClr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 defTabSz="685800">
                  <a:defRPr/>
                </a:pPr>
                <a:r>
                  <a:rPr lang="en-US" sz="27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Câu</a:t>
                </a:r>
                <a:r>
                  <a:rPr lang="en-US" sz="27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4:  </a:t>
                </a:r>
                <a:r>
                  <a:rPr lang="en-US" sz="27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 </a:t>
                </a:r>
                <a:r>
                  <a:rPr lang="en-US" sz="27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biết</a:t>
                </a:r>
                <a:r>
                  <a:rPr lang="en-US" sz="27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27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GB" sz="27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GB" sz="27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−9=0</m:t>
                    </m:r>
                  </m:oMath>
                </a14:m>
                <a:r>
                  <a:rPr lang="en-GB" sz="27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GB" sz="27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Khi</a:t>
                </a:r>
                <a:r>
                  <a:rPr lang="en-GB" sz="27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7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GB" sz="27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7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</a:t>
                </a:r>
                <a:r>
                  <a:rPr lang="en-GB" sz="27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7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trị</a:t>
                </a:r>
                <a:r>
                  <a:rPr lang="en-GB" sz="27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7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GB" sz="27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7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biểu</a:t>
                </a:r>
                <a:r>
                  <a:rPr lang="en-GB" sz="27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7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GB" sz="27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7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GB" sz="27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GB" sz="27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GB" sz="27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−2</m:t>
                    </m:r>
                    <m:r>
                      <a:rPr lang="en-GB" sz="27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GB" sz="27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−3</m:t>
                    </m:r>
                  </m:oMath>
                </a14:m>
                <a:r>
                  <a:rPr lang="en-GB" sz="27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7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là:</a:t>
                </a:r>
                <a:endParaRPr lang="vi-VN" sz="27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Snip Diagonal Corner 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048" y="338143"/>
                <a:ext cx="7969432" cy="958070"/>
              </a:xfrm>
              <a:prstGeom prst="snip2DiagRect">
                <a:avLst/>
              </a:prstGeom>
              <a:blipFill>
                <a:blip r:embed="rId14"/>
                <a:stretch>
                  <a:fillRect l="-459" t="-3797" r="-459" b="-14557"/>
                </a:stretch>
              </a:blipFill>
              <a:ln w="381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/>
              <p:cNvSpPr/>
              <p:nvPr/>
            </p:nvSpPr>
            <p:spPr>
              <a:xfrm>
                <a:off x="832665" y="1512948"/>
                <a:ext cx="3680099" cy="700004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685800">
                  <a:defRPr/>
                </a:pPr>
                <a:r>
                  <a:rPr lang="vi-VN" sz="2700" dirty="0">
                    <a:solidFill>
                      <a:prstClr val="black"/>
                    </a:solidFill>
                    <a:latin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en-GB" sz="27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sz="27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endParaRPr lang="vi-VN" sz="2700" dirty="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2665" y="1512948"/>
                <a:ext cx="3680099" cy="700004"/>
              </a:xfrm>
              <a:prstGeom prst="rect">
                <a:avLst/>
              </a:prstGeom>
              <a:blipFill>
                <a:blip r:embed="rId15"/>
                <a:stretch>
                  <a:fillRect l="-3151" b="-9565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Cloud 39"/>
          <p:cNvSpPr/>
          <p:nvPr/>
        </p:nvSpPr>
        <p:spPr>
          <a:xfrm>
            <a:off x="-512509" y="3813808"/>
            <a:ext cx="425336" cy="26190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0224451" y="3526875"/>
            <a:ext cx="668565" cy="41168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/>
              <p:cNvSpPr/>
              <p:nvPr/>
            </p:nvSpPr>
            <p:spPr>
              <a:xfrm>
                <a:off x="4597961" y="1501758"/>
                <a:ext cx="3680099" cy="711193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685800">
                  <a:defRPr/>
                </a:pPr>
                <a:r>
                  <a:rPr lang="vi-VN" sz="2700" dirty="0">
                    <a:solidFill>
                      <a:prstClr val="black"/>
                    </a:solidFill>
                    <a:latin typeface="Arial" panose="020B0604020202020204" pitchFamily="34" charset="0"/>
                  </a:rPr>
                  <a:t>B.</a:t>
                </a:r>
                <a:r>
                  <a:rPr lang="en-US" sz="2700" dirty="0">
                    <a:solidFill>
                      <a:prstClr val="black"/>
                    </a:solidFill>
                    <a:latin typeface="Calibri"/>
                  </a:rPr>
                  <a:t> </a:t>
                </a:r>
                <a14:m>
                  <m:oMath xmlns:m="http://schemas.openxmlformats.org/officeDocument/2006/math">
                    <m:r>
                      <a:rPr lang="en-GB" sz="27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−3</m:t>
                    </m:r>
                  </m:oMath>
                </a14:m>
                <a:endParaRPr lang="vi-VN" sz="2700" dirty="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7961" y="1501758"/>
                <a:ext cx="3680099" cy="711193"/>
              </a:xfrm>
              <a:prstGeom prst="rect">
                <a:avLst/>
              </a:prstGeom>
              <a:blipFill>
                <a:blip r:embed="rId16"/>
                <a:stretch>
                  <a:fillRect l="-3146" b="-6838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/>
              <p:cNvSpPr/>
              <p:nvPr/>
            </p:nvSpPr>
            <p:spPr>
              <a:xfrm>
                <a:off x="832665" y="2266050"/>
                <a:ext cx="3680099" cy="613873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685800">
                  <a:defRPr/>
                </a:pPr>
                <a:r>
                  <a:rPr lang="vi-VN" sz="2700" dirty="0">
                    <a:solidFill>
                      <a:prstClr val="black"/>
                    </a:solidFill>
                    <a:latin typeface="Arial" panose="020B0604020202020204" pitchFamily="34" charset="0"/>
                  </a:rPr>
                  <a:t>C.</a:t>
                </a:r>
                <a:r>
                  <a:rPr lang="en-US" sz="2700" dirty="0">
                    <a:solidFill>
                      <a:prstClr val="black"/>
                    </a:solidFill>
                    <a:latin typeface="Calibri"/>
                  </a:rPr>
                  <a:t> </a:t>
                </a:r>
                <a14:m>
                  <m:oMath xmlns:m="http://schemas.openxmlformats.org/officeDocument/2006/math">
                    <m:r>
                      <a:rPr lang="en-US" sz="27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sz="27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endParaRPr lang="vi-VN" sz="2700" dirty="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3" name="Rectangle 4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2665" y="2266050"/>
                <a:ext cx="3680099" cy="613873"/>
              </a:xfrm>
              <a:prstGeom prst="rect">
                <a:avLst/>
              </a:prstGeom>
              <a:blipFill>
                <a:blip r:embed="rId17"/>
                <a:stretch>
                  <a:fillRect l="-3151" t="-2000" b="-16000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/>
              <p:cNvSpPr/>
              <p:nvPr/>
            </p:nvSpPr>
            <p:spPr>
              <a:xfrm>
                <a:off x="4597961" y="2269192"/>
                <a:ext cx="3680099" cy="610730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685800">
                  <a:defRPr/>
                </a:pPr>
                <a:r>
                  <a:rPr lang="vi-VN" sz="2700" dirty="0">
                    <a:solidFill>
                      <a:prstClr val="black"/>
                    </a:solidFill>
                    <a:latin typeface="Arial" panose="020B0604020202020204" pitchFamily="34" charset="0"/>
                  </a:rPr>
                  <a:t>D.</a:t>
                </a:r>
                <a:r>
                  <a:rPr lang="en-US" sz="2700" dirty="0">
                    <a:solidFill>
                      <a:prstClr val="black"/>
                    </a:solidFill>
                    <a:latin typeface="Calibri"/>
                  </a:rPr>
                  <a:t> </a:t>
                </a:r>
                <a14:m>
                  <m:oMath xmlns:m="http://schemas.openxmlformats.org/officeDocument/2006/math">
                    <m:r>
                      <a:rPr lang="en-GB" sz="27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6</m:t>
                    </m:r>
                  </m:oMath>
                </a14:m>
                <a:endParaRPr lang="vi-VN" sz="2700" dirty="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4" name="Rectangle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7961" y="2269192"/>
                <a:ext cx="3680099" cy="610730"/>
              </a:xfrm>
              <a:prstGeom prst="rect">
                <a:avLst/>
              </a:prstGeom>
              <a:blipFill>
                <a:blip r:embed="rId18"/>
                <a:stretch>
                  <a:fillRect l="-3146" t="-2000" b="-17000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9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3848911" y="1618278"/>
            <a:ext cx="663853" cy="531044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20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3909362" y="2291073"/>
            <a:ext cx="603402" cy="52806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503" y="2299771"/>
            <a:ext cx="603557" cy="530398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503" y="1633255"/>
            <a:ext cx="603557" cy="530398"/>
          </a:xfrm>
          <a:prstGeom prst="rect">
            <a:avLst/>
          </a:prstGeom>
        </p:spPr>
      </p:pic>
      <p:sp>
        <p:nvSpPr>
          <p:cNvPr id="57" name="Cloud 56">
            <a:hlinkClick r:id="rId22" action="ppaction://hlinksldjump"/>
          </p:cNvPr>
          <p:cNvSpPr/>
          <p:nvPr/>
        </p:nvSpPr>
        <p:spPr>
          <a:xfrm>
            <a:off x="3500621" y="3664036"/>
            <a:ext cx="1769408" cy="82867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</a:rPr>
              <a:t>QUAY VỀ</a:t>
            </a:r>
            <a:endParaRPr lang="vi-VN" dirty="0">
              <a:solidFill>
                <a:prstClr val="white">
                  <a:lumMod val="50000"/>
                </a:prstClr>
              </a:solidFill>
              <a:latin typeface="Arial" panose="020B0604020202020204" pitchFamily="34" charset="0"/>
            </a:endParaRPr>
          </a:p>
        </p:txBody>
      </p:sp>
      <p:pic>
        <p:nvPicPr>
          <p:cNvPr id="19" name="9convert.com - ĐỒNG HỒ ĐẾM GIỜ 30 GIÂY_480p">
            <a:hlinkClick r:id="" action="ppaction://media"/>
            <a:extLst>
              <a:ext uri="{FF2B5EF4-FFF2-40B4-BE49-F238E27FC236}">
                <a16:creationId xmlns:a16="http://schemas.microsoft.com/office/drawing/2014/main" id="{C82019E1-3865-4EC3-BE32-8619B476618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382087" y="4157854"/>
            <a:ext cx="1419014" cy="797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879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8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video>
              <p:cMediaNode vol="80000">
                <p:cTn id="109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60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622" y="2964010"/>
            <a:ext cx="814875" cy="8871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703" y="3524052"/>
            <a:ext cx="609667" cy="6637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484" y="3984954"/>
            <a:ext cx="390293" cy="42493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Snip Diagonal Corner Rectangle 3"/>
              <p:cNvSpPr/>
              <p:nvPr/>
            </p:nvSpPr>
            <p:spPr>
              <a:xfrm>
                <a:off x="900296" y="319278"/>
                <a:ext cx="7224935" cy="828675"/>
              </a:xfrm>
              <a:prstGeom prst="snip2DiagRect">
                <a:avLst/>
              </a:prstGeom>
              <a:solidFill>
                <a:schemeClr val="bg1">
                  <a:lumMod val="95000"/>
                </a:schemeClr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 defTabSz="685800">
                  <a:defRPr/>
                </a:pPr>
                <a:r>
                  <a:rPr lang="en-US" sz="27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Câu 5:  </a:t>
                </a:r>
                <a:r>
                  <a:rPr lang="en-US" sz="27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7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27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70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7</m:t>
                    </m:r>
                    <m:r>
                      <a:rPr lang="en-US" sz="27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−3</m:t>
                    </m:r>
                    <m:r>
                      <a:rPr lang="en-US" sz="27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7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=1 </m:t>
                    </m:r>
                  </m:oMath>
                </a14:m>
                <a:r>
                  <a:rPr lang="en-US" sz="27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 </a:t>
                </a:r>
                <a:r>
                  <a:rPr lang="en-US" sz="27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nghiệm</a:t>
                </a:r>
                <a:r>
                  <a:rPr lang="en-US" sz="27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7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endParaRPr lang="vi-VN" sz="27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Snip Diagonal Corner 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0296" y="319278"/>
                <a:ext cx="7224935" cy="828675"/>
              </a:xfrm>
              <a:prstGeom prst="snip2DiagRect">
                <a:avLst/>
              </a:prstGeom>
              <a:blipFill>
                <a:blip r:embed="rId14"/>
                <a:stretch>
                  <a:fillRect l="-675"/>
                </a:stretch>
              </a:blipFill>
              <a:ln w="381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/>
              <p:cNvSpPr/>
              <p:nvPr/>
            </p:nvSpPr>
            <p:spPr>
              <a:xfrm>
                <a:off x="832665" y="1512948"/>
                <a:ext cx="3680099" cy="700004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685800">
                  <a:defRPr/>
                </a:pPr>
                <a:r>
                  <a:rPr lang="vi-VN" sz="2700" dirty="0">
                    <a:solidFill>
                      <a:prstClr val="black"/>
                    </a:solidFill>
                    <a:latin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en-US" sz="27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7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endParaRPr lang="vi-VN" sz="2700" dirty="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2665" y="1512948"/>
                <a:ext cx="3680099" cy="700004"/>
              </a:xfrm>
              <a:prstGeom prst="rect">
                <a:avLst/>
              </a:prstGeom>
              <a:blipFill>
                <a:blip r:embed="rId15"/>
                <a:stretch>
                  <a:fillRect l="-3151" b="-9565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Cloud 39"/>
          <p:cNvSpPr/>
          <p:nvPr/>
        </p:nvSpPr>
        <p:spPr>
          <a:xfrm>
            <a:off x="-512509" y="3813808"/>
            <a:ext cx="425336" cy="26190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0224451" y="3526875"/>
            <a:ext cx="668565" cy="41168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/>
              <p:cNvSpPr/>
              <p:nvPr/>
            </p:nvSpPr>
            <p:spPr>
              <a:xfrm>
                <a:off x="4597961" y="1501758"/>
                <a:ext cx="3680099" cy="711193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685800">
                  <a:defRPr/>
                </a:pPr>
                <a:r>
                  <a:rPr lang="vi-VN" sz="2700" dirty="0">
                    <a:solidFill>
                      <a:prstClr val="black"/>
                    </a:solidFill>
                    <a:latin typeface="Arial" panose="020B0604020202020204" pitchFamily="34" charset="0"/>
                  </a:rPr>
                  <a:t>B.</a:t>
                </a:r>
                <a:r>
                  <a:rPr lang="en-US" sz="2700" dirty="0">
                    <a:solidFill>
                      <a:prstClr val="black"/>
                    </a:solidFill>
                    <a:latin typeface="Calibri"/>
                  </a:rPr>
                  <a:t> </a:t>
                </a:r>
                <a14:m>
                  <m:oMath xmlns:m="http://schemas.openxmlformats.org/officeDocument/2006/math">
                    <m:r>
                      <a:rPr lang="en-US" sz="27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7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=−2</m:t>
                    </m:r>
                  </m:oMath>
                </a14:m>
                <a:r>
                  <a:rPr lang="en-US" sz="2700" dirty="0">
                    <a:solidFill>
                      <a:prstClr val="black"/>
                    </a:solidFill>
                    <a:latin typeface="Calibri"/>
                  </a:rPr>
                  <a:t> </a:t>
                </a:r>
                <a:endParaRPr lang="vi-VN" sz="2700" dirty="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7961" y="1501758"/>
                <a:ext cx="3680099" cy="711193"/>
              </a:xfrm>
              <a:prstGeom prst="rect">
                <a:avLst/>
              </a:prstGeom>
              <a:blipFill>
                <a:blip r:embed="rId16"/>
                <a:stretch>
                  <a:fillRect l="-3146" b="-6838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/>
              <p:cNvSpPr/>
              <p:nvPr/>
            </p:nvSpPr>
            <p:spPr>
              <a:xfrm>
                <a:off x="832665" y="2266050"/>
                <a:ext cx="3680099" cy="613873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685800">
                  <a:defRPr/>
                </a:pPr>
                <a:r>
                  <a:rPr lang="vi-VN" sz="2700" dirty="0">
                    <a:solidFill>
                      <a:prstClr val="black"/>
                    </a:solidFill>
                    <a:latin typeface="Arial" panose="020B0604020202020204" pitchFamily="34" charset="0"/>
                  </a:rPr>
                  <a:t>C.</a:t>
                </a:r>
                <a:r>
                  <a:rPr lang="en-US" sz="2700" dirty="0">
                    <a:solidFill>
                      <a:prstClr val="black"/>
                    </a:solidFill>
                    <a:latin typeface="Calibri"/>
                  </a:rPr>
                  <a:t> </a:t>
                </a:r>
                <a14:m>
                  <m:oMath xmlns:m="http://schemas.openxmlformats.org/officeDocument/2006/math">
                    <m:r>
                      <a:rPr lang="en-US" sz="27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7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7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7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7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7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vi-VN" sz="2700" dirty="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3" name="Rectangle 4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2665" y="2266050"/>
                <a:ext cx="3680099" cy="613873"/>
              </a:xfrm>
              <a:prstGeom prst="rect">
                <a:avLst/>
              </a:prstGeom>
              <a:blipFill>
                <a:blip r:embed="rId17"/>
                <a:stretch>
                  <a:fillRect l="-3151" t="-2000" b="-16000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/>
              <p:cNvSpPr/>
              <p:nvPr/>
            </p:nvSpPr>
            <p:spPr>
              <a:xfrm>
                <a:off x="4597961" y="2269192"/>
                <a:ext cx="3680099" cy="610730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685800">
                  <a:defRPr/>
                </a:pPr>
                <a:r>
                  <a:rPr lang="vi-VN" sz="2700" dirty="0">
                    <a:solidFill>
                      <a:prstClr val="black"/>
                    </a:solidFill>
                    <a:latin typeface="Arial" panose="020B0604020202020204" pitchFamily="34" charset="0"/>
                  </a:rPr>
                  <a:t>D.</a:t>
                </a:r>
                <a:r>
                  <a:rPr lang="en-US" sz="2700" dirty="0">
                    <a:solidFill>
                      <a:prstClr val="black"/>
                    </a:solidFill>
                    <a:latin typeface="Calibri"/>
                  </a:rPr>
                  <a:t> </a:t>
                </a:r>
                <a14:m>
                  <m:oMath xmlns:m="http://schemas.openxmlformats.org/officeDocument/2006/math">
                    <m:r>
                      <a:rPr lang="en-US" sz="27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7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=−</m:t>
                    </m:r>
                    <m:f>
                      <m:fPr>
                        <m:ctrlPr>
                          <a:rPr lang="en-US" sz="27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7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7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vi-VN" sz="2700" dirty="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4" name="Rectangle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7961" y="2269192"/>
                <a:ext cx="3680099" cy="610730"/>
              </a:xfrm>
              <a:prstGeom prst="rect">
                <a:avLst/>
              </a:prstGeom>
              <a:blipFill>
                <a:blip r:embed="rId18"/>
                <a:stretch>
                  <a:fillRect l="-3146" t="-2000" b="-17000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9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3848911" y="1618278"/>
            <a:ext cx="663853" cy="531044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20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3909362" y="2291073"/>
            <a:ext cx="603402" cy="52806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503" y="2299771"/>
            <a:ext cx="603557" cy="530398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503" y="1633255"/>
            <a:ext cx="603557" cy="530398"/>
          </a:xfrm>
          <a:prstGeom prst="rect">
            <a:avLst/>
          </a:prstGeom>
        </p:spPr>
      </p:pic>
      <p:sp>
        <p:nvSpPr>
          <p:cNvPr id="57" name="Cloud 56">
            <a:hlinkClick r:id="rId22" action="ppaction://hlinksldjump"/>
          </p:cNvPr>
          <p:cNvSpPr/>
          <p:nvPr/>
        </p:nvSpPr>
        <p:spPr>
          <a:xfrm>
            <a:off x="3500621" y="3664036"/>
            <a:ext cx="1769408" cy="82867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</a:rPr>
              <a:t>QUAY VỀ</a:t>
            </a:r>
            <a:endParaRPr lang="vi-VN" dirty="0">
              <a:solidFill>
                <a:prstClr val="white">
                  <a:lumMod val="50000"/>
                </a:prstClr>
              </a:solidFill>
              <a:latin typeface="Arial" panose="020B0604020202020204" pitchFamily="34" charset="0"/>
            </a:endParaRPr>
          </a:p>
        </p:txBody>
      </p:sp>
      <p:pic>
        <p:nvPicPr>
          <p:cNvPr id="25" name="9convert.com - ĐỒNG HỒ ĐẾM GIỜ 30 GIÂY_480p">
            <a:hlinkClick r:id="" action="ppaction://media"/>
            <a:extLst>
              <a:ext uri="{FF2B5EF4-FFF2-40B4-BE49-F238E27FC236}">
                <a16:creationId xmlns:a16="http://schemas.microsoft.com/office/drawing/2014/main" id="{DA339956-0E1A-44EC-9B92-AA9DAAEDB9E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542653" y="3857640"/>
            <a:ext cx="1419014" cy="797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691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8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video>
              <p:cMediaNode vol="80000">
                <p:cTn id="109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60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622" y="3081577"/>
            <a:ext cx="814875" cy="8871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703" y="3641619"/>
            <a:ext cx="609667" cy="6637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484" y="4102521"/>
            <a:ext cx="390293" cy="42493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Snip Diagonal Corner Rectangle 3"/>
              <p:cNvSpPr/>
              <p:nvPr/>
            </p:nvSpPr>
            <p:spPr>
              <a:xfrm>
                <a:off x="308107" y="377854"/>
                <a:ext cx="8739052" cy="951494"/>
              </a:xfrm>
              <a:prstGeom prst="snip2DiagRect">
                <a:avLst/>
              </a:prstGeom>
              <a:solidFill>
                <a:schemeClr val="bg1">
                  <a:lumMod val="95000"/>
                </a:schemeClr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 defTabSz="685800">
                  <a:defRPr/>
                </a:pPr>
                <a:r>
                  <a:rPr lang="en-US" sz="27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Câu 6: </a:t>
                </a:r>
                <a:r>
                  <a:rPr lang="en-US" sz="27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Để</a:t>
                </a:r>
                <a:r>
                  <a:rPr lang="en-US" sz="27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7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27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7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GB" sz="27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𝑚</m:t>
                        </m:r>
                        <m:r>
                          <a:rPr lang="en-GB" sz="27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−1</m:t>
                        </m:r>
                      </m:e>
                    </m:d>
                    <m:r>
                      <a:rPr lang="en-GB" sz="27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GB" sz="27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+2=0</m:t>
                    </m:r>
                  </m:oMath>
                </a14:m>
                <a:r>
                  <a:rPr lang="en-GB" sz="27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7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GB" sz="27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7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GB" sz="27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7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GB" sz="27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7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bậc</a:t>
                </a:r>
                <a:r>
                  <a:rPr lang="en-GB" sz="27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7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nhất</a:t>
                </a:r>
                <a:r>
                  <a:rPr lang="en-GB" sz="27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7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GB" sz="27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7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ẩn</a:t>
                </a:r>
                <a:r>
                  <a:rPr lang="en-GB" sz="27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7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thì</a:t>
                </a:r>
                <a:r>
                  <a:rPr lang="en-GB" sz="27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endParaRPr lang="vi-VN" sz="27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Snip Diagonal Corner 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107" y="377854"/>
                <a:ext cx="8739052" cy="951494"/>
              </a:xfrm>
              <a:prstGeom prst="snip2DiagRect">
                <a:avLst/>
              </a:prstGeom>
              <a:blipFill>
                <a:blip r:embed="rId13"/>
                <a:stretch>
                  <a:fillRect l="-419" t="-4487" r="-419" b="-15385"/>
                </a:stretch>
              </a:blipFill>
              <a:ln w="381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/>
              <p:cNvSpPr/>
              <p:nvPr/>
            </p:nvSpPr>
            <p:spPr>
              <a:xfrm>
                <a:off x="832665" y="1716738"/>
                <a:ext cx="3680099" cy="578112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685800">
                  <a:defRPr/>
                </a:pPr>
                <a:r>
                  <a:rPr lang="vi-VN" sz="2700" dirty="0">
                    <a:solidFill>
                      <a:prstClr val="black"/>
                    </a:solidFill>
                    <a:latin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en-GB" sz="27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GB" sz="27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≠0</m:t>
                    </m:r>
                  </m:oMath>
                </a14:m>
                <a:endParaRPr lang="vi-VN" sz="2700" dirty="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2665" y="1716738"/>
                <a:ext cx="3680099" cy="578112"/>
              </a:xfrm>
              <a:prstGeom prst="rect">
                <a:avLst/>
              </a:prstGeom>
              <a:blipFill>
                <a:blip r:embed="rId14"/>
                <a:stretch>
                  <a:fillRect l="-3151" t="-3191" b="-22340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Cloud 39"/>
          <p:cNvSpPr/>
          <p:nvPr/>
        </p:nvSpPr>
        <p:spPr>
          <a:xfrm>
            <a:off x="-512509" y="3931375"/>
            <a:ext cx="425336" cy="26190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0224451" y="3526875"/>
            <a:ext cx="668565" cy="41168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/>
              <p:cNvSpPr/>
              <p:nvPr/>
            </p:nvSpPr>
            <p:spPr>
              <a:xfrm>
                <a:off x="4597961" y="1719880"/>
                <a:ext cx="3680099" cy="578112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685800">
                  <a:defRPr/>
                </a:pPr>
                <a:r>
                  <a:rPr lang="vi-VN" sz="2700" dirty="0">
                    <a:solidFill>
                      <a:prstClr val="black"/>
                    </a:solidFill>
                    <a:latin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r>
                      <a:rPr lang="en-GB" sz="27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GB" sz="27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≠1</m:t>
                    </m:r>
                  </m:oMath>
                </a14:m>
                <a:endParaRPr lang="vi-VN" sz="2700" dirty="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7961" y="1719880"/>
                <a:ext cx="3680099" cy="578112"/>
              </a:xfrm>
              <a:prstGeom prst="rect">
                <a:avLst/>
              </a:prstGeom>
              <a:blipFill>
                <a:blip r:embed="rId15"/>
                <a:stretch>
                  <a:fillRect l="-3146" t="-2105" b="-22105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Rectangle 42"/>
          <p:cNvSpPr/>
          <p:nvPr/>
        </p:nvSpPr>
        <p:spPr>
          <a:xfrm>
            <a:off x="832665" y="2383617"/>
            <a:ext cx="3680099" cy="65837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vi-VN" sz="2700" dirty="0">
                <a:solidFill>
                  <a:prstClr val="black"/>
                </a:solidFill>
                <a:latin typeface="Arial" panose="020B0604020202020204" pitchFamily="34" charset="0"/>
              </a:rPr>
              <a:t>C.</a:t>
            </a:r>
            <a:r>
              <a:rPr lang="en-US" sz="27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Calibri"/>
              </a:rPr>
              <a:t>với</a:t>
            </a:r>
            <a:r>
              <a:rPr lang="en-US" sz="27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Calibri"/>
              </a:rPr>
              <a:t>mọi</a:t>
            </a:r>
            <a:r>
              <a:rPr lang="en-US" sz="2700" dirty="0">
                <a:solidFill>
                  <a:prstClr val="black"/>
                </a:solidFill>
                <a:latin typeface="Calibri"/>
              </a:rPr>
              <a:t> m</a:t>
            </a:r>
            <a:endParaRPr lang="vi-VN" sz="27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/>
              <p:cNvSpPr/>
              <p:nvPr/>
            </p:nvSpPr>
            <p:spPr>
              <a:xfrm>
                <a:off x="4597961" y="2386758"/>
                <a:ext cx="3680099" cy="658375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685800">
                  <a:defRPr/>
                </a:pPr>
                <a:r>
                  <a:rPr lang="vi-VN" sz="2700" dirty="0">
                    <a:solidFill>
                      <a:prstClr val="black"/>
                    </a:solidFill>
                    <a:latin typeface="Arial" panose="020B0604020202020204" pitchFamily="34" charset="0"/>
                  </a:rPr>
                  <a:t>D.</a:t>
                </a:r>
                <a:r>
                  <a:rPr lang="en-US" sz="2700" dirty="0">
                    <a:solidFill>
                      <a:prstClr val="black"/>
                    </a:solidFill>
                    <a:latin typeface="Calibri"/>
                  </a:rPr>
                  <a:t> </a:t>
                </a:r>
                <a14:m>
                  <m:oMath xmlns:m="http://schemas.openxmlformats.org/officeDocument/2006/math">
                    <m:r>
                      <a:rPr lang="en-GB" sz="27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GB" sz="27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lang="vi-VN" sz="2700" dirty="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4" name="Rectangle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7961" y="2386758"/>
                <a:ext cx="3680099" cy="658375"/>
              </a:xfrm>
              <a:prstGeom prst="rect">
                <a:avLst/>
              </a:prstGeom>
              <a:blipFill>
                <a:blip r:embed="rId16"/>
                <a:stretch>
                  <a:fillRect l="-3146" b="-11111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7" name="Picture 4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472" y="1735845"/>
            <a:ext cx="604292" cy="531044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3909362" y="2408640"/>
            <a:ext cx="603402" cy="52806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503" y="2417338"/>
            <a:ext cx="603557" cy="530398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503" y="1774599"/>
            <a:ext cx="603557" cy="482845"/>
          </a:xfrm>
          <a:prstGeom prst="rect">
            <a:avLst/>
          </a:prstGeom>
        </p:spPr>
      </p:pic>
      <p:sp>
        <p:nvSpPr>
          <p:cNvPr id="18" name="Cloud 17">
            <a:hlinkClick r:id="rId20" action="ppaction://hlinksldjump"/>
          </p:cNvPr>
          <p:cNvSpPr/>
          <p:nvPr/>
        </p:nvSpPr>
        <p:spPr>
          <a:xfrm>
            <a:off x="3500621" y="3781603"/>
            <a:ext cx="1769408" cy="82867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</a:rPr>
              <a:t>QUAY VỀ</a:t>
            </a:r>
            <a:endParaRPr lang="vi-VN" dirty="0">
              <a:solidFill>
                <a:prstClr val="white">
                  <a:lumMod val="50000"/>
                </a:prstClr>
              </a:solidFill>
              <a:latin typeface="Arial" panose="020B0604020202020204" pitchFamily="34" charset="0"/>
            </a:endParaRPr>
          </a:p>
        </p:txBody>
      </p:sp>
      <p:pic>
        <p:nvPicPr>
          <p:cNvPr id="27" name="9convert.com - ĐỒNG HỒ ĐẾM GIỜ 30 GIÂY_480p">
            <a:hlinkClick r:id="" action="ppaction://media"/>
            <a:extLst>
              <a:ext uri="{FF2B5EF4-FFF2-40B4-BE49-F238E27FC236}">
                <a16:creationId xmlns:a16="http://schemas.microsoft.com/office/drawing/2014/main" id="{30B6C5E4-9CEE-4940-8E0C-E06B559D518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450746" y="3794477"/>
            <a:ext cx="1419014" cy="797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444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8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video>
              <p:cMediaNode vol="80000">
                <p:cTn id="109" fill="hold" display="0">
                  <p:stCondLst>
                    <p:cond delay="indefinite"/>
                  </p:stCondLst>
                </p:cTn>
                <p:tgtEl>
                  <p:spTgt spid="27"/>
                </p:tgtEl>
              </p:cMediaNode>
            </p:video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60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1022334" y="965741"/>
            <a:ext cx="7191103" cy="1002984"/>
          </a:xfrm>
          <a:prstGeom prst="snip2DiagRect">
            <a:avLst/>
          </a:prstGeom>
          <a:solidFill>
            <a:schemeClr val="bg1">
              <a:lumMod val="9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685800">
              <a:lnSpc>
                <a:spcPts val="3060"/>
              </a:lnSpc>
              <a:defRPr/>
            </a:pPr>
            <a:r>
              <a:rPr lang="en-US" sz="2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7: </a:t>
            </a:r>
            <a:r>
              <a:rPr lang="en-US" sz="27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2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2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2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 defTabSz="685800">
              <a:lnSpc>
                <a:spcPts val="3060"/>
              </a:lnSpc>
              <a:defRPr/>
            </a:pPr>
            <a:r>
              <a:rPr lang="en-US" sz="2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…”</a:t>
            </a:r>
          </a:p>
        </p:txBody>
      </p:sp>
      <p:sp>
        <p:nvSpPr>
          <p:cNvPr id="26" name="Rectangle 25"/>
          <p:cNvSpPr/>
          <p:nvPr/>
        </p:nvSpPr>
        <p:spPr>
          <a:xfrm>
            <a:off x="762001" y="2514601"/>
            <a:ext cx="3770688" cy="69989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vi-VN" sz="2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GB" sz="27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GB" sz="2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7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GB" sz="2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7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GB" sz="2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7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endParaRPr lang="vi-VN" sz="27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512509" y="3676647"/>
            <a:ext cx="425336" cy="26190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0224451" y="3526875"/>
            <a:ext cx="668565" cy="41168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617886" y="2514600"/>
            <a:ext cx="3992714" cy="70303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vi-VN" sz="2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lang="en-US" sz="2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2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endParaRPr lang="vi-VN" sz="27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762001" y="3303257"/>
            <a:ext cx="3770688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vi-VN" sz="2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GB" sz="27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GB" sz="2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7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GB" sz="2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7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GB" sz="2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GB" sz="27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endParaRPr lang="vi-VN" sz="27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617886" y="3306399"/>
            <a:ext cx="3992714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vi-VN" sz="2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  <a:r>
              <a:rPr lang="en-US" sz="2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7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endParaRPr lang="vi-VN" sz="27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396" y="2655485"/>
            <a:ext cx="604292" cy="531044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3385" y="3350953"/>
            <a:ext cx="549303" cy="482721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4428" y="3360755"/>
            <a:ext cx="603557" cy="482845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6354" y="2679584"/>
            <a:ext cx="549444" cy="482845"/>
          </a:xfrm>
          <a:prstGeom prst="rect">
            <a:avLst/>
          </a:prstGeom>
        </p:spPr>
      </p:pic>
      <p:sp>
        <p:nvSpPr>
          <p:cNvPr id="18" name="Cloud 17">
            <a:hlinkClick r:id="rId9" action="ppaction://hlinksldjump"/>
          </p:cNvPr>
          <p:cNvSpPr/>
          <p:nvPr/>
        </p:nvSpPr>
        <p:spPr>
          <a:xfrm>
            <a:off x="3468256" y="3961724"/>
            <a:ext cx="1769408" cy="82867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</a:rPr>
              <a:t>QUAY VỀ</a:t>
            </a:r>
            <a:endParaRPr lang="vi-VN" dirty="0">
              <a:solidFill>
                <a:prstClr val="white">
                  <a:lumMod val="50000"/>
                </a:prstClr>
              </a:solidFill>
              <a:latin typeface="Arial" panose="020B0604020202020204" pitchFamily="34" charset="0"/>
            </a:endParaRPr>
          </a:p>
        </p:txBody>
      </p:sp>
      <p:pic>
        <p:nvPicPr>
          <p:cNvPr id="27" name="9convert.com - ĐỒNG HỒ ĐẾM GIỜ 30 GIÂY_480p">
            <a:hlinkClick r:id="" action="ppaction://media"/>
            <a:extLst>
              <a:ext uri="{FF2B5EF4-FFF2-40B4-BE49-F238E27FC236}">
                <a16:creationId xmlns:a16="http://schemas.microsoft.com/office/drawing/2014/main" id="{16EF22C3-1685-41E3-A648-DB14A7C8C13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07434" y="4137622"/>
            <a:ext cx="1419014" cy="797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76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9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2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video>
              <p:cMediaNode vol="80000">
                <p:cTn id="103" fill="hold" display="0">
                  <p:stCondLst>
                    <p:cond delay="indefinite"/>
                  </p:stCondLst>
                </p:cTn>
                <p:tgtEl>
                  <p:spTgt spid="27"/>
                </p:tgtEl>
              </p:cMediaNode>
            </p:video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60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622" y="3081577"/>
            <a:ext cx="814875" cy="8871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703" y="3641619"/>
            <a:ext cx="609667" cy="6637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484" y="4102521"/>
            <a:ext cx="390293" cy="42493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Snip Diagonal Corner Rectangle 3"/>
              <p:cNvSpPr/>
              <p:nvPr/>
            </p:nvSpPr>
            <p:spPr>
              <a:xfrm>
                <a:off x="1131286" y="324634"/>
                <a:ext cx="6933351" cy="951494"/>
              </a:xfrm>
              <a:prstGeom prst="snip2DiagRect">
                <a:avLst/>
              </a:prstGeom>
              <a:solidFill>
                <a:schemeClr val="bg1">
                  <a:lumMod val="95000"/>
                </a:schemeClr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 defTabSz="685800">
                  <a:defRPr/>
                </a:pPr>
                <a:r>
                  <a:rPr lang="en-US" sz="27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Câu 8: </a:t>
                </a:r>
                <a:r>
                  <a:rPr lang="en-US" sz="27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7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27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27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𝑚</m:t>
                    </m:r>
                    <m:r>
                      <a:rPr lang="en-US" sz="27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GB" sz="27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+3</m:t>
                    </m:r>
                    <m:r>
                      <a:rPr lang="en-US" sz="27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GB" sz="27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5</m:t>
                    </m:r>
                  </m:oMath>
                </a14:m>
                <a:r>
                  <a:rPr lang="en-US" sz="27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7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nghiệm</a:t>
                </a:r>
                <a:r>
                  <a:rPr lang="en-US" sz="27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27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GB" sz="27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=1</m:t>
                    </m:r>
                  </m:oMath>
                </a14:m>
                <a:r>
                  <a:rPr lang="en-US" sz="27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khi:</a:t>
                </a:r>
                <a:endParaRPr lang="vi-VN" sz="27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Snip Diagonal Corner 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1286" y="324634"/>
                <a:ext cx="6933351" cy="951494"/>
              </a:xfrm>
              <a:prstGeom prst="snip2DiagRect">
                <a:avLst/>
              </a:prstGeom>
              <a:blipFill>
                <a:blip r:embed="rId13"/>
                <a:stretch>
                  <a:fillRect l="-528" t="-3846" r="-528" b="-15385"/>
                </a:stretch>
              </a:blipFill>
              <a:ln w="381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/>
              <p:cNvSpPr/>
              <p:nvPr/>
            </p:nvSpPr>
            <p:spPr>
              <a:xfrm>
                <a:off x="832665" y="1716738"/>
                <a:ext cx="3680099" cy="578112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685800">
                  <a:defRPr/>
                </a:pPr>
                <a:r>
                  <a:rPr lang="vi-VN" sz="2700" dirty="0">
                    <a:solidFill>
                      <a:prstClr val="black"/>
                    </a:solidFill>
                    <a:latin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en-GB" sz="27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sz="27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lang="vi-VN" sz="2700" dirty="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2665" y="1716738"/>
                <a:ext cx="3680099" cy="578112"/>
              </a:xfrm>
              <a:prstGeom prst="rect">
                <a:avLst/>
              </a:prstGeom>
              <a:blipFill>
                <a:blip r:embed="rId14"/>
                <a:stretch>
                  <a:fillRect l="-3151" t="-3191" b="-22340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Cloud 39"/>
          <p:cNvSpPr/>
          <p:nvPr/>
        </p:nvSpPr>
        <p:spPr>
          <a:xfrm>
            <a:off x="-512509" y="3931375"/>
            <a:ext cx="425336" cy="26190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0224451" y="3526875"/>
            <a:ext cx="668565" cy="41168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/>
              <p:cNvSpPr/>
              <p:nvPr/>
            </p:nvSpPr>
            <p:spPr>
              <a:xfrm>
                <a:off x="4597961" y="1719880"/>
                <a:ext cx="3680099" cy="578112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685800">
                  <a:defRPr/>
                </a:pPr>
                <a:r>
                  <a:rPr lang="vi-VN" sz="2700" dirty="0">
                    <a:solidFill>
                      <a:prstClr val="black"/>
                    </a:solidFill>
                    <a:latin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r>
                      <a:rPr lang="en-GB" sz="27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sz="27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7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endParaRPr lang="vi-VN" sz="2700" dirty="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7961" y="1719880"/>
                <a:ext cx="3680099" cy="578112"/>
              </a:xfrm>
              <a:prstGeom prst="rect">
                <a:avLst/>
              </a:prstGeom>
              <a:blipFill>
                <a:blip r:embed="rId15"/>
                <a:stretch>
                  <a:fillRect l="-3146" t="-2105" b="-22105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/>
              <p:cNvSpPr/>
              <p:nvPr/>
            </p:nvSpPr>
            <p:spPr>
              <a:xfrm>
                <a:off x="832665" y="2383617"/>
                <a:ext cx="3680099" cy="658376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685800">
                  <a:defRPr/>
                </a:pPr>
                <a:r>
                  <a:rPr lang="vi-VN" sz="2700" dirty="0">
                    <a:solidFill>
                      <a:prstClr val="black"/>
                    </a:solidFill>
                    <a:latin typeface="Arial" panose="020B0604020202020204" pitchFamily="34" charset="0"/>
                  </a:rPr>
                  <a:t>C.</a:t>
                </a:r>
                <a:r>
                  <a:rPr lang="en-US" sz="2700" dirty="0">
                    <a:solidFill>
                      <a:prstClr val="black"/>
                    </a:solidFill>
                    <a:latin typeface="Calibri"/>
                  </a:rPr>
                  <a:t> </a:t>
                </a:r>
                <a14:m>
                  <m:oMath xmlns:m="http://schemas.openxmlformats.org/officeDocument/2006/math">
                    <m:r>
                      <a:rPr lang="en-GB" sz="27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sz="27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7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−2</m:t>
                    </m:r>
                  </m:oMath>
                </a14:m>
                <a:endParaRPr lang="vi-VN" sz="2700" dirty="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3" name="Rectangle 4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2665" y="2383617"/>
                <a:ext cx="3680099" cy="658376"/>
              </a:xfrm>
              <a:prstGeom prst="rect">
                <a:avLst/>
              </a:prstGeom>
              <a:blipFill>
                <a:blip r:embed="rId16"/>
                <a:stretch>
                  <a:fillRect l="-3151" b="-11111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/>
              <p:cNvSpPr/>
              <p:nvPr/>
            </p:nvSpPr>
            <p:spPr>
              <a:xfrm>
                <a:off x="4597961" y="2386758"/>
                <a:ext cx="3680099" cy="658375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685800">
                  <a:defRPr/>
                </a:pPr>
                <a:r>
                  <a:rPr lang="vi-VN" sz="2700" dirty="0">
                    <a:solidFill>
                      <a:prstClr val="black"/>
                    </a:solidFill>
                    <a:latin typeface="Arial" panose="020B0604020202020204" pitchFamily="34" charset="0"/>
                  </a:rPr>
                  <a:t>D.</a:t>
                </a:r>
                <a:r>
                  <a:rPr lang="en-US" sz="2700" dirty="0">
                    <a:solidFill>
                      <a:prstClr val="black"/>
                    </a:solidFill>
                    <a:latin typeface="Calibri"/>
                  </a:rPr>
                  <a:t> </a:t>
                </a:r>
                <a14:m>
                  <m:oMath xmlns:m="http://schemas.openxmlformats.org/officeDocument/2006/math">
                    <m:r>
                      <a:rPr lang="en-GB" sz="27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sz="27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=−</m:t>
                    </m:r>
                    <m:r>
                      <a:rPr lang="en-GB" sz="27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endParaRPr lang="vi-VN" sz="2700" dirty="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4" name="Rectangle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7961" y="2386758"/>
                <a:ext cx="3680099" cy="658375"/>
              </a:xfrm>
              <a:prstGeom prst="rect">
                <a:avLst/>
              </a:prstGeom>
              <a:blipFill>
                <a:blip r:embed="rId17"/>
                <a:stretch>
                  <a:fillRect l="-3146" b="-11111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7" name="Picture 4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472" y="1735845"/>
            <a:ext cx="604292" cy="531044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9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3909362" y="2408640"/>
            <a:ext cx="603402" cy="52806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503" y="2417338"/>
            <a:ext cx="603557" cy="530398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503" y="1774599"/>
            <a:ext cx="603557" cy="482845"/>
          </a:xfrm>
          <a:prstGeom prst="rect">
            <a:avLst/>
          </a:prstGeom>
        </p:spPr>
      </p:pic>
      <p:sp>
        <p:nvSpPr>
          <p:cNvPr id="18" name="Cloud 17">
            <a:hlinkClick r:id="rId21" action="ppaction://hlinksldjump"/>
          </p:cNvPr>
          <p:cNvSpPr/>
          <p:nvPr/>
        </p:nvSpPr>
        <p:spPr>
          <a:xfrm>
            <a:off x="3500621" y="3781603"/>
            <a:ext cx="1769408" cy="82867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</a:rPr>
              <a:t>QUAY VỀ</a:t>
            </a:r>
            <a:endParaRPr lang="vi-VN" dirty="0">
              <a:solidFill>
                <a:prstClr val="white">
                  <a:lumMod val="50000"/>
                </a:prstClr>
              </a:solidFill>
              <a:latin typeface="Arial" panose="020B0604020202020204" pitchFamily="34" charset="0"/>
            </a:endParaRPr>
          </a:p>
        </p:txBody>
      </p:sp>
      <p:pic>
        <p:nvPicPr>
          <p:cNvPr id="27" name="9convert.com - ĐỒNG HỒ ĐẾM GIỜ 30 GIÂY_480p">
            <a:hlinkClick r:id="" action="ppaction://media"/>
            <a:extLst>
              <a:ext uri="{FF2B5EF4-FFF2-40B4-BE49-F238E27FC236}">
                <a16:creationId xmlns:a16="http://schemas.microsoft.com/office/drawing/2014/main" id="{CE2D0406-28BE-451B-B9D0-5B44A3846C3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908880" y="3703714"/>
            <a:ext cx="1419014" cy="797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319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8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video>
              <p:cMediaNode vol="80000">
                <p:cTn id="109" fill="hold" display="0">
                  <p:stCondLst>
                    <p:cond delay="indefinite"/>
                  </p:stCondLst>
                </p:cTn>
                <p:tgtEl>
                  <p:spTgt spid="27"/>
                </p:tgtEl>
              </p:cMediaNode>
            </p:video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819896E1-C1F2-4DDC-B73A-751EB5AD34A6}"/>
              </a:ext>
            </a:extLst>
          </p:cNvPr>
          <p:cNvSpPr/>
          <p:nvPr/>
        </p:nvSpPr>
        <p:spPr>
          <a:xfrm>
            <a:off x="0" y="32365"/>
            <a:ext cx="9144000" cy="51435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CN" altLang="en-US" sz="1350">
              <a:solidFill>
                <a:prstClr val="white"/>
              </a:solidFill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5" name="组合 34">
            <a:extLst>
              <a:ext uri="{FF2B5EF4-FFF2-40B4-BE49-F238E27FC236}">
                <a16:creationId xmlns:a16="http://schemas.microsoft.com/office/drawing/2014/main" id="{CC269B3E-6DC8-4CCF-B9D4-CC2A45F6A44D}"/>
              </a:ext>
            </a:extLst>
          </p:cNvPr>
          <p:cNvGrpSpPr/>
          <p:nvPr/>
        </p:nvGrpSpPr>
        <p:grpSpPr>
          <a:xfrm>
            <a:off x="637618" y="1087986"/>
            <a:ext cx="3199916" cy="1526491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6" name="同心圆 54">
              <a:extLst>
                <a:ext uri="{FF2B5EF4-FFF2-40B4-BE49-F238E27FC236}">
                  <a16:creationId xmlns:a16="http://schemas.microsoft.com/office/drawing/2014/main" id="{E76C600B-229A-41A1-AB0D-7E132BEA4CF9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roundRect">
              <a:avLst>
                <a:gd name="adj" fmla="val 9468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zh-CN" altLang="en-US" sz="128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7" name="椭圆 55">
              <a:extLst>
                <a:ext uri="{FF2B5EF4-FFF2-40B4-BE49-F238E27FC236}">
                  <a16:creationId xmlns:a16="http://schemas.microsoft.com/office/drawing/2014/main" id="{2A9AE1E3-EC46-401A-AAF3-EDDF005D0929}"/>
                </a:ext>
              </a:extLst>
            </p:cNvPr>
            <p:cNvSpPr/>
            <p:nvPr/>
          </p:nvSpPr>
          <p:spPr>
            <a:xfrm>
              <a:off x="392113" y="760413"/>
              <a:ext cx="3825874" cy="3825874"/>
            </a:xfrm>
            <a:prstGeom prst="roundRect">
              <a:avLst>
                <a:gd name="adj" fmla="val 5913"/>
              </a:avLst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zh-CN" altLang="en-US" sz="128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8" name="图片 37">
            <a:extLst>
              <a:ext uri="{FF2B5EF4-FFF2-40B4-BE49-F238E27FC236}">
                <a16:creationId xmlns:a16="http://schemas.microsoft.com/office/drawing/2014/main" id="{4EA8C493-7C53-4F3D-8A23-00B445A1D20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4" t="15742" r="21012" b="6334"/>
          <a:stretch/>
        </p:blipFill>
        <p:spPr>
          <a:xfrm>
            <a:off x="1371601" y="2824254"/>
            <a:ext cx="1590644" cy="1714301"/>
          </a:xfrm>
          <a:prstGeom prst="rect">
            <a:avLst/>
          </a:prstGeom>
        </p:spPr>
      </p:pic>
      <p:grpSp>
        <p:nvGrpSpPr>
          <p:cNvPr id="9" name="组合 39">
            <a:extLst>
              <a:ext uri="{FF2B5EF4-FFF2-40B4-BE49-F238E27FC236}">
                <a16:creationId xmlns:a16="http://schemas.microsoft.com/office/drawing/2014/main" id="{1887A365-5DD4-4EC2-B49E-7380FEA04C32}"/>
              </a:ext>
            </a:extLst>
          </p:cNvPr>
          <p:cNvGrpSpPr/>
          <p:nvPr/>
        </p:nvGrpSpPr>
        <p:grpSpPr>
          <a:xfrm>
            <a:off x="4338082" y="656751"/>
            <a:ext cx="831608" cy="832210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0" name="同心圆 40">
              <a:extLst>
                <a:ext uri="{FF2B5EF4-FFF2-40B4-BE49-F238E27FC236}">
                  <a16:creationId xmlns:a16="http://schemas.microsoft.com/office/drawing/2014/main" id="{6DEF9032-688D-4693-93EA-E7BD81CCB710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zh-CN" altLang="en-US" sz="3299" b="1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11" name="椭圆 41">
              <a:extLst>
                <a:ext uri="{FF2B5EF4-FFF2-40B4-BE49-F238E27FC236}">
                  <a16:creationId xmlns:a16="http://schemas.microsoft.com/office/drawing/2014/main" id="{B0C8A0E4-B8B6-4AF9-B591-90A9A92125AD}"/>
                </a:ext>
              </a:extLst>
            </p:cNvPr>
            <p:cNvSpPr/>
            <p:nvPr/>
          </p:nvSpPr>
          <p:spPr>
            <a:xfrm>
              <a:off x="392112" y="760413"/>
              <a:ext cx="3825873" cy="3825873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r>
                <a:rPr lang="en-US" altLang="zh-CN" sz="3299" b="1" dirty="0">
                  <a:solidFill>
                    <a:srgbClr val="4472C4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1</a:t>
              </a:r>
              <a:endParaRPr lang="zh-CN" altLang="en-US" sz="3299" b="1" dirty="0">
                <a:solidFill>
                  <a:srgbClr val="4472C4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组合 42">
            <a:extLst>
              <a:ext uri="{FF2B5EF4-FFF2-40B4-BE49-F238E27FC236}">
                <a16:creationId xmlns:a16="http://schemas.microsoft.com/office/drawing/2014/main" id="{E6BB2EFC-B802-4042-B943-77C6C6E2DB9D}"/>
              </a:ext>
            </a:extLst>
          </p:cNvPr>
          <p:cNvGrpSpPr/>
          <p:nvPr/>
        </p:nvGrpSpPr>
        <p:grpSpPr>
          <a:xfrm>
            <a:off x="4720795" y="2248316"/>
            <a:ext cx="831608" cy="832210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3" name="同心圆 43">
              <a:extLst>
                <a:ext uri="{FF2B5EF4-FFF2-40B4-BE49-F238E27FC236}">
                  <a16:creationId xmlns:a16="http://schemas.microsoft.com/office/drawing/2014/main" id="{6CB0EA58-A965-4654-9CE2-2E9A07E72307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zh-CN" altLang="en-US" sz="3299" b="1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14" name="椭圆 44">
              <a:extLst>
                <a:ext uri="{FF2B5EF4-FFF2-40B4-BE49-F238E27FC236}">
                  <a16:creationId xmlns:a16="http://schemas.microsoft.com/office/drawing/2014/main" id="{5348538A-219B-4480-9534-2B5DB2863057}"/>
                </a:ext>
              </a:extLst>
            </p:cNvPr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r>
                <a:rPr lang="en-US" altLang="zh-CN" sz="3299" b="1" dirty="0">
                  <a:solidFill>
                    <a:srgbClr val="4472C4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2</a:t>
              </a:r>
              <a:endParaRPr lang="zh-CN" altLang="en-US" sz="3299" b="1" dirty="0">
                <a:solidFill>
                  <a:srgbClr val="4472C4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组合 45">
            <a:extLst>
              <a:ext uri="{FF2B5EF4-FFF2-40B4-BE49-F238E27FC236}">
                <a16:creationId xmlns:a16="http://schemas.microsoft.com/office/drawing/2014/main" id="{FE786FDE-A738-4EB1-A9FE-A8E9C8AF75A3}"/>
              </a:ext>
            </a:extLst>
          </p:cNvPr>
          <p:cNvGrpSpPr/>
          <p:nvPr/>
        </p:nvGrpSpPr>
        <p:grpSpPr>
          <a:xfrm>
            <a:off x="4362661" y="3805512"/>
            <a:ext cx="831608" cy="832210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6" name="同心圆 46">
              <a:extLst>
                <a:ext uri="{FF2B5EF4-FFF2-40B4-BE49-F238E27FC236}">
                  <a16:creationId xmlns:a16="http://schemas.microsoft.com/office/drawing/2014/main" id="{C43035B3-5815-4456-8D6A-FDED66143479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zh-CN" altLang="en-US" sz="3299" b="1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17" name="椭圆 47">
              <a:extLst>
                <a:ext uri="{FF2B5EF4-FFF2-40B4-BE49-F238E27FC236}">
                  <a16:creationId xmlns:a16="http://schemas.microsoft.com/office/drawing/2014/main" id="{07FBC2F0-6AC4-4DB1-8249-CD70B8D14190}"/>
                </a:ext>
              </a:extLst>
            </p:cNvPr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r>
                <a:rPr lang="en-US" altLang="zh-CN" sz="3299" b="1" dirty="0">
                  <a:solidFill>
                    <a:srgbClr val="4472C4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3</a:t>
              </a:r>
              <a:endParaRPr lang="zh-CN" altLang="en-US" sz="3299" b="1" dirty="0">
                <a:solidFill>
                  <a:srgbClr val="4472C4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07C703A0-FE30-416B-B157-5FA2FCCF66E1}"/>
              </a:ext>
            </a:extLst>
          </p:cNvPr>
          <p:cNvSpPr txBox="1"/>
          <p:nvPr/>
        </p:nvSpPr>
        <p:spPr>
          <a:xfrm>
            <a:off x="5306469" y="143351"/>
            <a:ext cx="3604003" cy="191320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zh-CN"/>
            </a:defPPr>
            <a:lvl1pPr algn="just">
              <a:lnSpc>
                <a:spcPts val="2000"/>
              </a:lnSpc>
              <a:defRPr sz="3200" b="1">
                <a:latin typeface="微软雅黑" pitchFamily="34" charset="-122"/>
                <a:ea typeface="微软雅黑" pitchFamily="34" charset="-122"/>
              </a:defRPr>
            </a:lvl1pPr>
          </a:lstStyle>
          <a:p>
            <a:pPr defTabSz="685800">
              <a:lnSpc>
                <a:spcPct val="100000"/>
              </a:lnSpc>
            </a:pPr>
            <a:r>
              <a:rPr lang="en-GB" altLang="zh-CN" sz="2400" b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Ôn</a:t>
            </a:r>
            <a:r>
              <a:rPr lang="en-GB" altLang="zh-CN" sz="24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GB" altLang="zh-CN" sz="2400" b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tập</a:t>
            </a:r>
            <a:r>
              <a:rPr lang="en-GB" altLang="zh-CN" sz="24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GB" altLang="zh-CN" sz="2400" b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lại</a:t>
            </a:r>
            <a:r>
              <a:rPr lang="en-GB" altLang="zh-CN" sz="24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GB" altLang="zh-CN" sz="2400" b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cách</a:t>
            </a:r>
            <a:r>
              <a:rPr lang="en-GB" altLang="zh-CN" sz="24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GB" altLang="zh-CN" sz="2400" b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giải</a:t>
            </a:r>
            <a:r>
              <a:rPr lang="en-GB" altLang="zh-CN" sz="24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GB" altLang="zh-CN" sz="2400" b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phương</a:t>
            </a:r>
            <a:r>
              <a:rPr lang="en-GB" altLang="zh-CN" sz="24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GB" altLang="zh-CN" sz="2400" b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trình</a:t>
            </a:r>
            <a:r>
              <a:rPr lang="en-GB" altLang="zh-CN" sz="24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GB" altLang="zh-CN" sz="2400" b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bậc</a:t>
            </a:r>
            <a:r>
              <a:rPr lang="en-GB" altLang="zh-CN" sz="24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GB" altLang="zh-CN" sz="2400" b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nhất</a:t>
            </a:r>
            <a:r>
              <a:rPr lang="en-GB" altLang="zh-CN" sz="24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GB" altLang="zh-CN" sz="2400" b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một</a:t>
            </a:r>
            <a:r>
              <a:rPr lang="en-GB" altLang="zh-CN" sz="24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GB" altLang="zh-CN" sz="2400" b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ẩn</a:t>
            </a:r>
            <a:r>
              <a:rPr lang="en-GB" altLang="zh-CN" sz="24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GB" altLang="zh-CN" sz="2400" b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và</a:t>
            </a:r>
            <a:r>
              <a:rPr lang="en-GB" altLang="zh-CN" sz="24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GB" altLang="zh-CN" sz="2400" b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xem</a:t>
            </a:r>
            <a:r>
              <a:rPr lang="en-GB" altLang="zh-CN" sz="24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GB" altLang="zh-CN" sz="2400" b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lại</a:t>
            </a:r>
            <a:r>
              <a:rPr lang="en-GB" altLang="zh-CN" sz="24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GB" altLang="zh-CN" sz="2400" b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các</a:t>
            </a:r>
            <a:r>
              <a:rPr lang="en-GB" altLang="zh-CN" sz="24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GB" altLang="zh-CN" sz="2400" b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ví</a:t>
            </a:r>
            <a:r>
              <a:rPr lang="en-GB" altLang="zh-CN" sz="24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GB" altLang="zh-CN" sz="2400" b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dụ</a:t>
            </a:r>
            <a:r>
              <a:rPr lang="en-GB" altLang="zh-CN" sz="24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GB" altLang="zh-CN" sz="2400" b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có</a:t>
            </a:r>
            <a:r>
              <a:rPr lang="en-GB" altLang="zh-CN" sz="24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GB" altLang="zh-CN" sz="2400" b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trong</a:t>
            </a:r>
            <a:r>
              <a:rPr lang="en-GB" altLang="zh-CN" sz="24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 SGK, </a:t>
            </a:r>
            <a:r>
              <a:rPr lang="en-GB" altLang="zh-CN" sz="2400" b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bài</a:t>
            </a:r>
            <a:r>
              <a:rPr lang="en-GB" altLang="zh-CN" sz="24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GB" altLang="zh-CN" sz="2400" b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tập</a:t>
            </a:r>
            <a:r>
              <a:rPr lang="en-GB" altLang="zh-CN" sz="24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GB" altLang="zh-CN" sz="2400" b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vận</a:t>
            </a:r>
            <a:r>
              <a:rPr lang="en-GB" altLang="zh-CN" sz="24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GB" altLang="zh-CN" sz="2400" b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dụng</a:t>
            </a:r>
            <a:r>
              <a:rPr lang="en-GB" altLang="zh-CN" sz="24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.</a:t>
            </a:r>
            <a:endParaRPr lang="en-US" altLang="zh-CN" sz="2400" b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3B13626-C844-49DB-B8B7-4B3F1D04E766}"/>
              </a:ext>
            </a:extLst>
          </p:cNvPr>
          <p:cNvSpPr txBox="1"/>
          <p:nvPr/>
        </p:nvSpPr>
        <p:spPr>
          <a:xfrm>
            <a:off x="5439173" y="3611434"/>
            <a:ext cx="3471299" cy="129607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zh-CN"/>
            </a:defPPr>
            <a:lvl1pPr algn="just">
              <a:lnSpc>
                <a:spcPts val="2000"/>
              </a:lnSpc>
              <a:defRPr sz="3200" b="1">
                <a:latin typeface="微软雅黑" pitchFamily="34" charset="-122"/>
                <a:ea typeface="微软雅黑" pitchFamily="34" charset="-122"/>
              </a:defRPr>
            </a:lvl1pPr>
          </a:lstStyle>
          <a:p>
            <a:pPr marL="0" lvl="1" algn="just" defTabSz="685800"/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Xem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trước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dung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mục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2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pt-BR" sz="2400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A02D1DF-1356-4650-9D99-20C86C59DAE8}"/>
              </a:ext>
            </a:extLst>
          </p:cNvPr>
          <p:cNvSpPr txBox="1"/>
          <p:nvPr/>
        </p:nvSpPr>
        <p:spPr>
          <a:xfrm>
            <a:off x="363661" y="316947"/>
            <a:ext cx="39051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altLang="zh-CN" sz="2800" b="1" dirty="0">
                <a:solidFill>
                  <a:srgbClr val="ED7D31"/>
                </a:solidFill>
                <a:latin typeface="Times New Roman" panose="02020603050405020304" pitchFamily="18" charset="0"/>
                <a:ea typeface="华康海报体W12" pitchFamily="81" charset="-122"/>
                <a:cs typeface="Times New Roman" panose="02020603050405020304" pitchFamily="18" charset="0"/>
              </a:rPr>
              <a:t>HƯỚNG DẪN VỀ NHÀ</a:t>
            </a:r>
            <a:endParaRPr lang="zh-CN" altLang="en-US" sz="2800" b="1" dirty="0">
              <a:solidFill>
                <a:srgbClr val="ED7D31"/>
              </a:solidFill>
              <a:latin typeface="Times New Roman" panose="02020603050405020304" pitchFamily="18" charset="0"/>
              <a:ea typeface="华康海报体W12" pitchFamily="81" charset="-122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2442844-AFBA-4360-AEC0-14D8FF1AE3A1}"/>
              </a:ext>
            </a:extLst>
          </p:cNvPr>
          <p:cNvSpPr txBox="1"/>
          <p:nvPr/>
        </p:nvSpPr>
        <p:spPr>
          <a:xfrm>
            <a:off x="1315690" y="1540820"/>
            <a:ext cx="1843774" cy="6000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/>
            <a:r>
              <a:rPr lang="en-US" altLang="zh-CN" sz="3299" b="1" dirty="0">
                <a:solidFill>
                  <a:srgbClr val="EE606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DẶN DÒ</a:t>
            </a:r>
            <a:endParaRPr lang="zh-CN" altLang="en-US" sz="3299" b="1" dirty="0">
              <a:solidFill>
                <a:srgbClr val="EE606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hlinkClick r:id="" action="ppaction://noaction"/>
            <a:extLst>
              <a:ext uri="{FF2B5EF4-FFF2-40B4-BE49-F238E27FC236}">
                <a16:creationId xmlns:a16="http://schemas.microsoft.com/office/drawing/2014/main" id="{EDCFC02D-BE70-4C77-9F1C-048E91B77397}"/>
              </a:ext>
            </a:extLst>
          </p:cNvPr>
          <p:cNvSpPr txBox="1"/>
          <p:nvPr/>
        </p:nvSpPr>
        <p:spPr>
          <a:xfrm>
            <a:off x="5724709" y="2288724"/>
            <a:ext cx="3185763" cy="82015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zh-CN"/>
            </a:defPPr>
            <a:lvl1pPr algn="just">
              <a:lnSpc>
                <a:spcPts val="2000"/>
              </a:lnSpc>
              <a:defRPr sz="3200" b="1">
                <a:latin typeface="微软雅黑" pitchFamily="34" charset="-122"/>
                <a:ea typeface="微软雅黑" pitchFamily="34" charset="-122"/>
              </a:defRPr>
            </a:lvl1pPr>
          </a:lstStyle>
          <a:p>
            <a:pPr defTabSz="685800">
              <a:lnSpc>
                <a:spcPct val="100000"/>
              </a:lnSpc>
            </a:pPr>
            <a:r>
              <a:rPr lang="en-US" sz="2400" b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400" b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400" b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400" b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4a,b,c </a:t>
            </a:r>
            <a:r>
              <a:rPr lang="en-US" sz="2400" b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b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SBT </a:t>
            </a:r>
            <a:r>
              <a:rPr lang="en-US" sz="2400" b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2400" b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42.</a:t>
            </a:r>
            <a:endParaRPr lang="en-US" sz="2400" b="0" dirty="0">
              <a:solidFill>
                <a:srgbClr val="000000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84909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ung Chuông Vàng 2018 - Power Point - YouTube">
            <a:extLst>
              <a:ext uri="{FF2B5EF4-FFF2-40B4-BE49-F238E27FC236}">
                <a16:creationId xmlns:a16="http://schemas.microsoft.com/office/drawing/2014/main" id="{DA9CC5AD-16B9-4477-87E0-F842C5C223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ung Chuông Vàng 2018 - Power Point">
            <a:hlinkClick r:id="" action="ppaction://media"/>
            <a:extLst>
              <a:ext uri="{FF2B5EF4-FFF2-40B4-BE49-F238E27FC236}">
                <a16:creationId xmlns:a16="http://schemas.microsoft.com/office/drawing/2014/main" id="{CF1B246F-A187-48EF-A2DF-F1CCD38D52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47114" y="781637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914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5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50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>
            <a:extLst>
              <a:ext uri="{FF2B5EF4-FFF2-40B4-BE49-F238E27FC236}">
                <a16:creationId xmlns:a16="http://schemas.microsoft.com/office/drawing/2014/main" id="{5984741D-3DD5-4BFB-8999-DB84B634E4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B9D8EF7-5C68-4207-9E40-BF4FB97BD6F3}"/>
              </a:ext>
            </a:extLst>
          </p:cNvPr>
          <p:cNvSpPr txBox="1"/>
          <p:nvPr/>
        </p:nvSpPr>
        <p:spPr>
          <a:xfrm>
            <a:off x="3046319" y="1699932"/>
            <a:ext cx="3994965" cy="972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5720" b="1" spc="36" dirty="0">
                <a:ln w="9525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glow rad="101600">
                    <a:srgbClr val="44C1A3">
                      <a:satMod val="175000"/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Agency FB" panose="020B0503020202020204" pitchFamily="34" charset="0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99367861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5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25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old Texture Background Image">
            <a:extLst>
              <a:ext uri="{FF2B5EF4-FFF2-40B4-BE49-F238E27FC236}">
                <a16:creationId xmlns:a16="http://schemas.microsoft.com/office/drawing/2014/main" id="{70514BFE-D6BB-48E7-8B89-D20DAA645C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47DD471-11AD-409F-8A0C-1B949AD388F6}"/>
              </a:ext>
            </a:extLst>
          </p:cNvPr>
          <p:cNvGrpSpPr/>
          <p:nvPr/>
        </p:nvGrpSpPr>
        <p:grpSpPr>
          <a:xfrm>
            <a:off x="-229172" y="514350"/>
            <a:ext cx="9623544" cy="4876800"/>
            <a:chOff x="333828" y="1584291"/>
            <a:chExt cx="11524343" cy="4847772"/>
          </a:xfr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216F1F8-B6C1-4C40-886B-3A2497B820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1928E1C-C859-46F1-B44F-89F8C7FCE1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183349AF-27E3-413E-AAFB-29A15560DD01}"/>
              </a:ext>
            </a:extLst>
          </p:cNvPr>
          <p:cNvSpPr txBox="1"/>
          <p:nvPr/>
        </p:nvSpPr>
        <p:spPr>
          <a:xfrm>
            <a:off x="1135779" y="1221492"/>
            <a:ext cx="713631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685800">
              <a:defRPr/>
            </a:pP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lang="fr-FR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fr-FR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fr-FR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fr-FR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fr-FR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fr-FR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fr-FR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fr-FR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fr-FR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tất</a:t>
            </a: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5 </a:t>
            </a:r>
            <a:r>
              <a:rPr kumimoji="0" lang="fr-FR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fr-FR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giơ</a:t>
            </a: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bảng</a:t>
            </a:r>
            <a:r>
              <a:rPr kumimoji="0" lang="fr-FR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ghi</a:t>
            </a: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fr-FR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 </a:t>
            </a:r>
            <a:r>
              <a:rPr kumimoji="0" lang="fr-FR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điểm</a:t>
            </a: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5 </a:t>
            </a:r>
            <a:r>
              <a:rPr kumimoji="0" lang="fr-FR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đều</a:t>
            </a: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rung</a:t>
            </a: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chuông</a:t>
            </a: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vàng</a:t>
            </a: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fr-FR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tương</a:t>
            </a:r>
            <a:r>
              <a:rPr kumimoji="0" lang="fr-FR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ứng</a:t>
            </a:r>
            <a:r>
              <a:rPr kumimoji="0" lang="fr-FR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fr-FR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điểm</a:t>
            </a:r>
            <a:r>
              <a:rPr kumimoji="0" lang="fr-FR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10</a:t>
            </a: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C57131F-C79D-4825-BD7B-1FBE387F303C}"/>
              </a:ext>
            </a:extLst>
          </p:cNvPr>
          <p:cNvSpPr txBox="1"/>
          <p:nvPr/>
        </p:nvSpPr>
        <p:spPr>
          <a:xfrm>
            <a:off x="2279684" y="-9332"/>
            <a:ext cx="4848507" cy="600164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3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RUNG CHUÔNG VÀNG</a:t>
            </a:r>
          </a:p>
        </p:txBody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0C565E6E-F029-47F4-9374-7A5B37ACC7F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035" y="-390497"/>
            <a:ext cx="2041072" cy="2041072"/>
          </a:xfrm>
          <a:prstGeom prst="rect">
            <a:avLst/>
          </a:prstGeom>
        </p:spPr>
      </p:pic>
      <p:pic>
        <p:nvPicPr>
          <p:cNvPr id="3" name="Nhac RCV">
            <a:hlinkClick r:id="" action="ppaction://media"/>
            <a:extLst>
              <a:ext uri="{FF2B5EF4-FFF2-40B4-BE49-F238E27FC236}">
                <a16:creationId xmlns:a16="http://schemas.microsoft.com/office/drawing/2014/main" id="{B129DF28-4564-4F2F-A4BC-626EE50414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86372" y="639249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689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7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6923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repeatCount="5000" fill="hold" grpId="0" nodeType="withEffect">
                                  <p:stCondLst>
                                    <p:cond delay="32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75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/>
      <p:bldP spid="18" grpId="0" build="allAtOnce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0116F80-3136-A8DD-913C-0EE071652F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9144000" cy="5196674"/>
          </a:xfrm>
          <a:prstGeom prst="rect">
            <a:avLst/>
          </a:prstGeom>
        </p:spPr>
      </p:pic>
      <p:pic>
        <p:nvPicPr>
          <p:cNvPr id="4" name="Picture 3" descr="375ba1682899b9444c201750c3b90c1b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27261" y="-225794"/>
            <a:ext cx="9016739" cy="3243184"/>
          </a:xfrm>
          <a:prstGeom prst="rect">
            <a:avLst/>
          </a:prstGeom>
        </p:spPr>
      </p:pic>
      <p:pic>
        <p:nvPicPr>
          <p:cNvPr id="6" name="Picture 5" descr="1456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286000" y="2374680"/>
            <a:ext cx="2634917" cy="607172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1600200" y="2400300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black"/>
              </a:solidFill>
              <a:latin typeface="等线"/>
            </a:endParaRPr>
          </a:p>
        </p:txBody>
      </p:sp>
      <p:pic>
        <p:nvPicPr>
          <p:cNvPr id="8" name="Picture 7" descr="1456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286000" y="3048000"/>
            <a:ext cx="2634917" cy="576263"/>
          </a:xfrm>
          <a:prstGeom prst="rect">
            <a:avLst/>
          </a:prstGeom>
        </p:spPr>
      </p:pic>
      <p:pic>
        <p:nvPicPr>
          <p:cNvPr id="9" name="Picture 8" descr="1456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281031" y="3675502"/>
            <a:ext cx="2646362" cy="576263"/>
          </a:xfrm>
          <a:prstGeom prst="rect">
            <a:avLst/>
          </a:prstGeom>
        </p:spPr>
      </p:pic>
      <p:pic>
        <p:nvPicPr>
          <p:cNvPr id="10" name="Picture 9" descr="1456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315956" y="4327576"/>
            <a:ext cx="2634917" cy="521507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1608163" y="3705054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black"/>
              </a:solidFill>
              <a:latin typeface="等线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600200" y="3028950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black"/>
              </a:solidFill>
              <a:latin typeface="等线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1600200" y="4313286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black"/>
              </a:solidFill>
              <a:latin typeface="等线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657350" y="2457450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1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657350" y="4370436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1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665313" y="3762204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1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657350" y="3086100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1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2354253" y="2487606"/>
                <a:ext cx="2457450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1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d>
                        <m:dPr>
                          <m:ctrlPr>
                            <a:rPr lang="en-US" sz="21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1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1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1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sz="21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1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1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950" i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4253" y="2487606"/>
                <a:ext cx="2457450" cy="415498"/>
              </a:xfrm>
              <a:prstGeom prst="rect">
                <a:avLst/>
              </a:prstGeom>
              <a:blipFill>
                <a:blip r:embed="rId10"/>
                <a:stretch>
                  <a:fillRect b="-191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2343150" y="3067701"/>
                <a:ext cx="2457450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1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d>
                        <m:dPr>
                          <m:ctrlPr>
                            <a:rPr lang="en-US" sz="21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1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1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&gt;</m:t>
                      </m:r>
                      <m:r>
                        <a:rPr lang="en-US" sz="21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sz="21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1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1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950" i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3150" y="3067701"/>
                <a:ext cx="2457450" cy="415498"/>
              </a:xfrm>
              <a:prstGeom prst="rect">
                <a:avLst/>
              </a:prstGeom>
              <a:blipFill>
                <a:blip r:embed="rId11"/>
                <a:stretch>
                  <a:fillRect b="-191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2328808" y="3693036"/>
                <a:ext cx="2457450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1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d>
                        <m:dPr>
                          <m:ctrlPr>
                            <a:rPr lang="en-US" sz="21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1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1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≥</m:t>
                      </m:r>
                      <m:r>
                        <a:rPr lang="en-US" sz="21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sz="21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1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1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950" i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8808" y="3693036"/>
                <a:ext cx="2457450" cy="415498"/>
              </a:xfrm>
              <a:prstGeom prst="rect">
                <a:avLst/>
              </a:prstGeom>
              <a:blipFill>
                <a:blip r:embed="rId12"/>
                <a:stretch>
                  <a:fillRect b="-176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2308433" y="4338991"/>
                <a:ext cx="2457450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1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d>
                        <m:dPr>
                          <m:ctrlPr>
                            <a:rPr lang="en-US" sz="21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1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1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US" sz="21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sz="21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1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1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950" i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8433" y="4338991"/>
                <a:ext cx="2457450" cy="415498"/>
              </a:xfrm>
              <a:prstGeom prst="rect">
                <a:avLst/>
              </a:prstGeom>
              <a:blipFill>
                <a:blip r:embed="rId13"/>
                <a:stretch>
                  <a:fillRect b="-176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7" name="Picture 26" descr="fd2eb0da63d7a14861647a759c721ae2.png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7486650" y="114301"/>
            <a:ext cx="1028700" cy="85724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657350" y="848944"/>
                <a:ext cx="6204605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 defTabSz="685800">
                  <a:spcBef>
                    <a:spcPts val="225"/>
                  </a:spcBef>
                  <a:spcAft>
                    <a:spcPts val="225"/>
                  </a:spcAft>
                </a:pPr>
                <a:r>
                  <a:rPr lang="en-US" sz="2400" b="1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Câu</a:t>
                </a:r>
                <a:r>
                  <a:rPr lang="en-US" sz="2400" b="1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1.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Điền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đáp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án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đúng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vào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dấu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…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phát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sau</a:t>
                </a:r>
                <a:r>
                  <a:rPr lang="en-US" sz="24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r>
                  <a:rPr lang="en-US" sz="2400" i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“</a:t>
                </a:r>
                <a:r>
                  <a:rPr lang="en-US" sz="2400" i="1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2400" i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i="1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400" i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i="1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2400" i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i="1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400" i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i="1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ẩn</a:t>
                </a:r>
                <a:r>
                  <a:rPr lang="en-US" sz="2400" i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2400" i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i="1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400" i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i="1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dạng</a:t>
                </a:r>
                <a:r>
                  <a:rPr lang="en-US" sz="2400" i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…, </a:t>
                </a:r>
                <a:r>
                  <a:rPr lang="en-US" sz="2400" i="1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sz="2400" i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i="1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2400" i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i="1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vế</a:t>
                </a:r>
                <a:r>
                  <a:rPr lang="en-US" sz="2400" i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i="1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trái</a:t>
                </a:r>
                <a:r>
                  <a:rPr lang="en-US" sz="2400" i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i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i="1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400" i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i="1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vế</a:t>
                </a:r>
                <a:r>
                  <a:rPr lang="en-US" sz="2400" i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i="1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phải</a:t>
                </a:r>
                <a:r>
                  <a:rPr lang="en-US" sz="2400" i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i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i="1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400" i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i="1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2400" i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i="1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2400" i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i="1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400" i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i="1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400" i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i="1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cùng</a:t>
                </a:r>
                <a:r>
                  <a:rPr lang="en-US" sz="2400" i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i="1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2400" i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i="1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biến</a:t>
                </a:r>
                <a:r>
                  <a:rPr lang="en-US" sz="2400" i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2400" i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.”</a:t>
                </a:r>
                <a:endParaRPr lang="vi-VN" sz="2400" i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7350" y="848944"/>
                <a:ext cx="6204605" cy="1569660"/>
              </a:xfrm>
              <a:prstGeom prst="rect">
                <a:avLst/>
              </a:prstGeom>
              <a:blipFill>
                <a:blip r:embed="rId16"/>
                <a:stretch>
                  <a:fillRect l="-1572" t="-3101" r="-1473" b="-77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0" name="TextBox 7">
            <a:extLst>
              <a:ext uri="{FF2B5EF4-FFF2-40B4-BE49-F238E27FC236}">
                <a16:creationId xmlns:a16="http://schemas.microsoft.com/office/drawing/2014/main" id="{22FCE4AC-5DBB-44B8-A7C7-F015119C7A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5754" y="2931319"/>
            <a:ext cx="228600" cy="715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85800" eaLnBrk="1" hangingPunct="1"/>
            <a:r>
              <a:rPr lang="en-US" altLang="en-US" sz="4050" dirty="0">
                <a:solidFill>
                  <a:prstClr val="white"/>
                </a:solidFill>
                <a:latin typeface="Calibri" panose="020F0502020204030204" pitchFamily="34" charset="0"/>
              </a:rPr>
              <a:t>:</a:t>
            </a:r>
          </a:p>
        </p:txBody>
      </p:sp>
      <p:sp>
        <p:nvSpPr>
          <p:cNvPr id="104" name="Rounded Rectangle 196">
            <a:extLst>
              <a:ext uri="{FF2B5EF4-FFF2-40B4-BE49-F238E27FC236}">
                <a16:creationId xmlns:a16="http://schemas.microsoft.com/office/drawing/2014/main" id="{12DB88FE-FB3B-4FAF-87E6-F86ECBB5CAA5}"/>
              </a:ext>
            </a:extLst>
          </p:cNvPr>
          <p:cNvSpPr/>
          <p:nvPr/>
        </p:nvSpPr>
        <p:spPr>
          <a:xfrm>
            <a:off x="6296025" y="3019425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36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00</a:t>
            </a:r>
          </a:p>
        </p:txBody>
      </p:sp>
      <p:sp>
        <p:nvSpPr>
          <p:cNvPr id="105" name="Rounded Rectangle 197">
            <a:extLst>
              <a:ext uri="{FF2B5EF4-FFF2-40B4-BE49-F238E27FC236}">
                <a16:creationId xmlns:a16="http://schemas.microsoft.com/office/drawing/2014/main" id="{CDF85F19-A162-4520-A131-3984CC8F97E7}"/>
              </a:ext>
            </a:extLst>
          </p:cNvPr>
          <p:cNvSpPr/>
          <p:nvPr/>
        </p:nvSpPr>
        <p:spPr>
          <a:xfrm>
            <a:off x="6296025" y="3019425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36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59</a:t>
            </a:r>
          </a:p>
        </p:txBody>
      </p:sp>
      <p:sp>
        <p:nvSpPr>
          <p:cNvPr id="106" name="Rounded Rectangle 198">
            <a:extLst>
              <a:ext uri="{FF2B5EF4-FFF2-40B4-BE49-F238E27FC236}">
                <a16:creationId xmlns:a16="http://schemas.microsoft.com/office/drawing/2014/main" id="{8063298C-FE7B-4813-8554-989FECD4CC5D}"/>
              </a:ext>
            </a:extLst>
          </p:cNvPr>
          <p:cNvSpPr/>
          <p:nvPr/>
        </p:nvSpPr>
        <p:spPr>
          <a:xfrm>
            <a:off x="6296025" y="3019425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36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58</a:t>
            </a:r>
          </a:p>
        </p:txBody>
      </p:sp>
      <p:sp>
        <p:nvSpPr>
          <p:cNvPr id="107" name="Rounded Rectangle 199">
            <a:extLst>
              <a:ext uri="{FF2B5EF4-FFF2-40B4-BE49-F238E27FC236}">
                <a16:creationId xmlns:a16="http://schemas.microsoft.com/office/drawing/2014/main" id="{52318221-3F41-48A0-AD69-1AEB8D941D1C}"/>
              </a:ext>
            </a:extLst>
          </p:cNvPr>
          <p:cNvSpPr/>
          <p:nvPr/>
        </p:nvSpPr>
        <p:spPr>
          <a:xfrm>
            <a:off x="6296025" y="3019425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36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57</a:t>
            </a:r>
          </a:p>
        </p:txBody>
      </p:sp>
      <p:sp>
        <p:nvSpPr>
          <p:cNvPr id="108" name="Rounded Rectangle 200">
            <a:extLst>
              <a:ext uri="{FF2B5EF4-FFF2-40B4-BE49-F238E27FC236}">
                <a16:creationId xmlns:a16="http://schemas.microsoft.com/office/drawing/2014/main" id="{6AD3FBEB-2436-4D94-8B41-1F36F718CAFD}"/>
              </a:ext>
            </a:extLst>
          </p:cNvPr>
          <p:cNvSpPr/>
          <p:nvPr/>
        </p:nvSpPr>
        <p:spPr>
          <a:xfrm>
            <a:off x="6296025" y="3019425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36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56</a:t>
            </a:r>
          </a:p>
        </p:txBody>
      </p:sp>
      <p:sp>
        <p:nvSpPr>
          <p:cNvPr id="109" name="Rounded Rectangle 201">
            <a:extLst>
              <a:ext uri="{FF2B5EF4-FFF2-40B4-BE49-F238E27FC236}">
                <a16:creationId xmlns:a16="http://schemas.microsoft.com/office/drawing/2014/main" id="{1142F010-2E17-4411-8F41-096D8B688C36}"/>
              </a:ext>
            </a:extLst>
          </p:cNvPr>
          <p:cNvSpPr/>
          <p:nvPr/>
        </p:nvSpPr>
        <p:spPr>
          <a:xfrm>
            <a:off x="6296025" y="3019425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36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55</a:t>
            </a:r>
          </a:p>
        </p:txBody>
      </p:sp>
      <p:sp>
        <p:nvSpPr>
          <p:cNvPr id="110" name="Rounded Rectangle 202">
            <a:extLst>
              <a:ext uri="{FF2B5EF4-FFF2-40B4-BE49-F238E27FC236}">
                <a16:creationId xmlns:a16="http://schemas.microsoft.com/office/drawing/2014/main" id="{FC0879BE-D499-4234-8A86-6A086F6912AF}"/>
              </a:ext>
            </a:extLst>
          </p:cNvPr>
          <p:cNvSpPr/>
          <p:nvPr/>
        </p:nvSpPr>
        <p:spPr>
          <a:xfrm>
            <a:off x="6296025" y="3019425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36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54</a:t>
            </a:r>
          </a:p>
        </p:txBody>
      </p:sp>
      <p:sp>
        <p:nvSpPr>
          <p:cNvPr id="111" name="Rounded Rectangle 203">
            <a:extLst>
              <a:ext uri="{FF2B5EF4-FFF2-40B4-BE49-F238E27FC236}">
                <a16:creationId xmlns:a16="http://schemas.microsoft.com/office/drawing/2014/main" id="{01083AE9-F914-4D90-A4F0-F9D1B26FB996}"/>
              </a:ext>
            </a:extLst>
          </p:cNvPr>
          <p:cNvSpPr/>
          <p:nvPr/>
        </p:nvSpPr>
        <p:spPr>
          <a:xfrm>
            <a:off x="6296025" y="3019425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36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53</a:t>
            </a:r>
          </a:p>
        </p:txBody>
      </p:sp>
      <p:sp>
        <p:nvSpPr>
          <p:cNvPr id="112" name="Rounded Rectangle 204">
            <a:extLst>
              <a:ext uri="{FF2B5EF4-FFF2-40B4-BE49-F238E27FC236}">
                <a16:creationId xmlns:a16="http://schemas.microsoft.com/office/drawing/2014/main" id="{0560E357-0412-4855-A45F-057AB8340335}"/>
              </a:ext>
            </a:extLst>
          </p:cNvPr>
          <p:cNvSpPr/>
          <p:nvPr/>
        </p:nvSpPr>
        <p:spPr>
          <a:xfrm>
            <a:off x="6296025" y="3019425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36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52</a:t>
            </a:r>
          </a:p>
        </p:txBody>
      </p:sp>
      <p:sp>
        <p:nvSpPr>
          <p:cNvPr id="113" name="Rounded Rectangle 205">
            <a:extLst>
              <a:ext uri="{FF2B5EF4-FFF2-40B4-BE49-F238E27FC236}">
                <a16:creationId xmlns:a16="http://schemas.microsoft.com/office/drawing/2014/main" id="{A378F073-80C2-4D1D-AAC5-BB88C4C06E26}"/>
              </a:ext>
            </a:extLst>
          </p:cNvPr>
          <p:cNvSpPr/>
          <p:nvPr/>
        </p:nvSpPr>
        <p:spPr>
          <a:xfrm>
            <a:off x="6296025" y="3019425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36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51</a:t>
            </a:r>
          </a:p>
        </p:txBody>
      </p:sp>
      <p:sp>
        <p:nvSpPr>
          <p:cNvPr id="114" name="Rounded Rectangle 206">
            <a:extLst>
              <a:ext uri="{FF2B5EF4-FFF2-40B4-BE49-F238E27FC236}">
                <a16:creationId xmlns:a16="http://schemas.microsoft.com/office/drawing/2014/main" id="{92BD4EA1-A453-4364-8950-FD1C3078FAA7}"/>
              </a:ext>
            </a:extLst>
          </p:cNvPr>
          <p:cNvSpPr/>
          <p:nvPr/>
        </p:nvSpPr>
        <p:spPr>
          <a:xfrm>
            <a:off x="6296025" y="3019425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36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50</a:t>
            </a:r>
          </a:p>
        </p:txBody>
      </p:sp>
      <p:sp>
        <p:nvSpPr>
          <p:cNvPr id="115" name="Rounded Rectangle 207">
            <a:extLst>
              <a:ext uri="{FF2B5EF4-FFF2-40B4-BE49-F238E27FC236}">
                <a16:creationId xmlns:a16="http://schemas.microsoft.com/office/drawing/2014/main" id="{74967361-D281-44B0-983B-DBCDDC81FE6B}"/>
              </a:ext>
            </a:extLst>
          </p:cNvPr>
          <p:cNvSpPr/>
          <p:nvPr/>
        </p:nvSpPr>
        <p:spPr>
          <a:xfrm>
            <a:off x="6296025" y="3019425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36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49</a:t>
            </a:r>
          </a:p>
        </p:txBody>
      </p:sp>
      <p:sp>
        <p:nvSpPr>
          <p:cNvPr id="116" name="Rounded Rectangle 209">
            <a:extLst>
              <a:ext uri="{FF2B5EF4-FFF2-40B4-BE49-F238E27FC236}">
                <a16:creationId xmlns:a16="http://schemas.microsoft.com/office/drawing/2014/main" id="{A432B44B-C530-45C1-AFE9-208710F3EE0A}"/>
              </a:ext>
            </a:extLst>
          </p:cNvPr>
          <p:cNvSpPr/>
          <p:nvPr/>
        </p:nvSpPr>
        <p:spPr>
          <a:xfrm>
            <a:off x="6296025" y="3019425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36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48</a:t>
            </a:r>
          </a:p>
        </p:txBody>
      </p:sp>
      <p:pic>
        <p:nvPicPr>
          <p:cNvPr id="24" name="5247098174990">
            <a:hlinkClick r:id="" action="ppaction://media"/>
            <a:extLst>
              <a:ext uri="{FF2B5EF4-FFF2-40B4-BE49-F238E27FC236}">
                <a16:creationId xmlns:a16="http://schemas.microsoft.com/office/drawing/2014/main" id="{83D08F30-DF90-43BD-AD37-D4B7DEE6342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589389" y="2723083"/>
            <a:ext cx="2327672" cy="1314450"/>
          </a:xfrm>
          <a:prstGeom prst="rect">
            <a:avLst/>
          </a:prstGeom>
        </p:spPr>
      </p:pic>
      <p:sp>
        <p:nvSpPr>
          <p:cNvPr id="41" name="Cloud 40">
            <a:hlinkClick r:id="rId18" action="ppaction://hlinksldjump"/>
            <a:extLst>
              <a:ext uri="{FF2B5EF4-FFF2-40B4-BE49-F238E27FC236}">
                <a16:creationId xmlns:a16="http://schemas.microsoft.com/office/drawing/2014/main" id="{726E03B4-FFC8-4EF3-B883-A5C9642C46D1}"/>
              </a:ext>
            </a:extLst>
          </p:cNvPr>
          <p:cNvSpPr/>
          <p:nvPr/>
        </p:nvSpPr>
        <p:spPr>
          <a:xfrm>
            <a:off x="7266829" y="4020408"/>
            <a:ext cx="1331642" cy="828675"/>
          </a:xfrm>
          <a:prstGeom prst="cloud">
            <a:avLst/>
          </a:prstGeom>
          <a:solidFill>
            <a:schemeClr val="accent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2</a:t>
            </a: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3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99FF"/>
                                      </p:to>
                                    </p:animClr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35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0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A676BEE-EF23-5751-571D-03B751BBA5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9144000" cy="5196674"/>
          </a:xfrm>
          <a:prstGeom prst="rect">
            <a:avLst/>
          </a:prstGeom>
        </p:spPr>
      </p:pic>
      <p:pic>
        <p:nvPicPr>
          <p:cNvPr id="4" name="Picture 3" descr="375ba1682899b9444c201750c3b90c1b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971550" y="-228600"/>
            <a:ext cx="7543800" cy="3048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2419655" y="932177"/>
                <a:ext cx="4927323" cy="8771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685800"/>
                <a:r>
                  <a:rPr lang="en-US" sz="255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Câu 2. </a:t>
                </a:r>
                <a:r>
                  <a:rPr lang="en-US" sz="255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 </a:t>
                </a:r>
                <a:r>
                  <a:rPr lang="en-US" sz="255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nào</a:t>
                </a:r>
                <a:r>
                  <a:rPr lang="en-US" sz="255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55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dưới</a:t>
                </a:r>
                <a:r>
                  <a:rPr lang="en-US" sz="255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55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đây</a:t>
                </a:r>
                <a:r>
                  <a:rPr lang="en-US" sz="255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55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55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55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nghiệm</a:t>
                </a:r>
                <a:r>
                  <a:rPr lang="en-US" sz="255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55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55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55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55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55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255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55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55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+1=2</m:t>
                    </m:r>
                    <m:r>
                      <a:rPr lang="en-US" sz="255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55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−3</m:t>
                    </m:r>
                  </m:oMath>
                </a14:m>
                <a:r>
                  <a:rPr lang="en-US" sz="255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  <a:endParaRPr lang="en-US" sz="2550" dirty="0">
                  <a:solidFill>
                    <a:prstClr val="black"/>
                  </a:solidFill>
                  <a:latin typeface="等线 Light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9655" y="932177"/>
                <a:ext cx="4927323" cy="877163"/>
              </a:xfrm>
              <a:prstGeom prst="rect">
                <a:avLst/>
              </a:prstGeom>
              <a:blipFill>
                <a:blip r:embed="rId9"/>
                <a:stretch>
                  <a:fillRect t="-6944" r="-124" b="-152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 descr="1456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286000" y="2343150"/>
            <a:ext cx="2597317" cy="471584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1613734" y="4242341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black"/>
              </a:solidFill>
              <a:latin typeface="等线"/>
            </a:endParaRPr>
          </a:p>
        </p:txBody>
      </p:sp>
      <p:pic>
        <p:nvPicPr>
          <p:cNvPr id="8" name="Picture 7" descr="1456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248400" y="2957610"/>
            <a:ext cx="2634917" cy="506219"/>
          </a:xfrm>
          <a:prstGeom prst="rect">
            <a:avLst/>
          </a:prstGeom>
        </p:spPr>
      </p:pic>
      <p:pic>
        <p:nvPicPr>
          <p:cNvPr id="9" name="Picture 8" descr="1456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248400" y="3602038"/>
            <a:ext cx="2634917" cy="514349"/>
          </a:xfrm>
          <a:prstGeom prst="rect">
            <a:avLst/>
          </a:prstGeom>
        </p:spPr>
      </p:pic>
      <p:pic>
        <p:nvPicPr>
          <p:cNvPr id="10" name="Picture 9" descr="1456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248400" y="4242341"/>
            <a:ext cx="2634917" cy="470204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1600200" y="3629025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black"/>
              </a:solidFill>
              <a:latin typeface="等线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600200" y="2971800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black"/>
              </a:solidFill>
              <a:latin typeface="等线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1600200" y="2326042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black"/>
              </a:solidFill>
              <a:latin typeface="等线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670884" y="4299490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1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657350" y="2383192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1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657350" y="3686175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1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657350" y="3028950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1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343150" y="2334260"/>
            <a:ext cx="2457450" cy="4962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2625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312617" y="2940463"/>
            <a:ext cx="2457450" cy="4962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2625" dirty="0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312617" y="3622609"/>
            <a:ext cx="2457450" cy="4962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2625" dirty="0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286000" y="4261582"/>
            <a:ext cx="2457450" cy="4962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2625" dirty="0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27" name="Picture 26" descr="fd2eb0da63d7a14861647a759c721ae2.png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7486650" y="104776"/>
            <a:ext cx="1028700" cy="857249"/>
          </a:xfrm>
          <a:prstGeom prst="rect">
            <a:avLst/>
          </a:prstGeom>
        </p:spPr>
      </p:pic>
      <p:sp>
        <p:nvSpPr>
          <p:cNvPr id="29" name="TextBox 7">
            <a:extLst>
              <a:ext uri="{FF2B5EF4-FFF2-40B4-BE49-F238E27FC236}">
                <a16:creationId xmlns:a16="http://schemas.microsoft.com/office/drawing/2014/main" id="{E8DD31D9-CFB4-4B59-8F14-32AEFA24C1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44804" y="2940844"/>
            <a:ext cx="228600" cy="715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85800" eaLnBrk="1" hangingPunct="1"/>
            <a:r>
              <a:rPr lang="en-US" altLang="en-US" sz="4050">
                <a:solidFill>
                  <a:prstClr val="white"/>
                </a:solidFill>
                <a:latin typeface="Calibri" panose="020F0502020204030204" pitchFamily="34" charset="0"/>
              </a:rPr>
              <a:t>:</a:t>
            </a:r>
          </a:p>
        </p:txBody>
      </p:sp>
      <p:sp>
        <p:nvSpPr>
          <p:cNvPr id="33" name="Rounded Rectangle 196">
            <a:extLst>
              <a:ext uri="{FF2B5EF4-FFF2-40B4-BE49-F238E27FC236}">
                <a16:creationId xmlns:a16="http://schemas.microsoft.com/office/drawing/2014/main" id="{8A3E3EB7-114A-4905-885B-B900BC566820}"/>
              </a:ext>
            </a:extLst>
          </p:cNvPr>
          <p:cNvSpPr/>
          <p:nvPr/>
        </p:nvSpPr>
        <p:spPr>
          <a:xfrm>
            <a:off x="6315075" y="3028950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36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00</a:t>
            </a:r>
          </a:p>
        </p:txBody>
      </p:sp>
      <p:sp>
        <p:nvSpPr>
          <p:cNvPr id="34" name="Rounded Rectangle 197">
            <a:extLst>
              <a:ext uri="{FF2B5EF4-FFF2-40B4-BE49-F238E27FC236}">
                <a16:creationId xmlns:a16="http://schemas.microsoft.com/office/drawing/2014/main" id="{7E177C77-C6ED-4338-A5DF-5F38D27ED29F}"/>
              </a:ext>
            </a:extLst>
          </p:cNvPr>
          <p:cNvSpPr/>
          <p:nvPr/>
        </p:nvSpPr>
        <p:spPr>
          <a:xfrm>
            <a:off x="6315075" y="3028950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36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59</a:t>
            </a:r>
          </a:p>
        </p:txBody>
      </p:sp>
      <p:sp>
        <p:nvSpPr>
          <p:cNvPr id="35" name="Rounded Rectangle 198">
            <a:extLst>
              <a:ext uri="{FF2B5EF4-FFF2-40B4-BE49-F238E27FC236}">
                <a16:creationId xmlns:a16="http://schemas.microsoft.com/office/drawing/2014/main" id="{5BE0B43E-1BFF-4561-B725-9F7A14B67006}"/>
              </a:ext>
            </a:extLst>
          </p:cNvPr>
          <p:cNvSpPr/>
          <p:nvPr/>
        </p:nvSpPr>
        <p:spPr>
          <a:xfrm>
            <a:off x="6315075" y="3028950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36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58</a:t>
            </a:r>
          </a:p>
        </p:txBody>
      </p:sp>
      <p:sp>
        <p:nvSpPr>
          <p:cNvPr id="36" name="Rounded Rectangle 199">
            <a:extLst>
              <a:ext uri="{FF2B5EF4-FFF2-40B4-BE49-F238E27FC236}">
                <a16:creationId xmlns:a16="http://schemas.microsoft.com/office/drawing/2014/main" id="{BE7A5C07-BD0C-4875-AC8A-BE437BE66F8F}"/>
              </a:ext>
            </a:extLst>
          </p:cNvPr>
          <p:cNvSpPr/>
          <p:nvPr/>
        </p:nvSpPr>
        <p:spPr>
          <a:xfrm>
            <a:off x="6315075" y="3028950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36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57</a:t>
            </a:r>
          </a:p>
        </p:txBody>
      </p:sp>
      <p:sp>
        <p:nvSpPr>
          <p:cNvPr id="37" name="Rounded Rectangle 200">
            <a:extLst>
              <a:ext uri="{FF2B5EF4-FFF2-40B4-BE49-F238E27FC236}">
                <a16:creationId xmlns:a16="http://schemas.microsoft.com/office/drawing/2014/main" id="{439314A0-DF46-4C91-AB42-BE64A02C82DD}"/>
              </a:ext>
            </a:extLst>
          </p:cNvPr>
          <p:cNvSpPr/>
          <p:nvPr/>
        </p:nvSpPr>
        <p:spPr>
          <a:xfrm>
            <a:off x="6315075" y="3028950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36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56</a:t>
            </a:r>
          </a:p>
        </p:txBody>
      </p:sp>
      <p:sp>
        <p:nvSpPr>
          <p:cNvPr id="38" name="Rounded Rectangle 201">
            <a:extLst>
              <a:ext uri="{FF2B5EF4-FFF2-40B4-BE49-F238E27FC236}">
                <a16:creationId xmlns:a16="http://schemas.microsoft.com/office/drawing/2014/main" id="{7503FA8A-F0CC-4F15-9982-EAF7A6C7C16D}"/>
              </a:ext>
            </a:extLst>
          </p:cNvPr>
          <p:cNvSpPr/>
          <p:nvPr/>
        </p:nvSpPr>
        <p:spPr>
          <a:xfrm>
            <a:off x="6315075" y="3028950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36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55</a:t>
            </a:r>
          </a:p>
        </p:txBody>
      </p:sp>
      <p:sp>
        <p:nvSpPr>
          <p:cNvPr id="39" name="Rounded Rectangle 202">
            <a:extLst>
              <a:ext uri="{FF2B5EF4-FFF2-40B4-BE49-F238E27FC236}">
                <a16:creationId xmlns:a16="http://schemas.microsoft.com/office/drawing/2014/main" id="{EE575440-DDF5-4625-BA6B-28DFA0E300E6}"/>
              </a:ext>
            </a:extLst>
          </p:cNvPr>
          <p:cNvSpPr/>
          <p:nvPr/>
        </p:nvSpPr>
        <p:spPr>
          <a:xfrm>
            <a:off x="6315075" y="3028950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36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54</a:t>
            </a:r>
          </a:p>
        </p:txBody>
      </p:sp>
      <p:sp>
        <p:nvSpPr>
          <p:cNvPr id="40" name="Rounded Rectangle 203">
            <a:extLst>
              <a:ext uri="{FF2B5EF4-FFF2-40B4-BE49-F238E27FC236}">
                <a16:creationId xmlns:a16="http://schemas.microsoft.com/office/drawing/2014/main" id="{C9EE137C-B4EE-4B4F-8511-F355F165C11F}"/>
              </a:ext>
            </a:extLst>
          </p:cNvPr>
          <p:cNvSpPr/>
          <p:nvPr/>
        </p:nvSpPr>
        <p:spPr>
          <a:xfrm>
            <a:off x="6315075" y="3028950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36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53</a:t>
            </a:r>
          </a:p>
        </p:txBody>
      </p:sp>
      <p:sp>
        <p:nvSpPr>
          <p:cNvPr id="41" name="Rounded Rectangle 204">
            <a:extLst>
              <a:ext uri="{FF2B5EF4-FFF2-40B4-BE49-F238E27FC236}">
                <a16:creationId xmlns:a16="http://schemas.microsoft.com/office/drawing/2014/main" id="{5994C194-B6CD-4680-AA2B-F725455722AA}"/>
              </a:ext>
            </a:extLst>
          </p:cNvPr>
          <p:cNvSpPr/>
          <p:nvPr/>
        </p:nvSpPr>
        <p:spPr>
          <a:xfrm>
            <a:off x="6315075" y="3028950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36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52</a:t>
            </a:r>
          </a:p>
        </p:txBody>
      </p:sp>
      <p:sp>
        <p:nvSpPr>
          <p:cNvPr id="42" name="Rounded Rectangle 205">
            <a:extLst>
              <a:ext uri="{FF2B5EF4-FFF2-40B4-BE49-F238E27FC236}">
                <a16:creationId xmlns:a16="http://schemas.microsoft.com/office/drawing/2014/main" id="{303D30E2-406E-4352-80DC-21939267FB13}"/>
              </a:ext>
            </a:extLst>
          </p:cNvPr>
          <p:cNvSpPr/>
          <p:nvPr/>
        </p:nvSpPr>
        <p:spPr>
          <a:xfrm>
            <a:off x="6315075" y="3028950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36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51</a:t>
            </a:r>
          </a:p>
        </p:txBody>
      </p:sp>
      <p:sp>
        <p:nvSpPr>
          <p:cNvPr id="43" name="Rounded Rectangle 206">
            <a:extLst>
              <a:ext uri="{FF2B5EF4-FFF2-40B4-BE49-F238E27FC236}">
                <a16:creationId xmlns:a16="http://schemas.microsoft.com/office/drawing/2014/main" id="{4285E7B7-0447-4E27-89A1-2A54C2F41F9C}"/>
              </a:ext>
            </a:extLst>
          </p:cNvPr>
          <p:cNvSpPr/>
          <p:nvPr/>
        </p:nvSpPr>
        <p:spPr>
          <a:xfrm>
            <a:off x="6315075" y="3028950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36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50</a:t>
            </a:r>
          </a:p>
        </p:txBody>
      </p:sp>
      <p:sp>
        <p:nvSpPr>
          <p:cNvPr id="44" name="Rounded Rectangle 207">
            <a:extLst>
              <a:ext uri="{FF2B5EF4-FFF2-40B4-BE49-F238E27FC236}">
                <a16:creationId xmlns:a16="http://schemas.microsoft.com/office/drawing/2014/main" id="{AD71CEDB-5E7C-4BE7-A242-4D9923AA8E0A}"/>
              </a:ext>
            </a:extLst>
          </p:cNvPr>
          <p:cNvSpPr/>
          <p:nvPr/>
        </p:nvSpPr>
        <p:spPr>
          <a:xfrm>
            <a:off x="6315075" y="3028950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36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49</a:t>
            </a:r>
          </a:p>
        </p:txBody>
      </p:sp>
      <p:sp>
        <p:nvSpPr>
          <p:cNvPr id="45" name="Rounded Rectangle 209">
            <a:extLst>
              <a:ext uri="{FF2B5EF4-FFF2-40B4-BE49-F238E27FC236}">
                <a16:creationId xmlns:a16="http://schemas.microsoft.com/office/drawing/2014/main" id="{8A3DD539-ACCE-448D-9F2E-B5C353297F92}"/>
              </a:ext>
            </a:extLst>
          </p:cNvPr>
          <p:cNvSpPr/>
          <p:nvPr/>
        </p:nvSpPr>
        <p:spPr>
          <a:xfrm>
            <a:off x="6315075" y="3028950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36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48</a:t>
            </a:r>
          </a:p>
        </p:txBody>
      </p:sp>
      <p:sp>
        <p:nvSpPr>
          <p:cNvPr id="46" name="Rounded Rectangle 210">
            <a:extLst>
              <a:ext uri="{FF2B5EF4-FFF2-40B4-BE49-F238E27FC236}">
                <a16:creationId xmlns:a16="http://schemas.microsoft.com/office/drawing/2014/main" id="{4D2ED9BC-2BF3-415C-A793-BA33116A735E}"/>
              </a:ext>
            </a:extLst>
          </p:cNvPr>
          <p:cNvSpPr/>
          <p:nvPr/>
        </p:nvSpPr>
        <p:spPr>
          <a:xfrm>
            <a:off x="6315075" y="3028950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36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47</a:t>
            </a:r>
          </a:p>
        </p:txBody>
      </p:sp>
      <p:sp>
        <p:nvSpPr>
          <p:cNvPr id="47" name="Rounded Rectangle 211">
            <a:extLst>
              <a:ext uri="{FF2B5EF4-FFF2-40B4-BE49-F238E27FC236}">
                <a16:creationId xmlns:a16="http://schemas.microsoft.com/office/drawing/2014/main" id="{2DCBE01E-4E72-4721-9A26-9FCA98FD6D24}"/>
              </a:ext>
            </a:extLst>
          </p:cNvPr>
          <p:cNvSpPr/>
          <p:nvPr/>
        </p:nvSpPr>
        <p:spPr>
          <a:xfrm>
            <a:off x="6315075" y="3028950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36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46</a:t>
            </a:r>
          </a:p>
        </p:txBody>
      </p:sp>
      <p:sp>
        <p:nvSpPr>
          <p:cNvPr id="48" name="Rounded Rectangle 212">
            <a:extLst>
              <a:ext uri="{FF2B5EF4-FFF2-40B4-BE49-F238E27FC236}">
                <a16:creationId xmlns:a16="http://schemas.microsoft.com/office/drawing/2014/main" id="{C73D7942-1010-4CB0-91E2-9AE1566FFC30}"/>
              </a:ext>
            </a:extLst>
          </p:cNvPr>
          <p:cNvSpPr/>
          <p:nvPr/>
        </p:nvSpPr>
        <p:spPr>
          <a:xfrm>
            <a:off x="6315075" y="3028950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36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45</a:t>
            </a:r>
          </a:p>
        </p:txBody>
      </p:sp>
      <p:sp>
        <p:nvSpPr>
          <p:cNvPr id="49" name="Rounded Rectangle 213">
            <a:extLst>
              <a:ext uri="{FF2B5EF4-FFF2-40B4-BE49-F238E27FC236}">
                <a16:creationId xmlns:a16="http://schemas.microsoft.com/office/drawing/2014/main" id="{16F8BEC1-5C22-4B04-8F48-D2B22F864028}"/>
              </a:ext>
            </a:extLst>
          </p:cNvPr>
          <p:cNvSpPr/>
          <p:nvPr/>
        </p:nvSpPr>
        <p:spPr>
          <a:xfrm>
            <a:off x="6315075" y="3028950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36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44</a:t>
            </a:r>
          </a:p>
        </p:txBody>
      </p:sp>
      <p:sp>
        <p:nvSpPr>
          <p:cNvPr id="50" name="Rounded Rectangle 214">
            <a:extLst>
              <a:ext uri="{FF2B5EF4-FFF2-40B4-BE49-F238E27FC236}">
                <a16:creationId xmlns:a16="http://schemas.microsoft.com/office/drawing/2014/main" id="{17824E15-9CDE-4DF3-8CC0-2808BE0663F8}"/>
              </a:ext>
            </a:extLst>
          </p:cNvPr>
          <p:cNvSpPr/>
          <p:nvPr/>
        </p:nvSpPr>
        <p:spPr>
          <a:xfrm>
            <a:off x="6315075" y="3028950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36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43</a:t>
            </a:r>
          </a:p>
        </p:txBody>
      </p:sp>
      <p:sp>
        <p:nvSpPr>
          <p:cNvPr id="51" name="Rounded Rectangle 215">
            <a:extLst>
              <a:ext uri="{FF2B5EF4-FFF2-40B4-BE49-F238E27FC236}">
                <a16:creationId xmlns:a16="http://schemas.microsoft.com/office/drawing/2014/main" id="{FEB677BD-1755-413E-849F-D3D558FD610F}"/>
              </a:ext>
            </a:extLst>
          </p:cNvPr>
          <p:cNvSpPr/>
          <p:nvPr/>
        </p:nvSpPr>
        <p:spPr>
          <a:xfrm>
            <a:off x="6315075" y="3028950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36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42</a:t>
            </a:r>
          </a:p>
        </p:txBody>
      </p:sp>
      <p:sp>
        <p:nvSpPr>
          <p:cNvPr id="52" name="Rounded Rectangle 216">
            <a:extLst>
              <a:ext uri="{FF2B5EF4-FFF2-40B4-BE49-F238E27FC236}">
                <a16:creationId xmlns:a16="http://schemas.microsoft.com/office/drawing/2014/main" id="{C50A681F-5085-42A2-BC74-185092F8593F}"/>
              </a:ext>
            </a:extLst>
          </p:cNvPr>
          <p:cNvSpPr/>
          <p:nvPr/>
        </p:nvSpPr>
        <p:spPr>
          <a:xfrm>
            <a:off x="6315075" y="3028950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36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41</a:t>
            </a:r>
          </a:p>
        </p:txBody>
      </p:sp>
      <p:sp>
        <p:nvSpPr>
          <p:cNvPr id="53" name="Rounded Rectangle 217">
            <a:extLst>
              <a:ext uri="{FF2B5EF4-FFF2-40B4-BE49-F238E27FC236}">
                <a16:creationId xmlns:a16="http://schemas.microsoft.com/office/drawing/2014/main" id="{7CC708B0-45DF-4D41-B032-73CC9481FB7D}"/>
              </a:ext>
            </a:extLst>
          </p:cNvPr>
          <p:cNvSpPr/>
          <p:nvPr/>
        </p:nvSpPr>
        <p:spPr>
          <a:xfrm>
            <a:off x="6315075" y="3028950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36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40</a:t>
            </a:r>
          </a:p>
        </p:txBody>
      </p:sp>
      <p:sp>
        <p:nvSpPr>
          <p:cNvPr id="54" name="Rounded Rectangle 218">
            <a:extLst>
              <a:ext uri="{FF2B5EF4-FFF2-40B4-BE49-F238E27FC236}">
                <a16:creationId xmlns:a16="http://schemas.microsoft.com/office/drawing/2014/main" id="{190BDEE4-7ED2-4773-8DC8-6E650954A38E}"/>
              </a:ext>
            </a:extLst>
          </p:cNvPr>
          <p:cNvSpPr/>
          <p:nvPr/>
        </p:nvSpPr>
        <p:spPr>
          <a:xfrm>
            <a:off x="6315075" y="3028950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36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39</a:t>
            </a:r>
          </a:p>
        </p:txBody>
      </p:sp>
      <p:sp>
        <p:nvSpPr>
          <p:cNvPr id="55" name="Rounded Rectangle 219">
            <a:extLst>
              <a:ext uri="{FF2B5EF4-FFF2-40B4-BE49-F238E27FC236}">
                <a16:creationId xmlns:a16="http://schemas.microsoft.com/office/drawing/2014/main" id="{2CEC0A2D-D3B3-405A-813C-B74CEF8A1E55}"/>
              </a:ext>
            </a:extLst>
          </p:cNvPr>
          <p:cNvSpPr/>
          <p:nvPr/>
        </p:nvSpPr>
        <p:spPr>
          <a:xfrm>
            <a:off x="6315075" y="3028950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36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38</a:t>
            </a:r>
          </a:p>
        </p:txBody>
      </p:sp>
      <p:sp>
        <p:nvSpPr>
          <p:cNvPr id="56" name="Rounded Rectangle 220">
            <a:extLst>
              <a:ext uri="{FF2B5EF4-FFF2-40B4-BE49-F238E27FC236}">
                <a16:creationId xmlns:a16="http://schemas.microsoft.com/office/drawing/2014/main" id="{793873CC-CA11-4EEB-A535-802D4DEE5843}"/>
              </a:ext>
            </a:extLst>
          </p:cNvPr>
          <p:cNvSpPr/>
          <p:nvPr/>
        </p:nvSpPr>
        <p:spPr>
          <a:xfrm>
            <a:off x="6315075" y="3028950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36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37</a:t>
            </a:r>
          </a:p>
        </p:txBody>
      </p:sp>
      <p:sp>
        <p:nvSpPr>
          <p:cNvPr id="57" name="Rounded Rectangle 221">
            <a:extLst>
              <a:ext uri="{FF2B5EF4-FFF2-40B4-BE49-F238E27FC236}">
                <a16:creationId xmlns:a16="http://schemas.microsoft.com/office/drawing/2014/main" id="{956F9C01-B006-48D0-BC2A-F3E143B05572}"/>
              </a:ext>
            </a:extLst>
          </p:cNvPr>
          <p:cNvSpPr/>
          <p:nvPr/>
        </p:nvSpPr>
        <p:spPr>
          <a:xfrm>
            <a:off x="6315075" y="3028950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36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36</a:t>
            </a:r>
          </a:p>
        </p:txBody>
      </p:sp>
      <p:sp>
        <p:nvSpPr>
          <p:cNvPr id="58" name="Rounded Rectangle 222">
            <a:extLst>
              <a:ext uri="{FF2B5EF4-FFF2-40B4-BE49-F238E27FC236}">
                <a16:creationId xmlns:a16="http://schemas.microsoft.com/office/drawing/2014/main" id="{5FE7CCE8-E7AD-4843-A721-D4B9DDD96742}"/>
              </a:ext>
            </a:extLst>
          </p:cNvPr>
          <p:cNvSpPr/>
          <p:nvPr/>
        </p:nvSpPr>
        <p:spPr>
          <a:xfrm>
            <a:off x="6315075" y="3028950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36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35</a:t>
            </a:r>
          </a:p>
        </p:txBody>
      </p:sp>
      <p:sp>
        <p:nvSpPr>
          <p:cNvPr id="59" name="Rounded Rectangle 223">
            <a:extLst>
              <a:ext uri="{FF2B5EF4-FFF2-40B4-BE49-F238E27FC236}">
                <a16:creationId xmlns:a16="http://schemas.microsoft.com/office/drawing/2014/main" id="{B565FD7B-9A06-4A77-8BE0-670EB4946B83}"/>
              </a:ext>
            </a:extLst>
          </p:cNvPr>
          <p:cNvSpPr/>
          <p:nvPr/>
        </p:nvSpPr>
        <p:spPr>
          <a:xfrm>
            <a:off x="6315075" y="3028950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36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34</a:t>
            </a:r>
          </a:p>
        </p:txBody>
      </p:sp>
      <p:sp>
        <p:nvSpPr>
          <p:cNvPr id="60" name="Rounded Rectangle 224">
            <a:extLst>
              <a:ext uri="{FF2B5EF4-FFF2-40B4-BE49-F238E27FC236}">
                <a16:creationId xmlns:a16="http://schemas.microsoft.com/office/drawing/2014/main" id="{A0A28957-4C42-42E4-8D1E-07CEF9438A75}"/>
              </a:ext>
            </a:extLst>
          </p:cNvPr>
          <p:cNvSpPr/>
          <p:nvPr/>
        </p:nvSpPr>
        <p:spPr>
          <a:xfrm>
            <a:off x="6315075" y="3028950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36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33</a:t>
            </a:r>
          </a:p>
        </p:txBody>
      </p:sp>
      <p:sp>
        <p:nvSpPr>
          <p:cNvPr id="61" name="Rounded Rectangle 225">
            <a:extLst>
              <a:ext uri="{FF2B5EF4-FFF2-40B4-BE49-F238E27FC236}">
                <a16:creationId xmlns:a16="http://schemas.microsoft.com/office/drawing/2014/main" id="{D9C7DD26-0EAE-4213-A597-5E7F7B7F2496}"/>
              </a:ext>
            </a:extLst>
          </p:cNvPr>
          <p:cNvSpPr/>
          <p:nvPr/>
        </p:nvSpPr>
        <p:spPr>
          <a:xfrm>
            <a:off x="6315075" y="3028950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36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32</a:t>
            </a:r>
          </a:p>
        </p:txBody>
      </p:sp>
      <p:sp>
        <p:nvSpPr>
          <p:cNvPr id="62" name="Rounded Rectangle 226">
            <a:extLst>
              <a:ext uri="{FF2B5EF4-FFF2-40B4-BE49-F238E27FC236}">
                <a16:creationId xmlns:a16="http://schemas.microsoft.com/office/drawing/2014/main" id="{DC3317F4-B121-4BCF-9257-A27D9F02B733}"/>
              </a:ext>
            </a:extLst>
          </p:cNvPr>
          <p:cNvSpPr/>
          <p:nvPr/>
        </p:nvSpPr>
        <p:spPr>
          <a:xfrm>
            <a:off x="6315075" y="3028950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36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31</a:t>
            </a:r>
          </a:p>
        </p:txBody>
      </p:sp>
      <p:sp>
        <p:nvSpPr>
          <p:cNvPr id="63" name="Rounded Rectangle 227">
            <a:extLst>
              <a:ext uri="{FF2B5EF4-FFF2-40B4-BE49-F238E27FC236}">
                <a16:creationId xmlns:a16="http://schemas.microsoft.com/office/drawing/2014/main" id="{69AFC7E0-08DD-4699-9088-0C59ED1DD57B}"/>
              </a:ext>
            </a:extLst>
          </p:cNvPr>
          <p:cNvSpPr/>
          <p:nvPr/>
        </p:nvSpPr>
        <p:spPr>
          <a:xfrm>
            <a:off x="6315075" y="3028950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36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30</a:t>
            </a:r>
          </a:p>
        </p:txBody>
      </p:sp>
      <p:sp>
        <p:nvSpPr>
          <p:cNvPr id="64" name="Rounded Rectangle 228">
            <a:extLst>
              <a:ext uri="{FF2B5EF4-FFF2-40B4-BE49-F238E27FC236}">
                <a16:creationId xmlns:a16="http://schemas.microsoft.com/office/drawing/2014/main" id="{EED594CD-9A26-46AD-BFC6-38433C2ED0B4}"/>
              </a:ext>
            </a:extLst>
          </p:cNvPr>
          <p:cNvSpPr/>
          <p:nvPr/>
        </p:nvSpPr>
        <p:spPr>
          <a:xfrm>
            <a:off x="6315075" y="3028950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36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29</a:t>
            </a:r>
          </a:p>
        </p:txBody>
      </p:sp>
      <p:sp>
        <p:nvSpPr>
          <p:cNvPr id="65" name="Rounded Rectangle 229">
            <a:extLst>
              <a:ext uri="{FF2B5EF4-FFF2-40B4-BE49-F238E27FC236}">
                <a16:creationId xmlns:a16="http://schemas.microsoft.com/office/drawing/2014/main" id="{BBBBD06D-CFA3-4DA8-AC3E-81FA4E38F504}"/>
              </a:ext>
            </a:extLst>
          </p:cNvPr>
          <p:cNvSpPr/>
          <p:nvPr/>
        </p:nvSpPr>
        <p:spPr>
          <a:xfrm>
            <a:off x="6315075" y="3028950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36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28</a:t>
            </a:r>
          </a:p>
        </p:txBody>
      </p:sp>
      <p:sp>
        <p:nvSpPr>
          <p:cNvPr id="66" name="Rounded Rectangle 230">
            <a:extLst>
              <a:ext uri="{FF2B5EF4-FFF2-40B4-BE49-F238E27FC236}">
                <a16:creationId xmlns:a16="http://schemas.microsoft.com/office/drawing/2014/main" id="{768A1763-B344-4821-8D3D-30959C01CEE1}"/>
              </a:ext>
            </a:extLst>
          </p:cNvPr>
          <p:cNvSpPr/>
          <p:nvPr/>
        </p:nvSpPr>
        <p:spPr>
          <a:xfrm>
            <a:off x="6315075" y="3028950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36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27</a:t>
            </a:r>
          </a:p>
        </p:txBody>
      </p:sp>
      <p:sp>
        <p:nvSpPr>
          <p:cNvPr id="67" name="Rounded Rectangle 231">
            <a:extLst>
              <a:ext uri="{FF2B5EF4-FFF2-40B4-BE49-F238E27FC236}">
                <a16:creationId xmlns:a16="http://schemas.microsoft.com/office/drawing/2014/main" id="{E9C00E1C-C225-410E-9290-64CF5C9886E1}"/>
              </a:ext>
            </a:extLst>
          </p:cNvPr>
          <p:cNvSpPr/>
          <p:nvPr/>
        </p:nvSpPr>
        <p:spPr>
          <a:xfrm>
            <a:off x="6315075" y="3028950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36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26</a:t>
            </a:r>
          </a:p>
        </p:txBody>
      </p:sp>
      <p:sp>
        <p:nvSpPr>
          <p:cNvPr id="68" name="Rounded Rectangle 232">
            <a:extLst>
              <a:ext uri="{FF2B5EF4-FFF2-40B4-BE49-F238E27FC236}">
                <a16:creationId xmlns:a16="http://schemas.microsoft.com/office/drawing/2014/main" id="{79B693E7-8338-4451-A79E-09086A656FC5}"/>
              </a:ext>
            </a:extLst>
          </p:cNvPr>
          <p:cNvSpPr/>
          <p:nvPr/>
        </p:nvSpPr>
        <p:spPr>
          <a:xfrm>
            <a:off x="6315075" y="3028950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36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25</a:t>
            </a:r>
          </a:p>
        </p:txBody>
      </p:sp>
      <p:sp>
        <p:nvSpPr>
          <p:cNvPr id="69" name="Rounded Rectangle 233">
            <a:extLst>
              <a:ext uri="{FF2B5EF4-FFF2-40B4-BE49-F238E27FC236}">
                <a16:creationId xmlns:a16="http://schemas.microsoft.com/office/drawing/2014/main" id="{A08A936E-5D10-44F9-AE6A-38A411457A75}"/>
              </a:ext>
            </a:extLst>
          </p:cNvPr>
          <p:cNvSpPr/>
          <p:nvPr/>
        </p:nvSpPr>
        <p:spPr>
          <a:xfrm>
            <a:off x="6315075" y="3028950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36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24</a:t>
            </a:r>
          </a:p>
        </p:txBody>
      </p:sp>
      <p:sp>
        <p:nvSpPr>
          <p:cNvPr id="70" name="Rounded Rectangle 234">
            <a:extLst>
              <a:ext uri="{FF2B5EF4-FFF2-40B4-BE49-F238E27FC236}">
                <a16:creationId xmlns:a16="http://schemas.microsoft.com/office/drawing/2014/main" id="{D0B3915C-4127-4172-9EA4-063EE939DA30}"/>
              </a:ext>
            </a:extLst>
          </p:cNvPr>
          <p:cNvSpPr/>
          <p:nvPr/>
        </p:nvSpPr>
        <p:spPr>
          <a:xfrm>
            <a:off x="6315075" y="3028950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36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23</a:t>
            </a:r>
          </a:p>
        </p:txBody>
      </p:sp>
      <p:sp>
        <p:nvSpPr>
          <p:cNvPr id="71" name="Rounded Rectangle 235">
            <a:extLst>
              <a:ext uri="{FF2B5EF4-FFF2-40B4-BE49-F238E27FC236}">
                <a16:creationId xmlns:a16="http://schemas.microsoft.com/office/drawing/2014/main" id="{263DA138-B84B-4F3E-985E-5EF5BF36C7E8}"/>
              </a:ext>
            </a:extLst>
          </p:cNvPr>
          <p:cNvSpPr/>
          <p:nvPr/>
        </p:nvSpPr>
        <p:spPr>
          <a:xfrm>
            <a:off x="6315075" y="3028950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36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22</a:t>
            </a:r>
          </a:p>
        </p:txBody>
      </p:sp>
      <p:sp>
        <p:nvSpPr>
          <p:cNvPr id="72" name="Rounded Rectangle 236">
            <a:extLst>
              <a:ext uri="{FF2B5EF4-FFF2-40B4-BE49-F238E27FC236}">
                <a16:creationId xmlns:a16="http://schemas.microsoft.com/office/drawing/2014/main" id="{72811657-68CA-45DF-94CD-B8BFA775FE01}"/>
              </a:ext>
            </a:extLst>
          </p:cNvPr>
          <p:cNvSpPr/>
          <p:nvPr/>
        </p:nvSpPr>
        <p:spPr>
          <a:xfrm>
            <a:off x="6315075" y="3028950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36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21</a:t>
            </a:r>
          </a:p>
        </p:txBody>
      </p:sp>
      <p:sp>
        <p:nvSpPr>
          <p:cNvPr id="73" name="Rounded Rectangle 237">
            <a:extLst>
              <a:ext uri="{FF2B5EF4-FFF2-40B4-BE49-F238E27FC236}">
                <a16:creationId xmlns:a16="http://schemas.microsoft.com/office/drawing/2014/main" id="{B9BC1819-E406-481C-B07B-CC7394E632C6}"/>
              </a:ext>
            </a:extLst>
          </p:cNvPr>
          <p:cNvSpPr/>
          <p:nvPr/>
        </p:nvSpPr>
        <p:spPr>
          <a:xfrm>
            <a:off x="6315075" y="3028950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36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</a:t>
            </a:r>
          </a:p>
        </p:txBody>
      </p:sp>
      <p:sp>
        <p:nvSpPr>
          <p:cNvPr id="74" name="Rounded Rectangle 238">
            <a:extLst>
              <a:ext uri="{FF2B5EF4-FFF2-40B4-BE49-F238E27FC236}">
                <a16:creationId xmlns:a16="http://schemas.microsoft.com/office/drawing/2014/main" id="{E2BB7564-F91D-4325-A7D9-EF09F17B6C02}"/>
              </a:ext>
            </a:extLst>
          </p:cNvPr>
          <p:cNvSpPr/>
          <p:nvPr/>
        </p:nvSpPr>
        <p:spPr>
          <a:xfrm>
            <a:off x="6315075" y="3028950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36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19</a:t>
            </a:r>
          </a:p>
        </p:txBody>
      </p:sp>
      <p:sp>
        <p:nvSpPr>
          <p:cNvPr id="75" name="Rounded Rectangle 239">
            <a:extLst>
              <a:ext uri="{FF2B5EF4-FFF2-40B4-BE49-F238E27FC236}">
                <a16:creationId xmlns:a16="http://schemas.microsoft.com/office/drawing/2014/main" id="{67CC2718-2D00-40CF-9234-663C7CE555BC}"/>
              </a:ext>
            </a:extLst>
          </p:cNvPr>
          <p:cNvSpPr/>
          <p:nvPr/>
        </p:nvSpPr>
        <p:spPr>
          <a:xfrm>
            <a:off x="6315075" y="3028950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36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18</a:t>
            </a:r>
          </a:p>
        </p:txBody>
      </p:sp>
      <p:sp>
        <p:nvSpPr>
          <p:cNvPr id="76" name="Rounded Rectangle 240">
            <a:extLst>
              <a:ext uri="{FF2B5EF4-FFF2-40B4-BE49-F238E27FC236}">
                <a16:creationId xmlns:a16="http://schemas.microsoft.com/office/drawing/2014/main" id="{BEEA5E94-88D6-4DE0-86C1-FA574D068FAF}"/>
              </a:ext>
            </a:extLst>
          </p:cNvPr>
          <p:cNvSpPr/>
          <p:nvPr/>
        </p:nvSpPr>
        <p:spPr>
          <a:xfrm>
            <a:off x="6315075" y="3028950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36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17</a:t>
            </a:r>
          </a:p>
        </p:txBody>
      </p:sp>
      <p:sp>
        <p:nvSpPr>
          <p:cNvPr id="77" name="Rounded Rectangle 241">
            <a:extLst>
              <a:ext uri="{FF2B5EF4-FFF2-40B4-BE49-F238E27FC236}">
                <a16:creationId xmlns:a16="http://schemas.microsoft.com/office/drawing/2014/main" id="{EC6F1E0C-8731-4269-B0F3-E3ED04749292}"/>
              </a:ext>
            </a:extLst>
          </p:cNvPr>
          <p:cNvSpPr/>
          <p:nvPr/>
        </p:nvSpPr>
        <p:spPr>
          <a:xfrm>
            <a:off x="6315075" y="3028950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36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16</a:t>
            </a:r>
          </a:p>
        </p:txBody>
      </p:sp>
      <p:sp>
        <p:nvSpPr>
          <p:cNvPr id="78" name="Rounded Rectangle 242">
            <a:extLst>
              <a:ext uri="{FF2B5EF4-FFF2-40B4-BE49-F238E27FC236}">
                <a16:creationId xmlns:a16="http://schemas.microsoft.com/office/drawing/2014/main" id="{CC775B9E-6F74-4544-B348-65812AEED0F9}"/>
              </a:ext>
            </a:extLst>
          </p:cNvPr>
          <p:cNvSpPr/>
          <p:nvPr/>
        </p:nvSpPr>
        <p:spPr>
          <a:xfrm>
            <a:off x="6315075" y="3028950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36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15</a:t>
            </a:r>
          </a:p>
        </p:txBody>
      </p:sp>
      <p:sp>
        <p:nvSpPr>
          <p:cNvPr id="79" name="Rounded Rectangle 243">
            <a:extLst>
              <a:ext uri="{FF2B5EF4-FFF2-40B4-BE49-F238E27FC236}">
                <a16:creationId xmlns:a16="http://schemas.microsoft.com/office/drawing/2014/main" id="{C8DC92CF-9BAE-4AC2-BCF5-FDF57DE42508}"/>
              </a:ext>
            </a:extLst>
          </p:cNvPr>
          <p:cNvSpPr/>
          <p:nvPr/>
        </p:nvSpPr>
        <p:spPr>
          <a:xfrm>
            <a:off x="6315075" y="3028950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36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14</a:t>
            </a:r>
          </a:p>
        </p:txBody>
      </p:sp>
      <p:sp>
        <p:nvSpPr>
          <p:cNvPr id="80" name="Rounded Rectangle 244">
            <a:extLst>
              <a:ext uri="{FF2B5EF4-FFF2-40B4-BE49-F238E27FC236}">
                <a16:creationId xmlns:a16="http://schemas.microsoft.com/office/drawing/2014/main" id="{49CD25EB-8FBB-402F-94E7-0DE646E24F67}"/>
              </a:ext>
            </a:extLst>
          </p:cNvPr>
          <p:cNvSpPr/>
          <p:nvPr/>
        </p:nvSpPr>
        <p:spPr>
          <a:xfrm>
            <a:off x="6315075" y="3028950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36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13</a:t>
            </a:r>
          </a:p>
        </p:txBody>
      </p:sp>
      <p:sp>
        <p:nvSpPr>
          <p:cNvPr id="81" name="Rounded Rectangle 245">
            <a:extLst>
              <a:ext uri="{FF2B5EF4-FFF2-40B4-BE49-F238E27FC236}">
                <a16:creationId xmlns:a16="http://schemas.microsoft.com/office/drawing/2014/main" id="{C14278CA-6BA6-4939-B805-F0F0AB4A7E28}"/>
              </a:ext>
            </a:extLst>
          </p:cNvPr>
          <p:cNvSpPr/>
          <p:nvPr/>
        </p:nvSpPr>
        <p:spPr>
          <a:xfrm>
            <a:off x="6315075" y="3028950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36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12</a:t>
            </a:r>
          </a:p>
        </p:txBody>
      </p:sp>
      <p:sp>
        <p:nvSpPr>
          <p:cNvPr id="82" name="Rounded Rectangle 246">
            <a:extLst>
              <a:ext uri="{FF2B5EF4-FFF2-40B4-BE49-F238E27FC236}">
                <a16:creationId xmlns:a16="http://schemas.microsoft.com/office/drawing/2014/main" id="{4BB0C74B-E119-47D9-99EA-3FE38AAF9754}"/>
              </a:ext>
            </a:extLst>
          </p:cNvPr>
          <p:cNvSpPr/>
          <p:nvPr/>
        </p:nvSpPr>
        <p:spPr>
          <a:xfrm>
            <a:off x="6315075" y="3028950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36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11</a:t>
            </a:r>
          </a:p>
        </p:txBody>
      </p:sp>
      <p:sp>
        <p:nvSpPr>
          <p:cNvPr id="83" name="Rounded Rectangle 247">
            <a:extLst>
              <a:ext uri="{FF2B5EF4-FFF2-40B4-BE49-F238E27FC236}">
                <a16:creationId xmlns:a16="http://schemas.microsoft.com/office/drawing/2014/main" id="{F447C7D9-092D-407E-A48C-7E9CDBBC6706}"/>
              </a:ext>
            </a:extLst>
          </p:cNvPr>
          <p:cNvSpPr/>
          <p:nvPr/>
        </p:nvSpPr>
        <p:spPr>
          <a:xfrm>
            <a:off x="6315075" y="3028950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36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10</a:t>
            </a:r>
          </a:p>
        </p:txBody>
      </p:sp>
      <p:sp>
        <p:nvSpPr>
          <p:cNvPr id="84" name="Rounded Rectangle 248">
            <a:extLst>
              <a:ext uri="{FF2B5EF4-FFF2-40B4-BE49-F238E27FC236}">
                <a16:creationId xmlns:a16="http://schemas.microsoft.com/office/drawing/2014/main" id="{B36AC11B-1740-4829-BA6E-0975D8A21005}"/>
              </a:ext>
            </a:extLst>
          </p:cNvPr>
          <p:cNvSpPr/>
          <p:nvPr/>
        </p:nvSpPr>
        <p:spPr>
          <a:xfrm>
            <a:off x="6315075" y="3028950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36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09</a:t>
            </a:r>
          </a:p>
        </p:txBody>
      </p:sp>
      <p:sp>
        <p:nvSpPr>
          <p:cNvPr id="85" name="Rounded Rectangle 249">
            <a:extLst>
              <a:ext uri="{FF2B5EF4-FFF2-40B4-BE49-F238E27FC236}">
                <a16:creationId xmlns:a16="http://schemas.microsoft.com/office/drawing/2014/main" id="{C6CD7C97-AA56-43B0-AFB0-A8C5C2147908}"/>
              </a:ext>
            </a:extLst>
          </p:cNvPr>
          <p:cNvSpPr/>
          <p:nvPr/>
        </p:nvSpPr>
        <p:spPr>
          <a:xfrm>
            <a:off x="6315075" y="3028950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36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08</a:t>
            </a:r>
          </a:p>
        </p:txBody>
      </p:sp>
      <p:pic>
        <p:nvPicPr>
          <p:cNvPr id="96" name="9convert.com - ĐỒNG HỒ ĐẾM GIỜ 30 GIÂY_480p">
            <a:hlinkClick r:id="" action="ppaction://media"/>
            <a:extLst>
              <a:ext uri="{FF2B5EF4-FFF2-40B4-BE49-F238E27FC236}">
                <a16:creationId xmlns:a16="http://schemas.microsoft.com/office/drawing/2014/main" id="{D22BECF8-3D58-4600-B47F-90204228B78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826266" y="2840392"/>
            <a:ext cx="1892018" cy="1063482"/>
          </a:xfrm>
          <a:prstGeom prst="rect">
            <a:avLst/>
          </a:prstGeom>
        </p:spPr>
      </p:pic>
      <p:sp>
        <p:nvSpPr>
          <p:cNvPr id="86" name="Cloud 85">
            <a:hlinkClick r:id="rId14" action="ppaction://hlinksldjump"/>
            <a:extLst>
              <a:ext uri="{FF2B5EF4-FFF2-40B4-BE49-F238E27FC236}">
                <a16:creationId xmlns:a16="http://schemas.microsoft.com/office/drawing/2014/main" id="{18F86005-12D2-4290-9017-0AE790B07E8E}"/>
              </a:ext>
            </a:extLst>
          </p:cNvPr>
          <p:cNvSpPr/>
          <p:nvPr/>
        </p:nvSpPr>
        <p:spPr>
          <a:xfrm>
            <a:off x="7266829" y="4020408"/>
            <a:ext cx="1331642" cy="828675"/>
          </a:xfrm>
          <a:prstGeom prst="cloud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3</a:t>
            </a: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99FF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9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video>
              <p:cMediaNode vol="80000">
                <p:cTn id="35" fill="hold" display="0">
                  <p:stCondLst>
                    <p:cond delay="indefinite"/>
                  </p:stCondLst>
                </p:cTn>
                <p:tgtEl>
                  <p:spTgt spid="96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0116F80-3136-A8DD-913C-0EE071652F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9144000" cy="5196674"/>
          </a:xfrm>
          <a:prstGeom prst="rect">
            <a:avLst/>
          </a:prstGeom>
        </p:spPr>
      </p:pic>
      <p:pic>
        <p:nvPicPr>
          <p:cNvPr id="4" name="Picture 3" descr="375ba1682899b9444c201750c3b90c1b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44079" y="-20697"/>
            <a:ext cx="7656922" cy="2736464"/>
          </a:xfrm>
          <a:prstGeom prst="rect">
            <a:avLst/>
          </a:prstGeom>
        </p:spPr>
      </p:pic>
      <p:pic>
        <p:nvPicPr>
          <p:cNvPr id="6" name="Picture 5" descr="1456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286000" y="2374680"/>
            <a:ext cx="2634917" cy="607172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1600200" y="2400300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black"/>
              </a:solidFill>
              <a:latin typeface="等线"/>
            </a:endParaRPr>
          </a:p>
        </p:txBody>
      </p:sp>
      <p:pic>
        <p:nvPicPr>
          <p:cNvPr id="8" name="Picture 7" descr="1456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286000" y="3048000"/>
            <a:ext cx="2634917" cy="576263"/>
          </a:xfrm>
          <a:prstGeom prst="rect">
            <a:avLst/>
          </a:prstGeom>
        </p:spPr>
      </p:pic>
      <p:pic>
        <p:nvPicPr>
          <p:cNvPr id="9" name="Picture 8" descr="1456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281031" y="3675502"/>
            <a:ext cx="2646362" cy="576263"/>
          </a:xfrm>
          <a:prstGeom prst="rect">
            <a:avLst/>
          </a:prstGeom>
        </p:spPr>
      </p:pic>
      <p:pic>
        <p:nvPicPr>
          <p:cNvPr id="10" name="Picture 9" descr="1456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315956" y="4327576"/>
            <a:ext cx="2634917" cy="521507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1608163" y="3705054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black"/>
              </a:solidFill>
              <a:latin typeface="等线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600200" y="3028950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black"/>
              </a:solidFill>
              <a:latin typeface="等线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1600200" y="4313286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black"/>
              </a:solidFill>
              <a:latin typeface="等线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657350" y="2457450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1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657350" y="4370436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1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665313" y="3762204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1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657350" y="3086100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1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2354253" y="2487606"/>
                <a:ext cx="2457450" cy="4847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55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255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=3, </m:t>
                      </m:r>
                      <m:r>
                        <a:rPr lang="en-US" sz="255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sz="255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=−1</m:t>
                      </m:r>
                    </m:oMath>
                  </m:oMathPara>
                </a14:m>
                <a:endParaRPr lang="en-US" sz="2550" i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4253" y="2487606"/>
                <a:ext cx="2457450" cy="48474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2343150" y="3067701"/>
                <a:ext cx="2457450" cy="4847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55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255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=3, </m:t>
                      </m:r>
                      <m:r>
                        <a:rPr lang="en-US" sz="255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sz="255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2550" i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3150" y="3067701"/>
                <a:ext cx="2457450" cy="484748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2328808" y="3693036"/>
                <a:ext cx="2457450" cy="4847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55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255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=3, </m:t>
                      </m:r>
                      <m:r>
                        <a:rPr lang="en-US" sz="255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sz="255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sz="2550" i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8808" y="3693036"/>
                <a:ext cx="2457450" cy="484748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2308433" y="4338991"/>
                <a:ext cx="2457450" cy="4847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55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255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=−1, </m:t>
                      </m:r>
                      <m:r>
                        <a:rPr lang="en-US" sz="255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sz="255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=3</m:t>
                      </m:r>
                    </m:oMath>
                  </m:oMathPara>
                </a14:m>
                <a:endParaRPr lang="en-US" sz="2550" i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8433" y="4338991"/>
                <a:ext cx="2457450" cy="484748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7" name="Picture 26" descr="fd2eb0da63d7a14861647a759c721ae2.png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7486650" y="114301"/>
            <a:ext cx="1028700" cy="85724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753386" y="971551"/>
                <a:ext cx="5038342" cy="9284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 defTabSz="685800">
                  <a:spcBef>
                    <a:spcPts val="225"/>
                  </a:spcBef>
                  <a:spcAft>
                    <a:spcPts val="225"/>
                  </a:spcAft>
                </a:pPr>
                <a:r>
                  <a:rPr lang="en-US" sz="2550" b="1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Câu 3. </a:t>
                </a:r>
                <a:r>
                  <a:rPr lang="en-US" sz="255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</a:t>
                </a:r>
                <a:r>
                  <a:rPr lang="vi-VN" sz="255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</a:t>
                </a:r>
                <a:r>
                  <a:rPr lang="en-US" sz="255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ơng</a:t>
                </a:r>
                <a:r>
                  <a:rPr lang="en-US" sz="255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55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255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55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bậc</a:t>
                </a:r>
                <a:r>
                  <a:rPr lang="en-US" sz="255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55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nhất</a:t>
                </a:r>
                <a:r>
                  <a:rPr lang="en-US" sz="255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55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255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55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ẩn</a:t>
                </a:r>
                <a:endParaRPr lang="en-US" sz="255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 defTabSz="685800">
                  <a:spcBef>
                    <a:spcPts val="225"/>
                  </a:spcBef>
                  <a:spcAft>
                    <a:spcPts val="225"/>
                  </a:spcAft>
                </a:pPr>
                <a:r>
                  <a:rPr lang="en-US" sz="255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55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55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55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−1=0</m:t>
                    </m:r>
                  </m:oMath>
                </a14:m>
                <a:r>
                  <a:rPr lang="en-US" sz="2550" i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55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55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55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hệ</a:t>
                </a:r>
                <a:r>
                  <a:rPr lang="en-US" sz="255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55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55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a, b </a:t>
                </a:r>
                <a:r>
                  <a:rPr lang="en-US" sz="255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55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endParaRPr lang="vi-VN" sz="2550" i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3386" y="971551"/>
                <a:ext cx="5038342" cy="928459"/>
              </a:xfrm>
              <a:prstGeom prst="rect">
                <a:avLst/>
              </a:prstGeom>
              <a:blipFill>
                <a:blip r:embed="rId16"/>
                <a:stretch>
                  <a:fillRect l="-2179" t="-6536" r="-1695" b="-143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0" name="TextBox 7">
            <a:extLst>
              <a:ext uri="{FF2B5EF4-FFF2-40B4-BE49-F238E27FC236}">
                <a16:creationId xmlns:a16="http://schemas.microsoft.com/office/drawing/2014/main" id="{22FCE4AC-5DBB-44B8-A7C7-F015119C7A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5754" y="2931319"/>
            <a:ext cx="228600" cy="715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85800" eaLnBrk="1" hangingPunct="1"/>
            <a:r>
              <a:rPr lang="en-US" altLang="en-US" sz="4050">
                <a:solidFill>
                  <a:prstClr val="white"/>
                </a:solidFill>
                <a:latin typeface="Calibri" panose="020F0502020204030204" pitchFamily="34" charset="0"/>
              </a:rPr>
              <a:t>:</a:t>
            </a:r>
          </a:p>
        </p:txBody>
      </p:sp>
      <p:sp>
        <p:nvSpPr>
          <p:cNvPr id="104" name="Rounded Rectangle 196">
            <a:extLst>
              <a:ext uri="{FF2B5EF4-FFF2-40B4-BE49-F238E27FC236}">
                <a16:creationId xmlns:a16="http://schemas.microsoft.com/office/drawing/2014/main" id="{12DB88FE-FB3B-4FAF-87E6-F86ECBB5CAA5}"/>
              </a:ext>
            </a:extLst>
          </p:cNvPr>
          <p:cNvSpPr/>
          <p:nvPr/>
        </p:nvSpPr>
        <p:spPr>
          <a:xfrm>
            <a:off x="6296025" y="3019425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36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00</a:t>
            </a:r>
          </a:p>
        </p:txBody>
      </p:sp>
      <p:sp>
        <p:nvSpPr>
          <p:cNvPr id="105" name="Rounded Rectangle 197">
            <a:extLst>
              <a:ext uri="{FF2B5EF4-FFF2-40B4-BE49-F238E27FC236}">
                <a16:creationId xmlns:a16="http://schemas.microsoft.com/office/drawing/2014/main" id="{CDF85F19-A162-4520-A131-3984CC8F97E7}"/>
              </a:ext>
            </a:extLst>
          </p:cNvPr>
          <p:cNvSpPr/>
          <p:nvPr/>
        </p:nvSpPr>
        <p:spPr>
          <a:xfrm>
            <a:off x="6296025" y="3019425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36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59</a:t>
            </a:r>
          </a:p>
        </p:txBody>
      </p:sp>
      <p:sp>
        <p:nvSpPr>
          <p:cNvPr id="106" name="Rounded Rectangle 198">
            <a:extLst>
              <a:ext uri="{FF2B5EF4-FFF2-40B4-BE49-F238E27FC236}">
                <a16:creationId xmlns:a16="http://schemas.microsoft.com/office/drawing/2014/main" id="{8063298C-FE7B-4813-8554-989FECD4CC5D}"/>
              </a:ext>
            </a:extLst>
          </p:cNvPr>
          <p:cNvSpPr/>
          <p:nvPr/>
        </p:nvSpPr>
        <p:spPr>
          <a:xfrm>
            <a:off x="6296025" y="3019425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36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58</a:t>
            </a:r>
          </a:p>
        </p:txBody>
      </p:sp>
      <p:sp>
        <p:nvSpPr>
          <p:cNvPr id="107" name="Rounded Rectangle 199">
            <a:extLst>
              <a:ext uri="{FF2B5EF4-FFF2-40B4-BE49-F238E27FC236}">
                <a16:creationId xmlns:a16="http://schemas.microsoft.com/office/drawing/2014/main" id="{52318221-3F41-48A0-AD69-1AEB8D941D1C}"/>
              </a:ext>
            </a:extLst>
          </p:cNvPr>
          <p:cNvSpPr/>
          <p:nvPr/>
        </p:nvSpPr>
        <p:spPr>
          <a:xfrm>
            <a:off x="6296025" y="3019425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36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57</a:t>
            </a:r>
          </a:p>
        </p:txBody>
      </p:sp>
      <p:sp>
        <p:nvSpPr>
          <p:cNvPr id="108" name="Rounded Rectangle 200">
            <a:extLst>
              <a:ext uri="{FF2B5EF4-FFF2-40B4-BE49-F238E27FC236}">
                <a16:creationId xmlns:a16="http://schemas.microsoft.com/office/drawing/2014/main" id="{6AD3FBEB-2436-4D94-8B41-1F36F718CAFD}"/>
              </a:ext>
            </a:extLst>
          </p:cNvPr>
          <p:cNvSpPr/>
          <p:nvPr/>
        </p:nvSpPr>
        <p:spPr>
          <a:xfrm>
            <a:off x="6296025" y="3019425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36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56</a:t>
            </a:r>
          </a:p>
        </p:txBody>
      </p:sp>
      <p:sp>
        <p:nvSpPr>
          <p:cNvPr id="109" name="Rounded Rectangle 201">
            <a:extLst>
              <a:ext uri="{FF2B5EF4-FFF2-40B4-BE49-F238E27FC236}">
                <a16:creationId xmlns:a16="http://schemas.microsoft.com/office/drawing/2014/main" id="{1142F010-2E17-4411-8F41-096D8B688C36}"/>
              </a:ext>
            </a:extLst>
          </p:cNvPr>
          <p:cNvSpPr/>
          <p:nvPr/>
        </p:nvSpPr>
        <p:spPr>
          <a:xfrm>
            <a:off x="6296025" y="3019425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36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55</a:t>
            </a:r>
          </a:p>
        </p:txBody>
      </p:sp>
      <p:sp>
        <p:nvSpPr>
          <p:cNvPr id="110" name="Rounded Rectangle 202">
            <a:extLst>
              <a:ext uri="{FF2B5EF4-FFF2-40B4-BE49-F238E27FC236}">
                <a16:creationId xmlns:a16="http://schemas.microsoft.com/office/drawing/2014/main" id="{FC0879BE-D499-4234-8A86-6A086F6912AF}"/>
              </a:ext>
            </a:extLst>
          </p:cNvPr>
          <p:cNvSpPr/>
          <p:nvPr/>
        </p:nvSpPr>
        <p:spPr>
          <a:xfrm>
            <a:off x="6296025" y="3019425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36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54</a:t>
            </a:r>
          </a:p>
        </p:txBody>
      </p:sp>
      <p:sp>
        <p:nvSpPr>
          <p:cNvPr id="111" name="Rounded Rectangle 203">
            <a:extLst>
              <a:ext uri="{FF2B5EF4-FFF2-40B4-BE49-F238E27FC236}">
                <a16:creationId xmlns:a16="http://schemas.microsoft.com/office/drawing/2014/main" id="{01083AE9-F914-4D90-A4F0-F9D1B26FB996}"/>
              </a:ext>
            </a:extLst>
          </p:cNvPr>
          <p:cNvSpPr/>
          <p:nvPr/>
        </p:nvSpPr>
        <p:spPr>
          <a:xfrm>
            <a:off x="6296025" y="3019425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36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53</a:t>
            </a:r>
          </a:p>
        </p:txBody>
      </p:sp>
      <p:sp>
        <p:nvSpPr>
          <p:cNvPr id="112" name="Rounded Rectangle 204">
            <a:extLst>
              <a:ext uri="{FF2B5EF4-FFF2-40B4-BE49-F238E27FC236}">
                <a16:creationId xmlns:a16="http://schemas.microsoft.com/office/drawing/2014/main" id="{0560E357-0412-4855-A45F-057AB8340335}"/>
              </a:ext>
            </a:extLst>
          </p:cNvPr>
          <p:cNvSpPr/>
          <p:nvPr/>
        </p:nvSpPr>
        <p:spPr>
          <a:xfrm>
            <a:off x="6296025" y="3019425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36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52</a:t>
            </a:r>
          </a:p>
        </p:txBody>
      </p:sp>
      <p:sp>
        <p:nvSpPr>
          <p:cNvPr id="113" name="Rounded Rectangle 205">
            <a:extLst>
              <a:ext uri="{FF2B5EF4-FFF2-40B4-BE49-F238E27FC236}">
                <a16:creationId xmlns:a16="http://schemas.microsoft.com/office/drawing/2014/main" id="{A378F073-80C2-4D1D-AAC5-BB88C4C06E26}"/>
              </a:ext>
            </a:extLst>
          </p:cNvPr>
          <p:cNvSpPr/>
          <p:nvPr/>
        </p:nvSpPr>
        <p:spPr>
          <a:xfrm>
            <a:off x="6296025" y="3019425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36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51</a:t>
            </a:r>
          </a:p>
        </p:txBody>
      </p:sp>
      <p:sp>
        <p:nvSpPr>
          <p:cNvPr id="114" name="Rounded Rectangle 206">
            <a:extLst>
              <a:ext uri="{FF2B5EF4-FFF2-40B4-BE49-F238E27FC236}">
                <a16:creationId xmlns:a16="http://schemas.microsoft.com/office/drawing/2014/main" id="{92BD4EA1-A453-4364-8950-FD1C3078FAA7}"/>
              </a:ext>
            </a:extLst>
          </p:cNvPr>
          <p:cNvSpPr/>
          <p:nvPr/>
        </p:nvSpPr>
        <p:spPr>
          <a:xfrm>
            <a:off x="6296025" y="3019425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36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50</a:t>
            </a:r>
          </a:p>
        </p:txBody>
      </p:sp>
      <p:sp>
        <p:nvSpPr>
          <p:cNvPr id="115" name="Rounded Rectangle 207">
            <a:extLst>
              <a:ext uri="{FF2B5EF4-FFF2-40B4-BE49-F238E27FC236}">
                <a16:creationId xmlns:a16="http://schemas.microsoft.com/office/drawing/2014/main" id="{74967361-D281-44B0-983B-DBCDDC81FE6B}"/>
              </a:ext>
            </a:extLst>
          </p:cNvPr>
          <p:cNvSpPr/>
          <p:nvPr/>
        </p:nvSpPr>
        <p:spPr>
          <a:xfrm>
            <a:off x="6296025" y="3019425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36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49</a:t>
            </a:r>
          </a:p>
        </p:txBody>
      </p:sp>
      <p:sp>
        <p:nvSpPr>
          <p:cNvPr id="116" name="Rounded Rectangle 209">
            <a:extLst>
              <a:ext uri="{FF2B5EF4-FFF2-40B4-BE49-F238E27FC236}">
                <a16:creationId xmlns:a16="http://schemas.microsoft.com/office/drawing/2014/main" id="{A432B44B-C530-45C1-AFE9-208710F3EE0A}"/>
              </a:ext>
            </a:extLst>
          </p:cNvPr>
          <p:cNvSpPr/>
          <p:nvPr/>
        </p:nvSpPr>
        <p:spPr>
          <a:xfrm>
            <a:off x="6296025" y="3019425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36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48</a:t>
            </a:r>
          </a:p>
        </p:txBody>
      </p:sp>
      <p:sp>
        <p:nvSpPr>
          <p:cNvPr id="117" name="Rounded Rectangle 210">
            <a:extLst>
              <a:ext uri="{FF2B5EF4-FFF2-40B4-BE49-F238E27FC236}">
                <a16:creationId xmlns:a16="http://schemas.microsoft.com/office/drawing/2014/main" id="{20875DC7-6D10-4B07-BE7D-BB69FB7B5620}"/>
              </a:ext>
            </a:extLst>
          </p:cNvPr>
          <p:cNvSpPr/>
          <p:nvPr/>
        </p:nvSpPr>
        <p:spPr>
          <a:xfrm>
            <a:off x="6296025" y="3019425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36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47</a:t>
            </a:r>
          </a:p>
        </p:txBody>
      </p:sp>
      <p:sp>
        <p:nvSpPr>
          <p:cNvPr id="118" name="Rounded Rectangle 211">
            <a:extLst>
              <a:ext uri="{FF2B5EF4-FFF2-40B4-BE49-F238E27FC236}">
                <a16:creationId xmlns:a16="http://schemas.microsoft.com/office/drawing/2014/main" id="{2FB4F179-FAC2-4317-8CC2-E6B480951D39}"/>
              </a:ext>
            </a:extLst>
          </p:cNvPr>
          <p:cNvSpPr/>
          <p:nvPr/>
        </p:nvSpPr>
        <p:spPr>
          <a:xfrm>
            <a:off x="6296025" y="3019425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36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46</a:t>
            </a:r>
          </a:p>
        </p:txBody>
      </p:sp>
      <p:sp>
        <p:nvSpPr>
          <p:cNvPr id="119" name="Rounded Rectangle 212">
            <a:extLst>
              <a:ext uri="{FF2B5EF4-FFF2-40B4-BE49-F238E27FC236}">
                <a16:creationId xmlns:a16="http://schemas.microsoft.com/office/drawing/2014/main" id="{2C16A346-96E4-46C6-BAA0-3A4F1ED31567}"/>
              </a:ext>
            </a:extLst>
          </p:cNvPr>
          <p:cNvSpPr/>
          <p:nvPr/>
        </p:nvSpPr>
        <p:spPr>
          <a:xfrm>
            <a:off x="6296025" y="3019425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36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45</a:t>
            </a:r>
          </a:p>
        </p:txBody>
      </p:sp>
      <p:sp>
        <p:nvSpPr>
          <p:cNvPr id="120" name="Rounded Rectangle 213">
            <a:extLst>
              <a:ext uri="{FF2B5EF4-FFF2-40B4-BE49-F238E27FC236}">
                <a16:creationId xmlns:a16="http://schemas.microsoft.com/office/drawing/2014/main" id="{F8058E7D-09B3-4A2C-8BAF-EC798A671C22}"/>
              </a:ext>
            </a:extLst>
          </p:cNvPr>
          <p:cNvSpPr/>
          <p:nvPr/>
        </p:nvSpPr>
        <p:spPr>
          <a:xfrm>
            <a:off x="6296025" y="3019425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36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44</a:t>
            </a:r>
          </a:p>
        </p:txBody>
      </p:sp>
      <p:sp>
        <p:nvSpPr>
          <p:cNvPr id="121" name="Rounded Rectangle 214">
            <a:extLst>
              <a:ext uri="{FF2B5EF4-FFF2-40B4-BE49-F238E27FC236}">
                <a16:creationId xmlns:a16="http://schemas.microsoft.com/office/drawing/2014/main" id="{586C5487-27D6-4D9D-A48E-7E33D6AA9EF7}"/>
              </a:ext>
            </a:extLst>
          </p:cNvPr>
          <p:cNvSpPr/>
          <p:nvPr/>
        </p:nvSpPr>
        <p:spPr>
          <a:xfrm>
            <a:off x="6296025" y="3019425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36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43</a:t>
            </a:r>
          </a:p>
        </p:txBody>
      </p:sp>
      <p:sp>
        <p:nvSpPr>
          <p:cNvPr id="122" name="Rounded Rectangle 215">
            <a:extLst>
              <a:ext uri="{FF2B5EF4-FFF2-40B4-BE49-F238E27FC236}">
                <a16:creationId xmlns:a16="http://schemas.microsoft.com/office/drawing/2014/main" id="{F9D6693C-760C-4034-8CA8-8888752E27B8}"/>
              </a:ext>
            </a:extLst>
          </p:cNvPr>
          <p:cNvSpPr/>
          <p:nvPr/>
        </p:nvSpPr>
        <p:spPr>
          <a:xfrm>
            <a:off x="6296025" y="3019425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36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42</a:t>
            </a:r>
          </a:p>
        </p:txBody>
      </p:sp>
      <p:sp>
        <p:nvSpPr>
          <p:cNvPr id="123" name="Rounded Rectangle 216">
            <a:extLst>
              <a:ext uri="{FF2B5EF4-FFF2-40B4-BE49-F238E27FC236}">
                <a16:creationId xmlns:a16="http://schemas.microsoft.com/office/drawing/2014/main" id="{B338C706-8D9A-469F-8301-8C401A01C4DD}"/>
              </a:ext>
            </a:extLst>
          </p:cNvPr>
          <p:cNvSpPr/>
          <p:nvPr/>
        </p:nvSpPr>
        <p:spPr>
          <a:xfrm>
            <a:off x="6296025" y="3019425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36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41</a:t>
            </a:r>
          </a:p>
        </p:txBody>
      </p:sp>
      <p:sp>
        <p:nvSpPr>
          <p:cNvPr id="124" name="Rounded Rectangle 217">
            <a:extLst>
              <a:ext uri="{FF2B5EF4-FFF2-40B4-BE49-F238E27FC236}">
                <a16:creationId xmlns:a16="http://schemas.microsoft.com/office/drawing/2014/main" id="{08C6CA08-BAEE-447D-9D06-B529024A3533}"/>
              </a:ext>
            </a:extLst>
          </p:cNvPr>
          <p:cNvSpPr/>
          <p:nvPr/>
        </p:nvSpPr>
        <p:spPr>
          <a:xfrm>
            <a:off x="6296025" y="3019425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36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40</a:t>
            </a:r>
          </a:p>
        </p:txBody>
      </p:sp>
      <p:sp>
        <p:nvSpPr>
          <p:cNvPr id="125" name="Rounded Rectangle 218">
            <a:extLst>
              <a:ext uri="{FF2B5EF4-FFF2-40B4-BE49-F238E27FC236}">
                <a16:creationId xmlns:a16="http://schemas.microsoft.com/office/drawing/2014/main" id="{3610A413-60DB-4786-8769-99B46A32FB51}"/>
              </a:ext>
            </a:extLst>
          </p:cNvPr>
          <p:cNvSpPr/>
          <p:nvPr/>
        </p:nvSpPr>
        <p:spPr>
          <a:xfrm>
            <a:off x="6296025" y="3019425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36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39</a:t>
            </a:r>
          </a:p>
        </p:txBody>
      </p:sp>
      <p:sp>
        <p:nvSpPr>
          <p:cNvPr id="126" name="Rounded Rectangle 219">
            <a:extLst>
              <a:ext uri="{FF2B5EF4-FFF2-40B4-BE49-F238E27FC236}">
                <a16:creationId xmlns:a16="http://schemas.microsoft.com/office/drawing/2014/main" id="{25C954FA-DA58-4191-B50F-E8A1E1DEF585}"/>
              </a:ext>
            </a:extLst>
          </p:cNvPr>
          <p:cNvSpPr/>
          <p:nvPr/>
        </p:nvSpPr>
        <p:spPr>
          <a:xfrm>
            <a:off x="6296025" y="3019425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36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38</a:t>
            </a:r>
          </a:p>
        </p:txBody>
      </p:sp>
      <p:sp>
        <p:nvSpPr>
          <p:cNvPr id="127" name="Rounded Rectangle 220">
            <a:extLst>
              <a:ext uri="{FF2B5EF4-FFF2-40B4-BE49-F238E27FC236}">
                <a16:creationId xmlns:a16="http://schemas.microsoft.com/office/drawing/2014/main" id="{4C9FD61F-C7B4-4092-99D1-3CE7202CDBFC}"/>
              </a:ext>
            </a:extLst>
          </p:cNvPr>
          <p:cNvSpPr/>
          <p:nvPr/>
        </p:nvSpPr>
        <p:spPr>
          <a:xfrm>
            <a:off x="6296025" y="3019425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36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37</a:t>
            </a:r>
          </a:p>
        </p:txBody>
      </p:sp>
      <p:sp>
        <p:nvSpPr>
          <p:cNvPr id="128" name="Rounded Rectangle 221">
            <a:extLst>
              <a:ext uri="{FF2B5EF4-FFF2-40B4-BE49-F238E27FC236}">
                <a16:creationId xmlns:a16="http://schemas.microsoft.com/office/drawing/2014/main" id="{124D6543-090B-491C-A3C5-FC013774C954}"/>
              </a:ext>
            </a:extLst>
          </p:cNvPr>
          <p:cNvSpPr/>
          <p:nvPr/>
        </p:nvSpPr>
        <p:spPr>
          <a:xfrm>
            <a:off x="6296025" y="3019425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36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36</a:t>
            </a:r>
          </a:p>
        </p:txBody>
      </p:sp>
      <p:sp>
        <p:nvSpPr>
          <p:cNvPr id="129" name="Rounded Rectangle 222">
            <a:extLst>
              <a:ext uri="{FF2B5EF4-FFF2-40B4-BE49-F238E27FC236}">
                <a16:creationId xmlns:a16="http://schemas.microsoft.com/office/drawing/2014/main" id="{24B29675-DBCA-4983-AE55-3F769EF722E2}"/>
              </a:ext>
            </a:extLst>
          </p:cNvPr>
          <p:cNvSpPr/>
          <p:nvPr/>
        </p:nvSpPr>
        <p:spPr>
          <a:xfrm>
            <a:off x="6296025" y="3019425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36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35</a:t>
            </a:r>
          </a:p>
        </p:txBody>
      </p:sp>
      <p:sp>
        <p:nvSpPr>
          <p:cNvPr id="130" name="Rounded Rectangle 223">
            <a:extLst>
              <a:ext uri="{FF2B5EF4-FFF2-40B4-BE49-F238E27FC236}">
                <a16:creationId xmlns:a16="http://schemas.microsoft.com/office/drawing/2014/main" id="{EE02B637-A22F-4608-8083-6463DA549259}"/>
              </a:ext>
            </a:extLst>
          </p:cNvPr>
          <p:cNvSpPr/>
          <p:nvPr/>
        </p:nvSpPr>
        <p:spPr>
          <a:xfrm>
            <a:off x="6296025" y="3019425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36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34</a:t>
            </a:r>
          </a:p>
        </p:txBody>
      </p:sp>
      <p:sp>
        <p:nvSpPr>
          <p:cNvPr id="131" name="Rounded Rectangle 224">
            <a:extLst>
              <a:ext uri="{FF2B5EF4-FFF2-40B4-BE49-F238E27FC236}">
                <a16:creationId xmlns:a16="http://schemas.microsoft.com/office/drawing/2014/main" id="{613AB885-B3E6-4E73-A6BA-B766E8D7CA4A}"/>
              </a:ext>
            </a:extLst>
          </p:cNvPr>
          <p:cNvSpPr/>
          <p:nvPr/>
        </p:nvSpPr>
        <p:spPr>
          <a:xfrm>
            <a:off x="6296025" y="3019425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36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33</a:t>
            </a:r>
          </a:p>
        </p:txBody>
      </p:sp>
      <p:sp>
        <p:nvSpPr>
          <p:cNvPr id="132" name="Rounded Rectangle 225">
            <a:extLst>
              <a:ext uri="{FF2B5EF4-FFF2-40B4-BE49-F238E27FC236}">
                <a16:creationId xmlns:a16="http://schemas.microsoft.com/office/drawing/2014/main" id="{E0FB9B76-3687-4E4E-8BE4-9B9946720105}"/>
              </a:ext>
            </a:extLst>
          </p:cNvPr>
          <p:cNvSpPr/>
          <p:nvPr/>
        </p:nvSpPr>
        <p:spPr>
          <a:xfrm>
            <a:off x="6296025" y="3019425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36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32</a:t>
            </a:r>
          </a:p>
        </p:txBody>
      </p:sp>
      <p:sp>
        <p:nvSpPr>
          <p:cNvPr id="133" name="Rounded Rectangle 226">
            <a:extLst>
              <a:ext uri="{FF2B5EF4-FFF2-40B4-BE49-F238E27FC236}">
                <a16:creationId xmlns:a16="http://schemas.microsoft.com/office/drawing/2014/main" id="{9B479A81-0AC0-4F3E-A833-80568E6E67F1}"/>
              </a:ext>
            </a:extLst>
          </p:cNvPr>
          <p:cNvSpPr/>
          <p:nvPr/>
        </p:nvSpPr>
        <p:spPr>
          <a:xfrm>
            <a:off x="6296025" y="3019425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36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31</a:t>
            </a:r>
          </a:p>
        </p:txBody>
      </p:sp>
      <p:sp>
        <p:nvSpPr>
          <p:cNvPr id="134" name="Rounded Rectangle 227">
            <a:extLst>
              <a:ext uri="{FF2B5EF4-FFF2-40B4-BE49-F238E27FC236}">
                <a16:creationId xmlns:a16="http://schemas.microsoft.com/office/drawing/2014/main" id="{05BD4E56-16D5-4CFD-8303-3C3E8802CB85}"/>
              </a:ext>
            </a:extLst>
          </p:cNvPr>
          <p:cNvSpPr/>
          <p:nvPr/>
        </p:nvSpPr>
        <p:spPr>
          <a:xfrm>
            <a:off x="6296025" y="3019425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36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30</a:t>
            </a:r>
          </a:p>
        </p:txBody>
      </p:sp>
      <p:sp>
        <p:nvSpPr>
          <p:cNvPr id="135" name="Rounded Rectangle 228">
            <a:extLst>
              <a:ext uri="{FF2B5EF4-FFF2-40B4-BE49-F238E27FC236}">
                <a16:creationId xmlns:a16="http://schemas.microsoft.com/office/drawing/2014/main" id="{B6D649B0-E417-492D-8AA0-84C0552A5822}"/>
              </a:ext>
            </a:extLst>
          </p:cNvPr>
          <p:cNvSpPr/>
          <p:nvPr/>
        </p:nvSpPr>
        <p:spPr>
          <a:xfrm>
            <a:off x="6296025" y="3019425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36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29</a:t>
            </a:r>
          </a:p>
        </p:txBody>
      </p:sp>
      <p:sp>
        <p:nvSpPr>
          <p:cNvPr id="136" name="Rounded Rectangle 229">
            <a:extLst>
              <a:ext uri="{FF2B5EF4-FFF2-40B4-BE49-F238E27FC236}">
                <a16:creationId xmlns:a16="http://schemas.microsoft.com/office/drawing/2014/main" id="{FCFEE082-0CC6-4013-8A45-5CFC61C9563D}"/>
              </a:ext>
            </a:extLst>
          </p:cNvPr>
          <p:cNvSpPr/>
          <p:nvPr/>
        </p:nvSpPr>
        <p:spPr>
          <a:xfrm>
            <a:off x="6296025" y="3019425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36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28</a:t>
            </a:r>
          </a:p>
        </p:txBody>
      </p:sp>
      <p:sp>
        <p:nvSpPr>
          <p:cNvPr id="137" name="Rounded Rectangle 230">
            <a:extLst>
              <a:ext uri="{FF2B5EF4-FFF2-40B4-BE49-F238E27FC236}">
                <a16:creationId xmlns:a16="http://schemas.microsoft.com/office/drawing/2014/main" id="{8A2E7FE8-E8E1-41A4-B5CF-8A32D6D88FDE}"/>
              </a:ext>
            </a:extLst>
          </p:cNvPr>
          <p:cNvSpPr/>
          <p:nvPr/>
        </p:nvSpPr>
        <p:spPr>
          <a:xfrm>
            <a:off x="6296025" y="3019425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36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27</a:t>
            </a:r>
          </a:p>
        </p:txBody>
      </p:sp>
      <p:sp>
        <p:nvSpPr>
          <p:cNvPr id="138" name="Rounded Rectangle 231">
            <a:extLst>
              <a:ext uri="{FF2B5EF4-FFF2-40B4-BE49-F238E27FC236}">
                <a16:creationId xmlns:a16="http://schemas.microsoft.com/office/drawing/2014/main" id="{8FE50EB5-FB7D-4B18-9F9E-2DB0E22154A7}"/>
              </a:ext>
            </a:extLst>
          </p:cNvPr>
          <p:cNvSpPr/>
          <p:nvPr/>
        </p:nvSpPr>
        <p:spPr>
          <a:xfrm>
            <a:off x="6296025" y="3019425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36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26</a:t>
            </a:r>
          </a:p>
        </p:txBody>
      </p:sp>
      <p:sp>
        <p:nvSpPr>
          <p:cNvPr id="139" name="Rounded Rectangle 232">
            <a:extLst>
              <a:ext uri="{FF2B5EF4-FFF2-40B4-BE49-F238E27FC236}">
                <a16:creationId xmlns:a16="http://schemas.microsoft.com/office/drawing/2014/main" id="{02D06B3B-D16C-47F8-860B-DF5E5CB04C7A}"/>
              </a:ext>
            </a:extLst>
          </p:cNvPr>
          <p:cNvSpPr/>
          <p:nvPr/>
        </p:nvSpPr>
        <p:spPr>
          <a:xfrm>
            <a:off x="6296025" y="3019425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36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25</a:t>
            </a:r>
          </a:p>
        </p:txBody>
      </p:sp>
      <p:sp>
        <p:nvSpPr>
          <p:cNvPr id="140" name="Rounded Rectangle 233">
            <a:extLst>
              <a:ext uri="{FF2B5EF4-FFF2-40B4-BE49-F238E27FC236}">
                <a16:creationId xmlns:a16="http://schemas.microsoft.com/office/drawing/2014/main" id="{A44DD101-2E68-44D6-B419-DBBAC2F83FDC}"/>
              </a:ext>
            </a:extLst>
          </p:cNvPr>
          <p:cNvSpPr/>
          <p:nvPr/>
        </p:nvSpPr>
        <p:spPr>
          <a:xfrm>
            <a:off x="6296025" y="3019425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36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24</a:t>
            </a:r>
          </a:p>
        </p:txBody>
      </p:sp>
      <p:sp>
        <p:nvSpPr>
          <p:cNvPr id="141" name="Rounded Rectangle 234">
            <a:extLst>
              <a:ext uri="{FF2B5EF4-FFF2-40B4-BE49-F238E27FC236}">
                <a16:creationId xmlns:a16="http://schemas.microsoft.com/office/drawing/2014/main" id="{53EC9F96-6C02-446D-A7C3-217949029384}"/>
              </a:ext>
            </a:extLst>
          </p:cNvPr>
          <p:cNvSpPr/>
          <p:nvPr/>
        </p:nvSpPr>
        <p:spPr>
          <a:xfrm>
            <a:off x="6296025" y="3019425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36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23</a:t>
            </a:r>
          </a:p>
        </p:txBody>
      </p:sp>
      <p:sp>
        <p:nvSpPr>
          <p:cNvPr id="142" name="Rounded Rectangle 235">
            <a:extLst>
              <a:ext uri="{FF2B5EF4-FFF2-40B4-BE49-F238E27FC236}">
                <a16:creationId xmlns:a16="http://schemas.microsoft.com/office/drawing/2014/main" id="{1514FAED-A044-4D06-A4FF-F2A529DD7EA2}"/>
              </a:ext>
            </a:extLst>
          </p:cNvPr>
          <p:cNvSpPr/>
          <p:nvPr/>
        </p:nvSpPr>
        <p:spPr>
          <a:xfrm>
            <a:off x="6296025" y="3019425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36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22</a:t>
            </a:r>
          </a:p>
        </p:txBody>
      </p:sp>
      <p:sp>
        <p:nvSpPr>
          <p:cNvPr id="143" name="Rounded Rectangle 236">
            <a:extLst>
              <a:ext uri="{FF2B5EF4-FFF2-40B4-BE49-F238E27FC236}">
                <a16:creationId xmlns:a16="http://schemas.microsoft.com/office/drawing/2014/main" id="{CB7E772F-ECEC-46C2-AFF6-1A59BB4CBDAB}"/>
              </a:ext>
            </a:extLst>
          </p:cNvPr>
          <p:cNvSpPr/>
          <p:nvPr/>
        </p:nvSpPr>
        <p:spPr>
          <a:xfrm>
            <a:off x="6296025" y="3019425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36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21</a:t>
            </a:r>
          </a:p>
        </p:txBody>
      </p:sp>
      <p:sp>
        <p:nvSpPr>
          <p:cNvPr id="144" name="Rounded Rectangle 237">
            <a:extLst>
              <a:ext uri="{FF2B5EF4-FFF2-40B4-BE49-F238E27FC236}">
                <a16:creationId xmlns:a16="http://schemas.microsoft.com/office/drawing/2014/main" id="{C9E16197-C087-420C-A722-04369B00E099}"/>
              </a:ext>
            </a:extLst>
          </p:cNvPr>
          <p:cNvSpPr/>
          <p:nvPr/>
        </p:nvSpPr>
        <p:spPr>
          <a:xfrm>
            <a:off x="6296025" y="3019425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36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</a:t>
            </a:r>
          </a:p>
        </p:txBody>
      </p:sp>
      <p:sp>
        <p:nvSpPr>
          <p:cNvPr id="145" name="Rounded Rectangle 238">
            <a:extLst>
              <a:ext uri="{FF2B5EF4-FFF2-40B4-BE49-F238E27FC236}">
                <a16:creationId xmlns:a16="http://schemas.microsoft.com/office/drawing/2014/main" id="{1C7FA02B-274D-4059-B6E4-9F4C669A20B9}"/>
              </a:ext>
            </a:extLst>
          </p:cNvPr>
          <p:cNvSpPr/>
          <p:nvPr/>
        </p:nvSpPr>
        <p:spPr>
          <a:xfrm>
            <a:off x="6296025" y="3019425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36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19</a:t>
            </a:r>
          </a:p>
        </p:txBody>
      </p:sp>
      <p:sp>
        <p:nvSpPr>
          <p:cNvPr id="146" name="Rounded Rectangle 239">
            <a:extLst>
              <a:ext uri="{FF2B5EF4-FFF2-40B4-BE49-F238E27FC236}">
                <a16:creationId xmlns:a16="http://schemas.microsoft.com/office/drawing/2014/main" id="{01A662B0-1A01-42B7-B659-E7492456C265}"/>
              </a:ext>
            </a:extLst>
          </p:cNvPr>
          <p:cNvSpPr/>
          <p:nvPr/>
        </p:nvSpPr>
        <p:spPr>
          <a:xfrm>
            <a:off x="6296025" y="3019425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36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18</a:t>
            </a:r>
          </a:p>
        </p:txBody>
      </p:sp>
      <p:sp>
        <p:nvSpPr>
          <p:cNvPr id="147" name="Rounded Rectangle 240">
            <a:extLst>
              <a:ext uri="{FF2B5EF4-FFF2-40B4-BE49-F238E27FC236}">
                <a16:creationId xmlns:a16="http://schemas.microsoft.com/office/drawing/2014/main" id="{C4670FB7-E559-4A8E-8A55-F8A5C9DE0493}"/>
              </a:ext>
            </a:extLst>
          </p:cNvPr>
          <p:cNvSpPr/>
          <p:nvPr/>
        </p:nvSpPr>
        <p:spPr>
          <a:xfrm>
            <a:off x="6296025" y="3019425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36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17</a:t>
            </a:r>
          </a:p>
        </p:txBody>
      </p:sp>
      <p:sp>
        <p:nvSpPr>
          <p:cNvPr id="148" name="Rounded Rectangle 241">
            <a:extLst>
              <a:ext uri="{FF2B5EF4-FFF2-40B4-BE49-F238E27FC236}">
                <a16:creationId xmlns:a16="http://schemas.microsoft.com/office/drawing/2014/main" id="{906FFA55-1FB9-4AA1-8E4B-4B958BF7D2ED}"/>
              </a:ext>
            </a:extLst>
          </p:cNvPr>
          <p:cNvSpPr/>
          <p:nvPr/>
        </p:nvSpPr>
        <p:spPr>
          <a:xfrm>
            <a:off x="6296025" y="3019425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36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16</a:t>
            </a:r>
          </a:p>
        </p:txBody>
      </p:sp>
      <p:sp>
        <p:nvSpPr>
          <p:cNvPr id="149" name="Rounded Rectangle 242">
            <a:extLst>
              <a:ext uri="{FF2B5EF4-FFF2-40B4-BE49-F238E27FC236}">
                <a16:creationId xmlns:a16="http://schemas.microsoft.com/office/drawing/2014/main" id="{50715B47-B31F-498B-BDEE-D747420875F8}"/>
              </a:ext>
            </a:extLst>
          </p:cNvPr>
          <p:cNvSpPr/>
          <p:nvPr/>
        </p:nvSpPr>
        <p:spPr>
          <a:xfrm>
            <a:off x="6296025" y="3019425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36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15</a:t>
            </a:r>
          </a:p>
        </p:txBody>
      </p:sp>
      <p:sp>
        <p:nvSpPr>
          <p:cNvPr id="150" name="Rounded Rectangle 243">
            <a:extLst>
              <a:ext uri="{FF2B5EF4-FFF2-40B4-BE49-F238E27FC236}">
                <a16:creationId xmlns:a16="http://schemas.microsoft.com/office/drawing/2014/main" id="{9ED89627-822C-4F21-922C-E67198A5244D}"/>
              </a:ext>
            </a:extLst>
          </p:cNvPr>
          <p:cNvSpPr/>
          <p:nvPr/>
        </p:nvSpPr>
        <p:spPr>
          <a:xfrm>
            <a:off x="6296025" y="3019425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36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14</a:t>
            </a:r>
          </a:p>
        </p:txBody>
      </p:sp>
      <p:sp>
        <p:nvSpPr>
          <p:cNvPr id="151" name="Rounded Rectangle 244">
            <a:extLst>
              <a:ext uri="{FF2B5EF4-FFF2-40B4-BE49-F238E27FC236}">
                <a16:creationId xmlns:a16="http://schemas.microsoft.com/office/drawing/2014/main" id="{A6F979DC-256A-41D9-AE7E-1BF9F5A93429}"/>
              </a:ext>
            </a:extLst>
          </p:cNvPr>
          <p:cNvSpPr/>
          <p:nvPr/>
        </p:nvSpPr>
        <p:spPr>
          <a:xfrm>
            <a:off x="6296025" y="3019425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36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13</a:t>
            </a:r>
          </a:p>
        </p:txBody>
      </p:sp>
      <p:sp>
        <p:nvSpPr>
          <p:cNvPr id="152" name="Rounded Rectangle 245">
            <a:extLst>
              <a:ext uri="{FF2B5EF4-FFF2-40B4-BE49-F238E27FC236}">
                <a16:creationId xmlns:a16="http://schemas.microsoft.com/office/drawing/2014/main" id="{0A1D4D2A-EC1A-4492-8EEC-AD8F8C884CAE}"/>
              </a:ext>
            </a:extLst>
          </p:cNvPr>
          <p:cNvSpPr/>
          <p:nvPr/>
        </p:nvSpPr>
        <p:spPr>
          <a:xfrm>
            <a:off x="6296025" y="3019425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36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12</a:t>
            </a:r>
          </a:p>
        </p:txBody>
      </p:sp>
      <p:sp>
        <p:nvSpPr>
          <p:cNvPr id="153" name="Rounded Rectangle 246">
            <a:extLst>
              <a:ext uri="{FF2B5EF4-FFF2-40B4-BE49-F238E27FC236}">
                <a16:creationId xmlns:a16="http://schemas.microsoft.com/office/drawing/2014/main" id="{8FC55BDC-4846-440F-B5F1-C44B7944AA47}"/>
              </a:ext>
            </a:extLst>
          </p:cNvPr>
          <p:cNvSpPr/>
          <p:nvPr/>
        </p:nvSpPr>
        <p:spPr>
          <a:xfrm>
            <a:off x="6296025" y="3019425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36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11</a:t>
            </a:r>
          </a:p>
        </p:txBody>
      </p:sp>
      <p:sp>
        <p:nvSpPr>
          <p:cNvPr id="154" name="Rounded Rectangle 247">
            <a:extLst>
              <a:ext uri="{FF2B5EF4-FFF2-40B4-BE49-F238E27FC236}">
                <a16:creationId xmlns:a16="http://schemas.microsoft.com/office/drawing/2014/main" id="{29CAE569-5C3D-4D0E-B131-CB68ED26E596}"/>
              </a:ext>
            </a:extLst>
          </p:cNvPr>
          <p:cNvSpPr/>
          <p:nvPr/>
        </p:nvSpPr>
        <p:spPr>
          <a:xfrm>
            <a:off x="6296025" y="3019425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36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10</a:t>
            </a:r>
          </a:p>
        </p:txBody>
      </p:sp>
      <p:sp>
        <p:nvSpPr>
          <p:cNvPr id="155" name="Rounded Rectangle 248">
            <a:extLst>
              <a:ext uri="{FF2B5EF4-FFF2-40B4-BE49-F238E27FC236}">
                <a16:creationId xmlns:a16="http://schemas.microsoft.com/office/drawing/2014/main" id="{78536D59-CAE1-42B8-8558-7CADD60ACFCE}"/>
              </a:ext>
            </a:extLst>
          </p:cNvPr>
          <p:cNvSpPr/>
          <p:nvPr/>
        </p:nvSpPr>
        <p:spPr>
          <a:xfrm>
            <a:off x="6296025" y="3019425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36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09</a:t>
            </a:r>
          </a:p>
        </p:txBody>
      </p:sp>
      <p:sp>
        <p:nvSpPr>
          <p:cNvPr id="156" name="Rounded Rectangle 249">
            <a:extLst>
              <a:ext uri="{FF2B5EF4-FFF2-40B4-BE49-F238E27FC236}">
                <a16:creationId xmlns:a16="http://schemas.microsoft.com/office/drawing/2014/main" id="{2EC0947B-2B16-42AA-9012-23EB9BC32D97}"/>
              </a:ext>
            </a:extLst>
          </p:cNvPr>
          <p:cNvSpPr/>
          <p:nvPr/>
        </p:nvSpPr>
        <p:spPr>
          <a:xfrm>
            <a:off x="6296025" y="3019425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36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08</a:t>
            </a:r>
          </a:p>
        </p:txBody>
      </p:sp>
      <p:sp>
        <p:nvSpPr>
          <p:cNvPr id="157" name="Rounded Rectangle 250">
            <a:extLst>
              <a:ext uri="{FF2B5EF4-FFF2-40B4-BE49-F238E27FC236}">
                <a16:creationId xmlns:a16="http://schemas.microsoft.com/office/drawing/2014/main" id="{5CE48C58-B1EA-4F3B-8C24-5BBD278C369A}"/>
              </a:ext>
            </a:extLst>
          </p:cNvPr>
          <p:cNvSpPr/>
          <p:nvPr/>
        </p:nvSpPr>
        <p:spPr>
          <a:xfrm>
            <a:off x="6296025" y="3019425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36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07</a:t>
            </a:r>
          </a:p>
        </p:txBody>
      </p:sp>
      <p:sp>
        <p:nvSpPr>
          <p:cNvPr id="158" name="Rounded Rectangle 251">
            <a:extLst>
              <a:ext uri="{FF2B5EF4-FFF2-40B4-BE49-F238E27FC236}">
                <a16:creationId xmlns:a16="http://schemas.microsoft.com/office/drawing/2014/main" id="{898F5F11-6ECC-45E0-A12C-FADE5155267C}"/>
              </a:ext>
            </a:extLst>
          </p:cNvPr>
          <p:cNvSpPr/>
          <p:nvPr/>
        </p:nvSpPr>
        <p:spPr>
          <a:xfrm>
            <a:off x="6296025" y="3019425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36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06</a:t>
            </a:r>
          </a:p>
        </p:txBody>
      </p:sp>
      <p:sp>
        <p:nvSpPr>
          <p:cNvPr id="159" name="Rounded Rectangle 252">
            <a:extLst>
              <a:ext uri="{FF2B5EF4-FFF2-40B4-BE49-F238E27FC236}">
                <a16:creationId xmlns:a16="http://schemas.microsoft.com/office/drawing/2014/main" id="{5F17B912-B251-47EE-ABF4-53343A0FF251}"/>
              </a:ext>
            </a:extLst>
          </p:cNvPr>
          <p:cNvSpPr/>
          <p:nvPr/>
        </p:nvSpPr>
        <p:spPr>
          <a:xfrm>
            <a:off x="6296025" y="3019425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36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05</a:t>
            </a:r>
          </a:p>
        </p:txBody>
      </p:sp>
      <p:sp>
        <p:nvSpPr>
          <p:cNvPr id="160" name="Rounded Rectangle 253">
            <a:extLst>
              <a:ext uri="{FF2B5EF4-FFF2-40B4-BE49-F238E27FC236}">
                <a16:creationId xmlns:a16="http://schemas.microsoft.com/office/drawing/2014/main" id="{830600DB-6B42-45E5-9833-92B0E5FFAE74}"/>
              </a:ext>
            </a:extLst>
          </p:cNvPr>
          <p:cNvSpPr/>
          <p:nvPr/>
        </p:nvSpPr>
        <p:spPr>
          <a:xfrm>
            <a:off x="6296025" y="3019425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36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04</a:t>
            </a:r>
          </a:p>
        </p:txBody>
      </p:sp>
      <p:sp>
        <p:nvSpPr>
          <p:cNvPr id="161" name="Rounded Rectangle 254">
            <a:extLst>
              <a:ext uri="{FF2B5EF4-FFF2-40B4-BE49-F238E27FC236}">
                <a16:creationId xmlns:a16="http://schemas.microsoft.com/office/drawing/2014/main" id="{48D0EB78-917E-47C5-9590-E16142343883}"/>
              </a:ext>
            </a:extLst>
          </p:cNvPr>
          <p:cNvSpPr/>
          <p:nvPr/>
        </p:nvSpPr>
        <p:spPr>
          <a:xfrm>
            <a:off x="6296025" y="3019425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36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03</a:t>
            </a:r>
          </a:p>
        </p:txBody>
      </p:sp>
      <p:sp>
        <p:nvSpPr>
          <p:cNvPr id="162" name="Rounded Rectangle 255">
            <a:extLst>
              <a:ext uri="{FF2B5EF4-FFF2-40B4-BE49-F238E27FC236}">
                <a16:creationId xmlns:a16="http://schemas.microsoft.com/office/drawing/2014/main" id="{5C8AA7D6-6615-4E0D-B61C-57E4E92A97CA}"/>
              </a:ext>
            </a:extLst>
          </p:cNvPr>
          <p:cNvSpPr/>
          <p:nvPr/>
        </p:nvSpPr>
        <p:spPr>
          <a:xfrm>
            <a:off x="6296025" y="3019425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36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02</a:t>
            </a:r>
          </a:p>
        </p:txBody>
      </p:sp>
      <p:sp>
        <p:nvSpPr>
          <p:cNvPr id="163" name="Rounded Rectangle 256">
            <a:extLst>
              <a:ext uri="{FF2B5EF4-FFF2-40B4-BE49-F238E27FC236}">
                <a16:creationId xmlns:a16="http://schemas.microsoft.com/office/drawing/2014/main" id="{5FE935B2-0389-4FD5-9BF4-F611A4B03A6F}"/>
              </a:ext>
            </a:extLst>
          </p:cNvPr>
          <p:cNvSpPr/>
          <p:nvPr/>
        </p:nvSpPr>
        <p:spPr>
          <a:xfrm>
            <a:off x="6296025" y="3019425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36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01</a:t>
            </a:r>
          </a:p>
        </p:txBody>
      </p:sp>
      <p:sp>
        <p:nvSpPr>
          <p:cNvPr id="164" name="Rounded Rectangle 257">
            <a:extLst>
              <a:ext uri="{FF2B5EF4-FFF2-40B4-BE49-F238E27FC236}">
                <a16:creationId xmlns:a16="http://schemas.microsoft.com/office/drawing/2014/main" id="{75A7EBD4-F304-4FF5-BA59-67E4587FC5B4}"/>
              </a:ext>
            </a:extLst>
          </p:cNvPr>
          <p:cNvSpPr/>
          <p:nvPr/>
        </p:nvSpPr>
        <p:spPr>
          <a:xfrm>
            <a:off x="6296025" y="3019425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36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00</a:t>
            </a:r>
          </a:p>
        </p:txBody>
      </p:sp>
      <p:sp>
        <p:nvSpPr>
          <p:cNvPr id="85" name="Cloud 84">
            <a:hlinkClick r:id="rId17" action="ppaction://hlinksldjump"/>
            <a:extLst>
              <a:ext uri="{FF2B5EF4-FFF2-40B4-BE49-F238E27FC236}">
                <a16:creationId xmlns:a16="http://schemas.microsoft.com/office/drawing/2014/main" id="{53CC8B9B-2747-4FA4-8116-373E2474EF20}"/>
              </a:ext>
            </a:extLst>
          </p:cNvPr>
          <p:cNvSpPr/>
          <p:nvPr/>
        </p:nvSpPr>
        <p:spPr>
          <a:xfrm>
            <a:off x="7266829" y="4020408"/>
            <a:ext cx="1331642" cy="828675"/>
          </a:xfrm>
          <a:prstGeom prst="cloud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4</a:t>
            </a: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6" name="5247098174990">
            <a:hlinkClick r:id="" action="ppaction://media"/>
            <a:extLst>
              <a:ext uri="{FF2B5EF4-FFF2-40B4-BE49-F238E27FC236}">
                <a16:creationId xmlns:a16="http://schemas.microsoft.com/office/drawing/2014/main" id="{AB3794EA-0E4D-414F-903A-EF679E24D4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5589389" y="2723083"/>
            <a:ext cx="2327672" cy="131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239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31" fill="hold"/>
                                        <p:tgtEl>
                                          <p:spTgt spid="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99FF"/>
                                      </p:to>
                                    </p:animClr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9" dur="1" fill="hold"/>
                                        <p:tgtEl>
                                          <p:spTgt spid="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video>
              <p:cMediaNode vol="80000">
                <p:cTn id="40" fill="hold" display="0">
                  <p:stCondLst>
                    <p:cond delay="indefinite"/>
                  </p:stCondLst>
                </p:cTn>
                <p:tgtEl>
                  <p:spTgt spid="86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289728F-0ABF-7518-8E33-0C0A049D5B8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9144000" cy="5196674"/>
          </a:xfrm>
          <a:prstGeom prst="rect">
            <a:avLst/>
          </a:prstGeom>
        </p:spPr>
      </p:pic>
      <p:pic>
        <p:nvPicPr>
          <p:cNvPr id="4" name="Picture 3" descr="375ba1682899b9444c201750c3b90c1b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971550" y="-241410"/>
            <a:ext cx="7029450" cy="304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31335" y="828529"/>
            <a:ext cx="4740965" cy="12695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85800"/>
            <a:r>
              <a:rPr lang="en-US" sz="255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55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4. </a:t>
            </a:r>
            <a:r>
              <a:rPr lang="en-US" sz="255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5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5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5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5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5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5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5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5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5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5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5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5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5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5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5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5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5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5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25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5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5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5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5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5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25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6" name="Picture 5" descr="1456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286000" y="2400300"/>
            <a:ext cx="2634917" cy="48873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1605170" y="2996041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black"/>
              </a:solidFill>
              <a:latin typeface="等线"/>
            </a:endParaRPr>
          </a:p>
        </p:txBody>
      </p:sp>
      <p:pic>
        <p:nvPicPr>
          <p:cNvPr id="8" name="Picture 7" descr="1456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286000" y="3003330"/>
            <a:ext cx="2634917" cy="514350"/>
          </a:xfrm>
          <a:prstGeom prst="rect">
            <a:avLst/>
          </a:prstGeom>
        </p:spPr>
      </p:pic>
      <p:pic>
        <p:nvPicPr>
          <p:cNvPr id="9" name="Picture 8" descr="1456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286000" y="3641835"/>
            <a:ext cx="2634917" cy="501540"/>
          </a:xfrm>
          <a:prstGeom prst="rect">
            <a:avLst/>
          </a:prstGeom>
        </p:spPr>
      </p:pic>
      <p:pic>
        <p:nvPicPr>
          <p:cNvPr id="10" name="Picture 9" descr="1456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286000" y="4286250"/>
            <a:ext cx="2634917" cy="50154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1584722" y="3629025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black"/>
              </a:solidFill>
              <a:latin typeface="等线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622258" y="2377965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black"/>
              </a:solidFill>
              <a:latin typeface="等线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1577267" y="4286250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black"/>
              </a:solidFill>
              <a:latin typeface="等线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662320" y="3053191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1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634417" y="4343400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1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641872" y="3686175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1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679408" y="2435115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1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2413334" y="2446479"/>
                <a:ext cx="2457450" cy="4847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6858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55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7</m:t>
                      </m:r>
                      <m:r>
                        <a:rPr lang="en-US" sz="255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55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2550" i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3334" y="2446479"/>
                <a:ext cx="2457450" cy="48474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2343150" y="3086100"/>
                <a:ext cx="2457450" cy="4847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55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55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55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55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−16=0</m:t>
                      </m:r>
                    </m:oMath>
                  </m:oMathPara>
                </a14:m>
                <a:endParaRPr lang="en-US" sz="2550" i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3150" y="3086100"/>
                <a:ext cx="2457450" cy="484748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2375825" y="3655320"/>
                <a:ext cx="2457450" cy="4847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55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255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55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+10=0</m:t>
                      </m:r>
                    </m:oMath>
                  </m:oMathPara>
                </a14:m>
                <a:endParaRPr lang="en-US" sz="2550" i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5825" y="3655320"/>
                <a:ext cx="2457450" cy="484748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2343150" y="4326125"/>
                <a:ext cx="2457450" cy="4847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6858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55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−7</m:t>
                      </m:r>
                      <m:r>
                        <a:rPr lang="en-US" sz="255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55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−13=0</m:t>
                      </m:r>
                    </m:oMath>
                  </m:oMathPara>
                </a14:m>
                <a:endParaRPr lang="en-US" sz="2550" i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3150" y="4326125"/>
                <a:ext cx="2457450" cy="484748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7" name="Picture 26" descr="fd2eb0da63d7a14861647a759c721ae2.png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7486650" y="104776"/>
            <a:ext cx="1028700" cy="857249"/>
          </a:xfrm>
          <a:prstGeom prst="rect">
            <a:avLst/>
          </a:prstGeom>
        </p:spPr>
      </p:pic>
      <p:sp>
        <p:nvSpPr>
          <p:cNvPr id="29" name="TextBox 7">
            <a:extLst>
              <a:ext uri="{FF2B5EF4-FFF2-40B4-BE49-F238E27FC236}">
                <a16:creationId xmlns:a16="http://schemas.microsoft.com/office/drawing/2014/main" id="{BB02272C-8269-461C-AD04-43D6567E15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5279" y="2921794"/>
            <a:ext cx="228600" cy="715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85800" eaLnBrk="1" hangingPunct="1"/>
            <a:r>
              <a:rPr lang="en-US" altLang="en-US" sz="4050">
                <a:solidFill>
                  <a:prstClr val="white"/>
                </a:solidFill>
                <a:latin typeface="Calibri" panose="020F0502020204030204" pitchFamily="34" charset="0"/>
              </a:rPr>
              <a:t>:</a:t>
            </a:r>
          </a:p>
        </p:txBody>
      </p:sp>
      <p:sp>
        <p:nvSpPr>
          <p:cNvPr id="33" name="Rounded Rectangle 196">
            <a:extLst>
              <a:ext uri="{FF2B5EF4-FFF2-40B4-BE49-F238E27FC236}">
                <a16:creationId xmlns:a16="http://schemas.microsoft.com/office/drawing/2014/main" id="{1806430A-2A68-4B7C-B203-6709E53DB893}"/>
              </a:ext>
            </a:extLst>
          </p:cNvPr>
          <p:cNvSpPr/>
          <p:nvPr/>
        </p:nvSpPr>
        <p:spPr>
          <a:xfrm>
            <a:off x="6305550" y="3009900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36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00</a:t>
            </a:r>
          </a:p>
        </p:txBody>
      </p:sp>
      <p:sp>
        <p:nvSpPr>
          <p:cNvPr id="34" name="Rounded Rectangle 197">
            <a:extLst>
              <a:ext uri="{FF2B5EF4-FFF2-40B4-BE49-F238E27FC236}">
                <a16:creationId xmlns:a16="http://schemas.microsoft.com/office/drawing/2014/main" id="{A6BA8611-C863-4CA6-8571-D0667A3C5433}"/>
              </a:ext>
            </a:extLst>
          </p:cNvPr>
          <p:cNvSpPr/>
          <p:nvPr/>
        </p:nvSpPr>
        <p:spPr>
          <a:xfrm>
            <a:off x="6305550" y="3009900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36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59</a:t>
            </a:r>
          </a:p>
        </p:txBody>
      </p:sp>
      <p:sp>
        <p:nvSpPr>
          <p:cNvPr id="35" name="Rounded Rectangle 198">
            <a:extLst>
              <a:ext uri="{FF2B5EF4-FFF2-40B4-BE49-F238E27FC236}">
                <a16:creationId xmlns:a16="http://schemas.microsoft.com/office/drawing/2014/main" id="{BC5C9825-F6F1-48EB-95FC-72D5E0C3BB4E}"/>
              </a:ext>
            </a:extLst>
          </p:cNvPr>
          <p:cNvSpPr/>
          <p:nvPr/>
        </p:nvSpPr>
        <p:spPr>
          <a:xfrm>
            <a:off x="6305550" y="3009900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36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58</a:t>
            </a:r>
          </a:p>
        </p:txBody>
      </p:sp>
      <p:sp>
        <p:nvSpPr>
          <p:cNvPr id="36" name="Rounded Rectangle 199">
            <a:extLst>
              <a:ext uri="{FF2B5EF4-FFF2-40B4-BE49-F238E27FC236}">
                <a16:creationId xmlns:a16="http://schemas.microsoft.com/office/drawing/2014/main" id="{B7C8FD6D-54BA-4BEB-9F0F-195EF4DAAAF0}"/>
              </a:ext>
            </a:extLst>
          </p:cNvPr>
          <p:cNvSpPr/>
          <p:nvPr/>
        </p:nvSpPr>
        <p:spPr>
          <a:xfrm>
            <a:off x="6305550" y="3009900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36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57</a:t>
            </a:r>
          </a:p>
        </p:txBody>
      </p:sp>
      <p:sp>
        <p:nvSpPr>
          <p:cNvPr id="37" name="Rounded Rectangle 200">
            <a:extLst>
              <a:ext uri="{FF2B5EF4-FFF2-40B4-BE49-F238E27FC236}">
                <a16:creationId xmlns:a16="http://schemas.microsoft.com/office/drawing/2014/main" id="{530DEA78-6AD0-468D-B9C1-3DEC3A78E788}"/>
              </a:ext>
            </a:extLst>
          </p:cNvPr>
          <p:cNvSpPr/>
          <p:nvPr/>
        </p:nvSpPr>
        <p:spPr>
          <a:xfrm>
            <a:off x="6305550" y="3009900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36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56</a:t>
            </a:r>
          </a:p>
        </p:txBody>
      </p:sp>
      <p:sp>
        <p:nvSpPr>
          <p:cNvPr id="38" name="Rounded Rectangle 201">
            <a:extLst>
              <a:ext uri="{FF2B5EF4-FFF2-40B4-BE49-F238E27FC236}">
                <a16:creationId xmlns:a16="http://schemas.microsoft.com/office/drawing/2014/main" id="{1FCA7FB6-91C6-48DD-B81F-5B920B45F005}"/>
              </a:ext>
            </a:extLst>
          </p:cNvPr>
          <p:cNvSpPr/>
          <p:nvPr/>
        </p:nvSpPr>
        <p:spPr>
          <a:xfrm>
            <a:off x="6305550" y="3009900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36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55</a:t>
            </a:r>
          </a:p>
        </p:txBody>
      </p:sp>
      <p:sp>
        <p:nvSpPr>
          <p:cNvPr id="39" name="Rounded Rectangle 202">
            <a:extLst>
              <a:ext uri="{FF2B5EF4-FFF2-40B4-BE49-F238E27FC236}">
                <a16:creationId xmlns:a16="http://schemas.microsoft.com/office/drawing/2014/main" id="{0A81ABBF-1FF0-4B06-9E6C-52E3ECA8564B}"/>
              </a:ext>
            </a:extLst>
          </p:cNvPr>
          <p:cNvSpPr/>
          <p:nvPr/>
        </p:nvSpPr>
        <p:spPr>
          <a:xfrm>
            <a:off x="6305550" y="3009900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36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54</a:t>
            </a:r>
          </a:p>
        </p:txBody>
      </p:sp>
      <p:sp>
        <p:nvSpPr>
          <p:cNvPr id="40" name="Rounded Rectangle 203">
            <a:extLst>
              <a:ext uri="{FF2B5EF4-FFF2-40B4-BE49-F238E27FC236}">
                <a16:creationId xmlns:a16="http://schemas.microsoft.com/office/drawing/2014/main" id="{E647D0E4-528B-4196-85E8-F8962A9F66A3}"/>
              </a:ext>
            </a:extLst>
          </p:cNvPr>
          <p:cNvSpPr/>
          <p:nvPr/>
        </p:nvSpPr>
        <p:spPr>
          <a:xfrm>
            <a:off x="6305550" y="3009900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36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53</a:t>
            </a:r>
          </a:p>
        </p:txBody>
      </p:sp>
      <p:sp>
        <p:nvSpPr>
          <p:cNvPr id="41" name="Rounded Rectangle 204">
            <a:extLst>
              <a:ext uri="{FF2B5EF4-FFF2-40B4-BE49-F238E27FC236}">
                <a16:creationId xmlns:a16="http://schemas.microsoft.com/office/drawing/2014/main" id="{66C438C2-E4C6-4843-8C7E-D5A57F92FB46}"/>
              </a:ext>
            </a:extLst>
          </p:cNvPr>
          <p:cNvSpPr/>
          <p:nvPr/>
        </p:nvSpPr>
        <p:spPr>
          <a:xfrm>
            <a:off x="6305550" y="3009900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36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52</a:t>
            </a:r>
          </a:p>
        </p:txBody>
      </p:sp>
      <p:sp>
        <p:nvSpPr>
          <p:cNvPr id="42" name="Rounded Rectangle 205">
            <a:extLst>
              <a:ext uri="{FF2B5EF4-FFF2-40B4-BE49-F238E27FC236}">
                <a16:creationId xmlns:a16="http://schemas.microsoft.com/office/drawing/2014/main" id="{E5CE4982-7E0A-4690-AEC2-FF83219B53D1}"/>
              </a:ext>
            </a:extLst>
          </p:cNvPr>
          <p:cNvSpPr/>
          <p:nvPr/>
        </p:nvSpPr>
        <p:spPr>
          <a:xfrm>
            <a:off x="6305550" y="3009900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36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51</a:t>
            </a:r>
          </a:p>
        </p:txBody>
      </p:sp>
      <p:sp>
        <p:nvSpPr>
          <p:cNvPr id="43" name="Rounded Rectangle 206">
            <a:extLst>
              <a:ext uri="{FF2B5EF4-FFF2-40B4-BE49-F238E27FC236}">
                <a16:creationId xmlns:a16="http://schemas.microsoft.com/office/drawing/2014/main" id="{846FB882-26FD-46CC-B06A-35B8A47CE9AD}"/>
              </a:ext>
            </a:extLst>
          </p:cNvPr>
          <p:cNvSpPr/>
          <p:nvPr/>
        </p:nvSpPr>
        <p:spPr>
          <a:xfrm>
            <a:off x="6305550" y="3009900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36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50</a:t>
            </a:r>
          </a:p>
        </p:txBody>
      </p:sp>
      <p:sp>
        <p:nvSpPr>
          <p:cNvPr id="44" name="Rounded Rectangle 207">
            <a:extLst>
              <a:ext uri="{FF2B5EF4-FFF2-40B4-BE49-F238E27FC236}">
                <a16:creationId xmlns:a16="http://schemas.microsoft.com/office/drawing/2014/main" id="{B59912CD-6184-4AE8-B3E8-1249BA389DF4}"/>
              </a:ext>
            </a:extLst>
          </p:cNvPr>
          <p:cNvSpPr/>
          <p:nvPr/>
        </p:nvSpPr>
        <p:spPr>
          <a:xfrm>
            <a:off x="6305550" y="3009900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36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49</a:t>
            </a:r>
          </a:p>
        </p:txBody>
      </p:sp>
      <p:sp>
        <p:nvSpPr>
          <p:cNvPr id="45" name="Rounded Rectangle 209">
            <a:extLst>
              <a:ext uri="{FF2B5EF4-FFF2-40B4-BE49-F238E27FC236}">
                <a16:creationId xmlns:a16="http://schemas.microsoft.com/office/drawing/2014/main" id="{FD9B4296-E619-4AFD-B6C2-7338BFA55EFC}"/>
              </a:ext>
            </a:extLst>
          </p:cNvPr>
          <p:cNvSpPr/>
          <p:nvPr/>
        </p:nvSpPr>
        <p:spPr>
          <a:xfrm>
            <a:off x="6305550" y="3009900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36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48</a:t>
            </a:r>
          </a:p>
        </p:txBody>
      </p:sp>
      <p:sp>
        <p:nvSpPr>
          <p:cNvPr id="46" name="Rounded Rectangle 210">
            <a:extLst>
              <a:ext uri="{FF2B5EF4-FFF2-40B4-BE49-F238E27FC236}">
                <a16:creationId xmlns:a16="http://schemas.microsoft.com/office/drawing/2014/main" id="{AB5B79A3-7DEA-4552-AA5D-5AB67170E8CD}"/>
              </a:ext>
            </a:extLst>
          </p:cNvPr>
          <p:cNvSpPr/>
          <p:nvPr/>
        </p:nvSpPr>
        <p:spPr>
          <a:xfrm>
            <a:off x="6305550" y="3009900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36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47</a:t>
            </a:r>
          </a:p>
        </p:txBody>
      </p:sp>
      <p:sp>
        <p:nvSpPr>
          <p:cNvPr id="47" name="Rounded Rectangle 211">
            <a:extLst>
              <a:ext uri="{FF2B5EF4-FFF2-40B4-BE49-F238E27FC236}">
                <a16:creationId xmlns:a16="http://schemas.microsoft.com/office/drawing/2014/main" id="{3ADC093F-B48A-49F0-9790-984A95070A30}"/>
              </a:ext>
            </a:extLst>
          </p:cNvPr>
          <p:cNvSpPr/>
          <p:nvPr/>
        </p:nvSpPr>
        <p:spPr>
          <a:xfrm>
            <a:off x="6305550" y="3009900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36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46</a:t>
            </a:r>
          </a:p>
        </p:txBody>
      </p:sp>
      <p:sp>
        <p:nvSpPr>
          <p:cNvPr id="48" name="Rounded Rectangle 212">
            <a:extLst>
              <a:ext uri="{FF2B5EF4-FFF2-40B4-BE49-F238E27FC236}">
                <a16:creationId xmlns:a16="http://schemas.microsoft.com/office/drawing/2014/main" id="{38281CF8-10E4-4E40-BD5C-5FED1F547C8A}"/>
              </a:ext>
            </a:extLst>
          </p:cNvPr>
          <p:cNvSpPr/>
          <p:nvPr/>
        </p:nvSpPr>
        <p:spPr>
          <a:xfrm>
            <a:off x="6305550" y="3009900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36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45</a:t>
            </a:r>
          </a:p>
        </p:txBody>
      </p:sp>
      <p:sp>
        <p:nvSpPr>
          <p:cNvPr id="49" name="Rounded Rectangle 213">
            <a:extLst>
              <a:ext uri="{FF2B5EF4-FFF2-40B4-BE49-F238E27FC236}">
                <a16:creationId xmlns:a16="http://schemas.microsoft.com/office/drawing/2014/main" id="{D09855A9-126B-408A-BA2A-227120E96D98}"/>
              </a:ext>
            </a:extLst>
          </p:cNvPr>
          <p:cNvSpPr/>
          <p:nvPr/>
        </p:nvSpPr>
        <p:spPr>
          <a:xfrm>
            <a:off x="6305550" y="3009900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36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44</a:t>
            </a:r>
          </a:p>
        </p:txBody>
      </p:sp>
      <p:sp>
        <p:nvSpPr>
          <p:cNvPr id="50" name="Rounded Rectangle 214">
            <a:extLst>
              <a:ext uri="{FF2B5EF4-FFF2-40B4-BE49-F238E27FC236}">
                <a16:creationId xmlns:a16="http://schemas.microsoft.com/office/drawing/2014/main" id="{87CDA975-181B-4997-AF06-15CB6C6CBA19}"/>
              </a:ext>
            </a:extLst>
          </p:cNvPr>
          <p:cNvSpPr/>
          <p:nvPr/>
        </p:nvSpPr>
        <p:spPr>
          <a:xfrm>
            <a:off x="6305550" y="3009900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36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43</a:t>
            </a:r>
          </a:p>
        </p:txBody>
      </p:sp>
      <p:sp>
        <p:nvSpPr>
          <p:cNvPr id="51" name="Rounded Rectangle 215">
            <a:extLst>
              <a:ext uri="{FF2B5EF4-FFF2-40B4-BE49-F238E27FC236}">
                <a16:creationId xmlns:a16="http://schemas.microsoft.com/office/drawing/2014/main" id="{077300F0-D383-4439-AE90-ED19D845D53D}"/>
              </a:ext>
            </a:extLst>
          </p:cNvPr>
          <p:cNvSpPr/>
          <p:nvPr/>
        </p:nvSpPr>
        <p:spPr>
          <a:xfrm>
            <a:off x="6305550" y="3009900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36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42</a:t>
            </a:r>
          </a:p>
        </p:txBody>
      </p:sp>
      <p:sp>
        <p:nvSpPr>
          <p:cNvPr id="52" name="Rounded Rectangle 216">
            <a:extLst>
              <a:ext uri="{FF2B5EF4-FFF2-40B4-BE49-F238E27FC236}">
                <a16:creationId xmlns:a16="http://schemas.microsoft.com/office/drawing/2014/main" id="{45ED1807-620A-460C-855E-60CF6197EC1B}"/>
              </a:ext>
            </a:extLst>
          </p:cNvPr>
          <p:cNvSpPr/>
          <p:nvPr/>
        </p:nvSpPr>
        <p:spPr>
          <a:xfrm>
            <a:off x="6305550" y="3009900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36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41</a:t>
            </a:r>
          </a:p>
        </p:txBody>
      </p:sp>
      <p:sp>
        <p:nvSpPr>
          <p:cNvPr id="53" name="Rounded Rectangle 217">
            <a:extLst>
              <a:ext uri="{FF2B5EF4-FFF2-40B4-BE49-F238E27FC236}">
                <a16:creationId xmlns:a16="http://schemas.microsoft.com/office/drawing/2014/main" id="{3BEA1CAE-227B-40FA-8359-C1A20ED0386A}"/>
              </a:ext>
            </a:extLst>
          </p:cNvPr>
          <p:cNvSpPr/>
          <p:nvPr/>
        </p:nvSpPr>
        <p:spPr>
          <a:xfrm>
            <a:off x="6305550" y="3009900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36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40</a:t>
            </a:r>
          </a:p>
        </p:txBody>
      </p:sp>
      <p:sp>
        <p:nvSpPr>
          <p:cNvPr id="54" name="Rounded Rectangle 218">
            <a:extLst>
              <a:ext uri="{FF2B5EF4-FFF2-40B4-BE49-F238E27FC236}">
                <a16:creationId xmlns:a16="http://schemas.microsoft.com/office/drawing/2014/main" id="{B5F25D56-12CB-4868-A20F-FACC04248342}"/>
              </a:ext>
            </a:extLst>
          </p:cNvPr>
          <p:cNvSpPr/>
          <p:nvPr/>
        </p:nvSpPr>
        <p:spPr>
          <a:xfrm>
            <a:off x="6305550" y="3009900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36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39</a:t>
            </a:r>
          </a:p>
        </p:txBody>
      </p:sp>
      <p:sp>
        <p:nvSpPr>
          <p:cNvPr id="55" name="Rounded Rectangle 219">
            <a:extLst>
              <a:ext uri="{FF2B5EF4-FFF2-40B4-BE49-F238E27FC236}">
                <a16:creationId xmlns:a16="http://schemas.microsoft.com/office/drawing/2014/main" id="{0171E8C4-0578-4D0E-ACEA-9684AC2DD89A}"/>
              </a:ext>
            </a:extLst>
          </p:cNvPr>
          <p:cNvSpPr/>
          <p:nvPr/>
        </p:nvSpPr>
        <p:spPr>
          <a:xfrm>
            <a:off x="6305550" y="3009900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36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38</a:t>
            </a:r>
          </a:p>
        </p:txBody>
      </p:sp>
      <p:sp>
        <p:nvSpPr>
          <p:cNvPr id="56" name="Rounded Rectangle 220">
            <a:extLst>
              <a:ext uri="{FF2B5EF4-FFF2-40B4-BE49-F238E27FC236}">
                <a16:creationId xmlns:a16="http://schemas.microsoft.com/office/drawing/2014/main" id="{1035674E-4561-4DD9-8971-1750E07EE5B7}"/>
              </a:ext>
            </a:extLst>
          </p:cNvPr>
          <p:cNvSpPr/>
          <p:nvPr/>
        </p:nvSpPr>
        <p:spPr>
          <a:xfrm>
            <a:off x="6305550" y="3009900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36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37</a:t>
            </a:r>
          </a:p>
        </p:txBody>
      </p:sp>
      <p:sp>
        <p:nvSpPr>
          <p:cNvPr id="57" name="Rounded Rectangle 221">
            <a:extLst>
              <a:ext uri="{FF2B5EF4-FFF2-40B4-BE49-F238E27FC236}">
                <a16:creationId xmlns:a16="http://schemas.microsoft.com/office/drawing/2014/main" id="{31160589-5B1B-4284-9A42-EE4AD82414D7}"/>
              </a:ext>
            </a:extLst>
          </p:cNvPr>
          <p:cNvSpPr/>
          <p:nvPr/>
        </p:nvSpPr>
        <p:spPr>
          <a:xfrm>
            <a:off x="6305550" y="3009900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36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36</a:t>
            </a:r>
          </a:p>
        </p:txBody>
      </p:sp>
      <p:sp>
        <p:nvSpPr>
          <p:cNvPr id="58" name="Rounded Rectangle 222">
            <a:extLst>
              <a:ext uri="{FF2B5EF4-FFF2-40B4-BE49-F238E27FC236}">
                <a16:creationId xmlns:a16="http://schemas.microsoft.com/office/drawing/2014/main" id="{6397A768-B968-4BF7-915C-2B6EACC6DFDB}"/>
              </a:ext>
            </a:extLst>
          </p:cNvPr>
          <p:cNvSpPr/>
          <p:nvPr/>
        </p:nvSpPr>
        <p:spPr>
          <a:xfrm>
            <a:off x="6305550" y="3009900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36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35</a:t>
            </a:r>
          </a:p>
        </p:txBody>
      </p:sp>
      <p:sp>
        <p:nvSpPr>
          <p:cNvPr id="59" name="Rounded Rectangle 223">
            <a:extLst>
              <a:ext uri="{FF2B5EF4-FFF2-40B4-BE49-F238E27FC236}">
                <a16:creationId xmlns:a16="http://schemas.microsoft.com/office/drawing/2014/main" id="{9A3B1873-1D2E-4046-A91F-7BFED6E2483D}"/>
              </a:ext>
            </a:extLst>
          </p:cNvPr>
          <p:cNvSpPr/>
          <p:nvPr/>
        </p:nvSpPr>
        <p:spPr>
          <a:xfrm>
            <a:off x="6305550" y="3009900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36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34</a:t>
            </a:r>
          </a:p>
        </p:txBody>
      </p:sp>
      <p:sp>
        <p:nvSpPr>
          <p:cNvPr id="60" name="Rounded Rectangle 224">
            <a:extLst>
              <a:ext uri="{FF2B5EF4-FFF2-40B4-BE49-F238E27FC236}">
                <a16:creationId xmlns:a16="http://schemas.microsoft.com/office/drawing/2014/main" id="{4CB57AC8-9238-40F9-9179-D6EEF5507C7B}"/>
              </a:ext>
            </a:extLst>
          </p:cNvPr>
          <p:cNvSpPr/>
          <p:nvPr/>
        </p:nvSpPr>
        <p:spPr>
          <a:xfrm>
            <a:off x="6305550" y="3009900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36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33</a:t>
            </a:r>
          </a:p>
        </p:txBody>
      </p:sp>
      <p:sp>
        <p:nvSpPr>
          <p:cNvPr id="61" name="Rounded Rectangle 225">
            <a:extLst>
              <a:ext uri="{FF2B5EF4-FFF2-40B4-BE49-F238E27FC236}">
                <a16:creationId xmlns:a16="http://schemas.microsoft.com/office/drawing/2014/main" id="{FFC29FF5-7FC9-406B-B05F-723431C17ED6}"/>
              </a:ext>
            </a:extLst>
          </p:cNvPr>
          <p:cNvSpPr/>
          <p:nvPr/>
        </p:nvSpPr>
        <p:spPr>
          <a:xfrm>
            <a:off x="6305550" y="3009900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36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32</a:t>
            </a:r>
          </a:p>
        </p:txBody>
      </p:sp>
      <p:sp>
        <p:nvSpPr>
          <p:cNvPr id="62" name="Rounded Rectangle 226">
            <a:extLst>
              <a:ext uri="{FF2B5EF4-FFF2-40B4-BE49-F238E27FC236}">
                <a16:creationId xmlns:a16="http://schemas.microsoft.com/office/drawing/2014/main" id="{A9A9E056-FD1D-4AD0-94C6-FAE3FED3173F}"/>
              </a:ext>
            </a:extLst>
          </p:cNvPr>
          <p:cNvSpPr/>
          <p:nvPr/>
        </p:nvSpPr>
        <p:spPr>
          <a:xfrm>
            <a:off x="6305550" y="3009900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36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31</a:t>
            </a:r>
          </a:p>
        </p:txBody>
      </p:sp>
      <p:sp>
        <p:nvSpPr>
          <p:cNvPr id="63" name="Rounded Rectangle 227">
            <a:extLst>
              <a:ext uri="{FF2B5EF4-FFF2-40B4-BE49-F238E27FC236}">
                <a16:creationId xmlns:a16="http://schemas.microsoft.com/office/drawing/2014/main" id="{7034C23E-D595-4FA4-A988-62FA676DBD6F}"/>
              </a:ext>
            </a:extLst>
          </p:cNvPr>
          <p:cNvSpPr/>
          <p:nvPr/>
        </p:nvSpPr>
        <p:spPr>
          <a:xfrm>
            <a:off x="6305550" y="3009900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36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30</a:t>
            </a:r>
          </a:p>
        </p:txBody>
      </p:sp>
      <p:sp>
        <p:nvSpPr>
          <p:cNvPr id="64" name="Rounded Rectangle 228">
            <a:extLst>
              <a:ext uri="{FF2B5EF4-FFF2-40B4-BE49-F238E27FC236}">
                <a16:creationId xmlns:a16="http://schemas.microsoft.com/office/drawing/2014/main" id="{083BF24D-B858-4189-85B8-10EE70E76B6E}"/>
              </a:ext>
            </a:extLst>
          </p:cNvPr>
          <p:cNvSpPr/>
          <p:nvPr/>
        </p:nvSpPr>
        <p:spPr>
          <a:xfrm>
            <a:off x="6305550" y="3009900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36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29</a:t>
            </a:r>
          </a:p>
        </p:txBody>
      </p:sp>
      <p:sp>
        <p:nvSpPr>
          <p:cNvPr id="65" name="Rounded Rectangle 229">
            <a:extLst>
              <a:ext uri="{FF2B5EF4-FFF2-40B4-BE49-F238E27FC236}">
                <a16:creationId xmlns:a16="http://schemas.microsoft.com/office/drawing/2014/main" id="{E01E9BBB-E0C3-467D-9BA7-7779700F1587}"/>
              </a:ext>
            </a:extLst>
          </p:cNvPr>
          <p:cNvSpPr/>
          <p:nvPr/>
        </p:nvSpPr>
        <p:spPr>
          <a:xfrm>
            <a:off x="6305550" y="3009900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36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28</a:t>
            </a:r>
          </a:p>
        </p:txBody>
      </p:sp>
      <p:sp>
        <p:nvSpPr>
          <p:cNvPr id="66" name="Rounded Rectangle 230">
            <a:extLst>
              <a:ext uri="{FF2B5EF4-FFF2-40B4-BE49-F238E27FC236}">
                <a16:creationId xmlns:a16="http://schemas.microsoft.com/office/drawing/2014/main" id="{ADA7C6C8-B455-4B24-9D7A-93142917DA5F}"/>
              </a:ext>
            </a:extLst>
          </p:cNvPr>
          <p:cNvSpPr/>
          <p:nvPr/>
        </p:nvSpPr>
        <p:spPr>
          <a:xfrm>
            <a:off x="6305550" y="3009900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36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27</a:t>
            </a:r>
          </a:p>
        </p:txBody>
      </p:sp>
      <p:sp>
        <p:nvSpPr>
          <p:cNvPr id="67" name="Rounded Rectangle 231">
            <a:extLst>
              <a:ext uri="{FF2B5EF4-FFF2-40B4-BE49-F238E27FC236}">
                <a16:creationId xmlns:a16="http://schemas.microsoft.com/office/drawing/2014/main" id="{FEBBA2BD-FB18-4491-B186-69DA78A6B1EB}"/>
              </a:ext>
            </a:extLst>
          </p:cNvPr>
          <p:cNvSpPr/>
          <p:nvPr/>
        </p:nvSpPr>
        <p:spPr>
          <a:xfrm>
            <a:off x="6305550" y="3009900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36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26</a:t>
            </a:r>
          </a:p>
        </p:txBody>
      </p:sp>
      <p:sp>
        <p:nvSpPr>
          <p:cNvPr id="68" name="Rounded Rectangle 232">
            <a:extLst>
              <a:ext uri="{FF2B5EF4-FFF2-40B4-BE49-F238E27FC236}">
                <a16:creationId xmlns:a16="http://schemas.microsoft.com/office/drawing/2014/main" id="{56A7A280-203F-4055-9ABC-29DF770D567D}"/>
              </a:ext>
            </a:extLst>
          </p:cNvPr>
          <p:cNvSpPr/>
          <p:nvPr/>
        </p:nvSpPr>
        <p:spPr>
          <a:xfrm>
            <a:off x="6305550" y="3009900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36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25</a:t>
            </a:r>
          </a:p>
        </p:txBody>
      </p:sp>
      <p:sp>
        <p:nvSpPr>
          <p:cNvPr id="69" name="Rounded Rectangle 233">
            <a:extLst>
              <a:ext uri="{FF2B5EF4-FFF2-40B4-BE49-F238E27FC236}">
                <a16:creationId xmlns:a16="http://schemas.microsoft.com/office/drawing/2014/main" id="{973466B5-5232-49FC-AC51-D3BC3A6C0E5B}"/>
              </a:ext>
            </a:extLst>
          </p:cNvPr>
          <p:cNvSpPr/>
          <p:nvPr/>
        </p:nvSpPr>
        <p:spPr>
          <a:xfrm>
            <a:off x="6305550" y="3009900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36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24</a:t>
            </a:r>
          </a:p>
        </p:txBody>
      </p:sp>
      <p:sp>
        <p:nvSpPr>
          <p:cNvPr id="70" name="Rounded Rectangle 234">
            <a:extLst>
              <a:ext uri="{FF2B5EF4-FFF2-40B4-BE49-F238E27FC236}">
                <a16:creationId xmlns:a16="http://schemas.microsoft.com/office/drawing/2014/main" id="{64EC8B7E-1B47-4F0B-A34E-3B6E214A7E41}"/>
              </a:ext>
            </a:extLst>
          </p:cNvPr>
          <p:cNvSpPr/>
          <p:nvPr/>
        </p:nvSpPr>
        <p:spPr>
          <a:xfrm>
            <a:off x="6305550" y="3009900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36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23</a:t>
            </a:r>
          </a:p>
        </p:txBody>
      </p:sp>
      <p:sp>
        <p:nvSpPr>
          <p:cNvPr id="71" name="Rounded Rectangle 235">
            <a:extLst>
              <a:ext uri="{FF2B5EF4-FFF2-40B4-BE49-F238E27FC236}">
                <a16:creationId xmlns:a16="http://schemas.microsoft.com/office/drawing/2014/main" id="{92EEB5F6-7B4C-4974-BB75-A5B274FE0308}"/>
              </a:ext>
            </a:extLst>
          </p:cNvPr>
          <p:cNvSpPr/>
          <p:nvPr/>
        </p:nvSpPr>
        <p:spPr>
          <a:xfrm>
            <a:off x="6305550" y="3009900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36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22</a:t>
            </a:r>
          </a:p>
        </p:txBody>
      </p:sp>
      <p:sp>
        <p:nvSpPr>
          <p:cNvPr id="72" name="Rounded Rectangle 236">
            <a:extLst>
              <a:ext uri="{FF2B5EF4-FFF2-40B4-BE49-F238E27FC236}">
                <a16:creationId xmlns:a16="http://schemas.microsoft.com/office/drawing/2014/main" id="{619CF7C6-6D22-4231-8078-F30536E37FA0}"/>
              </a:ext>
            </a:extLst>
          </p:cNvPr>
          <p:cNvSpPr/>
          <p:nvPr/>
        </p:nvSpPr>
        <p:spPr>
          <a:xfrm>
            <a:off x="6305550" y="3009900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36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21</a:t>
            </a:r>
          </a:p>
        </p:txBody>
      </p:sp>
      <p:sp>
        <p:nvSpPr>
          <p:cNvPr id="73" name="Rounded Rectangle 237">
            <a:extLst>
              <a:ext uri="{FF2B5EF4-FFF2-40B4-BE49-F238E27FC236}">
                <a16:creationId xmlns:a16="http://schemas.microsoft.com/office/drawing/2014/main" id="{D81EBBB5-8FAD-4DC4-B1BA-BE3E64FCAD29}"/>
              </a:ext>
            </a:extLst>
          </p:cNvPr>
          <p:cNvSpPr/>
          <p:nvPr/>
        </p:nvSpPr>
        <p:spPr>
          <a:xfrm>
            <a:off x="6305550" y="3009900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36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</a:t>
            </a:r>
          </a:p>
        </p:txBody>
      </p:sp>
      <p:sp>
        <p:nvSpPr>
          <p:cNvPr id="74" name="Rounded Rectangle 238">
            <a:extLst>
              <a:ext uri="{FF2B5EF4-FFF2-40B4-BE49-F238E27FC236}">
                <a16:creationId xmlns:a16="http://schemas.microsoft.com/office/drawing/2014/main" id="{33C645E4-BD1D-4E52-B0B0-D3A7753BCFDB}"/>
              </a:ext>
            </a:extLst>
          </p:cNvPr>
          <p:cNvSpPr/>
          <p:nvPr/>
        </p:nvSpPr>
        <p:spPr>
          <a:xfrm>
            <a:off x="6305550" y="3009900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36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19</a:t>
            </a:r>
          </a:p>
        </p:txBody>
      </p:sp>
      <p:sp>
        <p:nvSpPr>
          <p:cNvPr id="75" name="Rounded Rectangle 239">
            <a:extLst>
              <a:ext uri="{FF2B5EF4-FFF2-40B4-BE49-F238E27FC236}">
                <a16:creationId xmlns:a16="http://schemas.microsoft.com/office/drawing/2014/main" id="{E283BDCE-0BC7-4E3F-BAF6-A30D27E4AFDE}"/>
              </a:ext>
            </a:extLst>
          </p:cNvPr>
          <p:cNvSpPr/>
          <p:nvPr/>
        </p:nvSpPr>
        <p:spPr>
          <a:xfrm>
            <a:off x="6305550" y="3009900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36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18</a:t>
            </a:r>
          </a:p>
        </p:txBody>
      </p:sp>
      <p:sp>
        <p:nvSpPr>
          <p:cNvPr id="76" name="Rounded Rectangle 240">
            <a:extLst>
              <a:ext uri="{FF2B5EF4-FFF2-40B4-BE49-F238E27FC236}">
                <a16:creationId xmlns:a16="http://schemas.microsoft.com/office/drawing/2014/main" id="{4D7287BE-C7EB-48D6-873E-FE90173018EF}"/>
              </a:ext>
            </a:extLst>
          </p:cNvPr>
          <p:cNvSpPr/>
          <p:nvPr/>
        </p:nvSpPr>
        <p:spPr>
          <a:xfrm>
            <a:off x="6305550" y="3009900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36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17</a:t>
            </a:r>
          </a:p>
        </p:txBody>
      </p:sp>
      <p:sp>
        <p:nvSpPr>
          <p:cNvPr id="77" name="Rounded Rectangle 241">
            <a:extLst>
              <a:ext uri="{FF2B5EF4-FFF2-40B4-BE49-F238E27FC236}">
                <a16:creationId xmlns:a16="http://schemas.microsoft.com/office/drawing/2014/main" id="{94E21E03-05F3-421D-9049-88CE8B773EB1}"/>
              </a:ext>
            </a:extLst>
          </p:cNvPr>
          <p:cNvSpPr/>
          <p:nvPr/>
        </p:nvSpPr>
        <p:spPr>
          <a:xfrm>
            <a:off x="6305550" y="3009900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36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16</a:t>
            </a:r>
          </a:p>
        </p:txBody>
      </p:sp>
      <p:sp>
        <p:nvSpPr>
          <p:cNvPr id="78" name="Rounded Rectangle 242">
            <a:extLst>
              <a:ext uri="{FF2B5EF4-FFF2-40B4-BE49-F238E27FC236}">
                <a16:creationId xmlns:a16="http://schemas.microsoft.com/office/drawing/2014/main" id="{0E17C952-603D-47A7-87A2-6091E41535DA}"/>
              </a:ext>
            </a:extLst>
          </p:cNvPr>
          <p:cNvSpPr/>
          <p:nvPr/>
        </p:nvSpPr>
        <p:spPr>
          <a:xfrm>
            <a:off x="6305550" y="3009900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36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15</a:t>
            </a:r>
          </a:p>
        </p:txBody>
      </p:sp>
      <p:sp>
        <p:nvSpPr>
          <p:cNvPr id="79" name="Rounded Rectangle 243">
            <a:extLst>
              <a:ext uri="{FF2B5EF4-FFF2-40B4-BE49-F238E27FC236}">
                <a16:creationId xmlns:a16="http://schemas.microsoft.com/office/drawing/2014/main" id="{F89188BF-176C-4BDF-AA45-228A790C9406}"/>
              </a:ext>
            </a:extLst>
          </p:cNvPr>
          <p:cNvSpPr/>
          <p:nvPr/>
        </p:nvSpPr>
        <p:spPr>
          <a:xfrm>
            <a:off x="6305550" y="3009900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36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14</a:t>
            </a:r>
          </a:p>
        </p:txBody>
      </p:sp>
      <p:sp>
        <p:nvSpPr>
          <p:cNvPr id="80" name="Rounded Rectangle 244">
            <a:extLst>
              <a:ext uri="{FF2B5EF4-FFF2-40B4-BE49-F238E27FC236}">
                <a16:creationId xmlns:a16="http://schemas.microsoft.com/office/drawing/2014/main" id="{7A75D17E-2888-47A3-B6E4-A7DCEBF348D4}"/>
              </a:ext>
            </a:extLst>
          </p:cNvPr>
          <p:cNvSpPr/>
          <p:nvPr/>
        </p:nvSpPr>
        <p:spPr>
          <a:xfrm>
            <a:off x="6305550" y="3009900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36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13</a:t>
            </a:r>
          </a:p>
        </p:txBody>
      </p:sp>
      <p:sp>
        <p:nvSpPr>
          <p:cNvPr id="81" name="Rounded Rectangle 245">
            <a:extLst>
              <a:ext uri="{FF2B5EF4-FFF2-40B4-BE49-F238E27FC236}">
                <a16:creationId xmlns:a16="http://schemas.microsoft.com/office/drawing/2014/main" id="{242ED68E-8B66-48C6-836D-78FCE65D26D3}"/>
              </a:ext>
            </a:extLst>
          </p:cNvPr>
          <p:cNvSpPr/>
          <p:nvPr/>
        </p:nvSpPr>
        <p:spPr>
          <a:xfrm>
            <a:off x="6305550" y="3009900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36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12</a:t>
            </a:r>
          </a:p>
        </p:txBody>
      </p:sp>
      <p:sp>
        <p:nvSpPr>
          <p:cNvPr id="82" name="Rounded Rectangle 246">
            <a:extLst>
              <a:ext uri="{FF2B5EF4-FFF2-40B4-BE49-F238E27FC236}">
                <a16:creationId xmlns:a16="http://schemas.microsoft.com/office/drawing/2014/main" id="{3EC61A6A-3B3E-4B10-9C1A-EA3741B0003E}"/>
              </a:ext>
            </a:extLst>
          </p:cNvPr>
          <p:cNvSpPr/>
          <p:nvPr/>
        </p:nvSpPr>
        <p:spPr>
          <a:xfrm>
            <a:off x="6305550" y="3009900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36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11</a:t>
            </a:r>
          </a:p>
        </p:txBody>
      </p:sp>
      <p:sp>
        <p:nvSpPr>
          <p:cNvPr id="83" name="Rounded Rectangle 247">
            <a:extLst>
              <a:ext uri="{FF2B5EF4-FFF2-40B4-BE49-F238E27FC236}">
                <a16:creationId xmlns:a16="http://schemas.microsoft.com/office/drawing/2014/main" id="{3EFC33E9-4B3E-4058-B1BA-DFEA9A861919}"/>
              </a:ext>
            </a:extLst>
          </p:cNvPr>
          <p:cNvSpPr/>
          <p:nvPr/>
        </p:nvSpPr>
        <p:spPr>
          <a:xfrm>
            <a:off x="6305550" y="3009900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36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10</a:t>
            </a:r>
          </a:p>
        </p:txBody>
      </p:sp>
      <p:sp>
        <p:nvSpPr>
          <p:cNvPr id="84" name="Rounded Rectangle 248">
            <a:extLst>
              <a:ext uri="{FF2B5EF4-FFF2-40B4-BE49-F238E27FC236}">
                <a16:creationId xmlns:a16="http://schemas.microsoft.com/office/drawing/2014/main" id="{EB7474FD-72A2-4004-A9F7-CB80190CAD76}"/>
              </a:ext>
            </a:extLst>
          </p:cNvPr>
          <p:cNvSpPr/>
          <p:nvPr/>
        </p:nvSpPr>
        <p:spPr>
          <a:xfrm>
            <a:off x="6305550" y="3009900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36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09</a:t>
            </a:r>
          </a:p>
        </p:txBody>
      </p:sp>
      <p:sp>
        <p:nvSpPr>
          <p:cNvPr id="85" name="Rounded Rectangle 249">
            <a:extLst>
              <a:ext uri="{FF2B5EF4-FFF2-40B4-BE49-F238E27FC236}">
                <a16:creationId xmlns:a16="http://schemas.microsoft.com/office/drawing/2014/main" id="{97684428-65B7-4D30-99E9-33BBB10FFD8E}"/>
              </a:ext>
            </a:extLst>
          </p:cNvPr>
          <p:cNvSpPr/>
          <p:nvPr/>
        </p:nvSpPr>
        <p:spPr>
          <a:xfrm>
            <a:off x="6305550" y="3009900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36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08</a:t>
            </a:r>
          </a:p>
        </p:txBody>
      </p:sp>
      <p:sp>
        <p:nvSpPr>
          <p:cNvPr id="86" name="Rounded Rectangle 250">
            <a:extLst>
              <a:ext uri="{FF2B5EF4-FFF2-40B4-BE49-F238E27FC236}">
                <a16:creationId xmlns:a16="http://schemas.microsoft.com/office/drawing/2014/main" id="{08F51A24-3C5F-4E28-BEF8-18729676C938}"/>
              </a:ext>
            </a:extLst>
          </p:cNvPr>
          <p:cNvSpPr/>
          <p:nvPr/>
        </p:nvSpPr>
        <p:spPr>
          <a:xfrm>
            <a:off x="6305550" y="3009900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36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07</a:t>
            </a:r>
          </a:p>
        </p:txBody>
      </p:sp>
      <p:sp>
        <p:nvSpPr>
          <p:cNvPr id="87" name="Rounded Rectangle 251">
            <a:extLst>
              <a:ext uri="{FF2B5EF4-FFF2-40B4-BE49-F238E27FC236}">
                <a16:creationId xmlns:a16="http://schemas.microsoft.com/office/drawing/2014/main" id="{E2F32757-A8FC-47C2-B3FF-4DF838552D94}"/>
              </a:ext>
            </a:extLst>
          </p:cNvPr>
          <p:cNvSpPr/>
          <p:nvPr/>
        </p:nvSpPr>
        <p:spPr>
          <a:xfrm>
            <a:off x="6305550" y="3009900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36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06</a:t>
            </a:r>
          </a:p>
        </p:txBody>
      </p:sp>
      <p:sp>
        <p:nvSpPr>
          <p:cNvPr id="88" name="Rounded Rectangle 252">
            <a:extLst>
              <a:ext uri="{FF2B5EF4-FFF2-40B4-BE49-F238E27FC236}">
                <a16:creationId xmlns:a16="http://schemas.microsoft.com/office/drawing/2014/main" id="{B213804C-63B0-4E49-9763-07FE22705AEF}"/>
              </a:ext>
            </a:extLst>
          </p:cNvPr>
          <p:cNvSpPr/>
          <p:nvPr/>
        </p:nvSpPr>
        <p:spPr>
          <a:xfrm>
            <a:off x="6305550" y="3009900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36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05</a:t>
            </a:r>
          </a:p>
        </p:txBody>
      </p:sp>
      <p:sp>
        <p:nvSpPr>
          <p:cNvPr id="89" name="Rounded Rectangle 253">
            <a:extLst>
              <a:ext uri="{FF2B5EF4-FFF2-40B4-BE49-F238E27FC236}">
                <a16:creationId xmlns:a16="http://schemas.microsoft.com/office/drawing/2014/main" id="{3909EA1F-B0FB-40B0-9CED-82D73B0DE58B}"/>
              </a:ext>
            </a:extLst>
          </p:cNvPr>
          <p:cNvSpPr/>
          <p:nvPr/>
        </p:nvSpPr>
        <p:spPr>
          <a:xfrm>
            <a:off x="6305550" y="3009900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36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04</a:t>
            </a:r>
          </a:p>
        </p:txBody>
      </p:sp>
      <p:sp>
        <p:nvSpPr>
          <p:cNvPr id="90" name="Rounded Rectangle 254">
            <a:extLst>
              <a:ext uri="{FF2B5EF4-FFF2-40B4-BE49-F238E27FC236}">
                <a16:creationId xmlns:a16="http://schemas.microsoft.com/office/drawing/2014/main" id="{A2D3F239-A65F-4A3C-9F5A-C3820CFB29A0}"/>
              </a:ext>
            </a:extLst>
          </p:cNvPr>
          <p:cNvSpPr/>
          <p:nvPr/>
        </p:nvSpPr>
        <p:spPr>
          <a:xfrm>
            <a:off x="6305550" y="3009900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36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03</a:t>
            </a:r>
          </a:p>
        </p:txBody>
      </p:sp>
      <p:sp>
        <p:nvSpPr>
          <p:cNvPr id="91" name="Rounded Rectangle 255">
            <a:extLst>
              <a:ext uri="{FF2B5EF4-FFF2-40B4-BE49-F238E27FC236}">
                <a16:creationId xmlns:a16="http://schemas.microsoft.com/office/drawing/2014/main" id="{A6FCECD0-4FEC-496F-949F-0D8D239DE25B}"/>
              </a:ext>
            </a:extLst>
          </p:cNvPr>
          <p:cNvSpPr/>
          <p:nvPr/>
        </p:nvSpPr>
        <p:spPr>
          <a:xfrm>
            <a:off x="6305550" y="3009900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36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02</a:t>
            </a:r>
          </a:p>
        </p:txBody>
      </p:sp>
      <p:sp>
        <p:nvSpPr>
          <p:cNvPr id="92" name="Rounded Rectangle 256">
            <a:extLst>
              <a:ext uri="{FF2B5EF4-FFF2-40B4-BE49-F238E27FC236}">
                <a16:creationId xmlns:a16="http://schemas.microsoft.com/office/drawing/2014/main" id="{094DFD45-F16C-471A-88E5-45BBD3EF75FE}"/>
              </a:ext>
            </a:extLst>
          </p:cNvPr>
          <p:cNvSpPr/>
          <p:nvPr/>
        </p:nvSpPr>
        <p:spPr>
          <a:xfrm>
            <a:off x="6305550" y="3009900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36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01</a:t>
            </a:r>
          </a:p>
        </p:txBody>
      </p:sp>
      <p:sp>
        <p:nvSpPr>
          <p:cNvPr id="93" name="Rounded Rectangle 257">
            <a:extLst>
              <a:ext uri="{FF2B5EF4-FFF2-40B4-BE49-F238E27FC236}">
                <a16:creationId xmlns:a16="http://schemas.microsoft.com/office/drawing/2014/main" id="{FC66980E-95BE-48A9-B68F-314B045B52A7}"/>
              </a:ext>
            </a:extLst>
          </p:cNvPr>
          <p:cNvSpPr/>
          <p:nvPr/>
        </p:nvSpPr>
        <p:spPr>
          <a:xfrm>
            <a:off x="6305550" y="3009900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36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00</a:t>
            </a:r>
          </a:p>
        </p:txBody>
      </p:sp>
      <p:sp>
        <p:nvSpPr>
          <p:cNvPr id="94" name="Cloud 93">
            <a:hlinkClick r:id="rId16" action="ppaction://hlinksldjump"/>
            <a:extLst>
              <a:ext uri="{FF2B5EF4-FFF2-40B4-BE49-F238E27FC236}">
                <a16:creationId xmlns:a16="http://schemas.microsoft.com/office/drawing/2014/main" id="{B386D12A-56CA-450C-AD24-79F7F13795B8}"/>
              </a:ext>
            </a:extLst>
          </p:cNvPr>
          <p:cNvSpPr/>
          <p:nvPr/>
        </p:nvSpPr>
        <p:spPr>
          <a:xfrm>
            <a:off x="7266829" y="4020408"/>
            <a:ext cx="1331642" cy="828675"/>
          </a:xfrm>
          <a:prstGeom prst="cloud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5</a:t>
            </a: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5" name="5247098174990">
            <a:hlinkClick r:id="" action="ppaction://media"/>
            <a:extLst>
              <a:ext uri="{FF2B5EF4-FFF2-40B4-BE49-F238E27FC236}">
                <a16:creationId xmlns:a16="http://schemas.microsoft.com/office/drawing/2014/main" id="{AD31635D-7272-4B57-8771-99896F0A05A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589389" y="2723083"/>
            <a:ext cx="2327672" cy="13144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31" fill="hold"/>
                                        <p:tgtEl>
                                          <p:spTgt spid="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99FF"/>
                                      </p:to>
                                    </p:animClr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9" dur="1" fill="hold"/>
                                        <p:tgtEl>
                                          <p:spTgt spid="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video>
              <p:cMediaNode vol="80000">
                <p:cTn id="40" fill="hold" display="0">
                  <p:stCondLst>
                    <p:cond delay="indefinite"/>
                  </p:stCondLst>
                </p:cTn>
                <p:tgtEl>
                  <p:spTgt spid="9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5A44CE8-161B-C26D-FED6-57FD7BEA18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9144000" cy="5196674"/>
          </a:xfrm>
          <a:prstGeom prst="rect">
            <a:avLst/>
          </a:prstGeom>
        </p:spPr>
      </p:pic>
      <p:pic>
        <p:nvPicPr>
          <p:cNvPr id="4" name="Picture 3" descr="375ba1682899b9444c201750c3b90c1b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80060" y="-228600"/>
            <a:ext cx="8143875" cy="3048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928191" y="874650"/>
                <a:ext cx="5329859" cy="8771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 defTabSz="685800"/>
                <a:r>
                  <a:rPr lang="en-US" sz="255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Câu</a:t>
                </a:r>
                <a:r>
                  <a:rPr lang="en-US" sz="255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5. </a:t>
                </a:r>
                <a:r>
                  <a:rPr lang="en-US" sz="255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 </a:t>
                </a:r>
                <a:r>
                  <a:rPr lang="en-US" sz="255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nào</a:t>
                </a:r>
                <a:r>
                  <a:rPr lang="en-US" sz="255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55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dưới</a:t>
                </a:r>
                <a:r>
                  <a:rPr lang="en-US" sz="255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55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đây</a:t>
                </a:r>
                <a:r>
                  <a:rPr lang="en-US" sz="255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55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55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55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nghiệm</a:t>
                </a:r>
                <a:r>
                  <a:rPr lang="en-US" sz="255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55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55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55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55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55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255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55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6</m:t>
                    </m:r>
                    <m:r>
                      <a:rPr lang="en-US" sz="255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55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−5=0</m:t>
                    </m:r>
                  </m:oMath>
                </a14:m>
                <a:r>
                  <a:rPr lang="en-US" sz="255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?</a:t>
                </a:r>
                <a:endParaRPr lang="en-US" sz="255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8191" y="874650"/>
                <a:ext cx="5329859" cy="877163"/>
              </a:xfrm>
              <a:prstGeom prst="rect">
                <a:avLst/>
              </a:prstGeom>
              <a:blipFill>
                <a:blip r:embed="rId9"/>
                <a:stretch>
                  <a:fillRect l="-1943" t="-6944" r="-1943" b="-159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 descr="1456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286000" y="2269015"/>
            <a:ext cx="2634917" cy="66257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1615679" y="3723229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black"/>
              </a:solidFill>
              <a:latin typeface="等线"/>
            </a:endParaRPr>
          </a:p>
        </p:txBody>
      </p:sp>
      <p:pic>
        <p:nvPicPr>
          <p:cNvPr id="8" name="Picture 7" descr="1456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286000" y="3033649"/>
            <a:ext cx="2634917" cy="593432"/>
          </a:xfrm>
          <a:prstGeom prst="rect">
            <a:avLst/>
          </a:prstGeom>
        </p:spPr>
      </p:pic>
      <p:pic>
        <p:nvPicPr>
          <p:cNvPr id="9" name="Picture 8" descr="1456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286000" y="3693830"/>
            <a:ext cx="2634917" cy="572418"/>
          </a:xfrm>
          <a:prstGeom prst="rect">
            <a:avLst/>
          </a:prstGeom>
        </p:spPr>
      </p:pic>
      <p:pic>
        <p:nvPicPr>
          <p:cNvPr id="10" name="Picture 9" descr="1456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278261" y="4325434"/>
            <a:ext cx="2634917" cy="560456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1611215" y="4325435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black"/>
              </a:solidFill>
              <a:latin typeface="等线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615679" y="3021910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black"/>
              </a:solidFill>
              <a:latin typeface="等线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1611215" y="2362200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black"/>
              </a:solidFill>
              <a:latin typeface="等线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671414" y="3810970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1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709325" y="2393260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1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635716" y="4382584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1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672829" y="3079060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1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2316957" y="2269014"/>
                <a:ext cx="2457450" cy="6621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6858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95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195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95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195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sz="1950" i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6957" y="2269014"/>
                <a:ext cx="2457450" cy="662169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7" name="Picture 26" descr="fd2eb0da63d7a14861647a759c721ae2.png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7992428" y="104776"/>
            <a:ext cx="1028700" cy="857249"/>
          </a:xfrm>
          <a:prstGeom prst="rect">
            <a:avLst/>
          </a:prstGeom>
        </p:spPr>
      </p:pic>
      <p:sp>
        <p:nvSpPr>
          <p:cNvPr id="29" name="TextBox 7">
            <a:extLst>
              <a:ext uri="{FF2B5EF4-FFF2-40B4-BE49-F238E27FC236}">
                <a16:creationId xmlns:a16="http://schemas.microsoft.com/office/drawing/2014/main" id="{284A7A1C-0DC2-4A59-8CDA-AED64B32F7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01929" y="2855119"/>
            <a:ext cx="228600" cy="715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85800" eaLnBrk="1" hangingPunct="1"/>
            <a:r>
              <a:rPr lang="en-US" altLang="en-US" sz="4050">
                <a:solidFill>
                  <a:prstClr val="white"/>
                </a:solidFill>
                <a:latin typeface="Calibri" panose="020F0502020204030204" pitchFamily="34" charset="0"/>
              </a:rPr>
              <a:t>:</a:t>
            </a:r>
          </a:p>
        </p:txBody>
      </p:sp>
      <p:sp>
        <p:nvSpPr>
          <p:cNvPr id="33" name="Rounded Rectangle 196">
            <a:extLst>
              <a:ext uri="{FF2B5EF4-FFF2-40B4-BE49-F238E27FC236}">
                <a16:creationId xmlns:a16="http://schemas.microsoft.com/office/drawing/2014/main" id="{C2EE26F7-569B-4A4F-BDFE-CDE5D41BB7BC}"/>
              </a:ext>
            </a:extLst>
          </p:cNvPr>
          <p:cNvSpPr/>
          <p:nvPr/>
        </p:nvSpPr>
        <p:spPr>
          <a:xfrm>
            <a:off x="6172200" y="2943225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36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00</a:t>
            </a:r>
          </a:p>
        </p:txBody>
      </p:sp>
      <p:sp>
        <p:nvSpPr>
          <p:cNvPr id="34" name="Rounded Rectangle 197">
            <a:extLst>
              <a:ext uri="{FF2B5EF4-FFF2-40B4-BE49-F238E27FC236}">
                <a16:creationId xmlns:a16="http://schemas.microsoft.com/office/drawing/2014/main" id="{354ED5B5-62A6-4FD4-9D6C-7DAC0658DF6A}"/>
              </a:ext>
            </a:extLst>
          </p:cNvPr>
          <p:cNvSpPr/>
          <p:nvPr/>
        </p:nvSpPr>
        <p:spPr>
          <a:xfrm>
            <a:off x="6172200" y="2943225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36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59</a:t>
            </a:r>
          </a:p>
        </p:txBody>
      </p:sp>
      <p:sp>
        <p:nvSpPr>
          <p:cNvPr id="35" name="Rounded Rectangle 198">
            <a:extLst>
              <a:ext uri="{FF2B5EF4-FFF2-40B4-BE49-F238E27FC236}">
                <a16:creationId xmlns:a16="http://schemas.microsoft.com/office/drawing/2014/main" id="{A1D51C80-37EA-474A-86E5-12C3E738A323}"/>
              </a:ext>
            </a:extLst>
          </p:cNvPr>
          <p:cNvSpPr/>
          <p:nvPr/>
        </p:nvSpPr>
        <p:spPr>
          <a:xfrm>
            <a:off x="6172200" y="2943225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36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58</a:t>
            </a:r>
          </a:p>
        </p:txBody>
      </p:sp>
      <p:sp>
        <p:nvSpPr>
          <p:cNvPr id="36" name="Rounded Rectangle 199">
            <a:extLst>
              <a:ext uri="{FF2B5EF4-FFF2-40B4-BE49-F238E27FC236}">
                <a16:creationId xmlns:a16="http://schemas.microsoft.com/office/drawing/2014/main" id="{99F5E2AB-6536-4347-8FEC-EDB5E87575EF}"/>
              </a:ext>
            </a:extLst>
          </p:cNvPr>
          <p:cNvSpPr/>
          <p:nvPr/>
        </p:nvSpPr>
        <p:spPr>
          <a:xfrm>
            <a:off x="6172200" y="2943225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36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57</a:t>
            </a:r>
          </a:p>
        </p:txBody>
      </p:sp>
      <p:sp>
        <p:nvSpPr>
          <p:cNvPr id="37" name="Rounded Rectangle 200">
            <a:extLst>
              <a:ext uri="{FF2B5EF4-FFF2-40B4-BE49-F238E27FC236}">
                <a16:creationId xmlns:a16="http://schemas.microsoft.com/office/drawing/2014/main" id="{83CA4F11-C06E-4A39-9B4B-3D679419FCF4}"/>
              </a:ext>
            </a:extLst>
          </p:cNvPr>
          <p:cNvSpPr/>
          <p:nvPr/>
        </p:nvSpPr>
        <p:spPr>
          <a:xfrm>
            <a:off x="6172200" y="2943225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36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56</a:t>
            </a:r>
          </a:p>
        </p:txBody>
      </p:sp>
      <p:sp>
        <p:nvSpPr>
          <p:cNvPr id="38" name="Rounded Rectangle 201">
            <a:extLst>
              <a:ext uri="{FF2B5EF4-FFF2-40B4-BE49-F238E27FC236}">
                <a16:creationId xmlns:a16="http://schemas.microsoft.com/office/drawing/2014/main" id="{7908A018-8B3D-43C6-B76B-75692C5C7516}"/>
              </a:ext>
            </a:extLst>
          </p:cNvPr>
          <p:cNvSpPr/>
          <p:nvPr/>
        </p:nvSpPr>
        <p:spPr>
          <a:xfrm>
            <a:off x="6172200" y="2943225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36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55</a:t>
            </a:r>
          </a:p>
        </p:txBody>
      </p:sp>
      <p:sp>
        <p:nvSpPr>
          <p:cNvPr id="39" name="Rounded Rectangle 202">
            <a:extLst>
              <a:ext uri="{FF2B5EF4-FFF2-40B4-BE49-F238E27FC236}">
                <a16:creationId xmlns:a16="http://schemas.microsoft.com/office/drawing/2014/main" id="{345A18D9-325A-4CAB-926C-126CF07B2B52}"/>
              </a:ext>
            </a:extLst>
          </p:cNvPr>
          <p:cNvSpPr/>
          <p:nvPr/>
        </p:nvSpPr>
        <p:spPr>
          <a:xfrm>
            <a:off x="6172200" y="2943225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36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54</a:t>
            </a:r>
          </a:p>
        </p:txBody>
      </p:sp>
      <p:sp>
        <p:nvSpPr>
          <p:cNvPr id="40" name="Rounded Rectangle 203">
            <a:extLst>
              <a:ext uri="{FF2B5EF4-FFF2-40B4-BE49-F238E27FC236}">
                <a16:creationId xmlns:a16="http://schemas.microsoft.com/office/drawing/2014/main" id="{19CE68B6-6739-4C97-8090-B8ED1B77063F}"/>
              </a:ext>
            </a:extLst>
          </p:cNvPr>
          <p:cNvSpPr/>
          <p:nvPr/>
        </p:nvSpPr>
        <p:spPr>
          <a:xfrm>
            <a:off x="6172200" y="2943225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36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53</a:t>
            </a:r>
          </a:p>
        </p:txBody>
      </p:sp>
      <p:sp>
        <p:nvSpPr>
          <p:cNvPr id="41" name="Rounded Rectangle 204">
            <a:extLst>
              <a:ext uri="{FF2B5EF4-FFF2-40B4-BE49-F238E27FC236}">
                <a16:creationId xmlns:a16="http://schemas.microsoft.com/office/drawing/2014/main" id="{597CCD80-DEC6-452E-85D8-35DDC5A811CE}"/>
              </a:ext>
            </a:extLst>
          </p:cNvPr>
          <p:cNvSpPr/>
          <p:nvPr/>
        </p:nvSpPr>
        <p:spPr>
          <a:xfrm>
            <a:off x="6172200" y="2943225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36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52</a:t>
            </a:r>
          </a:p>
        </p:txBody>
      </p:sp>
      <p:sp>
        <p:nvSpPr>
          <p:cNvPr id="42" name="Rounded Rectangle 205">
            <a:extLst>
              <a:ext uri="{FF2B5EF4-FFF2-40B4-BE49-F238E27FC236}">
                <a16:creationId xmlns:a16="http://schemas.microsoft.com/office/drawing/2014/main" id="{DE130385-43A8-4E37-999C-5CAFAEBD874E}"/>
              </a:ext>
            </a:extLst>
          </p:cNvPr>
          <p:cNvSpPr/>
          <p:nvPr/>
        </p:nvSpPr>
        <p:spPr>
          <a:xfrm>
            <a:off x="6172200" y="2943225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36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51</a:t>
            </a:r>
          </a:p>
        </p:txBody>
      </p:sp>
      <p:sp>
        <p:nvSpPr>
          <p:cNvPr id="43" name="Rounded Rectangle 206">
            <a:extLst>
              <a:ext uri="{FF2B5EF4-FFF2-40B4-BE49-F238E27FC236}">
                <a16:creationId xmlns:a16="http://schemas.microsoft.com/office/drawing/2014/main" id="{18C3939D-C0DF-457E-A057-1BA120BAB2A5}"/>
              </a:ext>
            </a:extLst>
          </p:cNvPr>
          <p:cNvSpPr/>
          <p:nvPr/>
        </p:nvSpPr>
        <p:spPr>
          <a:xfrm>
            <a:off x="6172200" y="2943225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36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50</a:t>
            </a:r>
          </a:p>
        </p:txBody>
      </p:sp>
      <p:sp>
        <p:nvSpPr>
          <p:cNvPr id="44" name="Rounded Rectangle 207">
            <a:extLst>
              <a:ext uri="{FF2B5EF4-FFF2-40B4-BE49-F238E27FC236}">
                <a16:creationId xmlns:a16="http://schemas.microsoft.com/office/drawing/2014/main" id="{01A30AF1-0E3C-44AC-B2D3-818F9B1A6E14}"/>
              </a:ext>
            </a:extLst>
          </p:cNvPr>
          <p:cNvSpPr/>
          <p:nvPr/>
        </p:nvSpPr>
        <p:spPr>
          <a:xfrm>
            <a:off x="6172200" y="2943225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36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49</a:t>
            </a:r>
          </a:p>
        </p:txBody>
      </p:sp>
      <p:sp>
        <p:nvSpPr>
          <p:cNvPr id="45" name="Rounded Rectangle 209">
            <a:extLst>
              <a:ext uri="{FF2B5EF4-FFF2-40B4-BE49-F238E27FC236}">
                <a16:creationId xmlns:a16="http://schemas.microsoft.com/office/drawing/2014/main" id="{450FBEA1-93A3-4C32-9A27-854A10C94E73}"/>
              </a:ext>
            </a:extLst>
          </p:cNvPr>
          <p:cNvSpPr/>
          <p:nvPr/>
        </p:nvSpPr>
        <p:spPr>
          <a:xfrm>
            <a:off x="6172200" y="2943225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36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48</a:t>
            </a:r>
          </a:p>
        </p:txBody>
      </p:sp>
      <p:sp>
        <p:nvSpPr>
          <p:cNvPr id="46" name="Rounded Rectangle 210">
            <a:extLst>
              <a:ext uri="{FF2B5EF4-FFF2-40B4-BE49-F238E27FC236}">
                <a16:creationId xmlns:a16="http://schemas.microsoft.com/office/drawing/2014/main" id="{BAF6370D-F049-4E2A-829B-6BD71898AEFD}"/>
              </a:ext>
            </a:extLst>
          </p:cNvPr>
          <p:cNvSpPr/>
          <p:nvPr/>
        </p:nvSpPr>
        <p:spPr>
          <a:xfrm>
            <a:off x="6172200" y="2943225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36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47</a:t>
            </a:r>
          </a:p>
        </p:txBody>
      </p:sp>
      <p:sp>
        <p:nvSpPr>
          <p:cNvPr id="47" name="Rounded Rectangle 211">
            <a:extLst>
              <a:ext uri="{FF2B5EF4-FFF2-40B4-BE49-F238E27FC236}">
                <a16:creationId xmlns:a16="http://schemas.microsoft.com/office/drawing/2014/main" id="{255E7F3C-FAA5-4F4C-A1EF-8E6216B32C59}"/>
              </a:ext>
            </a:extLst>
          </p:cNvPr>
          <p:cNvSpPr/>
          <p:nvPr/>
        </p:nvSpPr>
        <p:spPr>
          <a:xfrm>
            <a:off x="6172200" y="2943225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36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46</a:t>
            </a:r>
          </a:p>
        </p:txBody>
      </p:sp>
      <p:sp>
        <p:nvSpPr>
          <p:cNvPr id="48" name="Rounded Rectangle 212">
            <a:extLst>
              <a:ext uri="{FF2B5EF4-FFF2-40B4-BE49-F238E27FC236}">
                <a16:creationId xmlns:a16="http://schemas.microsoft.com/office/drawing/2014/main" id="{17EA3AD1-7DA1-4A4C-BB9F-8001FF7878AD}"/>
              </a:ext>
            </a:extLst>
          </p:cNvPr>
          <p:cNvSpPr/>
          <p:nvPr/>
        </p:nvSpPr>
        <p:spPr>
          <a:xfrm>
            <a:off x="6172200" y="2943225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36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45</a:t>
            </a:r>
          </a:p>
        </p:txBody>
      </p:sp>
      <p:sp>
        <p:nvSpPr>
          <p:cNvPr id="49" name="Rounded Rectangle 213">
            <a:extLst>
              <a:ext uri="{FF2B5EF4-FFF2-40B4-BE49-F238E27FC236}">
                <a16:creationId xmlns:a16="http://schemas.microsoft.com/office/drawing/2014/main" id="{0C15AEDB-9D55-4209-A671-3063FF9908E4}"/>
              </a:ext>
            </a:extLst>
          </p:cNvPr>
          <p:cNvSpPr/>
          <p:nvPr/>
        </p:nvSpPr>
        <p:spPr>
          <a:xfrm>
            <a:off x="6172200" y="2943225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36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44</a:t>
            </a:r>
          </a:p>
        </p:txBody>
      </p:sp>
      <p:sp>
        <p:nvSpPr>
          <p:cNvPr id="50" name="Rounded Rectangle 214">
            <a:extLst>
              <a:ext uri="{FF2B5EF4-FFF2-40B4-BE49-F238E27FC236}">
                <a16:creationId xmlns:a16="http://schemas.microsoft.com/office/drawing/2014/main" id="{D0DFB817-3B22-4F89-A93F-CFEA440F90D7}"/>
              </a:ext>
            </a:extLst>
          </p:cNvPr>
          <p:cNvSpPr/>
          <p:nvPr/>
        </p:nvSpPr>
        <p:spPr>
          <a:xfrm>
            <a:off x="6172200" y="2943225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36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43</a:t>
            </a:r>
          </a:p>
        </p:txBody>
      </p:sp>
      <p:sp>
        <p:nvSpPr>
          <p:cNvPr id="51" name="Rounded Rectangle 215">
            <a:extLst>
              <a:ext uri="{FF2B5EF4-FFF2-40B4-BE49-F238E27FC236}">
                <a16:creationId xmlns:a16="http://schemas.microsoft.com/office/drawing/2014/main" id="{8372D212-9972-4D57-AABB-9A1672237F02}"/>
              </a:ext>
            </a:extLst>
          </p:cNvPr>
          <p:cNvSpPr/>
          <p:nvPr/>
        </p:nvSpPr>
        <p:spPr>
          <a:xfrm>
            <a:off x="6172200" y="2943225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36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42</a:t>
            </a:r>
          </a:p>
        </p:txBody>
      </p:sp>
      <p:sp>
        <p:nvSpPr>
          <p:cNvPr id="52" name="Rounded Rectangle 216">
            <a:extLst>
              <a:ext uri="{FF2B5EF4-FFF2-40B4-BE49-F238E27FC236}">
                <a16:creationId xmlns:a16="http://schemas.microsoft.com/office/drawing/2014/main" id="{5CAF7BD3-C1BC-40E1-83FC-07EE5273DE29}"/>
              </a:ext>
            </a:extLst>
          </p:cNvPr>
          <p:cNvSpPr/>
          <p:nvPr/>
        </p:nvSpPr>
        <p:spPr>
          <a:xfrm>
            <a:off x="6172200" y="2943225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36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41</a:t>
            </a:r>
          </a:p>
        </p:txBody>
      </p:sp>
      <p:sp>
        <p:nvSpPr>
          <p:cNvPr id="53" name="Rounded Rectangle 217">
            <a:extLst>
              <a:ext uri="{FF2B5EF4-FFF2-40B4-BE49-F238E27FC236}">
                <a16:creationId xmlns:a16="http://schemas.microsoft.com/office/drawing/2014/main" id="{58893C4A-DD95-4E42-BDAD-8828C0C1F04B}"/>
              </a:ext>
            </a:extLst>
          </p:cNvPr>
          <p:cNvSpPr/>
          <p:nvPr/>
        </p:nvSpPr>
        <p:spPr>
          <a:xfrm>
            <a:off x="6172200" y="2943225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36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40</a:t>
            </a:r>
          </a:p>
        </p:txBody>
      </p:sp>
      <p:sp>
        <p:nvSpPr>
          <p:cNvPr id="54" name="Rounded Rectangle 218">
            <a:extLst>
              <a:ext uri="{FF2B5EF4-FFF2-40B4-BE49-F238E27FC236}">
                <a16:creationId xmlns:a16="http://schemas.microsoft.com/office/drawing/2014/main" id="{D15B4702-FA4D-4E3B-8256-6AA9844AF600}"/>
              </a:ext>
            </a:extLst>
          </p:cNvPr>
          <p:cNvSpPr/>
          <p:nvPr/>
        </p:nvSpPr>
        <p:spPr>
          <a:xfrm>
            <a:off x="6172200" y="2943225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36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39</a:t>
            </a:r>
          </a:p>
        </p:txBody>
      </p:sp>
      <p:sp>
        <p:nvSpPr>
          <p:cNvPr id="55" name="Rounded Rectangle 219">
            <a:extLst>
              <a:ext uri="{FF2B5EF4-FFF2-40B4-BE49-F238E27FC236}">
                <a16:creationId xmlns:a16="http://schemas.microsoft.com/office/drawing/2014/main" id="{A842160A-A2AC-4BF6-8FFB-AC9A81E269EB}"/>
              </a:ext>
            </a:extLst>
          </p:cNvPr>
          <p:cNvSpPr/>
          <p:nvPr/>
        </p:nvSpPr>
        <p:spPr>
          <a:xfrm>
            <a:off x="6172200" y="2943225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36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38</a:t>
            </a:r>
          </a:p>
        </p:txBody>
      </p:sp>
      <p:sp>
        <p:nvSpPr>
          <p:cNvPr id="56" name="Rounded Rectangle 220">
            <a:extLst>
              <a:ext uri="{FF2B5EF4-FFF2-40B4-BE49-F238E27FC236}">
                <a16:creationId xmlns:a16="http://schemas.microsoft.com/office/drawing/2014/main" id="{019C0669-9225-46FC-8149-050CA254F79B}"/>
              </a:ext>
            </a:extLst>
          </p:cNvPr>
          <p:cNvSpPr/>
          <p:nvPr/>
        </p:nvSpPr>
        <p:spPr>
          <a:xfrm>
            <a:off x="6172200" y="2943225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36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37</a:t>
            </a:r>
          </a:p>
        </p:txBody>
      </p:sp>
      <p:sp>
        <p:nvSpPr>
          <p:cNvPr id="57" name="Rounded Rectangle 221">
            <a:extLst>
              <a:ext uri="{FF2B5EF4-FFF2-40B4-BE49-F238E27FC236}">
                <a16:creationId xmlns:a16="http://schemas.microsoft.com/office/drawing/2014/main" id="{CD7631E3-8C8F-4657-B3C5-2D2CB5F8B177}"/>
              </a:ext>
            </a:extLst>
          </p:cNvPr>
          <p:cNvSpPr/>
          <p:nvPr/>
        </p:nvSpPr>
        <p:spPr>
          <a:xfrm>
            <a:off x="6172200" y="2943225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36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36</a:t>
            </a:r>
          </a:p>
        </p:txBody>
      </p:sp>
      <p:sp>
        <p:nvSpPr>
          <p:cNvPr id="58" name="Rounded Rectangle 222">
            <a:extLst>
              <a:ext uri="{FF2B5EF4-FFF2-40B4-BE49-F238E27FC236}">
                <a16:creationId xmlns:a16="http://schemas.microsoft.com/office/drawing/2014/main" id="{BBA605A9-C809-4686-BB6F-37C234316783}"/>
              </a:ext>
            </a:extLst>
          </p:cNvPr>
          <p:cNvSpPr/>
          <p:nvPr/>
        </p:nvSpPr>
        <p:spPr>
          <a:xfrm>
            <a:off x="6172200" y="2943225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36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35</a:t>
            </a:r>
          </a:p>
        </p:txBody>
      </p:sp>
      <p:sp>
        <p:nvSpPr>
          <p:cNvPr id="59" name="Rounded Rectangle 223">
            <a:extLst>
              <a:ext uri="{FF2B5EF4-FFF2-40B4-BE49-F238E27FC236}">
                <a16:creationId xmlns:a16="http://schemas.microsoft.com/office/drawing/2014/main" id="{9AADD2E3-86B2-4AB7-BF1C-587043AED637}"/>
              </a:ext>
            </a:extLst>
          </p:cNvPr>
          <p:cNvSpPr/>
          <p:nvPr/>
        </p:nvSpPr>
        <p:spPr>
          <a:xfrm>
            <a:off x="6172200" y="2943225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36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34</a:t>
            </a:r>
          </a:p>
        </p:txBody>
      </p:sp>
      <p:sp>
        <p:nvSpPr>
          <p:cNvPr id="60" name="Rounded Rectangle 224">
            <a:extLst>
              <a:ext uri="{FF2B5EF4-FFF2-40B4-BE49-F238E27FC236}">
                <a16:creationId xmlns:a16="http://schemas.microsoft.com/office/drawing/2014/main" id="{B472C231-170E-4D92-92A0-7970085F3FA1}"/>
              </a:ext>
            </a:extLst>
          </p:cNvPr>
          <p:cNvSpPr/>
          <p:nvPr/>
        </p:nvSpPr>
        <p:spPr>
          <a:xfrm>
            <a:off x="6172200" y="2943225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36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33</a:t>
            </a:r>
          </a:p>
        </p:txBody>
      </p:sp>
      <p:sp>
        <p:nvSpPr>
          <p:cNvPr id="61" name="Rounded Rectangle 225">
            <a:extLst>
              <a:ext uri="{FF2B5EF4-FFF2-40B4-BE49-F238E27FC236}">
                <a16:creationId xmlns:a16="http://schemas.microsoft.com/office/drawing/2014/main" id="{309F5EF2-1E6A-466D-A154-45E86B17A3F2}"/>
              </a:ext>
            </a:extLst>
          </p:cNvPr>
          <p:cNvSpPr/>
          <p:nvPr/>
        </p:nvSpPr>
        <p:spPr>
          <a:xfrm>
            <a:off x="6172200" y="2943225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36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32</a:t>
            </a:r>
          </a:p>
        </p:txBody>
      </p:sp>
      <p:sp>
        <p:nvSpPr>
          <p:cNvPr id="62" name="Rounded Rectangle 226">
            <a:extLst>
              <a:ext uri="{FF2B5EF4-FFF2-40B4-BE49-F238E27FC236}">
                <a16:creationId xmlns:a16="http://schemas.microsoft.com/office/drawing/2014/main" id="{7D70AC64-9A40-4780-830D-224A0B7DEC66}"/>
              </a:ext>
            </a:extLst>
          </p:cNvPr>
          <p:cNvSpPr/>
          <p:nvPr/>
        </p:nvSpPr>
        <p:spPr>
          <a:xfrm>
            <a:off x="6172200" y="2943225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36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31</a:t>
            </a:r>
          </a:p>
        </p:txBody>
      </p:sp>
      <p:sp>
        <p:nvSpPr>
          <p:cNvPr id="63" name="Rounded Rectangle 227">
            <a:extLst>
              <a:ext uri="{FF2B5EF4-FFF2-40B4-BE49-F238E27FC236}">
                <a16:creationId xmlns:a16="http://schemas.microsoft.com/office/drawing/2014/main" id="{DFCF361B-2B10-4423-9FEB-1D964A125C27}"/>
              </a:ext>
            </a:extLst>
          </p:cNvPr>
          <p:cNvSpPr/>
          <p:nvPr/>
        </p:nvSpPr>
        <p:spPr>
          <a:xfrm>
            <a:off x="6172200" y="2943225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36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30</a:t>
            </a:r>
          </a:p>
        </p:txBody>
      </p:sp>
      <p:sp>
        <p:nvSpPr>
          <p:cNvPr id="64" name="Rounded Rectangle 228">
            <a:extLst>
              <a:ext uri="{FF2B5EF4-FFF2-40B4-BE49-F238E27FC236}">
                <a16:creationId xmlns:a16="http://schemas.microsoft.com/office/drawing/2014/main" id="{E4478754-8EE6-483A-B61D-730F9E5C9CB4}"/>
              </a:ext>
            </a:extLst>
          </p:cNvPr>
          <p:cNvSpPr/>
          <p:nvPr/>
        </p:nvSpPr>
        <p:spPr>
          <a:xfrm>
            <a:off x="6172200" y="2943225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36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29</a:t>
            </a:r>
          </a:p>
        </p:txBody>
      </p:sp>
      <p:sp>
        <p:nvSpPr>
          <p:cNvPr id="65" name="Rounded Rectangle 229">
            <a:extLst>
              <a:ext uri="{FF2B5EF4-FFF2-40B4-BE49-F238E27FC236}">
                <a16:creationId xmlns:a16="http://schemas.microsoft.com/office/drawing/2014/main" id="{B77F927B-5532-41A7-8C89-78118B8D4321}"/>
              </a:ext>
            </a:extLst>
          </p:cNvPr>
          <p:cNvSpPr/>
          <p:nvPr/>
        </p:nvSpPr>
        <p:spPr>
          <a:xfrm>
            <a:off x="6172200" y="2943225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36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28</a:t>
            </a:r>
          </a:p>
        </p:txBody>
      </p:sp>
      <p:sp>
        <p:nvSpPr>
          <p:cNvPr id="66" name="Rounded Rectangle 230">
            <a:extLst>
              <a:ext uri="{FF2B5EF4-FFF2-40B4-BE49-F238E27FC236}">
                <a16:creationId xmlns:a16="http://schemas.microsoft.com/office/drawing/2014/main" id="{5F3A5B1C-8B81-427D-A877-CFD7FA54822A}"/>
              </a:ext>
            </a:extLst>
          </p:cNvPr>
          <p:cNvSpPr/>
          <p:nvPr/>
        </p:nvSpPr>
        <p:spPr>
          <a:xfrm>
            <a:off x="6172200" y="2943225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36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27</a:t>
            </a:r>
          </a:p>
        </p:txBody>
      </p:sp>
      <p:sp>
        <p:nvSpPr>
          <p:cNvPr id="67" name="Rounded Rectangle 231">
            <a:extLst>
              <a:ext uri="{FF2B5EF4-FFF2-40B4-BE49-F238E27FC236}">
                <a16:creationId xmlns:a16="http://schemas.microsoft.com/office/drawing/2014/main" id="{7C4F84B7-3FD2-47FB-A55F-1FE2844F947C}"/>
              </a:ext>
            </a:extLst>
          </p:cNvPr>
          <p:cNvSpPr/>
          <p:nvPr/>
        </p:nvSpPr>
        <p:spPr>
          <a:xfrm>
            <a:off x="6172200" y="2943225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36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26</a:t>
            </a:r>
          </a:p>
        </p:txBody>
      </p:sp>
      <p:sp>
        <p:nvSpPr>
          <p:cNvPr id="68" name="Rounded Rectangle 232">
            <a:extLst>
              <a:ext uri="{FF2B5EF4-FFF2-40B4-BE49-F238E27FC236}">
                <a16:creationId xmlns:a16="http://schemas.microsoft.com/office/drawing/2014/main" id="{F0569C8C-E3E4-4777-AEB3-814D202735C0}"/>
              </a:ext>
            </a:extLst>
          </p:cNvPr>
          <p:cNvSpPr/>
          <p:nvPr/>
        </p:nvSpPr>
        <p:spPr>
          <a:xfrm>
            <a:off x="6172200" y="2943225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36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25</a:t>
            </a:r>
          </a:p>
        </p:txBody>
      </p:sp>
      <p:sp>
        <p:nvSpPr>
          <p:cNvPr id="69" name="Rounded Rectangle 233">
            <a:extLst>
              <a:ext uri="{FF2B5EF4-FFF2-40B4-BE49-F238E27FC236}">
                <a16:creationId xmlns:a16="http://schemas.microsoft.com/office/drawing/2014/main" id="{AED4B574-A015-4A78-8627-584DDF847881}"/>
              </a:ext>
            </a:extLst>
          </p:cNvPr>
          <p:cNvSpPr/>
          <p:nvPr/>
        </p:nvSpPr>
        <p:spPr>
          <a:xfrm>
            <a:off x="6172200" y="2943225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36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24</a:t>
            </a:r>
          </a:p>
        </p:txBody>
      </p:sp>
      <p:sp>
        <p:nvSpPr>
          <p:cNvPr id="70" name="Rounded Rectangle 234">
            <a:extLst>
              <a:ext uri="{FF2B5EF4-FFF2-40B4-BE49-F238E27FC236}">
                <a16:creationId xmlns:a16="http://schemas.microsoft.com/office/drawing/2014/main" id="{DFB878A5-00BC-4AF9-B836-7634CF9416E6}"/>
              </a:ext>
            </a:extLst>
          </p:cNvPr>
          <p:cNvSpPr/>
          <p:nvPr/>
        </p:nvSpPr>
        <p:spPr>
          <a:xfrm>
            <a:off x="6172200" y="2943225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36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23</a:t>
            </a:r>
          </a:p>
        </p:txBody>
      </p:sp>
      <p:sp>
        <p:nvSpPr>
          <p:cNvPr id="71" name="Rounded Rectangle 235">
            <a:extLst>
              <a:ext uri="{FF2B5EF4-FFF2-40B4-BE49-F238E27FC236}">
                <a16:creationId xmlns:a16="http://schemas.microsoft.com/office/drawing/2014/main" id="{059D230D-D2B7-400C-BBE8-51F483E57285}"/>
              </a:ext>
            </a:extLst>
          </p:cNvPr>
          <p:cNvSpPr/>
          <p:nvPr/>
        </p:nvSpPr>
        <p:spPr>
          <a:xfrm>
            <a:off x="6172200" y="2943225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36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22</a:t>
            </a:r>
          </a:p>
        </p:txBody>
      </p:sp>
      <p:sp>
        <p:nvSpPr>
          <p:cNvPr id="72" name="Rounded Rectangle 236">
            <a:extLst>
              <a:ext uri="{FF2B5EF4-FFF2-40B4-BE49-F238E27FC236}">
                <a16:creationId xmlns:a16="http://schemas.microsoft.com/office/drawing/2014/main" id="{15C3647C-C8E3-47C5-A5A5-234879B4CE98}"/>
              </a:ext>
            </a:extLst>
          </p:cNvPr>
          <p:cNvSpPr/>
          <p:nvPr/>
        </p:nvSpPr>
        <p:spPr>
          <a:xfrm>
            <a:off x="6172200" y="2943225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36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21</a:t>
            </a:r>
          </a:p>
        </p:txBody>
      </p:sp>
      <p:sp>
        <p:nvSpPr>
          <p:cNvPr id="73" name="Rounded Rectangle 237">
            <a:extLst>
              <a:ext uri="{FF2B5EF4-FFF2-40B4-BE49-F238E27FC236}">
                <a16:creationId xmlns:a16="http://schemas.microsoft.com/office/drawing/2014/main" id="{90F33626-4527-42AA-9319-5A69974BCBCD}"/>
              </a:ext>
            </a:extLst>
          </p:cNvPr>
          <p:cNvSpPr/>
          <p:nvPr/>
        </p:nvSpPr>
        <p:spPr>
          <a:xfrm>
            <a:off x="6172200" y="2943225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36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</a:t>
            </a:r>
          </a:p>
        </p:txBody>
      </p:sp>
      <p:sp>
        <p:nvSpPr>
          <p:cNvPr id="74" name="Rounded Rectangle 238">
            <a:extLst>
              <a:ext uri="{FF2B5EF4-FFF2-40B4-BE49-F238E27FC236}">
                <a16:creationId xmlns:a16="http://schemas.microsoft.com/office/drawing/2014/main" id="{EACF870B-E775-45B3-AAE2-75238A064647}"/>
              </a:ext>
            </a:extLst>
          </p:cNvPr>
          <p:cNvSpPr/>
          <p:nvPr/>
        </p:nvSpPr>
        <p:spPr>
          <a:xfrm>
            <a:off x="6172200" y="2943225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36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19</a:t>
            </a:r>
          </a:p>
        </p:txBody>
      </p:sp>
      <p:sp>
        <p:nvSpPr>
          <p:cNvPr id="75" name="Rounded Rectangle 239">
            <a:extLst>
              <a:ext uri="{FF2B5EF4-FFF2-40B4-BE49-F238E27FC236}">
                <a16:creationId xmlns:a16="http://schemas.microsoft.com/office/drawing/2014/main" id="{11D3E74F-9F5B-4294-9DA8-10E6D726078E}"/>
              </a:ext>
            </a:extLst>
          </p:cNvPr>
          <p:cNvSpPr/>
          <p:nvPr/>
        </p:nvSpPr>
        <p:spPr>
          <a:xfrm>
            <a:off x="6172200" y="2943225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36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18</a:t>
            </a:r>
          </a:p>
        </p:txBody>
      </p:sp>
      <p:sp>
        <p:nvSpPr>
          <p:cNvPr id="76" name="Rounded Rectangle 240">
            <a:extLst>
              <a:ext uri="{FF2B5EF4-FFF2-40B4-BE49-F238E27FC236}">
                <a16:creationId xmlns:a16="http://schemas.microsoft.com/office/drawing/2014/main" id="{AB64A2AE-CA3A-4BBA-94B3-F7B9646E1B2C}"/>
              </a:ext>
            </a:extLst>
          </p:cNvPr>
          <p:cNvSpPr/>
          <p:nvPr/>
        </p:nvSpPr>
        <p:spPr>
          <a:xfrm>
            <a:off x="6172200" y="2943225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36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17</a:t>
            </a:r>
          </a:p>
        </p:txBody>
      </p:sp>
      <p:sp>
        <p:nvSpPr>
          <p:cNvPr id="77" name="Rounded Rectangle 241">
            <a:extLst>
              <a:ext uri="{FF2B5EF4-FFF2-40B4-BE49-F238E27FC236}">
                <a16:creationId xmlns:a16="http://schemas.microsoft.com/office/drawing/2014/main" id="{238D7B2F-944D-4077-8103-C1D062120588}"/>
              </a:ext>
            </a:extLst>
          </p:cNvPr>
          <p:cNvSpPr/>
          <p:nvPr/>
        </p:nvSpPr>
        <p:spPr>
          <a:xfrm>
            <a:off x="6172200" y="2943225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36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16</a:t>
            </a:r>
          </a:p>
        </p:txBody>
      </p:sp>
      <p:sp>
        <p:nvSpPr>
          <p:cNvPr id="78" name="Rounded Rectangle 242">
            <a:extLst>
              <a:ext uri="{FF2B5EF4-FFF2-40B4-BE49-F238E27FC236}">
                <a16:creationId xmlns:a16="http://schemas.microsoft.com/office/drawing/2014/main" id="{9F7475EA-8A5F-494D-87FD-7E86F096B3F7}"/>
              </a:ext>
            </a:extLst>
          </p:cNvPr>
          <p:cNvSpPr/>
          <p:nvPr/>
        </p:nvSpPr>
        <p:spPr>
          <a:xfrm>
            <a:off x="6172200" y="2943225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36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15</a:t>
            </a:r>
          </a:p>
        </p:txBody>
      </p:sp>
      <p:sp>
        <p:nvSpPr>
          <p:cNvPr id="79" name="Rounded Rectangle 243">
            <a:extLst>
              <a:ext uri="{FF2B5EF4-FFF2-40B4-BE49-F238E27FC236}">
                <a16:creationId xmlns:a16="http://schemas.microsoft.com/office/drawing/2014/main" id="{461177B7-8D42-47C6-B597-F91F5D2D1120}"/>
              </a:ext>
            </a:extLst>
          </p:cNvPr>
          <p:cNvSpPr/>
          <p:nvPr/>
        </p:nvSpPr>
        <p:spPr>
          <a:xfrm>
            <a:off x="6172200" y="2943225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36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14</a:t>
            </a:r>
          </a:p>
        </p:txBody>
      </p:sp>
      <p:sp>
        <p:nvSpPr>
          <p:cNvPr id="80" name="Rounded Rectangle 244">
            <a:extLst>
              <a:ext uri="{FF2B5EF4-FFF2-40B4-BE49-F238E27FC236}">
                <a16:creationId xmlns:a16="http://schemas.microsoft.com/office/drawing/2014/main" id="{7DC1BA43-7CE1-488D-A622-2DDEE52BB380}"/>
              </a:ext>
            </a:extLst>
          </p:cNvPr>
          <p:cNvSpPr/>
          <p:nvPr/>
        </p:nvSpPr>
        <p:spPr>
          <a:xfrm>
            <a:off x="6172200" y="2943225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36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13</a:t>
            </a:r>
          </a:p>
        </p:txBody>
      </p:sp>
      <p:sp>
        <p:nvSpPr>
          <p:cNvPr id="81" name="Rounded Rectangle 245">
            <a:extLst>
              <a:ext uri="{FF2B5EF4-FFF2-40B4-BE49-F238E27FC236}">
                <a16:creationId xmlns:a16="http://schemas.microsoft.com/office/drawing/2014/main" id="{0AB6922E-1FD6-40B8-B7AE-5F9B86974E8E}"/>
              </a:ext>
            </a:extLst>
          </p:cNvPr>
          <p:cNvSpPr/>
          <p:nvPr/>
        </p:nvSpPr>
        <p:spPr>
          <a:xfrm>
            <a:off x="6172200" y="2943225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36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12</a:t>
            </a:r>
          </a:p>
        </p:txBody>
      </p:sp>
      <p:sp>
        <p:nvSpPr>
          <p:cNvPr id="82" name="Rounded Rectangle 246">
            <a:extLst>
              <a:ext uri="{FF2B5EF4-FFF2-40B4-BE49-F238E27FC236}">
                <a16:creationId xmlns:a16="http://schemas.microsoft.com/office/drawing/2014/main" id="{3C7221A9-553F-4261-BC50-061C02602BC5}"/>
              </a:ext>
            </a:extLst>
          </p:cNvPr>
          <p:cNvSpPr/>
          <p:nvPr/>
        </p:nvSpPr>
        <p:spPr>
          <a:xfrm>
            <a:off x="6172200" y="2943225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36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11</a:t>
            </a:r>
          </a:p>
        </p:txBody>
      </p:sp>
      <p:sp>
        <p:nvSpPr>
          <p:cNvPr id="83" name="Rounded Rectangle 247">
            <a:extLst>
              <a:ext uri="{FF2B5EF4-FFF2-40B4-BE49-F238E27FC236}">
                <a16:creationId xmlns:a16="http://schemas.microsoft.com/office/drawing/2014/main" id="{B08C7F3F-C2FC-4C6F-93C8-A43AA8877461}"/>
              </a:ext>
            </a:extLst>
          </p:cNvPr>
          <p:cNvSpPr/>
          <p:nvPr/>
        </p:nvSpPr>
        <p:spPr>
          <a:xfrm>
            <a:off x="6172200" y="2943225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36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10</a:t>
            </a:r>
          </a:p>
        </p:txBody>
      </p:sp>
      <p:sp>
        <p:nvSpPr>
          <p:cNvPr id="84" name="Rounded Rectangle 248">
            <a:extLst>
              <a:ext uri="{FF2B5EF4-FFF2-40B4-BE49-F238E27FC236}">
                <a16:creationId xmlns:a16="http://schemas.microsoft.com/office/drawing/2014/main" id="{A79C10D3-373A-4966-B491-C53EFA2DAF36}"/>
              </a:ext>
            </a:extLst>
          </p:cNvPr>
          <p:cNvSpPr/>
          <p:nvPr/>
        </p:nvSpPr>
        <p:spPr>
          <a:xfrm>
            <a:off x="6172200" y="2943225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36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09</a:t>
            </a:r>
          </a:p>
        </p:txBody>
      </p:sp>
      <p:sp>
        <p:nvSpPr>
          <p:cNvPr id="85" name="Rounded Rectangle 249">
            <a:extLst>
              <a:ext uri="{FF2B5EF4-FFF2-40B4-BE49-F238E27FC236}">
                <a16:creationId xmlns:a16="http://schemas.microsoft.com/office/drawing/2014/main" id="{6B802B9B-1C11-4991-94FB-9473380CB9E1}"/>
              </a:ext>
            </a:extLst>
          </p:cNvPr>
          <p:cNvSpPr/>
          <p:nvPr/>
        </p:nvSpPr>
        <p:spPr>
          <a:xfrm>
            <a:off x="6172200" y="2943225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36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08</a:t>
            </a:r>
          </a:p>
        </p:txBody>
      </p:sp>
      <p:sp>
        <p:nvSpPr>
          <p:cNvPr id="86" name="Rounded Rectangle 250">
            <a:extLst>
              <a:ext uri="{FF2B5EF4-FFF2-40B4-BE49-F238E27FC236}">
                <a16:creationId xmlns:a16="http://schemas.microsoft.com/office/drawing/2014/main" id="{DCDC72E4-CA71-4064-A01D-E855AEA5FCF3}"/>
              </a:ext>
            </a:extLst>
          </p:cNvPr>
          <p:cNvSpPr/>
          <p:nvPr/>
        </p:nvSpPr>
        <p:spPr>
          <a:xfrm>
            <a:off x="6172200" y="2943225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36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07</a:t>
            </a:r>
          </a:p>
        </p:txBody>
      </p:sp>
      <p:sp>
        <p:nvSpPr>
          <p:cNvPr id="87" name="Rounded Rectangle 251">
            <a:extLst>
              <a:ext uri="{FF2B5EF4-FFF2-40B4-BE49-F238E27FC236}">
                <a16:creationId xmlns:a16="http://schemas.microsoft.com/office/drawing/2014/main" id="{42DEB935-BB0D-41E9-BE56-2BD7183C32E6}"/>
              </a:ext>
            </a:extLst>
          </p:cNvPr>
          <p:cNvSpPr/>
          <p:nvPr/>
        </p:nvSpPr>
        <p:spPr>
          <a:xfrm>
            <a:off x="6172200" y="2943225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36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06</a:t>
            </a:r>
          </a:p>
        </p:txBody>
      </p:sp>
      <p:sp>
        <p:nvSpPr>
          <p:cNvPr id="88" name="Rounded Rectangle 252">
            <a:extLst>
              <a:ext uri="{FF2B5EF4-FFF2-40B4-BE49-F238E27FC236}">
                <a16:creationId xmlns:a16="http://schemas.microsoft.com/office/drawing/2014/main" id="{F0D1F511-7BE6-42A6-802E-F2928C6FE3C5}"/>
              </a:ext>
            </a:extLst>
          </p:cNvPr>
          <p:cNvSpPr/>
          <p:nvPr/>
        </p:nvSpPr>
        <p:spPr>
          <a:xfrm>
            <a:off x="6172200" y="2943225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36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05</a:t>
            </a:r>
          </a:p>
        </p:txBody>
      </p:sp>
      <p:sp>
        <p:nvSpPr>
          <p:cNvPr id="89" name="Rounded Rectangle 253">
            <a:extLst>
              <a:ext uri="{FF2B5EF4-FFF2-40B4-BE49-F238E27FC236}">
                <a16:creationId xmlns:a16="http://schemas.microsoft.com/office/drawing/2014/main" id="{A93D3C00-1139-4F3D-B191-9C2E7CE444D2}"/>
              </a:ext>
            </a:extLst>
          </p:cNvPr>
          <p:cNvSpPr/>
          <p:nvPr/>
        </p:nvSpPr>
        <p:spPr>
          <a:xfrm>
            <a:off x="6172200" y="2943225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36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04</a:t>
            </a:r>
          </a:p>
        </p:txBody>
      </p:sp>
      <p:sp>
        <p:nvSpPr>
          <p:cNvPr id="90" name="Rounded Rectangle 254">
            <a:extLst>
              <a:ext uri="{FF2B5EF4-FFF2-40B4-BE49-F238E27FC236}">
                <a16:creationId xmlns:a16="http://schemas.microsoft.com/office/drawing/2014/main" id="{E6CC4BAE-6111-488A-8EBC-5488402E7B68}"/>
              </a:ext>
            </a:extLst>
          </p:cNvPr>
          <p:cNvSpPr/>
          <p:nvPr/>
        </p:nvSpPr>
        <p:spPr>
          <a:xfrm>
            <a:off x="6172200" y="2943225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36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03</a:t>
            </a:r>
          </a:p>
        </p:txBody>
      </p:sp>
      <p:sp>
        <p:nvSpPr>
          <p:cNvPr id="91" name="Rounded Rectangle 255">
            <a:extLst>
              <a:ext uri="{FF2B5EF4-FFF2-40B4-BE49-F238E27FC236}">
                <a16:creationId xmlns:a16="http://schemas.microsoft.com/office/drawing/2014/main" id="{587DEC2E-E32B-4411-8924-FC34ECD749FB}"/>
              </a:ext>
            </a:extLst>
          </p:cNvPr>
          <p:cNvSpPr/>
          <p:nvPr/>
        </p:nvSpPr>
        <p:spPr>
          <a:xfrm>
            <a:off x="6172200" y="2943225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36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02</a:t>
            </a:r>
          </a:p>
        </p:txBody>
      </p:sp>
      <p:sp>
        <p:nvSpPr>
          <p:cNvPr id="92" name="Rounded Rectangle 256">
            <a:extLst>
              <a:ext uri="{FF2B5EF4-FFF2-40B4-BE49-F238E27FC236}">
                <a16:creationId xmlns:a16="http://schemas.microsoft.com/office/drawing/2014/main" id="{685BC518-F40F-42AC-A88A-D890881AD8E1}"/>
              </a:ext>
            </a:extLst>
          </p:cNvPr>
          <p:cNvSpPr/>
          <p:nvPr/>
        </p:nvSpPr>
        <p:spPr>
          <a:xfrm>
            <a:off x="6172200" y="2943225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36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01</a:t>
            </a:r>
          </a:p>
        </p:txBody>
      </p:sp>
      <p:sp>
        <p:nvSpPr>
          <p:cNvPr id="93" name="Rounded Rectangle 257">
            <a:extLst>
              <a:ext uri="{FF2B5EF4-FFF2-40B4-BE49-F238E27FC236}">
                <a16:creationId xmlns:a16="http://schemas.microsoft.com/office/drawing/2014/main" id="{E2291F0F-B86C-4C63-A43F-CD34569B4F14}"/>
              </a:ext>
            </a:extLst>
          </p:cNvPr>
          <p:cNvSpPr/>
          <p:nvPr/>
        </p:nvSpPr>
        <p:spPr>
          <a:xfrm>
            <a:off x="6172200" y="2943225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36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6" name="TextBox 95">
                <a:extLst>
                  <a:ext uri="{FF2B5EF4-FFF2-40B4-BE49-F238E27FC236}">
                    <a16:creationId xmlns:a16="http://schemas.microsoft.com/office/drawing/2014/main" id="{734322F9-C8A3-4851-9E3A-48186048B8C8}"/>
                  </a:ext>
                </a:extLst>
              </p:cNvPr>
              <p:cNvSpPr txBox="1"/>
              <p:nvPr/>
            </p:nvSpPr>
            <p:spPr>
              <a:xfrm>
                <a:off x="2441972" y="4252833"/>
                <a:ext cx="2457450" cy="6561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6858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95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195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95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num>
                        <m:den>
                          <m:r>
                            <a:rPr lang="en-US" sz="195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1950" i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96" name="TextBox 95">
                <a:extLst>
                  <a:ext uri="{FF2B5EF4-FFF2-40B4-BE49-F238E27FC236}">
                    <a16:creationId xmlns:a16="http://schemas.microsoft.com/office/drawing/2014/main" id="{734322F9-C8A3-4851-9E3A-48186048B8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1972" y="4252833"/>
                <a:ext cx="2457450" cy="65614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9C757939-3CF4-44CD-9EF1-002F1D86E7E7}"/>
                  </a:ext>
                </a:extLst>
              </p:cNvPr>
              <p:cNvSpPr txBox="1"/>
              <p:nvPr/>
            </p:nvSpPr>
            <p:spPr>
              <a:xfrm>
                <a:off x="2420477" y="3005515"/>
                <a:ext cx="2457450" cy="6561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6858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95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95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num>
                        <m:den>
                          <m:r>
                            <a:rPr lang="en-US" sz="195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1950" i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9C757939-3CF4-44CD-9EF1-002F1D86E7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0477" y="3005515"/>
                <a:ext cx="2457450" cy="65614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8" name="TextBox 97">
                <a:extLst>
                  <a:ext uri="{FF2B5EF4-FFF2-40B4-BE49-F238E27FC236}">
                    <a16:creationId xmlns:a16="http://schemas.microsoft.com/office/drawing/2014/main" id="{CE34313E-EC9B-4416-AFF3-48FBE7F1B251}"/>
                  </a:ext>
                </a:extLst>
              </p:cNvPr>
              <p:cNvSpPr txBox="1"/>
              <p:nvPr/>
            </p:nvSpPr>
            <p:spPr>
              <a:xfrm>
                <a:off x="2441972" y="3627082"/>
                <a:ext cx="2457450" cy="6621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6858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95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95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195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sz="1950" i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98" name="TextBox 97">
                <a:extLst>
                  <a:ext uri="{FF2B5EF4-FFF2-40B4-BE49-F238E27FC236}">
                    <a16:creationId xmlns:a16="http://schemas.microsoft.com/office/drawing/2014/main" id="{CE34313E-EC9B-4416-AFF3-48FBE7F1B2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1972" y="3627082"/>
                <a:ext cx="2457450" cy="662169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9" name="9convert.com - ĐỒNG HỒ ĐẾM GIỜ 30 GIÂY_480p">
            <a:hlinkClick r:id="" action="ppaction://media"/>
            <a:extLst>
              <a:ext uri="{FF2B5EF4-FFF2-40B4-BE49-F238E27FC236}">
                <a16:creationId xmlns:a16="http://schemas.microsoft.com/office/drawing/2014/main" id="{F7E83288-294F-4CF2-8F16-9ED86F94A1E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727762" y="2819400"/>
            <a:ext cx="1892018" cy="1063482"/>
          </a:xfrm>
          <a:prstGeom prst="rect">
            <a:avLst/>
          </a:prstGeom>
        </p:spPr>
      </p:pic>
      <p:sp>
        <p:nvSpPr>
          <p:cNvPr id="94" name="Cloud 93">
            <a:hlinkClick r:id="rId18" action="ppaction://hlinksldjump"/>
            <a:extLst>
              <a:ext uri="{FF2B5EF4-FFF2-40B4-BE49-F238E27FC236}">
                <a16:creationId xmlns:a16="http://schemas.microsoft.com/office/drawing/2014/main" id="{ACA6AA6A-8135-4980-8608-75CC943D158B}"/>
              </a:ext>
            </a:extLst>
          </p:cNvPr>
          <p:cNvSpPr/>
          <p:nvPr/>
        </p:nvSpPr>
        <p:spPr>
          <a:xfrm>
            <a:off x="7266829" y="4020408"/>
            <a:ext cx="1331642" cy="828675"/>
          </a:xfrm>
          <a:prstGeom prst="cloud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99FF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video>
              <p:cMediaNode vol="80000">
                <p:cTn id="35" fill="hold" display="0">
                  <p:stCondLst>
                    <p:cond delay="indefinite"/>
                  </p:stCondLst>
                </p:cTn>
                <p:tgtEl>
                  <p:spTgt spid="99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theme/theme1.xml><?xml version="1.0" encoding="utf-8"?>
<a:theme xmlns:a="http://schemas.openxmlformats.org/drawingml/2006/main" name="Equity">
  <a:themeElements>
    <a:clrScheme name="Equity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Equity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quity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Ion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Ion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9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3208</TotalTime>
  <Words>1332</Words>
  <Application>Microsoft Office PowerPoint</Application>
  <PresentationFormat>On-screen Show (16:9)</PresentationFormat>
  <Paragraphs>439</Paragraphs>
  <Slides>30</Slides>
  <Notes>11</Notes>
  <HiddenSlides>0</HiddenSlides>
  <MMClips>16</MMClips>
  <ScaleCrop>false</ScaleCrop>
  <HeadingPairs>
    <vt:vector size="6" baseType="variant">
      <vt:variant>
        <vt:lpstr>Fonts Used</vt:lpstr>
      </vt:variant>
      <vt:variant>
        <vt:i4>21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30</vt:i4>
      </vt:variant>
    </vt:vector>
  </HeadingPairs>
  <TitlesOfParts>
    <vt:vector size="60" baseType="lpstr">
      <vt:lpstr>等线</vt:lpstr>
      <vt:lpstr>等线 Light</vt:lpstr>
      <vt:lpstr>微软雅黑</vt:lpstr>
      <vt:lpstr>宋体</vt:lpstr>
      <vt:lpstr>华文新魏</vt:lpstr>
      <vt:lpstr>Agency FB</vt:lpstr>
      <vt:lpstr>Arial</vt:lpstr>
      <vt:lpstr>Calibri</vt:lpstr>
      <vt:lpstr>Calibri Light</vt:lpstr>
      <vt:lpstr>Cambria Math</vt:lpstr>
      <vt:lpstr>Century Gothic</vt:lpstr>
      <vt:lpstr>Franklin Gothic Book</vt:lpstr>
      <vt:lpstr>Open Sans Extrabold</vt:lpstr>
      <vt:lpstr>Perpetua</vt:lpstr>
      <vt:lpstr>Tahoma</vt:lpstr>
      <vt:lpstr>Times New Roman</vt:lpstr>
      <vt:lpstr>Trebuchet MS</vt:lpstr>
      <vt:lpstr>Wingdings 2</vt:lpstr>
      <vt:lpstr>Wingdings 3</vt:lpstr>
      <vt:lpstr>华康海报体W12</vt:lpstr>
      <vt:lpstr>思源黑体 Heavy</vt:lpstr>
      <vt:lpstr>Equity</vt:lpstr>
      <vt:lpstr>Office Theme</vt:lpstr>
      <vt:lpstr>3_Office Theme</vt:lpstr>
      <vt:lpstr>Office 主题​​</vt:lpstr>
      <vt:lpstr>4_Office Theme</vt:lpstr>
      <vt:lpstr>1_Ion</vt:lpstr>
      <vt:lpstr>5_Office Theme</vt:lpstr>
      <vt:lpstr>Facet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Thuan Nguyen Thi My</dc:creator>
  <cp:lastModifiedBy>DELL</cp:lastModifiedBy>
  <cp:revision>424</cp:revision>
  <dcterms:created xsi:type="dcterms:W3CDTF">2021-07-22T17:31:00Z</dcterms:created>
  <dcterms:modified xsi:type="dcterms:W3CDTF">2024-03-16T04:22:15Z</dcterms:modified>
</cp:coreProperties>
</file>