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  <p:sldMasterId id="2147483677" r:id="rId2"/>
    <p:sldMasterId id="2147483689" r:id="rId3"/>
    <p:sldMasterId id="2147483701" r:id="rId4"/>
  </p:sldMasterIdLst>
  <p:notesMasterIdLst>
    <p:notesMasterId r:id="rId25"/>
  </p:notesMasterIdLst>
  <p:sldIdLst>
    <p:sldId id="256" r:id="rId5"/>
    <p:sldId id="257" r:id="rId6"/>
    <p:sldId id="259" r:id="rId7"/>
    <p:sldId id="258" r:id="rId8"/>
    <p:sldId id="265" r:id="rId9"/>
    <p:sldId id="266" r:id="rId10"/>
    <p:sldId id="267" r:id="rId11"/>
    <p:sldId id="268" r:id="rId12"/>
    <p:sldId id="270" r:id="rId13"/>
    <p:sldId id="277" r:id="rId14"/>
    <p:sldId id="274" r:id="rId15"/>
    <p:sldId id="284" r:id="rId16"/>
    <p:sldId id="292" r:id="rId17"/>
    <p:sldId id="293" r:id="rId18"/>
    <p:sldId id="273" r:id="rId19"/>
    <p:sldId id="287" r:id="rId20"/>
    <p:sldId id="288" r:id="rId21"/>
    <p:sldId id="289" r:id="rId22"/>
    <p:sldId id="290" r:id="rId23"/>
    <p:sldId id="295" r:id="rId24"/>
  </p:sldIdLst>
  <p:sldSz cx="9144000" cy="5143500" type="screen16x9"/>
  <p:notesSz cx="6858000" cy="9144000"/>
  <p:embeddedFontLst>
    <p:embeddedFont>
      <p:font typeface="Nunito" charset="0"/>
      <p:regular r:id="rId26"/>
      <p:bold r:id="rId27"/>
      <p:italic r:id="rId28"/>
      <p:boldItalic r:id="rId29"/>
    </p:embeddedFont>
    <p:embeddedFont>
      <p:font typeface="Aharoni" pitchFamily="2" charset="-79"/>
      <p:bold r:id="rId30"/>
    </p:embeddedFont>
    <p:embeddedFont>
      <p:font typeface="Calibri Light" charset="0"/>
      <p:regular r:id="rId31"/>
      <p:italic r:id="rId32"/>
    </p:embeddedFont>
    <p:embeddedFont>
      <p:font typeface="Calibri" pitchFamily="34" charset="0"/>
      <p:regular r:id="rId33"/>
      <p:bold r:id="rId34"/>
      <p:italic r:id="rId35"/>
      <p:boldItalic r:id="rId36"/>
    </p:embeddedFont>
    <p:embeddedFont>
      <p:font typeface="Roboto Condensed Light" charset="0"/>
      <p:regular r:id="rId37"/>
      <p:italic r:id="rId38"/>
    </p:embeddedFont>
    <p:embeddedFont>
      <p:font typeface="Odibee Sans" charset="0"/>
      <p:regular r:id="rId39"/>
    </p:embeddedFont>
    <p:embeddedFont>
      <p:font typeface="Bebas Neue" charset="0"/>
      <p:regular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320D60A7-8CC3-4B2A-A4DE-356CAEBC0FDD}">
  <a:tblStyle styleId="{320D60A7-8CC3-4B2A-A4DE-356CAEBC0FD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font" Target="fonts/font9.fntdata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4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6.fntdata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616075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" name="Google Shape;1742;gdca4aed9f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3" name="Google Shape;1743;gdca4aed9f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7" name="Google Shape;2257;gdaa80c8bc4_0_9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8" name="Google Shape;2258;gdaa80c8bc4_0_9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0" name="Google Shape;2130;gdca4a8c5cd_0_1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1" name="Google Shape;2131;gdca4a8c5cd_0_1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9" name="Google Shape;2399;gdaa80c8bc4_0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0" name="Google Shape;2400;gdaa80c8bc4_0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8" name="Google Shape;1768;gdaa80c8bc4_0_8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9" name="Google Shape;1769;gdaa80c8bc4_0_8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6" name="Google Shape;1796;gdaa80c8bc4_0_9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7" name="Google Shape;1797;gdaa80c8bc4_0_9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4" name="Google Shape;1774;gdca4a8c5cd_0_9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5" name="Google Shape;1775;gdca4a8c5cd_0_9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8" name="Google Shape;1918;gdca4a8c5cd_0_3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9" name="Google Shape;1919;gdca4a8c5cd_0_3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0" name="Google Shape;1960;gdaa80c8bc4_0_9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1" name="Google Shape;1961;gdaa80c8bc4_0_9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" name="Google Shape;1967;gdca4a8c5cd_0_9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8" name="Google Shape;1968;gdca4a8c5cd_0_9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" name="Google Shape;1986;gdca4a8c5cd_0_4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7" name="Google Shape;1987;gdca4a8c5cd_0_4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Google Shape;2052;gdaa80c8bc4_0_9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3" name="Google Shape;2053;gdaa80c8bc4_0_9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4.xml"/><Relationship Id="rId4" Type="http://schemas.openxmlformats.org/officeDocument/2006/relationships/hyperlink" Target="http://bit.ly/2TtBDfr" TargetMode="Externa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0" name="Google Shape;10;p2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Google Shape;53;p2"/>
          <p:cNvSpPr txBox="1">
            <a:spLocks noGrp="1"/>
          </p:cNvSpPr>
          <p:nvPr>
            <p:ph type="ctrTitle"/>
          </p:nvPr>
        </p:nvSpPr>
        <p:spPr>
          <a:xfrm>
            <a:off x="720000" y="1424661"/>
            <a:ext cx="7704000" cy="158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800" b="1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4" name="Google Shape;54;p2"/>
          <p:cNvSpPr txBox="1">
            <a:spLocks noGrp="1"/>
          </p:cNvSpPr>
          <p:nvPr>
            <p:ph type="subTitle" idx="1"/>
          </p:nvPr>
        </p:nvSpPr>
        <p:spPr>
          <a:xfrm>
            <a:off x="720000" y="3133847"/>
            <a:ext cx="7704000" cy="42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 b="1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5" name="Google Shape;55;p2"/>
          <p:cNvSpPr txBox="1">
            <a:spLocks noGrp="1"/>
          </p:cNvSpPr>
          <p:nvPr>
            <p:ph type="subTitle" idx="2"/>
          </p:nvPr>
        </p:nvSpPr>
        <p:spPr>
          <a:xfrm>
            <a:off x="6955350" y="250175"/>
            <a:ext cx="1468500" cy="67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585888" y="-1093962"/>
            <a:ext cx="1149000" cy="2290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>
            <a:off x="713511" y="35711"/>
            <a:ext cx="875098" cy="697376"/>
          </a:xfrm>
          <a:custGeom>
            <a:avLst/>
            <a:gdLst/>
            <a:ahLst/>
            <a:cxnLst/>
            <a:rect l="l" t="t" r="r" b="b"/>
            <a:pathLst>
              <a:path w="26230" h="20903" extrusionOk="0">
                <a:moveTo>
                  <a:pt x="20529" y="298"/>
                </a:moveTo>
                <a:cubicBezTo>
                  <a:pt x="20662" y="298"/>
                  <a:pt x="20797" y="312"/>
                  <a:pt x="20931" y="341"/>
                </a:cubicBezTo>
                <a:cubicBezTo>
                  <a:pt x="21419" y="448"/>
                  <a:pt x="21848" y="745"/>
                  <a:pt x="22122" y="1174"/>
                </a:cubicBezTo>
                <a:cubicBezTo>
                  <a:pt x="25884" y="7020"/>
                  <a:pt x="24182" y="14842"/>
                  <a:pt x="18336" y="18605"/>
                </a:cubicBezTo>
                <a:cubicBezTo>
                  <a:pt x="16300" y="19914"/>
                  <a:pt x="13942" y="20617"/>
                  <a:pt x="11537" y="20617"/>
                </a:cubicBezTo>
                <a:cubicBezTo>
                  <a:pt x="10644" y="20617"/>
                  <a:pt x="9727" y="20510"/>
                  <a:pt x="8846" y="20319"/>
                </a:cubicBezTo>
                <a:cubicBezTo>
                  <a:pt x="5548" y="19605"/>
                  <a:pt x="2727" y="17652"/>
                  <a:pt x="905" y="14819"/>
                </a:cubicBezTo>
                <a:cubicBezTo>
                  <a:pt x="345" y="13937"/>
                  <a:pt x="595" y="12759"/>
                  <a:pt x="1476" y="12199"/>
                </a:cubicBezTo>
                <a:cubicBezTo>
                  <a:pt x="1786" y="11997"/>
                  <a:pt x="2143" y="11902"/>
                  <a:pt x="2500" y="11902"/>
                </a:cubicBezTo>
                <a:cubicBezTo>
                  <a:pt x="2631" y="11902"/>
                  <a:pt x="2762" y="11913"/>
                  <a:pt x="2905" y="11949"/>
                </a:cubicBezTo>
                <a:cubicBezTo>
                  <a:pt x="3393" y="12056"/>
                  <a:pt x="3822" y="12342"/>
                  <a:pt x="4096" y="12771"/>
                </a:cubicBezTo>
                <a:cubicBezTo>
                  <a:pt x="5370" y="14747"/>
                  <a:pt x="7334" y="16116"/>
                  <a:pt x="9644" y="16616"/>
                </a:cubicBezTo>
                <a:cubicBezTo>
                  <a:pt x="10275" y="16754"/>
                  <a:pt x="10912" y="16822"/>
                  <a:pt x="11544" y="16822"/>
                </a:cubicBezTo>
                <a:cubicBezTo>
                  <a:pt x="13214" y="16822"/>
                  <a:pt x="14854" y="16347"/>
                  <a:pt x="16288" y="15414"/>
                </a:cubicBezTo>
                <a:cubicBezTo>
                  <a:pt x="20384" y="12783"/>
                  <a:pt x="21574" y="7318"/>
                  <a:pt x="18943" y="3222"/>
                </a:cubicBezTo>
                <a:cubicBezTo>
                  <a:pt x="18371" y="2341"/>
                  <a:pt x="18621" y="1162"/>
                  <a:pt x="19503" y="603"/>
                </a:cubicBezTo>
                <a:cubicBezTo>
                  <a:pt x="19816" y="402"/>
                  <a:pt x="20167" y="298"/>
                  <a:pt x="20529" y="298"/>
                </a:cubicBezTo>
                <a:close/>
                <a:moveTo>
                  <a:pt x="20512" y="0"/>
                </a:moveTo>
                <a:cubicBezTo>
                  <a:pt x="20101" y="0"/>
                  <a:pt x="19700" y="121"/>
                  <a:pt x="19348" y="352"/>
                </a:cubicBezTo>
                <a:cubicBezTo>
                  <a:pt x="18324" y="1007"/>
                  <a:pt x="18038" y="2365"/>
                  <a:pt x="18693" y="3377"/>
                </a:cubicBezTo>
                <a:cubicBezTo>
                  <a:pt x="21229" y="7330"/>
                  <a:pt x="20086" y="12616"/>
                  <a:pt x="16133" y="15164"/>
                </a:cubicBezTo>
                <a:cubicBezTo>
                  <a:pt x="14738" y="16065"/>
                  <a:pt x="13148" y="16525"/>
                  <a:pt x="11527" y="16525"/>
                </a:cubicBezTo>
                <a:cubicBezTo>
                  <a:pt x="10920" y="16525"/>
                  <a:pt x="10310" y="16460"/>
                  <a:pt x="9704" y="16331"/>
                </a:cubicBezTo>
                <a:cubicBezTo>
                  <a:pt x="7477" y="15842"/>
                  <a:pt x="5572" y="14521"/>
                  <a:pt x="4346" y="12604"/>
                </a:cubicBezTo>
                <a:cubicBezTo>
                  <a:pt x="4024" y="12116"/>
                  <a:pt x="3536" y="11771"/>
                  <a:pt x="2965" y="11651"/>
                </a:cubicBezTo>
                <a:cubicBezTo>
                  <a:pt x="2807" y="11619"/>
                  <a:pt x="2649" y="11602"/>
                  <a:pt x="2491" y="11602"/>
                </a:cubicBezTo>
                <a:cubicBezTo>
                  <a:pt x="2078" y="11602"/>
                  <a:pt x="1672" y="11716"/>
                  <a:pt x="1310" y="11949"/>
                </a:cubicBezTo>
                <a:cubicBezTo>
                  <a:pt x="298" y="12604"/>
                  <a:pt x="0" y="13961"/>
                  <a:pt x="655" y="14973"/>
                </a:cubicBezTo>
                <a:cubicBezTo>
                  <a:pt x="2524" y="17878"/>
                  <a:pt x="5406" y="19879"/>
                  <a:pt x="8775" y="20605"/>
                </a:cubicBezTo>
                <a:cubicBezTo>
                  <a:pt x="9692" y="20807"/>
                  <a:pt x="10620" y="20903"/>
                  <a:pt x="11537" y="20903"/>
                </a:cubicBezTo>
                <a:cubicBezTo>
                  <a:pt x="14002" y="20903"/>
                  <a:pt x="16407" y="20200"/>
                  <a:pt x="18502" y="18843"/>
                </a:cubicBezTo>
                <a:cubicBezTo>
                  <a:pt x="24491" y="14997"/>
                  <a:pt x="26230" y="6996"/>
                  <a:pt x="22372" y="1007"/>
                </a:cubicBezTo>
                <a:cubicBezTo>
                  <a:pt x="22050" y="519"/>
                  <a:pt x="21562" y="174"/>
                  <a:pt x="20991" y="55"/>
                </a:cubicBezTo>
                <a:cubicBezTo>
                  <a:pt x="20831" y="18"/>
                  <a:pt x="20671" y="0"/>
                  <a:pt x="2051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625301" y="40649"/>
            <a:ext cx="863221" cy="687668"/>
          </a:xfrm>
          <a:custGeom>
            <a:avLst/>
            <a:gdLst/>
            <a:ahLst/>
            <a:cxnLst/>
            <a:rect l="l" t="t" r="r" b="b"/>
            <a:pathLst>
              <a:path w="25874" h="20612" extrusionOk="0">
                <a:moveTo>
                  <a:pt x="20350" y="1"/>
                </a:moveTo>
                <a:cubicBezTo>
                  <a:pt x="19973" y="1"/>
                  <a:pt x="19591" y="105"/>
                  <a:pt x="19253" y="324"/>
                </a:cubicBezTo>
                <a:cubicBezTo>
                  <a:pt x="18301" y="931"/>
                  <a:pt x="18027" y="2205"/>
                  <a:pt x="18634" y="3145"/>
                </a:cubicBezTo>
                <a:cubicBezTo>
                  <a:pt x="21230" y="7170"/>
                  <a:pt x="20063" y="12551"/>
                  <a:pt x="16039" y="15135"/>
                </a:cubicBezTo>
                <a:cubicBezTo>
                  <a:pt x="14617" y="16053"/>
                  <a:pt x="13001" y="16524"/>
                  <a:pt x="11354" y="16524"/>
                </a:cubicBezTo>
                <a:cubicBezTo>
                  <a:pt x="10738" y="16524"/>
                  <a:pt x="10118" y="16458"/>
                  <a:pt x="9502" y="16326"/>
                </a:cubicBezTo>
                <a:cubicBezTo>
                  <a:pt x="7240" y="15837"/>
                  <a:pt x="5299" y="14492"/>
                  <a:pt x="4049" y="12539"/>
                </a:cubicBezTo>
                <a:cubicBezTo>
                  <a:pt x="3654" y="11932"/>
                  <a:pt x="2998" y="11601"/>
                  <a:pt x="2331" y="11601"/>
                </a:cubicBezTo>
                <a:cubicBezTo>
                  <a:pt x="1951" y="11601"/>
                  <a:pt x="1568" y="11708"/>
                  <a:pt x="1227" y="11932"/>
                </a:cubicBezTo>
                <a:cubicBezTo>
                  <a:pt x="275" y="12539"/>
                  <a:pt x="1" y="13801"/>
                  <a:pt x="608" y="14754"/>
                </a:cubicBezTo>
                <a:cubicBezTo>
                  <a:pt x="2454" y="17611"/>
                  <a:pt x="5299" y="19588"/>
                  <a:pt x="8633" y="20314"/>
                </a:cubicBezTo>
                <a:cubicBezTo>
                  <a:pt x="9538" y="20517"/>
                  <a:pt x="10455" y="20612"/>
                  <a:pt x="11371" y="20612"/>
                </a:cubicBezTo>
                <a:cubicBezTo>
                  <a:pt x="13788" y="20612"/>
                  <a:pt x="16158" y="19921"/>
                  <a:pt x="18241" y="18576"/>
                </a:cubicBezTo>
                <a:cubicBezTo>
                  <a:pt x="24159" y="14766"/>
                  <a:pt x="25873" y="6860"/>
                  <a:pt x="22075" y="943"/>
                </a:cubicBezTo>
                <a:cubicBezTo>
                  <a:pt x="21686" y="333"/>
                  <a:pt x="21024" y="1"/>
                  <a:pt x="2035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1204072" y="907737"/>
            <a:ext cx="162876" cy="288519"/>
          </a:xfrm>
          <a:custGeom>
            <a:avLst/>
            <a:gdLst/>
            <a:ahLst/>
            <a:cxnLst/>
            <a:rect l="l" t="t" r="r" b="b"/>
            <a:pathLst>
              <a:path w="4882" h="8648" extrusionOk="0">
                <a:moveTo>
                  <a:pt x="821" y="0"/>
                </a:moveTo>
                <a:cubicBezTo>
                  <a:pt x="654" y="0"/>
                  <a:pt x="486" y="55"/>
                  <a:pt x="346" y="170"/>
                </a:cubicBezTo>
                <a:cubicBezTo>
                  <a:pt x="167" y="313"/>
                  <a:pt x="84" y="527"/>
                  <a:pt x="84" y="742"/>
                </a:cubicBezTo>
                <a:cubicBezTo>
                  <a:pt x="84" y="908"/>
                  <a:pt x="131" y="1075"/>
                  <a:pt x="250" y="1218"/>
                </a:cubicBezTo>
                <a:lnTo>
                  <a:pt x="3060" y="4623"/>
                </a:lnTo>
                <a:lnTo>
                  <a:pt x="298" y="7373"/>
                </a:lnTo>
                <a:cubicBezTo>
                  <a:pt x="12" y="7671"/>
                  <a:pt x="0" y="8135"/>
                  <a:pt x="298" y="8433"/>
                </a:cubicBezTo>
                <a:cubicBezTo>
                  <a:pt x="441" y="8576"/>
                  <a:pt x="631" y="8647"/>
                  <a:pt x="822" y="8647"/>
                </a:cubicBezTo>
                <a:cubicBezTo>
                  <a:pt x="1012" y="8647"/>
                  <a:pt x="1203" y="8576"/>
                  <a:pt x="1346" y="8433"/>
                </a:cubicBezTo>
                <a:lnTo>
                  <a:pt x="4584" y="5194"/>
                </a:lnTo>
                <a:cubicBezTo>
                  <a:pt x="4858" y="4933"/>
                  <a:pt x="4882" y="4492"/>
                  <a:pt x="4632" y="4206"/>
                </a:cubicBezTo>
                <a:lnTo>
                  <a:pt x="1393" y="265"/>
                </a:lnTo>
                <a:cubicBezTo>
                  <a:pt x="1246" y="91"/>
                  <a:pt x="1035" y="0"/>
                  <a:pt x="82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953821" y="907737"/>
            <a:ext cx="162876" cy="288519"/>
          </a:xfrm>
          <a:custGeom>
            <a:avLst/>
            <a:gdLst/>
            <a:ahLst/>
            <a:cxnLst/>
            <a:rect l="l" t="t" r="r" b="b"/>
            <a:pathLst>
              <a:path w="4882" h="8648" extrusionOk="0">
                <a:moveTo>
                  <a:pt x="821" y="0"/>
                </a:moveTo>
                <a:cubicBezTo>
                  <a:pt x="655" y="0"/>
                  <a:pt x="486" y="55"/>
                  <a:pt x="346" y="170"/>
                </a:cubicBezTo>
                <a:cubicBezTo>
                  <a:pt x="167" y="313"/>
                  <a:pt x="72" y="527"/>
                  <a:pt x="72" y="742"/>
                </a:cubicBezTo>
                <a:cubicBezTo>
                  <a:pt x="72" y="908"/>
                  <a:pt x="131" y="1075"/>
                  <a:pt x="238" y="1218"/>
                </a:cubicBezTo>
                <a:lnTo>
                  <a:pt x="3060" y="4623"/>
                </a:lnTo>
                <a:lnTo>
                  <a:pt x="298" y="7373"/>
                </a:lnTo>
                <a:cubicBezTo>
                  <a:pt x="0" y="7671"/>
                  <a:pt x="0" y="8135"/>
                  <a:pt x="298" y="8433"/>
                </a:cubicBezTo>
                <a:cubicBezTo>
                  <a:pt x="441" y="8576"/>
                  <a:pt x="628" y="8647"/>
                  <a:pt x="817" y="8647"/>
                </a:cubicBezTo>
                <a:cubicBezTo>
                  <a:pt x="1006" y="8647"/>
                  <a:pt x="1197" y="8576"/>
                  <a:pt x="1346" y="8433"/>
                </a:cubicBezTo>
                <a:lnTo>
                  <a:pt x="4584" y="5194"/>
                </a:lnTo>
                <a:cubicBezTo>
                  <a:pt x="4858" y="4933"/>
                  <a:pt x="4882" y="4492"/>
                  <a:pt x="4632" y="4206"/>
                </a:cubicBezTo>
                <a:lnTo>
                  <a:pt x="1393" y="265"/>
                </a:lnTo>
                <a:cubicBezTo>
                  <a:pt x="1246" y="91"/>
                  <a:pt x="1035" y="0"/>
                  <a:pt x="82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1078929" y="907737"/>
            <a:ext cx="162909" cy="288519"/>
          </a:xfrm>
          <a:custGeom>
            <a:avLst/>
            <a:gdLst/>
            <a:ahLst/>
            <a:cxnLst/>
            <a:rect l="l" t="t" r="r" b="b"/>
            <a:pathLst>
              <a:path w="4883" h="8648" extrusionOk="0">
                <a:moveTo>
                  <a:pt x="822" y="0"/>
                </a:moveTo>
                <a:cubicBezTo>
                  <a:pt x="655" y="0"/>
                  <a:pt x="487" y="55"/>
                  <a:pt x="346" y="170"/>
                </a:cubicBezTo>
                <a:cubicBezTo>
                  <a:pt x="168" y="313"/>
                  <a:pt x="72" y="527"/>
                  <a:pt x="72" y="742"/>
                </a:cubicBezTo>
                <a:cubicBezTo>
                  <a:pt x="72" y="908"/>
                  <a:pt x="132" y="1075"/>
                  <a:pt x="251" y="1218"/>
                </a:cubicBezTo>
                <a:lnTo>
                  <a:pt x="3061" y="4623"/>
                </a:lnTo>
                <a:lnTo>
                  <a:pt x="298" y="7373"/>
                </a:lnTo>
                <a:cubicBezTo>
                  <a:pt x="1" y="7671"/>
                  <a:pt x="1" y="8135"/>
                  <a:pt x="298" y="8433"/>
                </a:cubicBezTo>
                <a:cubicBezTo>
                  <a:pt x="441" y="8576"/>
                  <a:pt x="629" y="8647"/>
                  <a:pt x="818" y="8647"/>
                </a:cubicBezTo>
                <a:cubicBezTo>
                  <a:pt x="1007" y="8647"/>
                  <a:pt x="1197" y="8576"/>
                  <a:pt x="1346" y="8433"/>
                </a:cubicBezTo>
                <a:lnTo>
                  <a:pt x="4585" y="5194"/>
                </a:lnTo>
                <a:cubicBezTo>
                  <a:pt x="4859" y="4933"/>
                  <a:pt x="4882" y="4492"/>
                  <a:pt x="4632" y="4206"/>
                </a:cubicBezTo>
                <a:lnTo>
                  <a:pt x="1394" y="265"/>
                </a:lnTo>
                <a:cubicBezTo>
                  <a:pt x="1247" y="91"/>
                  <a:pt x="1035" y="0"/>
                  <a:pt x="82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3514300" y="-437925"/>
            <a:ext cx="1222500" cy="1222500"/>
          </a:xfrm>
          <a:prstGeom prst="donut">
            <a:avLst>
              <a:gd name="adj" fmla="val 25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2"/>
          <p:cNvGrpSpPr/>
          <p:nvPr/>
        </p:nvGrpSpPr>
        <p:grpSpPr>
          <a:xfrm>
            <a:off x="194863" y="3229838"/>
            <a:ext cx="1354800" cy="1751375"/>
            <a:chOff x="194863" y="3229838"/>
            <a:chExt cx="1354800" cy="1751375"/>
          </a:xfrm>
        </p:grpSpPr>
        <p:sp>
          <p:nvSpPr>
            <p:cNvPr id="64" name="Google Shape;64;p2"/>
            <p:cNvSpPr/>
            <p:nvPr/>
          </p:nvSpPr>
          <p:spPr>
            <a:xfrm>
              <a:off x="194863" y="3229850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94863" y="3625841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94863" y="4021831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194863" y="4417822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194863" y="4813813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788563" y="3229838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788563" y="3625828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788563" y="4021819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788563" y="4417809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788563" y="4813800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382263" y="3229838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382263" y="3625828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382263" y="4021819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382263" y="4417809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382263" y="4813800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" name="Google Shape;79;p2"/>
          <p:cNvSpPr/>
          <p:nvPr/>
        </p:nvSpPr>
        <p:spPr>
          <a:xfrm>
            <a:off x="7472404" y="4027598"/>
            <a:ext cx="156375" cy="155882"/>
          </a:xfrm>
          <a:custGeom>
            <a:avLst/>
            <a:gdLst/>
            <a:ahLst/>
            <a:cxnLst/>
            <a:rect l="l" t="t" r="r" b="b"/>
            <a:pathLst>
              <a:path w="3811" h="3799" extrusionOk="0">
                <a:moveTo>
                  <a:pt x="1906" y="0"/>
                </a:moveTo>
                <a:cubicBezTo>
                  <a:pt x="858" y="0"/>
                  <a:pt x="1" y="846"/>
                  <a:pt x="1" y="1893"/>
                </a:cubicBezTo>
                <a:cubicBezTo>
                  <a:pt x="1" y="2953"/>
                  <a:pt x="858" y="3798"/>
                  <a:pt x="1906" y="3798"/>
                </a:cubicBezTo>
                <a:cubicBezTo>
                  <a:pt x="2954" y="3798"/>
                  <a:pt x="3811" y="2953"/>
                  <a:pt x="3811" y="1893"/>
                </a:cubicBezTo>
                <a:cubicBezTo>
                  <a:pt x="3811" y="846"/>
                  <a:pt x="2954" y="0"/>
                  <a:pt x="19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6916175" y="3775875"/>
            <a:ext cx="2116500" cy="1222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" name="Google Shape;81;p2"/>
          <p:cNvGrpSpPr/>
          <p:nvPr/>
        </p:nvGrpSpPr>
        <p:grpSpPr>
          <a:xfrm>
            <a:off x="7819649" y="3794986"/>
            <a:ext cx="1182803" cy="1184280"/>
            <a:chOff x="5623313" y="1574950"/>
            <a:chExt cx="720650" cy="721550"/>
          </a:xfrm>
        </p:grpSpPr>
        <p:sp>
          <p:nvSpPr>
            <p:cNvPr id="82" name="Google Shape;82;p2"/>
            <p:cNvSpPr/>
            <p:nvPr/>
          </p:nvSpPr>
          <p:spPr>
            <a:xfrm>
              <a:off x="5967688" y="1574950"/>
              <a:ext cx="309300" cy="150650"/>
            </a:xfrm>
            <a:custGeom>
              <a:avLst/>
              <a:gdLst/>
              <a:ahLst/>
              <a:cxnLst/>
              <a:rect l="l" t="t" r="r" b="b"/>
              <a:pathLst>
                <a:path w="12372" h="6026" extrusionOk="0">
                  <a:moveTo>
                    <a:pt x="644" y="1"/>
                  </a:moveTo>
                  <a:cubicBezTo>
                    <a:pt x="429" y="1"/>
                    <a:pt x="215" y="13"/>
                    <a:pt x="1" y="25"/>
                  </a:cubicBezTo>
                  <a:lnTo>
                    <a:pt x="12371" y="6025"/>
                  </a:lnTo>
                  <a:cubicBezTo>
                    <a:pt x="11990" y="5490"/>
                    <a:pt x="11585" y="5002"/>
                    <a:pt x="11145" y="4525"/>
                  </a:cubicBezTo>
                  <a:lnTo>
                    <a:pt x="1941" y="60"/>
                  </a:lnTo>
                  <a:cubicBezTo>
                    <a:pt x="1513" y="25"/>
                    <a:pt x="1084" y="1"/>
                    <a:pt x="6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5859638" y="1588050"/>
              <a:ext cx="467350" cy="235775"/>
            </a:xfrm>
            <a:custGeom>
              <a:avLst/>
              <a:gdLst/>
              <a:ahLst/>
              <a:cxnLst/>
              <a:rect l="l" t="t" r="r" b="b"/>
              <a:pathLst>
                <a:path w="18694" h="9431" extrusionOk="0">
                  <a:moveTo>
                    <a:pt x="1108" y="1"/>
                  </a:moveTo>
                  <a:cubicBezTo>
                    <a:pt x="739" y="108"/>
                    <a:pt x="358" y="227"/>
                    <a:pt x="1" y="358"/>
                  </a:cubicBezTo>
                  <a:lnTo>
                    <a:pt x="18693" y="9431"/>
                  </a:lnTo>
                  <a:cubicBezTo>
                    <a:pt x="18574" y="9061"/>
                    <a:pt x="18432" y="8692"/>
                    <a:pt x="18289" y="8335"/>
                  </a:cubicBezTo>
                  <a:lnTo>
                    <a:pt x="11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5784938" y="1622300"/>
              <a:ext cx="558425" cy="283675"/>
            </a:xfrm>
            <a:custGeom>
              <a:avLst/>
              <a:gdLst/>
              <a:ahLst/>
              <a:cxnLst/>
              <a:rect l="l" t="t" r="r" b="b"/>
              <a:pathLst>
                <a:path w="22337" h="11347" extrusionOk="0">
                  <a:moveTo>
                    <a:pt x="810" y="0"/>
                  </a:moveTo>
                  <a:cubicBezTo>
                    <a:pt x="536" y="155"/>
                    <a:pt x="262" y="321"/>
                    <a:pt x="0" y="500"/>
                  </a:cubicBezTo>
                  <a:lnTo>
                    <a:pt x="22336" y="11347"/>
                  </a:lnTo>
                  <a:cubicBezTo>
                    <a:pt x="22313" y="11025"/>
                    <a:pt x="22277" y="10704"/>
                    <a:pt x="22229" y="10394"/>
                  </a:cubicBezTo>
                  <a:lnTo>
                    <a:pt x="8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5728088" y="1666650"/>
              <a:ext cx="615875" cy="312550"/>
            </a:xfrm>
            <a:custGeom>
              <a:avLst/>
              <a:gdLst/>
              <a:ahLst/>
              <a:cxnLst/>
              <a:rect l="l" t="t" r="r" b="b"/>
              <a:pathLst>
                <a:path w="24635" h="12502" extrusionOk="0">
                  <a:moveTo>
                    <a:pt x="631" y="0"/>
                  </a:moveTo>
                  <a:cubicBezTo>
                    <a:pt x="417" y="191"/>
                    <a:pt x="203" y="381"/>
                    <a:pt x="0" y="583"/>
                  </a:cubicBezTo>
                  <a:lnTo>
                    <a:pt x="24563" y="12502"/>
                  </a:lnTo>
                  <a:cubicBezTo>
                    <a:pt x="24598" y="12216"/>
                    <a:pt x="24622" y="11942"/>
                    <a:pt x="24634" y="11644"/>
                  </a:cubicBezTo>
                  <a:lnTo>
                    <a:pt x="6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5684613" y="1717825"/>
              <a:ext cx="648625" cy="328350"/>
            </a:xfrm>
            <a:custGeom>
              <a:avLst/>
              <a:gdLst/>
              <a:ahLst/>
              <a:cxnLst/>
              <a:rect l="l" t="t" r="r" b="b"/>
              <a:pathLst>
                <a:path w="25945" h="13134" extrusionOk="0">
                  <a:moveTo>
                    <a:pt x="477" y="1"/>
                  </a:moveTo>
                  <a:cubicBezTo>
                    <a:pt x="310" y="215"/>
                    <a:pt x="156" y="430"/>
                    <a:pt x="1" y="656"/>
                  </a:cubicBezTo>
                  <a:lnTo>
                    <a:pt x="25718" y="13133"/>
                  </a:lnTo>
                  <a:cubicBezTo>
                    <a:pt x="25802" y="12883"/>
                    <a:pt x="25873" y="12622"/>
                    <a:pt x="25945" y="12360"/>
                  </a:cubicBezTo>
                  <a:lnTo>
                    <a:pt x="4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5652463" y="1774675"/>
              <a:ext cx="657850" cy="333125"/>
            </a:xfrm>
            <a:custGeom>
              <a:avLst/>
              <a:gdLst/>
              <a:ahLst/>
              <a:cxnLst/>
              <a:rect l="l" t="t" r="r" b="b"/>
              <a:pathLst>
                <a:path w="26314" h="13325" extrusionOk="0">
                  <a:moveTo>
                    <a:pt x="346" y="1"/>
                  </a:moveTo>
                  <a:cubicBezTo>
                    <a:pt x="227" y="239"/>
                    <a:pt x="108" y="477"/>
                    <a:pt x="1" y="727"/>
                  </a:cubicBezTo>
                  <a:lnTo>
                    <a:pt x="25957" y="13324"/>
                  </a:lnTo>
                  <a:cubicBezTo>
                    <a:pt x="26088" y="13086"/>
                    <a:pt x="26207" y="12848"/>
                    <a:pt x="26314" y="12598"/>
                  </a:cubicBezTo>
                  <a:lnTo>
                    <a:pt x="3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5631938" y="1836900"/>
              <a:ext cx="644450" cy="326550"/>
            </a:xfrm>
            <a:custGeom>
              <a:avLst/>
              <a:gdLst/>
              <a:ahLst/>
              <a:cxnLst/>
              <a:rect l="l" t="t" r="r" b="b"/>
              <a:pathLst>
                <a:path w="25778" h="13062" extrusionOk="0">
                  <a:moveTo>
                    <a:pt x="203" y="0"/>
                  </a:moveTo>
                  <a:cubicBezTo>
                    <a:pt x="119" y="262"/>
                    <a:pt x="60" y="536"/>
                    <a:pt x="0" y="798"/>
                  </a:cubicBezTo>
                  <a:lnTo>
                    <a:pt x="25277" y="13062"/>
                  </a:lnTo>
                  <a:cubicBezTo>
                    <a:pt x="25444" y="12859"/>
                    <a:pt x="25611" y="12633"/>
                    <a:pt x="25777" y="12419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5623313" y="1905050"/>
              <a:ext cx="607225" cy="308700"/>
            </a:xfrm>
            <a:custGeom>
              <a:avLst/>
              <a:gdLst/>
              <a:ahLst/>
              <a:cxnLst/>
              <a:rect l="l" t="t" r="r" b="b"/>
              <a:pathLst>
                <a:path w="24289" h="12348" extrusionOk="0">
                  <a:moveTo>
                    <a:pt x="48" y="1"/>
                  </a:moveTo>
                  <a:cubicBezTo>
                    <a:pt x="24" y="287"/>
                    <a:pt x="12" y="584"/>
                    <a:pt x="0" y="870"/>
                  </a:cubicBezTo>
                  <a:lnTo>
                    <a:pt x="23634" y="12348"/>
                  </a:lnTo>
                  <a:cubicBezTo>
                    <a:pt x="23860" y="12157"/>
                    <a:pt x="24075" y="11967"/>
                    <a:pt x="24289" y="11764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5625688" y="1979775"/>
              <a:ext cx="545325" cy="276550"/>
            </a:xfrm>
            <a:custGeom>
              <a:avLst/>
              <a:gdLst/>
              <a:ahLst/>
              <a:cxnLst/>
              <a:rect l="l" t="t" r="r" b="b"/>
              <a:pathLst>
                <a:path w="21813" h="11062" extrusionOk="0">
                  <a:moveTo>
                    <a:pt x="0" y="0"/>
                  </a:moveTo>
                  <a:cubicBezTo>
                    <a:pt x="48" y="322"/>
                    <a:pt x="96" y="643"/>
                    <a:pt x="155" y="965"/>
                  </a:cubicBezTo>
                  <a:lnTo>
                    <a:pt x="20955" y="11061"/>
                  </a:lnTo>
                  <a:cubicBezTo>
                    <a:pt x="21253" y="10906"/>
                    <a:pt x="21539" y="10752"/>
                    <a:pt x="21813" y="1058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5646513" y="2064000"/>
              <a:ext cx="445625" cy="224175"/>
            </a:xfrm>
            <a:custGeom>
              <a:avLst/>
              <a:gdLst/>
              <a:ahLst/>
              <a:cxnLst/>
              <a:rect l="l" t="t" r="r" b="b"/>
              <a:pathLst>
                <a:path w="17825" h="8967" extrusionOk="0">
                  <a:moveTo>
                    <a:pt x="1" y="1"/>
                  </a:moveTo>
                  <a:lnTo>
                    <a:pt x="1" y="1"/>
                  </a:lnTo>
                  <a:cubicBezTo>
                    <a:pt x="144" y="382"/>
                    <a:pt x="310" y="763"/>
                    <a:pt x="477" y="1120"/>
                  </a:cubicBezTo>
                  <a:lnTo>
                    <a:pt x="16634" y="8966"/>
                  </a:lnTo>
                  <a:cubicBezTo>
                    <a:pt x="17039" y="8871"/>
                    <a:pt x="17432" y="8764"/>
                    <a:pt x="17824" y="864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5707238" y="2167600"/>
              <a:ext cx="265550" cy="128900"/>
            </a:xfrm>
            <a:custGeom>
              <a:avLst/>
              <a:gdLst/>
              <a:ahLst/>
              <a:cxnLst/>
              <a:rect l="l" t="t" r="r" b="b"/>
              <a:pathLst>
                <a:path w="10622" h="5156" extrusionOk="0">
                  <a:moveTo>
                    <a:pt x="1" y="0"/>
                  </a:moveTo>
                  <a:lnTo>
                    <a:pt x="1" y="0"/>
                  </a:lnTo>
                  <a:cubicBezTo>
                    <a:pt x="525" y="619"/>
                    <a:pt x="1096" y="1191"/>
                    <a:pt x="1715" y="1727"/>
                  </a:cubicBezTo>
                  <a:lnTo>
                    <a:pt x="8228" y="4882"/>
                  </a:lnTo>
                  <a:cubicBezTo>
                    <a:pt x="9014" y="5037"/>
                    <a:pt x="9811" y="5132"/>
                    <a:pt x="10621" y="515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2"/>
          <p:cNvSpPr/>
          <p:nvPr/>
        </p:nvSpPr>
        <p:spPr>
          <a:xfrm>
            <a:off x="7149966" y="4531279"/>
            <a:ext cx="344960" cy="345453"/>
          </a:xfrm>
          <a:custGeom>
            <a:avLst/>
            <a:gdLst/>
            <a:ahLst/>
            <a:cxnLst/>
            <a:rect l="l" t="t" r="r" b="b"/>
            <a:pathLst>
              <a:path w="8407" h="8419" extrusionOk="0">
                <a:moveTo>
                  <a:pt x="1" y="1"/>
                </a:moveTo>
                <a:lnTo>
                  <a:pt x="1" y="8418"/>
                </a:lnTo>
                <a:lnTo>
                  <a:pt x="8406" y="8418"/>
                </a:lnTo>
                <a:lnTo>
                  <a:pt x="840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"/>
          <p:cNvSpPr/>
          <p:nvPr/>
        </p:nvSpPr>
        <p:spPr>
          <a:xfrm>
            <a:off x="7032734" y="4455573"/>
            <a:ext cx="357639" cy="357639"/>
          </a:xfrm>
          <a:custGeom>
            <a:avLst/>
            <a:gdLst/>
            <a:ahLst/>
            <a:cxnLst/>
            <a:rect l="l" t="t" r="r" b="b"/>
            <a:pathLst>
              <a:path w="8716" h="8716" extrusionOk="0">
                <a:moveTo>
                  <a:pt x="8418" y="298"/>
                </a:moveTo>
                <a:lnTo>
                  <a:pt x="8418" y="8418"/>
                </a:lnTo>
                <a:lnTo>
                  <a:pt x="298" y="8418"/>
                </a:lnTo>
                <a:lnTo>
                  <a:pt x="298" y="298"/>
                </a:lnTo>
                <a:close/>
                <a:moveTo>
                  <a:pt x="0" y="0"/>
                </a:moveTo>
                <a:lnTo>
                  <a:pt x="0" y="8715"/>
                </a:lnTo>
                <a:lnTo>
                  <a:pt x="8716" y="8715"/>
                </a:lnTo>
                <a:lnTo>
                  <a:pt x="871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"/>
          <p:cNvSpPr/>
          <p:nvPr/>
        </p:nvSpPr>
        <p:spPr>
          <a:xfrm>
            <a:off x="7108933" y="4001214"/>
            <a:ext cx="81614" cy="81614"/>
          </a:xfrm>
          <a:custGeom>
            <a:avLst/>
            <a:gdLst/>
            <a:ahLst/>
            <a:cxnLst/>
            <a:rect l="l" t="t" r="r" b="b"/>
            <a:pathLst>
              <a:path w="1989" h="1989" extrusionOk="0">
                <a:moveTo>
                  <a:pt x="1001" y="0"/>
                </a:moveTo>
                <a:cubicBezTo>
                  <a:pt x="441" y="0"/>
                  <a:pt x="1" y="441"/>
                  <a:pt x="1" y="989"/>
                </a:cubicBezTo>
                <a:cubicBezTo>
                  <a:pt x="1" y="1548"/>
                  <a:pt x="453" y="1989"/>
                  <a:pt x="1001" y="1989"/>
                </a:cubicBezTo>
                <a:cubicBezTo>
                  <a:pt x="1548" y="1989"/>
                  <a:pt x="1989" y="1548"/>
                  <a:pt x="1989" y="989"/>
                </a:cubicBezTo>
                <a:cubicBezTo>
                  <a:pt x="1989" y="441"/>
                  <a:pt x="1548" y="0"/>
                  <a:pt x="100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"/>
          <p:cNvSpPr txBox="1">
            <a:spLocks noGrp="1"/>
          </p:cNvSpPr>
          <p:nvPr>
            <p:ph type="subTitle" idx="3"/>
          </p:nvPr>
        </p:nvSpPr>
        <p:spPr>
          <a:xfrm>
            <a:off x="720000" y="3628038"/>
            <a:ext cx="7704000" cy="3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FF7DAC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_1"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7" name="Google Shape;1447;p25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448" name="Google Shape;1448;p25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25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25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25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25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25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25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25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25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25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25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25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25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25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25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25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25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25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25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25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25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25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25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25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25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25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25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5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5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5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25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25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25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25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25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25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25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25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25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25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25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25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25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1" name="Google Shape;1491;p25"/>
          <p:cNvSpPr txBox="1">
            <a:spLocks noGrp="1"/>
          </p:cNvSpPr>
          <p:nvPr>
            <p:ph type="title"/>
          </p:nvPr>
        </p:nvSpPr>
        <p:spPr>
          <a:xfrm>
            <a:off x="311700" y="540000"/>
            <a:ext cx="85206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492" name="Google Shape;1492;p25"/>
          <p:cNvGrpSpPr/>
          <p:nvPr/>
        </p:nvGrpSpPr>
        <p:grpSpPr>
          <a:xfrm>
            <a:off x="96380" y="1017589"/>
            <a:ext cx="623614" cy="606022"/>
            <a:chOff x="5109838" y="3156700"/>
            <a:chExt cx="306625" cy="297975"/>
          </a:xfrm>
        </p:grpSpPr>
        <p:sp>
          <p:nvSpPr>
            <p:cNvPr id="1493" name="Google Shape;1493;p25"/>
            <p:cNvSpPr/>
            <p:nvPr/>
          </p:nvSpPr>
          <p:spPr>
            <a:xfrm>
              <a:off x="5246763" y="3180825"/>
              <a:ext cx="65525" cy="273850"/>
            </a:xfrm>
            <a:custGeom>
              <a:avLst/>
              <a:gdLst/>
              <a:ahLst/>
              <a:cxnLst/>
              <a:rect l="l" t="t" r="r" b="b"/>
              <a:pathLst>
                <a:path w="2621" h="10954" extrusionOk="0">
                  <a:moveTo>
                    <a:pt x="1" y="0"/>
                  </a:moveTo>
                  <a:lnTo>
                    <a:pt x="1" y="10954"/>
                  </a:lnTo>
                  <a:lnTo>
                    <a:pt x="2620" y="10954"/>
                  </a:lnTo>
                  <a:lnTo>
                    <a:pt x="26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25"/>
            <p:cNvSpPr/>
            <p:nvPr/>
          </p:nvSpPr>
          <p:spPr>
            <a:xfrm>
              <a:off x="5142888" y="3285000"/>
              <a:ext cx="273575" cy="65500"/>
            </a:xfrm>
            <a:custGeom>
              <a:avLst/>
              <a:gdLst/>
              <a:ahLst/>
              <a:cxnLst/>
              <a:rect l="l" t="t" r="r" b="b"/>
              <a:pathLst>
                <a:path w="10943" h="2620" extrusionOk="0">
                  <a:moveTo>
                    <a:pt x="0" y="0"/>
                  </a:moveTo>
                  <a:lnTo>
                    <a:pt x="0" y="2620"/>
                  </a:lnTo>
                  <a:lnTo>
                    <a:pt x="10942" y="2620"/>
                  </a:lnTo>
                  <a:lnTo>
                    <a:pt x="109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25"/>
            <p:cNvSpPr/>
            <p:nvPr/>
          </p:nvSpPr>
          <p:spPr>
            <a:xfrm>
              <a:off x="5214038" y="3156700"/>
              <a:ext cx="65500" cy="273575"/>
            </a:xfrm>
            <a:custGeom>
              <a:avLst/>
              <a:gdLst/>
              <a:ahLst/>
              <a:cxnLst/>
              <a:rect l="l" t="t" r="r" b="b"/>
              <a:pathLst>
                <a:path w="2620" h="10943" extrusionOk="0">
                  <a:moveTo>
                    <a:pt x="0" y="1"/>
                  </a:moveTo>
                  <a:lnTo>
                    <a:pt x="0" y="10942"/>
                  </a:lnTo>
                  <a:lnTo>
                    <a:pt x="2619" y="10942"/>
                  </a:lnTo>
                  <a:lnTo>
                    <a:pt x="2619" y="1"/>
                  </a:lnTo>
                  <a:close/>
                </a:path>
              </a:pathLst>
            </a:custGeom>
            <a:solidFill>
              <a:srgbClr val="2DD5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25"/>
            <p:cNvSpPr/>
            <p:nvPr/>
          </p:nvSpPr>
          <p:spPr>
            <a:xfrm>
              <a:off x="5109838" y="3260575"/>
              <a:ext cx="273875" cy="65525"/>
            </a:xfrm>
            <a:custGeom>
              <a:avLst/>
              <a:gdLst/>
              <a:ahLst/>
              <a:cxnLst/>
              <a:rect l="l" t="t" r="r" b="b"/>
              <a:pathLst>
                <a:path w="10955" h="2621" extrusionOk="0">
                  <a:moveTo>
                    <a:pt x="1" y="1"/>
                  </a:moveTo>
                  <a:lnTo>
                    <a:pt x="1" y="2620"/>
                  </a:lnTo>
                  <a:lnTo>
                    <a:pt x="10955" y="2620"/>
                  </a:lnTo>
                  <a:lnTo>
                    <a:pt x="10955" y="1"/>
                  </a:lnTo>
                  <a:close/>
                </a:path>
              </a:pathLst>
            </a:custGeom>
            <a:solidFill>
              <a:srgbClr val="2DD5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7" name="Google Shape;1497;p25"/>
          <p:cNvSpPr/>
          <p:nvPr/>
        </p:nvSpPr>
        <p:spPr>
          <a:xfrm>
            <a:off x="7811300" y="-60875"/>
            <a:ext cx="1369500" cy="707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98" name="Google Shape;1498;p25"/>
          <p:cNvGrpSpPr/>
          <p:nvPr/>
        </p:nvGrpSpPr>
        <p:grpSpPr>
          <a:xfrm>
            <a:off x="8669511" y="3396313"/>
            <a:ext cx="267174" cy="1422379"/>
            <a:chOff x="2277938" y="3169500"/>
            <a:chExt cx="76825" cy="409000"/>
          </a:xfrm>
        </p:grpSpPr>
        <p:sp>
          <p:nvSpPr>
            <p:cNvPr id="1499" name="Google Shape;1499;p25"/>
            <p:cNvSpPr/>
            <p:nvPr/>
          </p:nvSpPr>
          <p:spPr>
            <a:xfrm>
              <a:off x="2297288" y="3183800"/>
              <a:ext cx="57475" cy="57450"/>
            </a:xfrm>
            <a:custGeom>
              <a:avLst/>
              <a:gdLst/>
              <a:ahLst/>
              <a:cxnLst/>
              <a:rect l="l" t="t" r="r" b="b"/>
              <a:pathLst>
                <a:path w="2299" h="2298" extrusionOk="0">
                  <a:moveTo>
                    <a:pt x="1144" y="0"/>
                  </a:moveTo>
                  <a:cubicBezTo>
                    <a:pt x="513" y="0"/>
                    <a:pt x="1" y="512"/>
                    <a:pt x="1" y="1143"/>
                  </a:cubicBezTo>
                  <a:cubicBezTo>
                    <a:pt x="1" y="1786"/>
                    <a:pt x="513" y="2298"/>
                    <a:pt x="1144" y="2298"/>
                  </a:cubicBezTo>
                  <a:cubicBezTo>
                    <a:pt x="1787" y="2298"/>
                    <a:pt x="2299" y="1786"/>
                    <a:pt x="2299" y="1143"/>
                  </a:cubicBezTo>
                  <a:cubicBezTo>
                    <a:pt x="2299" y="512"/>
                    <a:pt x="1787" y="0"/>
                    <a:pt x="1144" y="0"/>
                  </a:cubicBez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25"/>
            <p:cNvSpPr/>
            <p:nvPr/>
          </p:nvSpPr>
          <p:spPr>
            <a:xfrm>
              <a:off x="2297288" y="3296000"/>
              <a:ext cx="57475" cy="57775"/>
            </a:xfrm>
            <a:custGeom>
              <a:avLst/>
              <a:gdLst/>
              <a:ahLst/>
              <a:cxnLst/>
              <a:rect l="l" t="t" r="r" b="b"/>
              <a:pathLst>
                <a:path w="2299" h="2311" extrusionOk="0">
                  <a:moveTo>
                    <a:pt x="1144" y="1"/>
                  </a:moveTo>
                  <a:cubicBezTo>
                    <a:pt x="513" y="1"/>
                    <a:pt x="1" y="513"/>
                    <a:pt x="1" y="1156"/>
                  </a:cubicBezTo>
                  <a:cubicBezTo>
                    <a:pt x="1" y="1787"/>
                    <a:pt x="513" y="2311"/>
                    <a:pt x="1144" y="2311"/>
                  </a:cubicBezTo>
                  <a:cubicBezTo>
                    <a:pt x="1787" y="2311"/>
                    <a:pt x="2299" y="1787"/>
                    <a:pt x="2299" y="1156"/>
                  </a:cubicBezTo>
                  <a:cubicBezTo>
                    <a:pt x="2299" y="513"/>
                    <a:pt x="1787" y="1"/>
                    <a:pt x="1144" y="1"/>
                  </a:cubicBez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25"/>
            <p:cNvSpPr/>
            <p:nvPr/>
          </p:nvSpPr>
          <p:spPr>
            <a:xfrm>
              <a:off x="2297288" y="3408525"/>
              <a:ext cx="57475" cy="57475"/>
            </a:xfrm>
            <a:custGeom>
              <a:avLst/>
              <a:gdLst/>
              <a:ahLst/>
              <a:cxnLst/>
              <a:rect l="l" t="t" r="r" b="b"/>
              <a:pathLst>
                <a:path w="2299" h="2299" extrusionOk="0">
                  <a:moveTo>
                    <a:pt x="1144" y="0"/>
                  </a:moveTo>
                  <a:cubicBezTo>
                    <a:pt x="513" y="0"/>
                    <a:pt x="1" y="512"/>
                    <a:pt x="1" y="1143"/>
                  </a:cubicBezTo>
                  <a:cubicBezTo>
                    <a:pt x="1" y="1786"/>
                    <a:pt x="513" y="2298"/>
                    <a:pt x="1144" y="2298"/>
                  </a:cubicBezTo>
                  <a:cubicBezTo>
                    <a:pt x="1787" y="2298"/>
                    <a:pt x="2299" y="1786"/>
                    <a:pt x="2299" y="1143"/>
                  </a:cubicBezTo>
                  <a:cubicBezTo>
                    <a:pt x="2299" y="512"/>
                    <a:pt x="1787" y="0"/>
                    <a:pt x="1144" y="0"/>
                  </a:cubicBez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25"/>
            <p:cNvSpPr/>
            <p:nvPr/>
          </p:nvSpPr>
          <p:spPr>
            <a:xfrm>
              <a:off x="2297288" y="3520725"/>
              <a:ext cx="57475" cy="57775"/>
            </a:xfrm>
            <a:custGeom>
              <a:avLst/>
              <a:gdLst/>
              <a:ahLst/>
              <a:cxnLst/>
              <a:rect l="l" t="t" r="r" b="b"/>
              <a:pathLst>
                <a:path w="2299" h="2311" extrusionOk="0">
                  <a:moveTo>
                    <a:pt x="1144" y="1"/>
                  </a:moveTo>
                  <a:cubicBezTo>
                    <a:pt x="513" y="1"/>
                    <a:pt x="1" y="513"/>
                    <a:pt x="1" y="1156"/>
                  </a:cubicBezTo>
                  <a:cubicBezTo>
                    <a:pt x="1" y="1787"/>
                    <a:pt x="513" y="2311"/>
                    <a:pt x="1144" y="2311"/>
                  </a:cubicBezTo>
                  <a:cubicBezTo>
                    <a:pt x="1787" y="2311"/>
                    <a:pt x="2299" y="1787"/>
                    <a:pt x="2299" y="1156"/>
                  </a:cubicBezTo>
                  <a:cubicBezTo>
                    <a:pt x="2299" y="513"/>
                    <a:pt x="1787" y="1"/>
                    <a:pt x="1144" y="1"/>
                  </a:cubicBez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25"/>
            <p:cNvSpPr/>
            <p:nvPr/>
          </p:nvSpPr>
          <p:spPr>
            <a:xfrm>
              <a:off x="2277938" y="3169500"/>
              <a:ext cx="57775" cy="57475"/>
            </a:xfrm>
            <a:custGeom>
              <a:avLst/>
              <a:gdLst/>
              <a:ahLst/>
              <a:cxnLst/>
              <a:rect l="l" t="t" r="r" b="b"/>
              <a:pathLst>
                <a:path w="2311" h="2299" extrusionOk="0">
                  <a:moveTo>
                    <a:pt x="1156" y="1"/>
                  </a:moveTo>
                  <a:cubicBezTo>
                    <a:pt x="525" y="1"/>
                    <a:pt x="1" y="513"/>
                    <a:pt x="1" y="1144"/>
                  </a:cubicBezTo>
                  <a:cubicBezTo>
                    <a:pt x="1" y="1787"/>
                    <a:pt x="525" y="2298"/>
                    <a:pt x="1156" y="2298"/>
                  </a:cubicBezTo>
                  <a:cubicBezTo>
                    <a:pt x="1799" y="2298"/>
                    <a:pt x="2311" y="1787"/>
                    <a:pt x="2311" y="1144"/>
                  </a:cubicBezTo>
                  <a:cubicBezTo>
                    <a:pt x="2311" y="513"/>
                    <a:pt x="1799" y="1"/>
                    <a:pt x="11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25"/>
            <p:cNvSpPr/>
            <p:nvPr/>
          </p:nvSpPr>
          <p:spPr>
            <a:xfrm>
              <a:off x="2277938" y="3281725"/>
              <a:ext cx="57775" cy="57775"/>
            </a:xfrm>
            <a:custGeom>
              <a:avLst/>
              <a:gdLst/>
              <a:ahLst/>
              <a:cxnLst/>
              <a:rect l="l" t="t" r="r" b="b"/>
              <a:pathLst>
                <a:path w="2311" h="2311" extrusionOk="0">
                  <a:moveTo>
                    <a:pt x="1156" y="0"/>
                  </a:moveTo>
                  <a:cubicBezTo>
                    <a:pt x="525" y="0"/>
                    <a:pt x="1" y="512"/>
                    <a:pt x="1" y="1155"/>
                  </a:cubicBezTo>
                  <a:cubicBezTo>
                    <a:pt x="1" y="1786"/>
                    <a:pt x="525" y="2310"/>
                    <a:pt x="1156" y="2310"/>
                  </a:cubicBezTo>
                  <a:cubicBezTo>
                    <a:pt x="1799" y="2310"/>
                    <a:pt x="2311" y="1786"/>
                    <a:pt x="2311" y="1155"/>
                  </a:cubicBezTo>
                  <a:cubicBezTo>
                    <a:pt x="2311" y="512"/>
                    <a:pt x="1799" y="0"/>
                    <a:pt x="11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25"/>
            <p:cNvSpPr/>
            <p:nvPr/>
          </p:nvSpPr>
          <p:spPr>
            <a:xfrm>
              <a:off x="2277938" y="3394225"/>
              <a:ext cx="57775" cy="57475"/>
            </a:xfrm>
            <a:custGeom>
              <a:avLst/>
              <a:gdLst/>
              <a:ahLst/>
              <a:cxnLst/>
              <a:rect l="l" t="t" r="r" b="b"/>
              <a:pathLst>
                <a:path w="2311" h="2299" extrusionOk="0">
                  <a:moveTo>
                    <a:pt x="1156" y="1"/>
                  </a:moveTo>
                  <a:cubicBezTo>
                    <a:pt x="525" y="1"/>
                    <a:pt x="1" y="513"/>
                    <a:pt x="1" y="1144"/>
                  </a:cubicBezTo>
                  <a:cubicBezTo>
                    <a:pt x="1" y="1787"/>
                    <a:pt x="525" y="2299"/>
                    <a:pt x="1156" y="2299"/>
                  </a:cubicBezTo>
                  <a:cubicBezTo>
                    <a:pt x="1799" y="2299"/>
                    <a:pt x="2311" y="1787"/>
                    <a:pt x="2311" y="1144"/>
                  </a:cubicBezTo>
                  <a:cubicBezTo>
                    <a:pt x="2311" y="513"/>
                    <a:pt x="1799" y="1"/>
                    <a:pt x="11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25"/>
            <p:cNvSpPr/>
            <p:nvPr/>
          </p:nvSpPr>
          <p:spPr>
            <a:xfrm>
              <a:off x="2277938" y="3506450"/>
              <a:ext cx="57775" cy="57775"/>
            </a:xfrm>
            <a:custGeom>
              <a:avLst/>
              <a:gdLst/>
              <a:ahLst/>
              <a:cxnLst/>
              <a:rect l="l" t="t" r="r" b="b"/>
              <a:pathLst>
                <a:path w="2311" h="2311" extrusionOk="0">
                  <a:moveTo>
                    <a:pt x="1156" y="0"/>
                  </a:moveTo>
                  <a:cubicBezTo>
                    <a:pt x="525" y="0"/>
                    <a:pt x="1" y="512"/>
                    <a:pt x="1" y="1155"/>
                  </a:cubicBezTo>
                  <a:cubicBezTo>
                    <a:pt x="1" y="1786"/>
                    <a:pt x="525" y="2310"/>
                    <a:pt x="1156" y="2310"/>
                  </a:cubicBezTo>
                  <a:cubicBezTo>
                    <a:pt x="1799" y="2310"/>
                    <a:pt x="2311" y="1786"/>
                    <a:pt x="2311" y="1155"/>
                  </a:cubicBezTo>
                  <a:cubicBezTo>
                    <a:pt x="2311" y="512"/>
                    <a:pt x="1799" y="0"/>
                    <a:pt x="11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_2">
    <p:spTree>
      <p:nvGrpSpPr>
        <p:cNvPr id="1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8" name="Google Shape;1508;p26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509" name="Google Shape;1509;p26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26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6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26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26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6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26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26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6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6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26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6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26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26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26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26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26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26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26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26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26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26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26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26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26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26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26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26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26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26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26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26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26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26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26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26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26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26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26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26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26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6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6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2" name="Google Shape;1552;p26"/>
          <p:cNvSpPr txBox="1">
            <a:spLocks noGrp="1"/>
          </p:cNvSpPr>
          <p:nvPr>
            <p:ph type="title"/>
          </p:nvPr>
        </p:nvSpPr>
        <p:spPr>
          <a:xfrm>
            <a:off x="311700" y="540000"/>
            <a:ext cx="85206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553" name="Google Shape;1553;p26"/>
          <p:cNvGrpSpPr/>
          <p:nvPr/>
        </p:nvGrpSpPr>
        <p:grpSpPr>
          <a:xfrm>
            <a:off x="-699300" y="-41321"/>
            <a:ext cx="9979375" cy="5138698"/>
            <a:chOff x="-699300" y="-41321"/>
            <a:chExt cx="9979375" cy="5138698"/>
          </a:xfrm>
        </p:grpSpPr>
        <p:grpSp>
          <p:nvGrpSpPr>
            <p:cNvPr id="1554" name="Google Shape;1554;p26"/>
            <p:cNvGrpSpPr/>
            <p:nvPr/>
          </p:nvGrpSpPr>
          <p:grpSpPr>
            <a:xfrm rot="10800000">
              <a:off x="8310038" y="-41321"/>
              <a:ext cx="970037" cy="1254160"/>
              <a:chOff x="194863" y="3229838"/>
              <a:chExt cx="1354800" cy="1751375"/>
            </a:xfrm>
          </p:grpSpPr>
          <p:sp>
            <p:nvSpPr>
              <p:cNvPr id="1555" name="Google Shape;1555;p26"/>
              <p:cNvSpPr/>
              <p:nvPr/>
            </p:nvSpPr>
            <p:spPr>
              <a:xfrm>
                <a:off x="194863" y="3229850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26"/>
              <p:cNvSpPr/>
              <p:nvPr/>
            </p:nvSpPr>
            <p:spPr>
              <a:xfrm>
                <a:off x="194863" y="3625841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26"/>
              <p:cNvSpPr/>
              <p:nvPr/>
            </p:nvSpPr>
            <p:spPr>
              <a:xfrm>
                <a:off x="194863" y="4021831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26"/>
              <p:cNvSpPr/>
              <p:nvPr/>
            </p:nvSpPr>
            <p:spPr>
              <a:xfrm>
                <a:off x="194863" y="4417822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26"/>
              <p:cNvSpPr/>
              <p:nvPr/>
            </p:nvSpPr>
            <p:spPr>
              <a:xfrm>
                <a:off x="194863" y="4813813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26"/>
              <p:cNvSpPr/>
              <p:nvPr/>
            </p:nvSpPr>
            <p:spPr>
              <a:xfrm>
                <a:off x="788563" y="322983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26"/>
              <p:cNvSpPr/>
              <p:nvPr/>
            </p:nvSpPr>
            <p:spPr>
              <a:xfrm>
                <a:off x="788563" y="362582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26"/>
              <p:cNvSpPr/>
              <p:nvPr/>
            </p:nvSpPr>
            <p:spPr>
              <a:xfrm>
                <a:off x="788563" y="402181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26"/>
              <p:cNvSpPr/>
              <p:nvPr/>
            </p:nvSpPr>
            <p:spPr>
              <a:xfrm>
                <a:off x="788563" y="441780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26"/>
              <p:cNvSpPr/>
              <p:nvPr/>
            </p:nvSpPr>
            <p:spPr>
              <a:xfrm>
                <a:off x="788563" y="4813800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26"/>
              <p:cNvSpPr/>
              <p:nvPr/>
            </p:nvSpPr>
            <p:spPr>
              <a:xfrm>
                <a:off x="1382263" y="322983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26"/>
              <p:cNvSpPr/>
              <p:nvPr/>
            </p:nvSpPr>
            <p:spPr>
              <a:xfrm>
                <a:off x="1382263" y="362582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26"/>
              <p:cNvSpPr/>
              <p:nvPr/>
            </p:nvSpPr>
            <p:spPr>
              <a:xfrm>
                <a:off x="1382263" y="402181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" name="Google Shape;1568;p26"/>
              <p:cNvSpPr/>
              <p:nvPr/>
            </p:nvSpPr>
            <p:spPr>
              <a:xfrm>
                <a:off x="1382263" y="441780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26"/>
              <p:cNvSpPr/>
              <p:nvPr/>
            </p:nvSpPr>
            <p:spPr>
              <a:xfrm>
                <a:off x="1382263" y="4813800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70" name="Google Shape;1570;p26"/>
            <p:cNvGrpSpPr/>
            <p:nvPr/>
          </p:nvGrpSpPr>
          <p:grpSpPr>
            <a:xfrm>
              <a:off x="-88333" y="4424596"/>
              <a:ext cx="1364421" cy="510100"/>
              <a:chOff x="6532638" y="1585075"/>
              <a:chExt cx="619150" cy="170300"/>
            </a:xfrm>
          </p:grpSpPr>
          <p:sp>
            <p:nvSpPr>
              <p:cNvPr id="1571" name="Google Shape;1571;p26"/>
              <p:cNvSpPr/>
              <p:nvPr/>
            </p:nvSpPr>
            <p:spPr>
              <a:xfrm>
                <a:off x="6532638" y="1585075"/>
                <a:ext cx="61915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24766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24766" y="6811"/>
                    </a:lnTo>
                    <a:lnTo>
                      <a:pt x="2476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26"/>
              <p:cNvSpPr/>
              <p:nvPr/>
            </p:nvSpPr>
            <p:spPr>
              <a:xfrm>
                <a:off x="6555263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" name="Google Shape;1573;p26"/>
              <p:cNvSpPr/>
              <p:nvPr/>
            </p:nvSpPr>
            <p:spPr>
              <a:xfrm>
                <a:off x="6595738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" name="Google Shape;1574;p26"/>
              <p:cNvSpPr/>
              <p:nvPr/>
            </p:nvSpPr>
            <p:spPr>
              <a:xfrm>
                <a:off x="6636238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26"/>
              <p:cNvSpPr/>
              <p:nvPr/>
            </p:nvSpPr>
            <p:spPr>
              <a:xfrm>
                <a:off x="6676713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" name="Google Shape;1576;p26"/>
              <p:cNvSpPr/>
              <p:nvPr/>
            </p:nvSpPr>
            <p:spPr>
              <a:xfrm>
                <a:off x="6717188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" name="Google Shape;1577;p26"/>
              <p:cNvSpPr/>
              <p:nvPr/>
            </p:nvSpPr>
            <p:spPr>
              <a:xfrm>
                <a:off x="6757663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" name="Google Shape;1578;p26"/>
              <p:cNvSpPr/>
              <p:nvPr/>
            </p:nvSpPr>
            <p:spPr>
              <a:xfrm>
                <a:off x="6798163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" name="Google Shape;1579;p26"/>
              <p:cNvSpPr/>
              <p:nvPr/>
            </p:nvSpPr>
            <p:spPr>
              <a:xfrm>
                <a:off x="6838638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" name="Google Shape;1580;p26"/>
              <p:cNvSpPr/>
              <p:nvPr/>
            </p:nvSpPr>
            <p:spPr>
              <a:xfrm>
                <a:off x="6879113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26"/>
              <p:cNvSpPr/>
              <p:nvPr/>
            </p:nvSpPr>
            <p:spPr>
              <a:xfrm>
                <a:off x="6919588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26"/>
              <p:cNvSpPr/>
              <p:nvPr/>
            </p:nvSpPr>
            <p:spPr>
              <a:xfrm>
                <a:off x="6960088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26"/>
              <p:cNvSpPr/>
              <p:nvPr/>
            </p:nvSpPr>
            <p:spPr>
              <a:xfrm>
                <a:off x="7000563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26"/>
              <p:cNvSpPr/>
              <p:nvPr/>
            </p:nvSpPr>
            <p:spPr>
              <a:xfrm>
                <a:off x="7041038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26"/>
              <p:cNvSpPr/>
              <p:nvPr/>
            </p:nvSpPr>
            <p:spPr>
              <a:xfrm>
                <a:off x="7081213" y="1585075"/>
                <a:ext cx="146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85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84" y="6811"/>
                    </a:lnTo>
                    <a:lnTo>
                      <a:pt x="584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26"/>
              <p:cNvSpPr/>
              <p:nvPr/>
            </p:nvSpPr>
            <p:spPr>
              <a:xfrm>
                <a:off x="7121713" y="1585075"/>
                <a:ext cx="146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84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84" y="6811"/>
                    </a:lnTo>
                    <a:lnTo>
                      <a:pt x="584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87" name="Google Shape;1587;p26"/>
            <p:cNvGrpSpPr/>
            <p:nvPr/>
          </p:nvGrpSpPr>
          <p:grpSpPr>
            <a:xfrm>
              <a:off x="8128576" y="4261914"/>
              <a:ext cx="859777" cy="835462"/>
              <a:chOff x="5109838" y="3156700"/>
              <a:chExt cx="306625" cy="297975"/>
            </a:xfrm>
          </p:grpSpPr>
          <p:sp>
            <p:nvSpPr>
              <p:cNvPr id="1588" name="Google Shape;1588;p26"/>
              <p:cNvSpPr/>
              <p:nvPr/>
            </p:nvSpPr>
            <p:spPr>
              <a:xfrm>
                <a:off x="5246763" y="3180825"/>
                <a:ext cx="65525" cy="273850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10954" extrusionOk="0">
                    <a:moveTo>
                      <a:pt x="1" y="0"/>
                    </a:moveTo>
                    <a:lnTo>
                      <a:pt x="1" y="10954"/>
                    </a:lnTo>
                    <a:lnTo>
                      <a:pt x="2620" y="10954"/>
                    </a:lnTo>
                    <a:lnTo>
                      <a:pt x="26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26"/>
              <p:cNvSpPr/>
              <p:nvPr/>
            </p:nvSpPr>
            <p:spPr>
              <a:xfrm>
                <a:off x="5142888" y="3285000"/>
                <a:ext cx="273575" cy="65500"/>
              </a:xfrm>
              <a:custGeom>
                <a:avLst/>
                <a:gdLst/>
                <a:ahLst/>
                <a:cxnLst/>
                <a:rect l="l" t="t" r="r" b="b"/>
                <a:pathLst>
                  <a:path w="10943" h="2620" extrusionOk="0">
                    <a:moveTo>
                      <a:pt x="0" y="0"/>
                    </a:moveTo>
                    <a:lnTo>
                      <a:pt x="0" y="2620"/>
                    </a:lnTo>
                    <a:lnTo>
                      <a:pt x="10942" y="2620"/>
                    </a:lnTo>
                    <a:lnTo>
                      <a:pt x="1094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26"/>
              <p:cNvSpPr/>
              <p:nvPr/>
            </p:nvSpPr>
            <p:spPr>
              <a:xfrm>
                <a:off x="5214038" y="3156700"/>
                <a:ext cx="65500" cy="273575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10943" extrusionOk="0">
                    <a:moveTo>
                      <a:pt x="0" y="1"/>
                    </a:moveTo>
                    <a:lnTo>
                      <a:pt x="0" y="10942"/>
                    </a:lnTo>
                    <a:lnTo>
                      <a:pt x="2619" y="10942"/>
                    </a:lnTo>
                    <a:lnTo>
                      <a:pt x="261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26"/>
              <p:cNvSpPr/>
              <p:nvPr/>
            </p:nvSpPr>
            <p:spPr>
              <a:xfrm>
                <a:off x="5109838" y="3260575"/>
                <a:ext cx="273875" cy="65525"/>
              </a:xfrm>
              <a:custGeom>
                <a:avLst/>
                <a:gdLst/>
                <a:ahLst/>
                <a:cxnLst/>
                <a:rect l="l" t="t" r="r" b="b"/>
                <a:pathLst>
                  <a:path w="10955" h="2621" extrusionOk="0">
                    <a:moveTo>
                      <a:pt x="1" y="1"/>
                    </a:moveTo>
                    <a:lnTo>
                      <a:pt x="1" y="2620"/>
                    </a:lnTo>
                    <a:lnTo>
                      <a:pt x="10955" y="2620"/>
                    </a:lnTo>
                    <a:lnTo>
                      <a:pt x="1095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92" name="Google Shape;1592;p26"/>
            <p:cNvSpPr/>
            <p:nvPr/>
          </p:nvSpPr>
          <p:spPr>
            <a:xfrm>
              <a:off x="-699300" y="242575"/>
              <a:ext cx="1419300" cy="1419300"/>
            </a:xfrm>
            <a:prstGeom prst="donut">
              <a:avLst>
                <a:gd name="adj" fmla="val 25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4" name="Google Shape;1594;p27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grpSp>
          <p:nvGrpSpPr>
            <p:cNvPr id="1595" name="Google Shape;1595;p27"/>
            <p:cNvGrpSpPr/>
            <p:nvPr/>
          </p:nvGrpSpPr>
          <p:grpSpPr>
            <a:xfrm>
              <a:off x="-99500" y="0"/>
              <a:ext cx="9280299" cy="5143438"/>
              <a:chOff x="-99500" y="0"/>
              <a:chExt cx="9280299" cy="5143438"/>
            </a:xfrm>
          </p:grpSpPr>
          <p:sp>
            <p:nvSpPr>
              <p:cNvPr id="1596" name="Google Shape;1596;p27"/>
              <p:cNvSpPr/>
              <p:nvPr/>
            </p:nvSpPr>
            <p:spPr>
              <a:xfrm>
                <a:off x="212325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27"/>
              <p:cNvSpPr/>
              <p:nvPr/>
            </p:nvSpPr>
            <p:spPr>
              <a:xfrm>
                <a:off x="484408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27"/>
              <p:cNvSpPr/>
              <p:nvPr/>
            </p:nvSpPr>
            <p:spPr>
              <a:xfrm>
                <a:off x="757115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27"/>
              <p:cNvSpPr/>
              <p:nvPr/>
            </p:nvSpPr>
            <p:spPr>
              <a:xfrm>
                <a:off x="1029198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27"/>
              <p:cNvSpPr/>
              <p:nvPr/>
            </p:nvSpPr>
            <p:spPr>
              <a:xfrm>
                <a:off x="1301857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27"/>
              <p:cNvSpPr/>
              <p:nvPr/>
            </p:nvSpPr>
            <p:spPr>
              <a:xfrm>
                <a:off x="1573988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27"/>
              <p:cNvSpPr/>
              <p:nvPr/>
            </p:nvSpPr>
            <p:spPr>
              <a:xfrm>
                <a:off x="184664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27"/>
              <p:cNvSpPr/>
              <p:nvPr/>
            </p:nvSpPr>
            <p:spPr>
              <a:xfrm>
                <a:off x="2119306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27"/>
              <p:cNvSpPr/>
              <p:nvPr/>
            </p:nvSpPr>
            <p:spPr>
              <a:xfrm>
                <a:off x="239143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27"/>
              <p:cNvSpPr/>
              <p:nvPr/>
            </p:nvSpPr>
            <p:spPr>
              <a:xfrm>
                <a:off x="2664096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27"/>
              <p:cNvSpPr/>
              <p:nvPr/>
            </p:nvSpPr>
            <p:spPr>
              <a:xfrm>
                <a:off x="2936179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27"/>
              <p:cNvSpPr/>
              <p:nvPr/>
            </p:nvSpPr>
            <p:spPr>
              <a:xfrm>
                <a:off x="320888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1" y="1"/>
                    </a:lnTo>
                    <a:lnTo>
                      <a:pt x="71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27"/>
              <p:cNvSpPr/>
              <p:nvPr/>
            </p:nvSpPr>
            <p:spPr>
              <a:xfrm>
                <a:off x="348097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27"/>
              <p:cNvSpPr/>
              <p:nvPr/>
            </p:nvSpPr>
            <p:spPr>
              <a:xfrm>
                <a:off x="3753048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27"/>
              <p:cNvSpPr/>
              <p:nvPr/>
            </p:nvSpPr>
            <p:spPr>
              <a:xfrm>
                <a:off x="4025131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27"/>
              <p:cNvSpPr/>
              <p:nvPr/>
            </p:nvSpPr>
            <p:spPr>
              <a:xfrm>
                <a:off x="4297838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27"/>
              <p:cNvSpPr/>
              <p:nvPr/>
            </p:nvSpPr>
            <p:spPr>
              <a:xfrm>
                <a:off x="4569921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27"/>
              <p:cNvSpPr/>
              <p:nvPr/>
            </p:nvSpPr>
            <p:spPr>
              <a:xfrm>
                <a:off x="4842580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27"/>
              <p:cNvSpPr/>
              <p:nvPr/>
            </p:nvSpPr>
            <p:spPr>
              <a:xfrm>
                <a:off x="5114711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27"/>
              <p:cNvSpPr/>
              <p:nvPr/>
            </p:nvSpPr>
            <p:spPr>
              <a:xfrm>
                <a:off x="538737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27"/>
              <p:cNvSpPr/>
              <p:nvPr/>
            </p:nvSpPr>
            <p:spPr>
              <a:xfrm>
                <a:off x="5660029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27"/>
              <p:cNvSpPr/>
              <p:nvPr/>
            </p:nvSpPr>
            <p:spPr>
              <a:xfrm>
                <a:off x="593216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27"/>
              <p:cNvSpPr/>
              <p:nvPr/>
            </p:nvSpPr>
            <p:spPr>
              <a:xfrm>
                <a:off x="6204819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27"/>
              <p:cNvSpPr/>
              <p:nvPr/>
            </p:nvSpPr>
            <p:spPr>
              <a:xfrm>
                <a:off x="6476902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27"/>
              <p:cNvSpPr/>
              <p:nvPr/>
            </p:nvSpPr>
            <p:spPr>
              <a:xfrm>
                <a:off x="6749609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1" y="1"/>
                    </a:lnTo>
                    <a:lnTo>
                      <a:pt x="71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27"/>
              <p:cNvSpPr/>
              <p:nvPr/>
            </p:nvSpPr>
            <p:spPr>
              <a:xfrm>
                <a:off x="7021692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27"/>
              <p:cNvSpPr/>
              <p:nvPr/>
            </p:nvSpPr>
            <p:spPr>
              <a:xfrm>
                <a:off x="7293771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27"/>
              <p:cNvSpPr/>
              <p:nvPr/>
            </p:nvSpPr>
            <p:spPr>
              <a:xfrm>
                <a:off x="7565854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27"/>
              <p:cNvSpPr/>
              <p:nvPr/>
            </p:nvSpPr>
            <p:spPr>
              <a:xfrm>
                <a:off x="7838561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27"/>
              <p:cNvSpPr/>
              <p:nvPr/>
            </p:nvSpPr>
            <p:spPr>
              <a:xfrm>
                <a:off x="8110644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27"/>
              <p:cNvSpPr/>
              <p:nvPr/>
            </p:nvSpPr>
            <p:spPr>
              <a:xfrm>
                <a:off x="8383303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27"/>
              <p:cNvSpPr/>
              <p:nvPr/>
            </p:nvSpPr>
            <p:spPr>
              <a:xfrm>
                <a:off x="8655434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27"/>
              <p:cNvSpPr/>
              <p:nvPr/>
            </p:nvSpPr>
            <p:spPr>
              <a:xfrm>
                <a:off x="8928093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27"/>
              <p:cNvSpPr/>
              <p:nvPr/>
            </p:nvSpPr>
            <p:spPr>
              <a:xfrm>
                <a:off x="-99500" y="1344112"/>
                <a:ext cx="9280299" cy="3457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2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27"/>
              <p:cNvSpPr/>
              <p:nvPr/>
            </p:nvSpPr>
            <p:spPr>
              <a:xfrm>
                <a:off x="-99500" y="1616195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27"/>
              <p:cNvSpPr/>
              <p:nvPr/>
            </p:nvSpPr>
            <p:spPr>
              <a:xfrm>
                <a:off x="-99500" y="1888854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27"/>
              <p:cNvSpPr/>
              <p:nvPr/>
            </p:nvSpPr>
            <p:spPr>
              <a:xfrm>
                <a:off x="-99500" y="2160985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27"/>
              <p:cNvSpPr/>
              <p:nvPr/>
            </p:nvSpPr>
            <p:spPr>
              <a:xfrm>
                <a:off x="-99500" y="2433644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27"/>
              <p:cNvSpPr/>
              <p:nvPr/>
            </p:nvSpPr>
            <p:spPr>
              <a:xfrm>
                <a:off x="-99500" y="2705727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27"/>
              <p:cNvSpPr/>
              <p:nvPr/>
            </p:nvSpPr>
            <p:spPr>
              <a:xfrm>
                <a:off x="-99500" y="2978435"/>
                <a:ext cx="9280299" cy="3457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2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27"/>
              <p:cNvSpPr/>
              <p:nvPr/>
            </p:nvSpPr>
            <p:spPr>
              <a:xfrm>
                <a:off x="-99500" y="3250518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27"/>
              <p:cNvSpPr/>
              <p:nvPr/>
            </p:nvSpPr>
            <p:spPr>
              <a:xfrm>
                <a:off x="-99500" y="3523177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27"/>
              <p:cNvSpPr/>
              <p:nvPr/>
            </p:nvSpPr>
            <p:spPr>
              <a:xfrm>
                <a:off x="-99500" y="3795308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9" name="Google Shape;1639;p27"/>
            <p:cNvGrpSpPr/>
            <p:nvPr/>
          </p:nvGrpSpPr>
          <p:grpSpPr>
            <a:xfrm>
              <a:off x="117287" y="100756"/>
              <a:ext cx="8722065" cy="4363753"/>
              <a:chOff x="117287" y="100756"/>
              <a:chExt cx="8722065" cy="4363753"/>
            </a:xfrm>
          </p:grpSpPr>
          <p:grpSp>
            <p:nvGrpSpPr>
              <p:cNvPr id="1640" name="Google Shape;1640;p27"/>
              <p:cNvGrpSpPr/>
              <p:nvPr/>
            </p:nvGrpSpPr>
            <p:grpSpPr>
              <a:xfrm>
                <a:off x="7867306" y="202825"/>
                <a:ext cx="972046" cy="1342812"/>
                <a:chOff x="2673045" y="-67517"/>
                <a:chExt cx="665238" cy="918916"/>
              </a:xfrm>
            </p:grpSpPr>
            <p:sp>
              <p:nvSpPr>
                <p:cNvPr id="1641" name="Google Shape;1641;p27"/>
                <p:cNvSpPr/>
                <p:nvPr/>
              </p:nvSpPr>
              <p:spPr>
                <a:xfrm rot="-5400000">
                  <a:off x="2594024" y="111691"/>
                  <a:ext cx="823440" cy="655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74" h="20612" extrusionOk="0">
                      <a:moveTo>
                        <a:pt x="20350" y="1"/>
                      </a:moveTo>
                      <a:cubicBezTo>
                        <a:pt x="19973" y="1"/>
                        <a:pt x="19591" y="105"/>
                        <a:pt x="19253" y="324"/>
                      </a:cubicBezTo>
                      <a:cubicBezTo>
                        <a:pt x="18301" y="931"/>
                        <a:pt x="18027" y="2205"/>
                        <a:pt x="18634" y="3145"/>
                      </a:cubicBezTo>
                      <a:cubicBezTo>
                        <a:pt x="21230" y="7170"/>
                        <a:pt x="20063" y="12551"/>
                        <a:pt x="16039" y="15135"/>
                      </a:cubicBezTo>
                      <a:cubicBezTo>
                        <a:pt x="14617" y="16053"/>
                        <a:pt x="13001" y="16524"/>
                        <a:pt x="11354" y="16524"/>
                      </a:cubicBezTo>
                      <a:cubicBezTo>
                        <a:pt x="10738" y="16524"/>
                        <a:pt x="10118" y="16458"/>
                        <a:pt x="9502" y="16326"/>
                      </a:cubicBezTo>
                      <a:cubicBezTo>
                        <a:pt x="7240" y="15837"/>
                        <a:pt x="5299" y="14492"/>
                        <a:pt x="4049" y="12539"/>
                      </a:cubicBezTo>
                      <a:cubicBezTo>
                        <a:pt x="3654" y="11932"/>
                        <a:pt x="2998" y="11601"/>
                        <a:pt x="2331" y="11601"/>
                      </a:cubicBezTo>
                      <a:cubicBezTo>
                        <a:pt x="1951" y="11601"/>
                        <a:pt x="1568" y="11708"/>
                        <a:pt x="1227" y="11932"/>
                      </a:cubicBezTo>
                      <a:cubicBezTo>
                        <a:pt x="275" y="12539"/>
                        <a:pt x="1" y="13801"/>
                        <a:pt x="608" y="14754"/>
                      </a:cubicBezTo>
                      <a:cubicBezTo>
                        <a:pt x="2454" y="17611"/>
                        <a:pt x="5299" y="19588"/>
                        <a:pt x="8633" y="20314"/>
                      </a:cubicBezTo>
                      <a:cubicBezTo>
                        <a:pt x="9538" y="20517"/>
                        <a:pt x="10455" y="20612"/>
                        <a:pt x="11371" y="20612"/>
                      </a:cubicBezTo>
                      <a:cubicBezTo>
                        <a:pt x="13788" y="20612"/>
                        <a:pt x="16158" y="19921"/>
                        <a:pt x="18241" y="18576"/>
                      </a:cubicBezTo>
                      <a:cubicBezTo>
                        <a:pt x="24159" y="14766"/>
                        <a:pt x="25873" y="6860"/>
                        <a:pt x="22075" y="943"/>
                      </a:cubicBezTo>
                      <a:cubicBezTo>
                        <a:pt x="21686" y="333"/>
                        <a:pt x="21024" y="1"/>
                        <a:pt x="20350" y="1"/>
                      </a:cubicBezTo>
                      <a:close/>
                    </a:path>
                  </a:pathLst>
                </a:custGeom>
                <a:solidFill>
                  <a:srgbClr val="2DD5E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2" name="Google Shape;1642;p27"/>
                <p:cNvSpPr/>
                <p:nvPr/>
              </p:nvSpPr>
              <p:spPr>
                <a:xfrm rot="-5400000">
                  <a:off x="2588279" y="17249"/>
                  <a:ext cx="834770" cy="665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30" h="20903" extrusionOk="0">
                      <a:moveTo>
                        <a:pt x="20529" y="298"/>
                      </a:moveTo>
                      <a:cubicBezTo>
                        <a:pt x="20662" y="298"/>
                        <a:pt x="20797" y="312"/>
                        <a:pt x="20931" y="341"/>
                      </a:cubicBezTo>
                      <a:cubicBezTo>
                        <a:pt x="21419" y="448"/>
                        <a:pt x="21848" y="745"/>
                        <a:pt x="22122" y="1174"/>
                      </a:cubicBezTo>
                      <a:cubicBezTo>
                        <a:pt x="25884" y="7020"/>
                        <a:pt x="24182" y="14842"/>
                        <a:pt x="18336" y="18605"/>
                      </a:cubicBezTo>
                      <a:cubicBezTo>
                        <a:pt x="16300" y="19914"/>
                        <a:pt x="13942" y="20617"/>
                        <a:pt x="11537" y="20617"/>
                      </a:cubicBezTo>
                      <a:cubicBezTo>
                        <a:pt x="10644" y="20617"/>
                        <a:pt x="9727" y="20510"/>
                        <a:pt x="8846" y="20319"/>
                      </a:cubicBezTo>
                      <a:cubicBezTo>
                        <a:pt x="5548" y="19605"/>
                        <a:pt x="2727" y="17652"/>
                        <a:pt x="905" y="14819"/>
                      </a:cubicBezTo>
                      <a:cubicBezTo>
                        <a:pt x="345" y="13937"/>
                        <a:pt x="595" y="12759"/>
                        <a:pt x="1476" y="12199"/>
                      </a:cubicBezTo>
                      <a:cubicBezTo>
                        <a:pt x="1786" y="11997"/>
                        <a:pt x="2143" y="11902"/>
                        <a:pt x="2500" y="11902"/>
                      </a:cubicBezTo>
                      <a:cubicBezTo>
                        <a:pt x="2631" y="11902"/>
                        <a:pt x="2762" y="11913"/>
                        <a:pt x="2905" y="11949"/>
                      </a:cubicBezTo>
                      <a:cubicBezTo>
                        <a:pt x="3393" y="12056"/>
                        <a:pt x="3822" y="12342"/>
                        <a:pt x="4096" y="12771"/>
                      </a:cubicBezTo>
                      <a:cubicBezTo>
                        <a:pt x="5370" y="14747"/>
                        <a:pt x="7334" y="16116"/>
                        <a:pt x="9644" y="16616"/>
                      </a:cubicBezTo>
                      <a:cubicBezTo>
                        <a:pt x="10275" y="16754"/>
                        <a:pt x="10912" y="16822"/>
                        <a:pt x="11544" y="16822"/>
                      </a:cubicBezTo>
                      <a:cubicBezTo>
                        <a:pt x="13214" y="16822"/>
                        <a:pt x="14854" y="16347"/>
                        <a:pt x="16288" y="15414"/>
                      </a:cubicBezTo>
                      <a:cubicBezTo>
                        <a:pt x="20384" y="12783"/>
                        <a:pt x="21574" y="7318"/>
                        <a:pt x="18943" y="3222"/>
                      </a:cubicBezTo>
                      <a:cubicBezTo>
                        <a:pt x="18371" y="2341"/>
                        <a:pt x="18621" y="1162"/>
                        <a:pt x="19503" y="603"/>
                      </a:cubicBezTo>
                      <a:cubicBezTo>
                        <a:pt x="19816" y="402"/>
                        <a:pt x="20167" y="298"/>
                        <a:pt x="20529" y="298"/>
                      </a:cubicBezTo>
                      <a:close/>
                      <a:moveTo>
                        <a:pt x="20512" y="0"/>
                      </a:moveTo>
                      <a:cubicBezTo>
                        <a:pt x="20101" y="0"/>
                        <a:pt x="19700" y="121"/>
                        <a:pt x="19348" y="352"/>
                      </a:cubicBezTo>
                      <a:cubicBezTo>
                        <a:pt x="18324" y="1007"/>
                        <a:pt x="18038" y="2365"/>
                        <a:pt x="18693" y="3377"/>
                      </a:cubicBezTo>
                      <a:cubicBezTo>
                        <a:pt x="21229" y="7330"/>
                        <a:pt x="20086" y="12616"/>
                        <a:pt x="16133" y="15164"/>
                      </a:cubicBezTo>
                      <a:cubicBezTo>
                        <a:pt x="14738" y="16065"/>
                        <a:pt x="13148" y="16525"/>
                        <a:pt x="11527" y="16525"/>
                      </a:cubicBezTo>
                      <a:cubicBezTo>
                        <a:pt x="10920" y="16525"/>
                        <a:pt x="10310" y="16460"/>
                        <a:pt x="9704" y="16331"/>
                      </a:cubicBezTo>
                      <a:cubicBezTo>
                        <a:pt x="7477" y="15842"/>
                        <a:pt x="5572" y="14521"/>
                        <a:pt x="4346" y="12604"/>
                      </a:cubicBezTo>
                      <a:cubicBezTo>
                        <a:pt x="4024" y="12116"/>
                        <a:pt x="3536" y="11771"/>
                        <a:pt x="2965" y="11651"/>
                      </a:cubicBezTo>
                      <a:cubicBezTo>
                        <a:pt x="2807" y="11619"/>
                        <a:pt x="2649" y="11602"/>
                        <a:pt x="2491" y="11602"/>
                      </a:cubicBezTo>
                      <a:cubicBezTo>
                        <a:pt x="2078" y="11602"/>
                        <a:pt x="1672" y="11716"/>
                        <a:pt x="1310" y="11949"/>
                      </a:cubicBezTo>
                      <a:cubicBezTo>
                        <a:pt x="298" y="12604"/>
                        <a:pt x="0" y="13961"/>
                        <a:pt x="655" y="14973"/>
                      </a:cubicBezTo>
                      <a:cubicBezTo>
                        <a:pt x="2524" y="17878"/>
                        <a:pt x="5406" y="19879"/>
                        <a:pt x="8775" y="20605"/>
                      </a:cubicBezTo>
                      <a:cubicBezTo>
                        <a:pt x="9692" y="20807"/>
                        <a:pt x="10620" y="20903"/>
                        <a:pt x="11537" y="20903"/>
                      </a:cubicBezTo>
                      <a:cubicBezTo>
                        <a:pt x="14002" y="20903"/>
                        <a:pt x="16407" y="20200"/>
                        <a:pt x="18502" y="18843"/>
                      </a:cubicBezTo>
                      <a:cubicBezTo>
                        <a:pt x="24491" y="14997"/>
                        <a:pt x="26230" y="6996"/>
                        <a:pt x="22372" y="1007"/>
                      </a:cubicBezTo>
                      <a:cubicBezTo>
                        <a:pt x="22050" y="519"/>
                        <a:pt x="21562" y="174"/>
                        <a:pt x="20991" y="55"/>
                      </a:cubicBezTo>
                      <a:cubicBezTo>
                        <a:pt x="20831" y="18"/>
                        <a:pt x="20671" y="0"/>
                        <a:pt x="20512" y="0"/>
                      </a:cubicBezTo>
                      <a:close/>
                    </a:path>
                  </a:pathLst>
                </a:custGeom>
                <a:solidFill>
                  <a:srgbClr val="12131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43" name="Google Shape;1643;p27"/>
              <p:cNvGrpSpPr/>
              <p:nvPr/>
            </p:nvGrpSpPr>
            <p:grpSpPr>
              <a:xfrm rot="-5400000">
                <a:off x="121212" y="3813335"/>
                <a:ext cx="766800" cy="535549"/>
                <a:chOff x="5059762" y="4251410"/>
                <a:chExt cx="766800" cy="535549"/>
              </a:xfrm>
            </p:grpSpPr>
            <p:sp>
              <p:nvSpPr>
                <p:cNvPr id="1644" name="Google Shape;1644;p27"/>
                <p:cNvSpPr/>
                <p:nvPr/>
              </p:nvSpPr>
              <p:spPr>
                <a:xfrm>
                  <a:off x="5524244" y="4251410"/>
                  <a:ext cx="302318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" h="8648" extrusionOk="0">
                      <a:moveTo>
                        <a:pt x="821" y="0"/>
                      </a:moveTo>
                      <a:cubicBezTo>
                        <a:pt x="654" y="0"/>
                        <a:pt x="486" y="55"/>
                        <a:pt x="346" y="170"/>
                      </a:cubicBezTo>
                      <a:cubicBezTo>
                        <a:pt x="167" y="313"/>
                        <a:pt x="84" y="527"/>
                        <a:pt x="84" y="742"/>
                      </a:cubicBezTo>
                      <a:cubicBezTo>
                        <a:pt x="84" y="908"/>
                        <a:pt x="131" y="1075"/>
                        <a:pt x="250" y="1218"/>
                      </a:cubicBezTo>
                      <a:lnTo>
                        <a:pt x="3060" y="4623"/>
                      </a:lnTo>
                      <a:lnTo>
                        <a:pt x="298" y="7373"/>
                      </a:lnTo>
                      <a:cubicBezTo>
                        <a:pt x="12" y="7671"/>
                        <a:pt x="0" y="8135"/>
                        <a:pt x="298" y="8433"/>
                      </a:cubicBezTo>
                      <a:cubicBezTo>
                        <a:pt x="441" y="8576"/>
                        <a:pt x="631" y="8647"/>
                        <a:pt x="822" y="8647"/>
                      </a:cubicBezTo>
                      <a:cubicBezTo>
                        <a:pt x="1012" y="8647"/>
                        <a:pt x="1203" y="8576"/>
                        <a:pt x="1346" y="8433"/>
                      </a:cubicBezTo>
                      <a:lnTo>
                        <a:pt x="4584" y="5194"/>
                      </a:lnTo>
                      <a:cubicBezTo>
                        <a:pt x="4858" y="4933"/>
                        <a:pt x="4882" y="4492"/>
                        <a:pt x="4632" y="4206"/>
                      </a:cubicBezTo>
                      <a:lnTo>
                        <a:pt x="1393" y="265"/>
                      </a:lnTo>
                      <a:cubicBezTo>
                        <a:pt x="1246" y="91"/>
                        <a:pt x="1035" y="0"/>
                        <a:pt x="8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5" name="Google Shape;1645;p27"/>
                <p:cNvSpPr/>
                <p:nvPr/>
              </p:nvSpPr>
              <p:spPr>
                <a:xfrm>
                  <a:off x="5291972" y="4251410"/>
                  <a:ext cx="302380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3" h="8648" extrusionOk="0">
                      <a:moveTo>
                        <a:pt x="822" y="0"/>
                      </a:moveTo>
                      <a:cubicBezTo>
                        <a:pt x="655" y="0"/>
                        <a:pt x="487" y="55"/>
                        <a:pt x="346" y="170"/>
                      </a:cubicBezTo>
                      <a:cubicBezTo>
                        <a:pt x="168" y="313"/>
                        <a:pt x="72" y="527"/>
                        <a:pt x="72" y="742"/>
                      </a:cubicBezTo>
                      <a:cubicBezTo>
                        <a:pt x="72" y="908"/>
                        <a:pt x="132" y="1075"/>
                        <a:pt x="251" y="1218"/>
                      </a:cubicBezTo>
                      <a:lnTo>
                        <a:pt x="3061" y="4623"/>
                      </a:lnTo>
                      <a:lnTo>
                        <a:pt x="298" y="7373"/>
                      </a:lnTo>
                      <a:cubicBezTo>
                        <a:pt x="1" y="7671"/>
                        <a:pt x="1" y="8135"/>
                        <a:pt x="298" y="8433"/>
                      </a:cubicBezTo>
                      <a:cubicBezTo>
                        <a:pt x="441" y="8576"/>
                        <a:pt x="629" y="8647"/>
                        <a:pt x="818" y="8647"/>
                      </a:cubicBezTo>
                      <a:cubicBezTo>
                        <a:pt x="1007" y="8647"/>
                        <a:pt x="1197" y="8576"/>
                        <a:pt x="1346" y="8433"/>
                      </a:cubicBezTo>
                      <a:lnTo>
                        <a:pt x="4585" y="5194"/>
                      </a:lnTo>
                      <a:cubicBezTo>
                        <a:pt x="4859" y="4933"/>
                        <a:pt x="4882" y="4492"/>
                        <a:pt x="4632" y="4206"/>
                      </a:cubicBezTo>
                      <a:lnTo>
                        <a:pt x="1394" y="265"/>
                      </a:lnTo>
                      <a:cubicBezTo>
                        <a:pt x="1247" y="91"/>
                        <a:pt x="1035" y="0"/>
                        <a:pt x="82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6" name="Google Shape;1646;p27"/>
                <p:cNvSpPr/>
                <p:nvPr/>
              </p:nvSpPr>
              <p:spPr>
                <a:xfrm>
                  <a:off x="5059762" y="4251410"/>
                  <a:ext cx="302318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" h="8648" extrusionOk="0">
                      <a:moveTo>
                        <a:pt x="821" y="0"/>
                      </a:moveTo>
                      <a:cubicBezTo>
                        <a:pt x="655" y="0"/>
                        <a:pt x="486" y="55"/>
                        <a:pt x="346" y="170"/>
                      </a:cubicBezTo>
                      <a:cubicBezTo>
                        <a:pt x="167" y="313"/>
                        <a:pt x="72" y="527"/>
                        <a:pt x="72" y="742"/>
                      </a:cubicBezTo>
                      <a:cubicBezTo>
                        <a:pt x="72" y="908"/>
                        <a:pt x="131" y="1075"/>
                        <a:pt x="238" y="1218"/>
                      </a:cubicBezTo>
                      <a:lnTo>
                        <a:pt x="3060" y="4623"/>
                      </a:lnTo>
                      <a:lnTo>
                        <a:pt x="298" y="7373"/>
                      </a:lnTo>
                      <a:cubicBezTo>
                        <a:pt x="0" y="7671"/>
                        <a:pt x="0" y="8135"/>
                        <a:pt x="298" y="8433"/>
                      </a:cubicBezTo>
                      <a:cubicBezTo>
                        <a:pt x="441" y="8576"/>
                        <a:pt x="628" y="8647"/>
                        <a:pt x="817" y="8647"/>
                      </a:cubicBezTo>
                      <a:cubicBezTo>
                        <a:pt x="1006" y="8647"/>
                        <a:pt x="1197" y="8576"/>
                        <a:pt x="1346" y="8433"/>
                      </a:cubicBezTo>
                      <a:lnTo>
                        <a:pt x="4584" y="5194"/>
                      </a:lnTo>
                      <a:cubicBezTo>
                        <a:pt x="4858" y="4933"/>
                        <a:pt x="4882" y="4492"/>
                        <a:pt x="4632" y="4206"/>
                      </a:cubicBezTo>
                      <a:lnTo>
                        <a:pt x="1393" y="265"/>
                      </a:lnTo>
                      <a:cubicBezTo>
                        <a:pt x="1246" y="91"/>
                        <a:pt x="1035" y="0"/>
                        <a:pt x="8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47" name="Google Shape;1647;p27"/>
              <p:cNvGrpSpPr/>
              <p:nvPr/>
            </p:nvGrpSpPr>
            <p:grpSpPr>
              <a:xfrm rot="5400000">
                <a:off x="218632" y="-589"/>
                <a:ext cx="692438" cy="895128"/>
                <a:chOff x="194863" y="3229838"/>
                <a:chExt cx="1354800" cy="1751375"/>
              </a:xfrm>
            </p:grpSpPr>
            <p:sp>
              <p:nvSpPr>
                <p:cNvPr id="1648" name="Google Shape;1648;p27"/>
                <p:cNvSpPr/>
                <p:nvPr/>
              </p:nvSpPr>
              <p:spPr>
                <a:xfrm>
                  <a:off x="194863" y="322985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9" name="Google Shape;1649;p27"/>
                <p:cNvSpPr/>
                <p:nvPr/>
              </p:nvSpPr>
              <p:spPr>
                <a:xfrm>
                  <a:off x="194863" y="3625841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0" name="Google Shape;1650;p27"/>
                <p:cNvSpPr/>
                <p:nvPr/>
              </p:nvSpPr>
              <p:spPr>
                <a:xfrm>
                  <a:off x="194863" y="4021831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1" name="Google Shape;1651;p27"/>
                <p:cNvSpPr/>
                <p:nvPr/>
              </p:nvSpPr>
              <p:spPr>
                <a:xfrm>
                  <a:off x="194863" y="4417822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2" name="Google Shape;1652;p27"/>
                <p:cNvSpPr/>
                <p:nvPr/>
              </p:nvSpPr>
              <p:spPr>
                <a:xfrm>
                  <a:off x="194863" y="4813813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3" name="Google Shape;1653;p27"/>
                <p:cNvSpPr/>
                <p:nvPr/>
              </p:nvSpPr>
              <p:spPr>
                <a:xfrm>
                  <a:off x="788563" y="322983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4" name="Google Shape;1654;p27"/>
                <p:cNvSpPr/>
                <p:nvPr/>
              </p:nvSpPr>
              <p:spPr>
                <a:xfrm>
                  <a:off x="788563" y="362582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5" name="Google Shape;1655;p27"/>
                <p:cNvSpPr/>
                <p:nvPr/>
              </p:nvSpPr>
              <p:spPr>
                <a:xfrm>
                  <a:off x="788563" y="402181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6" name="Google Shape;1656;p27"/>
                <p:cNvSpPr/>
                <p:nvPr/>
              </p:nvSpPr>
              <p:spPr>
                <a:xfrm>
                  <a:off x="788563" y="441780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7" name="Google Shape;1657;p27"/>
                <p:cNvSpPr/>
                <p:nvPr/>
              </p:nvSpPr>
              <p:spPr>
                <a:xfrm>
                  <a:off x="788563" y="481380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8" name="Google Shape;1658;p27"/>
                <p:cNvSpPr/>
                <p:nvPr/>
              </p:nvSpPr>
              <p:spPr>
                <a:xfrm>
                  <a:off x="1382263" y="322983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9" name="Google Shape;1659;p27"/>
                <p:cNvSpPr/>
                <p:nvPr/>
              </p:nvSpPr>
              <p:spPr>
                <a:xfrm>
                  <a:off x="1382263" y="362582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0" name="Google Shape;1660;p27"/>
                <p:cNvSpPr/>
                <p:nvPr/>
              </p:nvSpPr>
              <p:spPr>
                <a:xfrm>
                  <a:off x="1382263" y="402181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1" name="Google Shape;1661;p27"/>
                <p:cNvSpPr/>
                <p:nvPr/>
              </p:nvSpPr>
              <p:spPr>
                <a:xfrm>
                  <a:off x="1382263" y="441780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2" name="Google Shape;1662;p27"/>
                <p:cNvSpPr/>
                <p:nvPr/>
              </p:nvSpPr>
              <p:spPr>
                <a:xfrm>
                  <a:off x="1382263" y="481380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">
    <p:spTree>
      <p:nvGrpSpPr>
        <p:cNvPr id="1" name="Shape 1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4" name="Google Shape;1664;p28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grpSp>
          <p:nvGrpSpPr>
            <p:cNvPr id="1665" name="Google Shape;1665;p28"/>
            <p:cNvGrpSpPr/>
            <p:nvPr/>
          </p:nvGrpSpPr>
          <p:grpSpPr>
            <a:xfrm>
              <a:off x="-99500" y="0"/>
              <a:ext cx="9280299" cy="5143438"/>
              <a:chOff x="-99500" y="0"/>
              <a:chExt cx="9280299" cy="5143438"/>
            </a:xfrm>
          </p:grpSpPr>
          <p:sp>
            <p:nvSpPr>
              <p:cNvPr id="1666" name="Google Shape;1666;p28"/>
              <p:cNvSpPr/>
              <p:nvPr/>
            </p:nvSpPr>
            <p:spPr>
              <a:xfrm>
                <a:off x="212325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28"/>
              <p:cNvSpPr/>
              <p:nvPr/>
            </p:nvSpPr>
            <p:spPr>
              <a:xfrm>
                <a:off x="484408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28"/>
              <p:cNvSpPr/>
              <p:nvPr/>
            </p:nvSpPr>
            <p:spPr>
              <a:xfrm>
                <a:off x="757115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28"/>
              <p:cNvSpPr/>
              <p:nvPr/>
            </p:nvSpPr>
            <p:spPr>
              <a:xfrm>
                <a:off x="1029198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28"/>
              <p:cNvSpPr/>
              <p:nvPr/>
            </p:nvSpPr>
            <p:spPr>
              <a:xfrm>
                <a:off x="1301857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28"/>
              <p:cNvSpPr/>
              <p:nvPr/>
            </p:nvSpPr>
            <p:spPr>
              <a:xfrm>
                <a:off x="1573988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28"/>
              <p:cNvSpPr/>
              <p:nvPr/>
            </p:nvSpPr>
            <p:spPr>
              <a:xfrm>
                <a:off x="184664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28"/>
              <p:cNvSpPr/>
              <p:nvPr/>
            </p:nvSpPr>
            <p:spPr>
              <a:xfrm>
                <a:off x="2119306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28"/>
              <p:cNvSpPr/>
              <p:nvPr/>
            </p:nvSpPr>
            <p:spPr>
              <a:xfrm>
                <a:off x="239143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28"/>
              <p:cNvSpPr/>
              <p:nvPr/>
            </p:nvSpPr>
            <p:spPr>
              <a:xfrm>
                <a:off x="2664096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28"/>
              <p:cNvSpPr/>
              <p:nvPr/>
            </p:nvSpPr>
            <p:spPr>
              <a:xfrm>
                <a:off x="2936179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28"/>
              <p:cNvSpPr/>
              <p:nvPr/>
            </p:nvSpPr>
            <p:spPr>
              <a:xfrm>
                <a:off x="320888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1" y="1"/>
                    </a:lnTo>
                    <a:lnTo>
                      <a:pt x="71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28"/>
              <p:cNvSpPr/>
              <p:nvPr/>
            </p:nvSpPr>
            <p:spPr>
              <a:xfrm>
                <a:off x="348097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28"/>
              <p:cNvSpPr/>
              <p:nvPr/>
            </p:nvSpPr>
            <p:spPr>
              <a:xfrm>
                <a:off x="3753048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" name="Google Shape;1680;p28"/>
              <p:cNvSpPr/>
              <p:nvPr/>
            </p:nvSpPr>
            <p:spPr>
              <a:xfrm>
                <a:off x="4025131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" name="Google Shape;1681;p28"/>
              <p:cNvSpPr/>
              <p:nvPr/>
            </p:nvSpPr>
            <p:spPr>
              <a:xfrm>
                <a:off x="4297838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" name="Google Shape;1682;p28"/>
              <p:cNvSpPr/>
              <p:nvPr/>
            </p:nvSpPr>
            <p:spPr>
              <a:xfrm>
                <a:off x="4569921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" name="Google Shape;1683;p28"/>
              <p:cNvSpPr/>
              <p:nvPr/>
            </p:nvSpPr>
            <p:spPr>
              <a:xfrm>
                <a:off x="4842580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4" name="Google Shape;1684;p28"/>
              <p:cNvSpPr/>
              <p:nvPr/>
            </p:nvSpPr>
            <p:spPr>
              <a:xfrm>
                <a:off x="5114711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5" name="Google Shape;1685;p28"/>
              <p:cNvSpPr/>
              <p:nvPr/>
            </p:nvSpPr>
            <p:spPr>
              <a:xfrm>
                <a:off x="538737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1686;p28"/>
              <p:cNvSpPr/>
              <p:nvPr/>
            </p:nvSpPr>
            <p:spPr>
              <a:xfrm>
                <a:off x="5660029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7" name="Google Shape;1687;p28"/>
              <p:cNvSpPr/>
              <p:nvPr/>
            </p:nvSpPr>
            <p:spPr>
              <a:xfrm>
                <a:off x="593216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" name="Google Shape;1688;p28"/>
              <p:cNvSpPr/>
              <p:nvPr/>
            </p:nvSpPr>
            <p:spPr>
              <a:xfrm>
                <a:off x="6204819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" name="Google Shape;1689;p28"/>
              <p:cNvSpPr/>
              <p:nvPr/>
            </p:nvSpPr>
            <p:spPr>
              <a:xfrm>
                <a:off x="6476902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" name="Google Shape;1690;p28"/>
              <p:cNvSpPr/>
              <p:nvPr/>
            </p:nvSpPr>
            <p:spPr>
              <a:xfrm>
                <a:off x="6749609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1" y="1"/>
                    </a:lnTo>
                    <a:lnTo>
                      <a:pt x="71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1" name="Google Shape;1691;p28"/>
              <p:cNvSpPr/>
              <p:nvPr/>
            </p:nvSpPr>
            <p:spPr>
              <a:xfrm>
                <a:off x="7021692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" name="Google Shape;1692;p28"/>
              <p:cNvSpPr/>
              <p:nvPr/>
            </p:nvSpPr>
            <p:spPr>
              <a:xfrm>
                <a:off x="7293771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" name="Google Shape;1693;p28"/>
              <p:cNvSpPr/>
              <p:nvPr/>
            </p:nvSpPr>
            <p:spPr>
              <a:xfrm>
                <a:off x="7565854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" name="Google Shape;1694;p28"/>
              <p:cNvSpPr/>
              <p:nvPr/>
            </p:nvSpPr>
            <p:spPr>
              <a:xfrm>
                <a:off x="7838561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" name="Google Shape;1695;p28"/>
              <p:cNvSpPr/>
              <p:nvPr/>
            </p:nvSpPr>
            <p:spPr>
              <a:xfrm>
                <a:off x="8110644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" name="Google Shape;1696;p28"/>
              <p:cNvSpPr/>
              <p:nvPr/>
            </p:nvSpPr>
            <p:spPr>
              <a:xfrm>
                <a:off x="8383303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" name="Google Shape;1697;p28"/>
              <p:cNvSpPr/>
              <p:nvPr/>
            </p:nvSpPr>
            <p:spPr>
              <a:xfrm>
                <a:off x="8655434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1698;p28"/>
              <p:cNvSpPr/>
              <p:nvPr/>
            </p:nvSpPr>
            <p:spPr>
              <a:xfrm>
                <a:off x="8928093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" name="Google Shape;1699;p28"/>
              <p:cNvSpPr/>
              <p:nvPr/>
            </p:nvSpPr>
            <p:spPr>
              <a:xfrm>
                <a:off x="-99500" y="1344112"/>
                <a:ext cx="9280299" cy="3457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2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" name="Google Shape;1700;p28"/>
              <p:cNvSpPr/>
              <p:nvPr/>
            </p:nvSpPr>
            <p:spPr>
              <a:xfrm>
                <a:off x="-99500" y="1616195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" name="Google Shape;1701;p28"/>
              <p:cNvSpPr/>
              <p:nvPr/>
            </p:nvSpPr>
            <p:spPr>
              <a:xfrm>
                <a:off x="-99500" y="1888854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" name="Google Shape;1702;p28"/>
              <p:cNvSpPr/>
              <p:nvPr/>
            </p:nvSpPr>
            <p:spPr>
              <a:xfrm>
                <a:off x="-99500" y="2160985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" name="Google Shape;1703;p28"/>
              <p:cNvSpPr/>
              <p:nvPr/>
            </p:nvSpPr>
            <p:spPr>
              <a:xfrm>
                <a:off x="-99500" y="2433644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" name="Google Shape;1704;p28"/>
              <p:cNvSpPr/>
              <p:nvPr/>
            </p:nvSpPr>
            <p:spPr>
              <a:xfrm>
                <a:off x="-99500" y="2705727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" name="Google Shape;1705;p28"/>
              <p:cNvSpPr/>
              <p:nvPr/>
            </p:nvSpPr>
            <p:spPr>
              <a:xfrm>
                <a:off x="-99500" y="2978435"/>
                <a:ext cx="9280299" cy="3457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2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" name="Google Shape;1706;p28"/>
              <p:cNvSpPr/>
              <p:nvPr/>
            </p:nvSpPr>
            <p:spPr>
              <a:xfrm>
                <a:off x="-99500" y="3250518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" name="Google Shape;1707;p28"/>
              <p:cNvSpPr/>
              <p:nvPr/>
            </p:nvSpPr>
            <p:spPr>
              <a:xfrm>
                <a:off x="-99500" y="3523177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" name="Google Shape;1708;p28"/>
              <p:cNvSpPr/>
              <p:nvPr/>
            </p:nvSpPr>
            <p:spPr>
              <a:xfrm>
                <a:off x="-99500" y="3795308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09" name="Google Shape;1709;p28"/>
            <p:cNvGrpSpPr/>
            <p:nvPr/>
          </p:nvGrpSpPr>
          <p:grpSpPr>
            <a:xfrm>
              <a:off x="322709" y="0"/>
              <a:ext cx="8821291" cy="4995289"/>
              <a:chOff x="322709" y="0"/>
              <a:chExt cx="8821291" cy="4995289"/>
            </a:xfrm>
          </p:grpSpPr>
          <p:sp>
            <p:nvSpPr>
              <p:cNvPr id="1710" name="Google Shape;1710;p28"/>
              <p:cNvSpPr/>
              <p:nvPr/>
            </p:nvSpPr>
            <p:spPr>
              <a:xfrm>
                <a:off x="7241700" y="0"/>
                <a:ext cx="1902300" cy="11259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711" name="Google Shape;1711;p28"/>
              <p:cNvGrpSpPr/>
              <p:nvPr/>
            </p:nvGrpSpPr>
            <p:grpSpPr>
              <a:xfrm>
                <a:off x="8110871" y="749193"/>
                <a:ext cx="995101" cy="1327893"/>
                <a:chOff x="194863" y="3229838"/>
                <a:chExt cx="1354800" cy="1751375"/>
              </a:xfrm>
            </p:grpSpPr>
            <p:sp>
              <p:nvSpPr>
                <p:cNvPr id="1712" name="Google Shape;1712;p28"/>
                <p:cNvSpPr/>
                <p:nvPr/>
              </p:nvSpPr>
              <p:spPr>
                <a:xfrm>
                  <a:off x="194863" y="322985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3" name="Google Shape;1713;p28"/>
                <p:cNvSpPr/>
                <p:nvPr/>
              </p:nvSpPr>
              <p:spPr>
                <a:xfrm>
                  <a:off x="194863" y="3625841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4" name="Google Shape;1714;p28"/>
                <p:cNvSpPr/>
                <p:nvPr/>
              </p:nvSpPr>
              <p:spPr>
                <a:xfrm>
                  <a:off x="194863" y="4021831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5" name="Google Shape;1715;p28"/>
                <p:cNvSpPr/>
                <p:nvPr/>
              </p:nvSpPr>
              <p:spPr>
                <a:xfrm>
                  <a:off x="194863" y="4417822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6" name="Google Shape;1716;p28"/>
                <p:cNvSpPr/>
                <p:nvPr/>
              </p:nvSpPr>
              <p:spPr>
                <a:xfrm>
                  <a:off x="194863" y="4813813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7" name="Google Shape;1717;p28"/>
                <p:cNvSpPr/>
                <p:nvPr/>
              </p:nvSpPr>
              <p:spPr>
                <a:xfrm>
                  <a:off x="788563" y="322983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8" name="Google Shape;1718;p28"/>
                <p:cNvSpPr/>
                <p:nvPr/>
              </p:nvSpPr>
              <p:spPr>
                <a:xfrm>
                  <a:off x="788563" y="362582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9" name="Google Shape;1719;p28"/>
                <p:cNvSpPr/>
                <p:nvPr/>
              </p:nvSpPr>
              <p:spPr>
                <a:xfrm>
                  <a:off x="788563" y="402181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0" name="Google Shape;1720;p28"/>
                <p:cNvSpPr/>
                <p:nvPr/>
              </p:nvSpPr>
              <p:spPr>
                <a:xfrm>
                  <a:off x="788563" y="441780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1" name="Google Shape;1721;p28"/>
                <p:cNvSpPr/>
                <p:nvPr/>
              </p:nvSpPr>
              <p:spPr>
                <a:xfrm>
                  <a:off x="788563" y="481380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2" name="Google Shape;1722;p28"/>
                <p:cNvSpPr/>
                <p:nvPr/>
              </p:nvSpPr>
              <p:spPr>
                <a:xfrm>
                  <a:off x="1382263" y="322983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3" name="Google Shape;1723;p28"/>
                <p:cNvSpPr/>
                <p:nvPr/>
              </p:nvSpPr>
              <p:spPr>
                <a:xfrm>
                  <a:off x="1382263" y="362582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4" name="Google Shape;1724;p28"/>
                <p:cNvSpPr/>
                <p:nvPr/>
              </p:nvSpPr>
              <p:spPr>
                <a:xfrm>
                  <a:off x="1382263" y="402181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5" name="Google Shape;1725;p28"/>
                <p:cNvSpPr/>
                <p:nvPr/>
              </p:nvSpPr>
              <p:spPr>
                <a:xfrm>
                  <a:off x="1382263" y="441780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6" name="Google Shape;1726;p28"/>
                <p:cNvSpPr/>
                <p:nvPr/>
              </p:nvSpPr>
              <p:spPr>
                <a:xfrm>
                  <a:off x="1382263" y="481380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27" name="Google Shape;1727;p28"/>
              <p:cNvGrpSpPr/>
              <p:nvPr/>
            </p:nvGrpSpPr>
            <p:grpSpPr>
              <a:xfrm rot="8304387">
                <a:off x="685886" y="3313813"/>
                <a:ext cx="1092492" cy="1509098"/>
                <a:chOff x="2673045" y="-67517"/>
                <a:chExt cx="665238" cy="918916"/>
              </a:xfrm>
            </p:grpSpPr>
            <p:sp>
              <p:nvSpPr>
                <p:cNvPr id="1728" name="Google Shape;1728;p28"/>
                <p:cNvSpPr/>
                <p:nvPr/>
              </p:nvSpPr>
              <p:spPr>
                <a:xfrm rot="-5400000">
                  <a:off x="2594024" y="111691"/>
                  <a:ext cx="823440" cy="655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74" h="20612" extrusionOk="0">
                      <a:moveTo>
                        <a:pt x="20350" y="1"/>
                      </a:moveTo>
                      <a:cubicBezTo>
                        <a:pt x="19973" y="1"/>
                        <a:pt x="19591" y="105"/>
                        <a:pt x="19253" y="324"/>
                      </a:cubicBezTo>
                      <a:cubicBezTo>
                        <a:pt x="18301" y="931"/>
                        <a:pt x="18027" y="2205"/>
                        <a:pt x="18634" y="3145"/>
                      </a:cubicBezTo>
                      <a:cubicBezTo>
                        <a:pt x="21230" y="7170"/>
                        <a:pt x="20063" y="12551"/>
                        <a:pt x="16039" y="15135"/>
                      </a:cubicBezTo>
                      <a:cubicBezTo>
                        <a:pt x="14617" y="16053"/>
                        <a:pt x="13001" y="16524"/>
                        <a:pt x="11354" y="16524"/>
                      </a:cubicBezTo>
                      <a:cubicBezTo>
                        <a:pt x="10738" y="16524"/>
                        <a:pt x="10118" y="16458"/>
                        <a:pt x="9502" y="16326"/>
                      </a:cubicBezTo>
                      <a:cubicBezTo>
                        <a:pt x="7240" y="15837"/>
                        <a:pt x="5299" y="14492"/>
                        <a:pt x="4049" y="12539"/>
                      </a:cubicBezTo>
                      <a:cubicBezTo>
                        <a:pt x="3654" y="11932"/>
                        <a:pt x="2998" y="11601"/>
                        <a:pt x="2331" y="11601"/>
                      </a:cubicBezTo>
                      <a:cubicBezTo>
                        <a:pt x="1951" y="11601"/>
                        <a:pt x="1568" y="11708"/>
                        <a:pt x="1227" y="11932"/>
                      </a:cubicBezTo>
                      <a:cubicBezTo>
                        <a:pt x="275" y="12539"/>
                        <a:pt x="1" y="13801"/>
                        <a:pt x="608" y="14754"/>
                      </a:cubicBezTo>
                      <a:cubicBezTo>
                        <a:pt x="2454" y="17611"/>
                        <a:pt x="5299" y="19588"/>
                        <a:pt x="8633" y="20314"/>
                      </a:cubicBezTo>
                      <a:cubicBezTo>
                        <a:pt x="9538" y="20517"/>
                        <a:pt x="10455" y="20612"/>
                        <a:pt x="11371" y="20612"/>
                      </a:cubicBezTo>
                      <a:cubicBezTo>
                        <a:pt x="13788" y="20612"/>
                        <a:pt x="16158" y="19921"/>
                        <a:pt x="18241" y="18576"/>
                      </a:cubicBezTo>
                      <a:cubicBezTo>
                        <a:pt x="24159" y="14766"/>
                        <a:pt x="25873" y="6860"/>
                        <a:pt x="22075" y="943"/>
                      </a:cubicBezTo>
                      <a:cubicBezTo>
                        <a:pt x="21686" y="333"/>
                        <a:pt x="21024" y="1"/>
                        <a:pt x="2035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9" name="Google Shape;1729;p28"/>
                <p:cNvSpPr/>
                <p:nvPr/>
              </p:nvSpPr>
              <p:spPr>
                <a:xfrm rot="-5400000">
                  <a:off x="2588279" y="17249"/>
                  <a:ext cx="834770" cy="665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30" h="20903" extrusionOk="0">
                      <a:moveTo>
                        <a:pt x="20529" y="298"/>
                      </a:moveTo>
                      <a:cubicBezTo>
                        <a:pt x="20662" y="298"/>
                        <a:pt x="20797" y="312"/>
                        <a:pt x="20931" y="341"/>
                      </a:cubicBezTo>
                      <a:cubicBezTo>
                        <a:pt x="21419" y="448"/>
                        <a:pt x="21848" y="745"/>
                        <a:pt x="22122" y="1174"/>
                      </a:cubicBezTo>
                      <a:cubicBezTo>
                        <a:pt x="25884" y="7020"/>
                        <a:pt x="24182" y="14842"/>
                        <a:pt x="18336" y="18605"/>
                      </a:cubicBezTo>
                      <a:cubicBezTo>
                        <a:pt x="16300" y="19914"/>
                        <a:pt x="13942" y="20617"/>
                        <a:pt x="11537" y="20617"/>
                      </a:cubicBezTo>
                      <a:cubicBezTo>
                        <a:pt x="10644" y="20617"/>
                        <a:pt x="9727" y="20510"/>
                        <a:pt x="8846" y="20319"/>
                      </a:cubicBezTo>
                      <a:cubicBezTo>
                        <a:pt x="5548" y="19605"/>
                        <a:pt x="2727" y="17652"/>
                        <a:pt x="905" y="14819"/>
                      </a:cubicBezTo>
                      <a:cubicBezTo>
                        <a:pt x="345" y="13937"/>
                        <a:pt x="595" y="12759"/>
                        <a:pt x="1476" y="12199"/>
                      </a:cubicBezTo>
                      <a:cubicBezTo>
                        <a:pt x="1786" y="11997"/>
                        <a:pt x="2143" y="11902"/>
                        <a:pt x="2500" y="11902"/>
                      </a:cubicBezTo>
                      <a:cubicBezTo>
                        <a:pt x="2631" y="11902"/>
                        <a:pt x="2762" y="11913"/>
                        <a:pt x="2905" y="11949"/>
                      </a:cubicBezTo>
                      <a:cubicBezTo>
                        <a:pt x="3393" y="12056"/>
                        <a:pt x="3822" y="12342"/>
                        <a:pt x="4096" y="12771"/>
                      </a:cubicBezTo>
                      <a:cubicBezTo>
                        <a:pt x="5370" y="14747"/>
                        <a:pt x="7334" y="16116"/>
                        <a:pt x="9644" y="16616"/>
                      </a:cubicBezTo>
                      <a:cubicBezTo>
                        <a:pt x="10275" y="16754"/>
                        <a:pt x="10912" y="16822"/>
                        <a:pt x="11544" y="16822"/>
                      </a:cubicBezTo>
                      <a:cubicBezTo>
                        <a:pt x="13214" y="16822"/>
                        <a:pt x="14854" y="16347"/>
                        <a:pt x="16288" y="15414"/>
                      </a:cubicBezTo>
                      <a:cubicBezTo>
                        <a:pt x="20384" y="12783"/>
                        <a:pt x="21574" y="7318"/>
                        <a:pt x="18943" y="3222"/>
                      </a:cubicBezTo>
                      <a:cubicBezTo>
                        <a:pt x="18371" y="2341"/>
                        <a:pt x="18621" y="1162"/>
                        <a:pt x="19503" y="603"/>
                      </a:cubicBezTo>
                      <a:cubicBezTo>
                        <a:pt x="19816" y="402"/>
                        <a:pt x="20167" y="298"/>
                        <a:pt x="20529" y="298"/>
                      </a:cubicBezTo>
                      <a:close/>
                      <a:moveTo>
                        <a:pt x="20512" y="0"/>
                      </a:moveTo>
                      <a:cubicBezTo>
                        <a:pt x="20101" y="0"/>
                        <a:pt x="19700" y="121"/>
                        <a:pt x="19348" y="352"/>
                      </a:cubicBezTo>
                      <a:cubicBezTo>
                        <a:pt x="18324" y="1007"/>
                        <a:pt x="18038" y="2365"/>
                        <a:pt x="18693" y="3377"/>
                      </a:cubicBezTo>
                      <a:cubicBezTo>
                        <a:pt x="21229" y="7330"/>
                        <a:pt x="20086" y="12616"/>
                        <a:pt x="16133" y="15164"/>
                      </a:cubicBezTo>
                      <a:cubicBezTo>
                        <a:pt x="14738" y="16065"/>
                        <a:pt x="13148" y="16525"/>
                        <a:pt x="11527" y="16525"/>
                      </a:cubicBezTo>
                      <a:cubicBezTo>
                        <a:pt x="10920" y="16525"/>
                        <a:pt x="10310" y="16460"/>
                        <a:pt x="9704" y="16331"/>
                      </a:cubicBezTo>
                      <a:cubicBezTo>
                        <a:pt x="7477" y="15842"/>
                        <a:pt x="5572" y="14521"/>
                        <a:pt x="4346" y="12604"/>
                      </a:cubicBezTo>
                      <a:cubicBezTo>
                        <a:pt x="4024" y="12116"/>
                        <a:pt x="3536" y="11771"/>
                        <a:pt x="2965" y="11651"/>
                      </a:cubicBezTo>
                      <a:cubicBezTo>
                        <a:pt x="2807" y="11619"/>
                        <a:pt x="2649" y="11602"/>
                        <a:pt x="2491" y="11602"/>
                      </a:cubicBezTo>
                      <a:cubicBezTo>
                        <a:pt x="2078" y="11602"/>
                        <a:pt x="1672" y="11716"/>
                        <a:pt x="1310" y="11949"/>
                      </a:cubicBezTo>
                      <a:cubicBezTo>
                        <a:pt x="298" y="12604"/>
                        <a:pt x="0" y="13961"/>
                        <a:pt x="655" y="14973"/>
                      </a:cubicBezTo>
                      <a:cubicBezTo>
                        <a:pt x="2524" y="17878"/>
                        <a:pt x="5406" y="19879"/>
                        <a:pt x="8775" y="20605"/>
                      </a:cubicBezTo>
                      <a:cubicBezTo>
                        <a:pt x="9692" y="20807"/>
                        <a:pt x="10620" y="20903"/>
                        <a:pt x="11537" y="20903"/>
                      </a:cubicBezTo>
                      <a:cubicBezTo>
                        <a:pt x="14002" y="20903"/>
                        <a:pt x="16407" y="20200"/>
                        <a:pt x="18502" y="18843"/>
                      </a:cubicBezTo>
                      <a:cubicBezTo>
                        <a:pt x="24491" y="14997"/>
                        <a:pt x="26230" y="6996"/>
                        <a:pt x="22372" y="1007"/>
                      </a:cubicBezTo>
                      <a:cubicBezTo>
                        <a:pt x="22050" y="519"/>
                        <a:pt x="21562" y="174"/>
                        <a:pt x="20991" y="55"/>
                      </a:cubicBezTo>
                      <a:cubicBezTo>
                        <a:pt x="20831" y="18"/>
                        <a:pt x="20671" y="0"/>
                        <a:pt x="20512" y="0"/>
                      </a:cubicBezTo>
                      <a:close/>
                    </a:path>
                  </a:pathLst>
                </a:custGeom>
                <a:solidFill>
                  <a:srgbClr val="12131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30" name="Google Shape;1730;p28"/>
              <p:cNvGrpSpPr/>
              <p:nvPr/>
            </p:nvGrpSpPr>
            <p:grpSpPr>
              <a:xfrm>
                <a:off x="1034803" y="395463"/>
                <a:ext cx="730432" cy="730432"/>
                <a:chOff x="258700" y="2038025"/>
                <a:chExt cx="599846" cy="599846"/>
              </a:xfrm>
            </p:grpSpPr>
            <p:sp>
              <p:nvSpPr>
                <p:cNvPr id="1731" name="Google Shape;1731;p28"/>
                <p:cNvSpPr/>
                <p:nvPr/>
              </p:nvSpPr>
              <p:spPr>
                <a:xfrm>
                  <a:off x="258700" y="2038025"/>
                  <a:ext cx="477300" cy="477300"/>
                </a:xfrm>
                <a:prstGeom prst="rect">
                  <a:avLst/>
                </a:prstGeom>
                <a:noFill/>
                <a:ln w="19050" cap="flat" cmpd="sng">
                  <a:solidFill>
                    <a:srgbClr val="19191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2" name="Google Shape;1732;p28"/>
                <p:cNvSpPr/>
                <p:nvPr/>
              </p:nvSpPr>
              <p:spPr>
                <a:xfrm>
                  <a:off x="381246" y="2160571"/>
                  <a:ext cx="477300" cy="4773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33" name="Google Shape;1733;p28"/>
              <p:cNvGrpSpPr/>
              <p:nvPr/>
            </p:nvGrpSpPr>
            <p:grpSpPr>
              <a:xfrm>
                <a:off x="7398692" y="4139204"/>
                <a:ext cx="961107" cy="671257"/>
                <a:chOff x="5059762" y="4251410"/>
                <a:chExt cx="766800" cy="535549"/>
              </a:xfrm>
            </p:grpSpPr>
            <p:sp>
              <p:nvSpPr>
                <p:cNvPr id="1734" name="Google Shape;1734;p28"/>
                <p:cNvSpPr/>
                <p:nvPr/>
              </p:nvSpPr>
              <p:spPr>
                <a:xfrm>
                  <a:off x="5524244" y="4251410"/>
                  <a:ext cx="302318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" h="8648" extrusionOk="0">
                      <a:moveTo>
                        <a:pt x="821" y="0"/>
                      </a:moveTo>
                      <a:cubicBezTo>
                        <a:pt x="654" y="0"/>
                        <a:pt x="486" y="55"/>
                        <a:pt x="346" y="170"/>
                      </a:cubicBezTo>
                      <a:cubicBezTo>
                        <a:pt x="167" y="313"/>
                        <a:pt x="84" y="527"/>
                        <a:pt x="84" y="742"/>
                      </a:cubicBezTo>
                      <a:cubicBezTo>
                        <a:pt x="84" y="908"/>
                        <a:pt x="131" y="1075"/>
                        <a:pt x="250" y="1218"/>
                      </a:cubicBezTo>
                      <a:lnTo>
                        <a:pt x="3060" y="4623"/>
                      </a:lnTo>
                      <a:lnTo>
                        <a:pt x="298" y="7373"/>
                      </a:lnTo>
                      <a:cubicBezTo>
                        <a:pt x="12" y="7671"/>
                        <a:pt x="0" y="8135"/>
                        <a:pt x="298" y="8433"/>
                      </a:cubicBezTo>
                      <a:cubicBezTo>
                        <a:pt x="441" y="8576"/>
                        <a:pt x="631" y="8647"/>
                        <a:pt x="822" y="8647"/>
                      </a:cubicBezTo>
                      <a:cubicBezTo>
                        <a:pt x="1012" y="8647"/>
                        <a:pt x="1203" y="8576"/>
                        <a:pt x="1346" y="8433"/>
                      </a:cubicBezTo>
                      <a:lnTo>
                        <a:pt x="4584" y="5194"/>
                      </a:lnTo>
                      <a:cubicBezTo>
                        <a:pt x="4858" y="4933"/>
                        <a:pt x="4882" y="4492"/>
                        <a:pt x="4632" y="4206"/>
                      </a:cubicBezTo>
                      <a:lnTo>
                        <a:pt x="1393" y="265"/>
                      </a:lnTo>
                      <a:cubicBezTo>
                        <a:pt x="1246" y="91"/>
                        <a:pt x="1035" y="0"/>
                        <a:pt x="8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5" name="Google Shape;1735;p28"/>
                <p:cNvSpPr/>
                <p:nvPr/>
              </p:nvSpPr>
              <p:spPr>
                <a:xfrm>
                  <a:off x="5291972" y="4251410"/>
                  <a:ext cx="302380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3" h="8648" extrusionOk="0">
                      <a:moveTo>
                        <a:pt x="822" y="0"/>
                      </a:moveTo>
                      <a:cubicBezTo>
                        <a:pt x="655" y="0"/>
                        <a:pt x="487" y="55"/>
                        <a:pt x="346" y="170"/>
                      </a:cubicBezTo>
                      <a:cubicBezTo>
                        <a:pt x="168" y="313"/>
                        <a:pt x="72" y="527"/>
                        <a:pt x="72" y="742"/>
                      </a:cubicBezTo>
                      <a:cubicBezTo>
                        <a:pt x="72" y="908"/>
                        <a:pt x="132" y="1075"/>
                        <a:pt x="251" y="1218"/>
                      </a:cubicBezTo>
                      <a:lnTo>
                        <a:pt x="3061" y="4623"/>
                      </a:lnTo>
                      <a:lnTo>
                        <a:pt x="298" y="7373"/>
                      </a:lnTo>
                      <a:cubicBezTo>
                        <a:pt x="1" y="7671"/>
                        <a:pt x="1" y="8135"/>
                        <a:pt x="298" y="8433"/>
                      </a:cubicBezTo>
                      <a:cubicBezTo>
                        <a:pt x="441" y="8576"/>
                        <a:pt x="629" y="8647"/>
                        <a:pt x="818" y="8647"/>
                      </a:cubicBezTo>
                      <a:cubicBezTo>
                        <a:pt x="1007" y="8647"/>
                        <a:pt x="1197" y="8576"/>
                        <a:pt x="1346" y="8433"/>
                      </a:cubicBezTo>
                      <a:lnTo>
                        <a:pt x="4585" y="5194"/>
                      </a:lnTo>
                      <a:cubicBezTo>
                        <a:pt x="4859" y="4933"/>
                        <a:pt x="4882" y="4492"/>
                        <a:pt x="4632" y="4206"/>
                      </a:cubicBezTo>
                      <a:lnTo>
                        <a:pt x="1394" y="265"/>
                      </a:lnTo>
                      <a:cubicBezTo>
                        <a:pt x="1247" y="91"/>
                        <a:pt x="1035" y="0"/>
                        <a:pt x="82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6" name="Google Shape;1736;p28"/>
                <p:cNvSpPr/>
                <p:nvPr/>
              </p:nvSpPr>
              <p:spPr>
                <a:xfrm>
                  <a:off x="5059762" y="4251410"/>
                  <a:ext cx="302318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" h="8648" extrusionOk="0">
                      <a:moveTo>
                        <a:pt x="821" y="0"/>
                      </a:moveTo>
                      <a:cubicBezTo>
                        <a:pt x="655" y="0"/>
                        <a:pt x="486" y="55"/>
                        <a:pt x="346" y="170"/>
                      </a:cubicBezTo>
                      <a:cubicBezTo>
                        <a:pt x="167" y="313"/>
                        <a:pt x="72" y="527"/>
                        <a:pt x="72" y="742"/>
                      </a:cubicBezTo>
                      <a:cubicBezTo>
                        <a:pt x="72" y="908"/>
                        <a:pt x="131" y="1075"/>
                        <a:pt x="238" y="1218"/>
                      </a:cubicBezTo>
                      <a:lnTo>
                        <a:pt x="3060" y="4623"/>
                      </a:lnTo>
                      <a:lnTo>
                        <a:pt x="298" y="7373"/>
                      </a:lnTo>
                      <a:cubicBezTo>
                        <a:pt x="0" y="7671"/>
                        <a:pt x="0" y="8135"/>
                        <a:pt x="298" y="8433"/>
                      </a:cubicBezTo>
                      <a:cubicBezTo>
                        <a:pt x="441" y="8576"/>
                        <a:pt x="628" y="8647"/>
                        <a:pt x="817" y="8647"/>
                      </a:cubicBezTo>
                      <a:cubicBezTo>
                        <a:pt x="1006" y="8647"/>
                        <a:pt x="1197" y="8576"/>
                        <a:pt x="1346" y="8433"/>
                      </a:cubicBezTo>
                      <a:lnTo>
                        <a:pt x="4584" y="5194"/>
                      </a:lnTo>
                      <a:cubicBezTo>
                        <a:pt x="4858" y="4933"/>
                        <a:pt x="4882" y="4492"/>
                        <a:pt x="4632" y="4206"/>
                      </a:cubicBezTo>
                      <a:lnTo>
                        <a:pt x="1393" y="265"/>
                      </a:lnTo>
                      <a:cubicBezTo>
                        <a:pt x="1246" y="91"/>
                        <a:pt x="1035" y="0"/>
                        <a:pt x="8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5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437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4735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14811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384301"/>
            <a:ext cx="3703320" cy="3017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1"/>
            <a:ext cx="3703320" cy="3017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822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5336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5336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6871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179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oogle Shape;160;p4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61" name="Google Shape;161;p4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" name="Google Shape;204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206" name="Google Shape;206;p4"/>
          <p:cNvGrpSpPr/>
          <p:nvPr/>
        </p:nvGrpSpPr>
        <p:grpSpPr>
          <a:xfrm>
            <a:off x="276825" y="253640"/>
            <a:ext cx="8557181" cy="4732380"/>
            <a:chOff x="276825" y="253640"/>
            <a:chExt cx="8557181" cy="4732380"/>
          </a:xfrm>
        </p:grpSpPr>
        <p:grpSp>
          <p:nvGrpSpPr>
            <p:cNvPr id="207" name="Google Shape;207;p4"/>
            <p:cNvGrpSpPr/>
            <p:nvPr/>
          </p:nvGrpSpPr>
          <p:grpSpPr>
            <a:xfrm>
              <a:off x="8013991" y="253640"/>
              <a:ext cx="820016" cy="572716"/>
              <a:chOff x="5059762" y="4251410"/>
              <a:chExt cx="766800" cy="535549"/>
            </a:xfrm>
          </p:grpSpPr>
          <p:sp>
            <p:nvSpPr>
              <p:cNvPr id="208" name="Google Shape;208;p4"/>
              <p:cNvSpPr/>
              <p:nvPr/>
            </p:nvSpPr>
            <p:spPr>
              <a:xfrm>
                <a:off x="5524244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4" y="0"/>
                      <a:pt x="486" y="55"/>
                      <a:pt x="346" y="170"/>
                    </a:cubicBezTo>
                    <a:cubicBezTo>
                      <a:pt x="167" y="313"/>
                      <a:pt x="84" y="527"/>
                      <a:pt x="84" y="742"/>
                    </a:cubicBezTo>
                    <a:cubicBezTo>
                      <a:pt x="84" y="908"/>
                      <a:pt x="131" y="1075"/>
                      <a:pt x="250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12" y="7671"/>
                      <a:pt x="0" y="8135"/>
                      <a:pt x="298" y="8433"/>
                    </a:cubicBezTo>
                    <a:cubicBezTo>
                      <a:pt x="441" y="8576"/>
                      <a:pt x="631" y="8647"/>
                      <a:pt x="822" y="8647"/>
                    </a:cubicBezTo>
                    <a:cubicBezTo>
                      <a:pt x="1012" y="8647"/>
                      <a:pt x="1203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4"/>
              <p:cNvSpPr/>
              <p:nvPr/>
            </p:nvSpPr>
            <p:spPr>
              <a:xfrm>
                <a:off x="5291972" y="4251410"/>
                <a:ext cx="302380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3" h="8648" extrusionOk="0">
                    <a:moveTo>
                      <a:pt x="822" y="0"/>
                    </a:moveTo>
                    <a:cubicBezTo>
                      <a:pt x="655" y="0"/>
                      <a:pt x="487" y="55"/>
                      <a:pt x="346" y="170"/>
                    </a:cubicBezTo>
                    <a:cubicBezTo>
                      <a:pt x="168" y="313"/>
                      <a:pt x="72" y="527"/>
                      <a:pt x="72" y="742"/>
                    </a:cubicBezTo>
                    <a:cubicBezTo>
                      <a:pt x="72" y="908"/>
                      <a:pt x="132" y="1075"/>
                      <a:pt x="251" y="1218"/>
                    </a:cubicBezTo>
                    <a:lnTo>
                      <a:pt x="3061" y="4623"/>
                    </a:lnTo>
                    <a:lnTo>
                      <a:pt x="298" y="7373"/>
                    </a:lnTo>
                    <a:cubicBezTo>
                      <a:pt x="1" y="7671"/>
                      <a:pt x="1" y="8135"/>
                      <a:pt x="298" y="8433"/>
                    </a:cubicBezTo>
                    <a:cubicBezTo>
                      <a:pt x="441" y="8576"/>
                      <a:pt x="629" y="8647"/>
                      <a:pt x="818" y="8647"/>
                    </a:cubicBezTo>
                    <a:cubicBezTo>
                      <a:pt x="1007" y="8647"/>
                      <a:pt x="1197" y="8576"/>
                      <a:pt x="1346" y="8433"/>
                    </a:cubicBezTo>
                    <a:lnTo>
                      <a:pt x="4585" y="5194"/>
                    </a:lnTo>
                    <a:cubicBezTo>
                      <a:pt x="4859" y="4933"/>
                      <a:pt x="4882" y="4492"/>
                      <a:pt x="4632" y="4206"/>
                    </a:cubicBezTo>
                    <a:lnTo>
                      <a:pt x="1394" y="265"/>
                    </a:lnTo>
                    <a:cubicBezTo>
                      <a:pt x="1247" y="91"/>
                      <a:pt x="1035" y="0"/>
                      <a:pt x="8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4"/>
              <p:cNvSpPr/>
              <p:nvPr/>
            </p:nvSpPr>
            <p:spPr>
              <a:xfrm>
                <a:off x="5059762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5" y="0"/>
                      <a:pt x="486" y="55"/>
                      <a:pt x="346" y="170"/>
                    </a:cubicBezTo>
                    <a:cubicBezTo>
                      <a:pt x="167" y="313"/>
                      <a:pt x="72" y="527"/>
                      <a:pt x="72" y="742"/>
                    </a:cubicBezTo>
                    <a:cubicBezTo>
                      <a:pt x="72" y="908"/>
                      <a:pt x="131" y="1075"/>
                      <a:pt x="238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0" y="7671"/>
                      <a:pt x="0" y="8135"/>
                      <a:pt x="298" y="8433"/>
                    </a:cubicBezTo>
                    <a:cubicBezTo>
                      <a:pt x="441" y="8576"/>
                      <a:pt x="628" y="8647"/>
                      <a:pt x="817" y="8647"/>
                    </a:cubicBezTo>
                    <a:cubicBezTo>
                      <a:pt x="1006" y="8647"/>
                      <a:pt x="1197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1" name="Google Shape;211;p4"/>
            <p:cNvSpPr/>
            <p:nvPr/>
          </p:nvSpPr>
          <p:spPr>
            <a:xfrm rot="-10591970">
              <a:off x="301099" y="273644"/>
              <a:ext cx="686106" cy="823831"/>
            </a:xfrm>
            <a:custGeom>
              <a:avLst/>
              <a:gdLst/>
              <a:ahLst/>
              <a:cxnLst/>
              <a:rect l="l" t="t" r="r" b="b"/>
              <a:pathLst>
                <a:path w="16765" h="21444" extrusionOk="0">
                  <a:moveTo>
                    <a:pt x="16372" y="1"/>
                  </a:moveTo>
                  <a:cubicBezTo>
                    <a:pt x="6478" y="1929"/>
                    <a:pt x="1" y="11550"/>
                    <a:pt x="1930" y="21444"/>
                  </a:cubicBezTo>
                  <a:lnTo>
                    <a:pt x="3966" y="21039"/>
                  </a:lnTo>
                  <a:cubicBezTo>
                    <a:pt x="2263" y="12276"/>
                    <a:pt x="8002" y="3751"/>
                    <a:pt x="16765" y="2049"/>
                  </a:cubicBezTo>
                  <a:lnTo>
                    <a:pt x="163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2" name="Google Shape;212;p4"/>
            <p:cNvGrpSpPr/>
            <p:nvPr/>
          </p:nvGrpSpPr>
          <p:grpSpPr>
            <a:xfrm>
              <a:off x="7965335" y="4290960"/>
              <a:ext cx="701082" cy="695060"/>
              <a:chOff x="8199075" y="707526"/>
              <a:chExt cx="698498" cy="692498"/>
            </a:xfrm>
          </p:grpSpPr>
          <p:sp>
            <p:nvSpPr>
              <p:cNvPr id="213" name="Google Shape;213;p4"/>
              <p:cNvSpPr/>
              <p:nvPr/>
            </p:nvSpPr>
            <p:spPr>
              <a:xfrm>
                <a:off x="8323973" y="832424"/>
                <a:ext cx="573600" cy="567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4"/>
              <p:cNvSpPr/>
              <p:nvPr/>
            </p:nvSpPr>
            <p:spPr>
              <a:xfrm>
                <a:off x="8199075" y="707526"/>
                <a:ext cx="573600" cy="5676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7729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548640"/>
            <a:ext cx="4869180" cy="39433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4844839"/>
            <a:ext cx="1963883" cy="273844"/>
          </a:xfrm>
        </p:spPr>
        <p:txBody>
          <a:bodyPr/>
          <a:lstStyle>
            <a:lvl1pPr algn="l">
              <a:defRPr/>
            </a:lvl1pPr>
          </a:lstStyle>
          <a:p>
            <a:fld id="{9AC50FDF-17C2-479E-9EF4-64B1B6C106CC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39"/>
            <a:ext cx="3486150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6497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14750"/>
            <a:ext cx="9141619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8630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06190"/>
            <a:ext cx="7584948" cy="61722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3686307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4430267"/>
            <a:ext cx="7584948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2421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887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11084"/>
            <a:ext cx="1971675" cy="43180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11083"/>
            <a:ext cx="5800725" cy="4318067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9651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595427-2A44-4BE9-96CA-1254554589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0111C06-EF1B-47C4-9F44-A2045BD3E7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EF092DD-C820-4E1C-895E-125E78082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6DF57B-7920-4F30-8B6C-18A6B7CDA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31CAAF-B7ED-40C2-9131-F7737C79D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7863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789C06-C6FB-4C30-B451-BD9450200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6C0413-2200-43CD-99B2-E5444B578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076A9E0-42DF-4F54-9C16-25CDC8807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3FF430-67A7-498F-A32B-48D14D834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792CD2F-F7F8-4D04-87D5-26A38F607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7346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AA85F1-BBDA-4128-AA4A-27278AF2A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FAFAC07-BD69-496F-B329-53928DDBF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8E0E3CD-F947-4DC5-A924-1FA0B35FA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6B2A4C-EF52-4752-AAEF-2CCE743CA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9663111-5DF4-4D4D-906F-6307BE38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1136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F67B3C-A278-4AA2-B63F-48E56B998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3E06547-7E10-4303-9D98-0EB5930A93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187D7F2-261C-478C-AB97-384BE818E7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F3A3AB0-B056-4779-9465-15803E9E1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344B137-C1F3-41BF-B05B-186B63B5C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385557F-EDC6-4BC3-869C-BA66D9CB8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956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78A090-2028-47AF-AAF1-59507B850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250404E-8888-41EC-8FA9-4330CB4B4E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B9B6E07-0A41-40FF-9CC5-D8FBD30F21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B0D8317-9E47-4B9A-AE86-9CD2E18C89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440BEB7-68D6-4958-8251-D1E013966B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46EF20D-288E-42FD-AB28-EEDBAA44E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D06C840-279C-4B1A-999B-F827744DE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F961D8B-5257-4413-9000-18106A78D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483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Google Shape;272;p6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273" name="Google Shape;273;p6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6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6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6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6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6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6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6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6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6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6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6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6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6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6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6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6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6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6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6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6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6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6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6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6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6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6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6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6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6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6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6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6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6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6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6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6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6" name="Google Shape;316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6"/>
          <p:cNvSpPr/>
          <p:nvPr/>
        </p:nvSpPr>
        <p:spPr>
          <a:xfrm>
            <a:off x="132616" y="4160900"/>
            <a:ext cx="310362" cy="551004"/>
          </a:xfrm>
          <a:custGeom>
            <a:avLst/>
            <a:gdLst/>
            <a:ahLst/>
            <a:cxnLst/>
            <a:rect l="l" t="t" r="r" b="b"/>
            <a:pathLst>
              <a:path w="5002" h="8880" extrusionOk="0">
                <a:moveTo>
                  <a:pt x="842" y="0"/>
                </a:moveTo>
                <a:cubicBezTo>
                  <a:pt x="671" y="0"/>
                  <a:pt x="500" y="59"/>
                  <a:pt x="358" y="179"/>
                </a:cubicBezTo>
                <a:cubicBezTo>
                  <a:pt x="168" y="322"/>
                  <a:pt x="72" y="536"/>
                  <a:pt x="72" y="763"/>
                </a:cubicBezTo>
                <a:cubicBezTo>
                  <a:pt x="72" y="929"/>
                  <a:pt x="132" y="1108"/>
                  <a:pt x="251" y="1251"/>
                </a:cubicBezTo>
                <a:lnTo>
                  <a:pt x="3132" y="4751"/>
                </a:lnTo>
                <a:lnTo>
                  <a:pt x="299" y="7573"/>
                </a:lnTo>
                <a:cubicBezTo>
                  <a:pt x="1" y="7871"/>
                  <a:pt x="1" y="8359"/>
                  <a:pt x="299" y="8656"/>
                </a:cubicBezTo>
                <a:cubicBezTo>
                  <a:pt x="447" y="8805"/>
                  <a:pt x="641" y="8880"/>
                  <a:pt x="834" y="8880"/>
                </a:cubicBezTo>
                <a:cubicBezTo>
                  <a:pt x="1028" y="8880"/>
                  <a:pt x="1221" y="8805"/>
                  <a:pt x="1370" y="8656"/>
                </a:cubicBezTo>
                <a:lnTo>
                  <a:pt x="4704" y="5335"/>
                </a:lnTo>
                <a:cubicBezTo>
                  <a:pt x="4990" y="5061"/>
                  <a:pt x="5002" y="4620"/>
                  <a:pt x="4752" y="4311"/>
                </a:cubicBezTo>
                <a:lnTo>
                  <a:pt x="1430" y="274"/>
                </a:lnTo>
                <a:cubicBezTo>
                  <a:pt x="1276" y="95"/>
                  <a:pt x="1060" y="0"/>
                  <a:pt x="84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6"/>
          <p:cNvSpPr/>
          <p:nvPr/>
        </p:nvSpPr>
        <p:spPr>
          <a:xfrm>
            <a:off x="-106703" y="4160900"/>
            <a:ext cx="311044" cy="551004"/>
          </a:xfrm>
          <a:custGeom>
            <a:avLst/>
            <a:gdLst/>
            <a:ahLst/>
            <a:cxnLst/>
            <a:rect l="l" t="t" r="r" b="b"/>
            <a:pathLst>
              <a:path w="5013" h="8880" extrusionOk="0">
                <a:moveTo>
                  <a:pt x="846" y="0"/>
                </a:moveTo>
                <a:cubicBezTo>
                  <a:pt x="673" y="0"/>
                  <a:pt x="499" y="59"/>
                  <a:pt x="358" y="179"/>
                </a:cubicBezTo>
                <a:cubicBezTo>
                  <a:pt x="179" y="322"/>
                  <a:pt x="84" y="536"/>
                  <a:pt x="84" y="763"/>
                </a:cubicBezTo>
                <a:cubicBezTo>
                  <a:pt x="84" y="929"/>
                  <a:pt x="143" y="1108"/>
                  <a:pt x="250" y="1251"/>
                </a:cubicBezTo>
                <a:lnTo>
                  <a:pt x="3144" y="4751"/>
                </a:lnTo>
                <a:lnTo>
                  <a:pt x="310" y="7573"/>
                </a:lnTo>
                <a:cubicBezTo>
                  <a:pt x="12" y="7871"/>
                  <a:pt x="0" y="8359"/>
                  <a:pt x="298" y="8656"/>
                </a:cubicBezTo>
                <a:cubicBezTo>
                  <a:pt x="447" y="8805"/>
                  <a:pt x="643" y="8880"/>
                  <a:pt x="840" y="8880"/>
                </a:cubicBezTo>
                <a:cubicBezTo>
                  <a:pt x="1036" y="8880"/>
                  <a:pt x="1233" y="8805"/>
                  <a:pt x="1381" y="8656"/>
                </a:cubicBezTo>
                <a:lnTo>
                  <a:pt x="4715" y="5335"/>
                </a:lnTo>
                <a:cubicBezTo>
                  <a:pt x="4989" y="5061"/>
                  <a:pt x="5013" y="4620"/>
                  <a:pt x="4763" y="4311"/>
                </a:cubicBezTo>
                <a:lnTo>
                  <a:pt x="1429" y="274"/>
                </a:lnTo>
                <a:cubicBezTo>
                  <a:pt x="1282" y="95"/>
                  <a:pt x="1065" y="0"/>
                  <a:pt x="84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6"/>
          <p:cNvSpPr/>
          <p:nvPr/>
        </p:nvSpPr>
        <p:spPr>
          <a:xfrm>
            <a:off x="8323973" y="832424"/>
            <a:ext cx="573600" cy="567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6"/>
          <p:cNvSpPr/>
          <p:nvPr/>
        </p:nvSpPr>
        <p:spPr>
          <a:xfrm>
            <a:off x="8199075" y="707526"/>
            <a:ext cx="573600" cy="567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6"/>
          <p:cNvSpPr/>
          <p:nvPr/>
        </p:nvSpPr>
        <p:spPr>
          <a:xfrm>
            <a:off x="371252" y="4160900"/>
            <a:ext cx="311106" cy="551004"/>
          </a:xfrm>
          <a:custGeom>
            <a:avLst/>
            <a:gdLst/>
            <a:ahLst/>
            <a:cxnLst/>
            <a:rect l="l" t="t" r="r" b="b"/>
            <a:pathLst>
              <a:path w="5014" h="8880" extrusionOk="0">
                <a:moveTo>
                  <a:pt x="846" y="0"/>
                </a:moveTo>
                <a:cubicBezTo>
                  <a:pt x="673" y="0"/>
                  <a:pt x="499" y="59"/>
                  <a:pt x="358" y="179"/>
                </a:cubicBezTo>
                <a:cubicBezTo>
                  <a:pt x="179" y="322"/>
                  <a:pt x="84" y="536"/>
                  <a:pt x="84" y="763"/>
                </a:cubicBezTo>
                <a:cubicBezTo>
                  <a:pt x="84" y="929"/>
                  <a:pt x="144" y="1108"/>
                  <a:pt x="251" y="1251"/>
                </a:cubicBezTo>
                <a:lnTo>
                  <a:pt x="3144" y="4751"/>
                </a:lnTo>
                <a:lnTo>
                  <a:pt x="310" y="7573"/>
                </a:lnTo>
                <a:cubicBezTo>
                  <a:pt x="13" y="7871"/>
                  <a:pt x="1" y="8359"/>
                  <a:pt x="298" y="8656"/>
                </a:cubicBezTo>
                <a:cubicBezTo>
                  <a:pt x="447" y="8805"/>
                  <a:pt x="644" y="8880"/>
                  <a:pt x="840" y="8880"/>
                </a:cubicBezTo>
                <a:cubicBezTo>
                  <a:pt x="1037" y="8880"/>
                  <a:pt x="1233" y="8805"/>
                  <a:pt x="1382" y="8656"/>
                </a:cubicBezTo>
                <a:lnTo>
                  <a:pt x="4716" y="5335"/>
                </a:lnTo>
                <a:cubicBezTo>
                  <a:pt x="4989" y="5061"/>
                  <a:pt x="5013" y="4620"/>
                  <a:pt x="4763" y="4311"/>
                </a:cubicBezTo>
                <a:lnTo>
                  <a:pt x="1429" y="274"/>
                </a:lnTo>
                <a:cubicBezTo>
                  <a:pt x="1283" y="95"/>
                  <a:pt x="1065" y="0"/>
                  <a:pt x="84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2448D4-F6FA-4FD8-8CF0-41D4C5EC0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EB79A00-2075-4FE2-B54B-27A32B1C6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AAE0D16-28B3-4E21-B0E9-561F4EA78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7FA40F3-844D-4EEE-A347-11BD29EF2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6555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A933638-6E2C-476F-8422-F6591ED58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8D0DABD-158D-4EAD-8A00-978D801E9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C46B300-209D-4C14-9EA9-82EB56C5A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4715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9CE686-3032-4E34-9502-5D2DB1D28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0D4C211-3C5C-4D65-8AD6-EDF71334A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00AC0C1-2DBA-4C94-A986-5B89F11965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56833DA-4EBA-4E36-B3A6-6E3120DC8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DD362EB-0801-4743-867D-4105824C5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627FF40-538C-4756-B5B7-950F86083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6523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2BE11C-C346-4886-A8FD-FFCE3E69E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09001EC-2C3B-47BD-91A6-D2396C5D0A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9334844-2D86-4FC6-80E4-355AF5ED4D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5EF17A1-584E-4B57-BAF5-AF40A76B6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00659C0-0993-4B6F-9773-CB1B8FA13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C3CE9D5-7717-42E0-8DAE-CA0385006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9621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CF9894-AE7A-4666-A0E4-C8323C2BA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C6A0216-7CF7-462B-8596-CC19BCCD4F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5AF709-07E8-4F46-BE81-34962665A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FEF505-C7FB-45E8-8563-79A781B52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4B5C970-C8A3-473F-8A27-8B51161D5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8869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FF2E87F-2B86-4D16-935D-11504B6CD1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39736CA-C635-44B9-8015-9981BEDC11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273845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C1F747D-7AEE-44E0-BA4F-134E35061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507AD9B-E5E0-4555-B259-529CCB76B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1E74BE7-7533-4EBE-9AE5-76CC9327C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3660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0" name="Google Shape;10;p2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Google Shape;53;p2"/>
          <p:cNvSpPr txBox="1">
            <a:spLocks noGrp="1"/>
          </p:cNvSpPr>
          <p:nvPr>
            <p:ph type="ctrTitle"/>
          </p:nvPr>
        </p:nvSpPr>
        <p:spPr>
          <a:xfrm>
            <a:off x="720000" y="1424661"/>
            <a:ext cx="7704000" cy="158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800" b="1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4" name="Google Shape;54;p2"/>
          <p:cNvSpPr txBox="1">
            <a:spLocks noGrp="1"/>
          </p:cNvSpPr>
          <p:nvPr>
            <p:ph type="subTitle" idx="1"/>
          </p:nvPr>
        </p:nvSpPr>
        <p:spPr>
          <a:xfrm>
            <a:off x="720000" y="3133847"/>
            <a:ext cx="7704000" cy="42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 b="1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5" name="Google Shape;55;p2"/>
          <p:cNvSpPr txBox="1">
            <a:spLocks noGrp="1"/>
          </p:cNvSpPr>
          <p:nvPr>
            <p:ph type="subTitle" idx="2"/>
          </p:nvPr>
        </p:nvSpPr>
        <p:spPr>
          <a:xfrm>
            <a:off x="6955350" y="250175"/>
            <a:ext cx="1468500" cy="67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585888" y="-1093962"/>
            <a:ext cx="1149000" cy="2290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>
            <a:off x="713511" y="35711"/>
            <a:ext cx="875098" cy="697376"/>
          </a:xfrm>
          <a:custGeom>
            <a:avLst/>
            <a:gdLst/>
            <a:ahLst/>
            <a:cxnLst/>
            <a:rect l="l" t="t" r="r" b="b"/>
            <a:pathLst>
              <a:path w="26230" h="20903" extrusionOk="0">
                <a:moveTo>
                  <a:pt x="20529" y="298"/>
                </a:moveTo>
                <a:cubicBezTo>
                  <a:pt x="20662" y="298"/>
                  <a:pt x="20797" y="312"/>
                  <a:pt x="20931" y="341"/>
                </a:cubicBezTo>
                <a:cubicBezTo>
                  <a:pt x="21419" y="448"/>
                  <a:pt x="21848" y="745"/>
                  <a:pt x="22122" y="1174"/>
                </a:cubicBezTo>
                <a:cubicBezTo>
                  <a:pt x="25884" y="7020"/>
                  <a:pt x="24182" y="14842"/>
                  <a:pt x="18336" y="18605"/>
                </a:cubicBezTo>
                <a:cubicBezTo>
                  <a:pt x="16300" y="19914"/>
                  <a:pt x="13942" y="20617"/>
                  <a:pt x="11537" y="20617"/>
                </a:cubicBezTo>
                <a:cubicBezTo>
                  <a:pt x="10644" y="20617"/>
                  <a:pt x="9727" y="20510"/>
                  <a:pt x="8846" y="20319"/>
                </a:cubicBezTo>
                <a:cubicBezTo>
                  <a:pt x="5548" y="19605"/>
                  <a:pt x="2727" y="17652"/>
                  <a:pt x="905" y="14819"/>
                </a:cubicBezTo>
                <a:cubicBezTo>
                  <a:pt x="345" y="13937"/>
                  <a:pt x="595" y="12759"/>
                  <a:pt x="1476" y="12199"/>
                </a:cubicBezTo>
                <a:cubicBezTo>
                  <a:pt x="1786" y="11997"/>
                  <a:pt x="2143" y="11902"/>
                  <a:pt x="2500" y="11902"/>
                </a:cubicBezTo>
                <a:cubicBezTo>
                  <a:pt x="2631" y="11902"/>
                  <a:pt x="2762" y="11913"/>
                  <a:pt x="2905" y="11949"/>
                </a:cubicBezTo>
                <a:cubicBezTo>
                  <a:pt x="3393" y="12056"/>
                  <a:pt x="3822" y="12342"/>
                  <a:pt x="4096" y="12771"/>
                </a:cubicBezTo>
                <a:cubicBezTo>
                  <a:pt x="5370" y="14747"/>
                  <a:pt x="7334" y="16116"/>
                  <a:pt x="9644" y="16616"/>
                </a:cubicBezTo>
                <a:cubicBezTo>
                  <a:pt x="10275" y="16754"/>
                  <a:pt x="10912" y="16822"/>
                  <a:pt x="11544" y="16822"/>
                </a:cubicBezTo>
                <a:cubicBezTo>
                  <a:pt x="13214" y="16822"/>
                  <a:pt x="14854" y="16347"/>
                  <a:pt x="16288" y="15414"/>
                </a:cubicBezTo>
                <a:cubicBezTo>
                  <a:pt x="20384" y="12783"/>
                  <a:pt x="21574" y="7318"/>
                  <a:pt x="18943" y="3222"/>
                </a:cubicBezTo>
                <a:cubicBezTo>
                  <a:pt x="18371" y="2341"/>
                  <a:pt x="18621" y="1162"/>
                  <a:pt x="19503" y="603"/>
                </a:cubicBezTo>
                <a:cubicBezTo>
                  <a:pt x="19816" y="402"/>
                  <a:pt x="20167" y="298"/>
                  <a:pt x="20529" y="298"/>
                </a:cubicBezTo>
                <a:close/>
                <a:moveTo>
                  <a:pt x="20512" y="0"/>
                </a:moveTo>
                <a:cubicBezTo>
                  <a:pt x="20101" y="0"/>
                  <a:pt x="19700" y="121"/>
                  <a:pt x="19348" y="352"/>
                </a:cubicBezTo>
                <a:cubicBezTo>
                  <a:pt x="18324" y="1007"/>
                  <a:pt x="18038" y="2365"/>
                  <a:pt x="18693" y="3377"/>
                </a:cubicBezTo>
                <a:cubicBezTo>
                  <a:pt x="21229" y="7330"/>
                  <a:pt x="20086" y="12616"/>
                  <a:pt x="16133" y="15164"/>
                </a:cubicBezTo>
                <a:cubicBezTo>
                  <a:pt x="14738" y="16065"/>
                  <a:pt x="13148" y="16525"/>
                  <a:pt x="11527" y="16525"/>
                </a:cubicBezTo>
                <a:cubicBezTo>
                  <a:pt x="10920" y="16525"/>
                  <a:pt x="10310" y="16460"/>
                  <a:pt x="9704" y="16331"/>
                </a:cubicBezTo>
                <a:cubicBezTo>
                  <a:pt x="7477" y="15842"/>
                  <a:pt x="5572" y="14521"/>
                  <a:pt x="4346" y="12604"/>
                </a:cubicBezTo>
                <a:cubicBezTo>
                  <a:pt x="4024" y="12116"/>
                  <a:pt x="3536" y="11771"/>
                  <a:pt x="2965" y="11651"/>
                </a:cubicBezTo>
                <a:cubicBezTo>
                  <a:pt x="2807" y="11619"/>
                  <a:pt x="2649" y="11602"/>
                  <a:pt x="2491" y="11602"/>
                </a:cubicBezTo>
                <a:cubicBezTo>
                  <a:pt x="2078" y="11602"/>
                  <a:pt x="1672" y="11716"/>
                  <a:pt x="1310" y="11949"/>
                </a:cubicBezTo>
                <a:cubicBezTo>
                  <a:pt x="298" y="12604"/>
                  <a:pt x="0" y="13961"/>
                  <a:pt x="655" y="14973"/>
                </a:cubicBezTo>
                <a:cubicBezTo>
                  <a:pt x="2524" y="17878"/>
                  <a:pt x="5406" y="19879"/>
                  <a:pt x="8775" y="20605"/>
                </a:cubicBezTo>
                <a:cubicBezTo>
                  <a:pt x="9692" y="20807"/>
                  <a:pt x="10620" y="20903"/>
                  <a:pt x="11537" y="20903"/>
                </a:cubicBezTo>
                <a:cubicBezTo>
                  <a:pt x="14002" y="20903"/>
                  <a:pt x="16407" y="20200"/>
                  <a:pt x="18502" y="18843"/>
                </a:cubicBezTo>
                <a:cubicBezTo>
                  <a:pt x="24491" y="14997"/>
                  <a:pt x="26230" y="6996"/>
                  <a:pt x="22372" y="1007"/>
                </a:cubicBezTo>
                <a:cubicBezTo>
                  <a:pt x="22050" y="519"/>
                  <a:pt x="21562" y="174"/>
                  <a:pt x="20991" y="55"/>
                </a:cubicBezTo>
                <a:cubicBezTo>
                  <a:pt x="20831" y="18"/>
                  <a:pt x="20671" y="0"/>
                  <a:pt x="2051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625301" y="40649"/>
            <a:ext cx="863221" cy="687668"/>
          </a:xfrm>
          <a:custGeom>
            <a:avLst/>
            <a:gdLst/>
            <a:ahLst/>
            <a:cxnLst/>
            <a:rect l="l" t="t" r="r" b="b"/>
            <a:pathLst>
              <a:path w="25874" h="20612" extrusionOk="0">
                <a:moveTo>
                  <a:pt x="20350" y="1"/>
                </a:moveTo>
                <a:cubicBezTo>
                  <a:pt x="19973" y="1"/>
                  <a:pt x="19591" y="105"/>
                  <a:pt x="19253" y="324"/>
                </a:cubicBezTo>
                <a:cubicBezTo>
                  <a:pt x="18301" y="931"/>
                  <a:pt x="18027" y="2205"/>
                  <a:pt x="18634" y="3145"/>
                </a:cubicBezTo>
                <a:cubicBezTo>
                  <a:pt x="21230" y="7170"/>
                  <a:pt x="20063" y="12551"/>
                  <a:pt x="16039" y="15135"/>
                </a:cubicBezTo>
                <a:cubicBezTo>
                  <a:pt x="14617" y="16053"/>
                  <a:pt x="13001" y="16524"/>
                  <a:pt x="11354" y="16524"/>
                </a:cubicBezTo>
                <a:cubicBezTo>
                  <a:pt x="10738" y="16524"/>
                  <a:pt x="10118" y="16458"/>
                  <a:pt x="9502" y="16326"/>
                </a:cubicBezTo>
                <a:cubicBezTo>
                  <a:pt x="7240" y="15837"/>
                  <a:pt x="5299" y="14492"/>
                  <a:pt x="4049" y="12539"/>
                </a:cubicBezTo>
                <a:cubicBezTo>
                  <a:pt x="3654" y="11932"/>
                  <a:pt x="2998" y="11601"/>
                  <a:pt x="2331" y="11601"/>
                </a:cubicBezTo>
                <a:cubicBezTo>
                  <a:pt x="1951" y="11601"/>
                  <a:pt x="1568" y="11708"/>
                  <a:pt x="1227" y="11932"/>
                </a:cubicBezTo>
                <a:cubicBezTo>
                  <a:pt x="275" y="12539"/>
                  <a:pt x="1" y="13801"/>
                  <a:pt x="608" y="14754"/>
                </a:cubicBezTo>
                <a:cubicBezTo>
                  <a:pt x="2454" y="17611"/>
                  <a:pt x="5299" y="19588"/>
                  <a:pt x="8633" y="20314"/>
                </a:cubicBezTo>
                <a:cubicBezTo>
                  <a:pt x="9538" y="20517"/>
                  <a:pt x="10455" y="20612"/>
                  <a:pt x="11371" y="20612"/>
                </a:cubicBezTo>
                <a:cubicBezTo>
                  <a:pt x="13788" y="20612"/>
                  <a:pt x="16158" y="19921"/>
                  <a:pt x="18241" y="18576"/>
                </a:cubicBezTo>
                <a:cubicBezTo>
                  <a:pt x="24159" y="14766"/>
                  <a:pt x="25873" y="6860"/>
                  <a:pt x="22075" y="943"/>
                </a:cubicBezTo>
                <a:cubicBezTo>
                  <a:pt x="21686" y="333"/>
                  <a:pt x="21024" y="1"/>
                  <a:pt x="2035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1204072" y="907737"/>
            <a:ext cx="162876" cy="288519"/>
          </a:xfrm>
          <a:custGeom>
            <a:avLst/>
            <a:gdLst/>
            <a:ahLst/>
            <a:cxnLst/>
            <a:rect l="l" t="t" r="r" b="b"/>
            <a:pathLst>
              <a:path w="4882" h="8648" extrusionOk="0">
                <a:moveTo>
                  <a:pt x="821" y="0"/>
                </a:moveTo>
                <a:cubicBezTo>
                  <a:pt x="654" y="0"/>
                  <a:pt x="486" y="55"/>
                  <a:pt x="346" y="170"/>
                </a:cubicBezTo>
                <a:cubicBezTo>
                  <a:pt x="167" y="313"/>
                  <a:pt x="84" y="527"/>
                  <a:pt x="84" y="742"/>
                </a:cubicBezTo>
                <a:cubicBezTo>
                  <a:pt x="84" y="908"/>
                  <a:pt x="131" y="1075"/>
                  <a:pt x="250" y="1218"/>
                </a:cubicBezTo>
                <a:lnTo>
                  <a:pt x="3060" y="4623"/>
                </a:lnTo>
                <a:lnTo>
                  <a:pt x="298" y="7373"/>
                </a:lnTo>
                <a:cubicBezTo>
                  <a:pt x="12" y="7671"/>
                  <a:pt x="0" y="8135"/>
                  <a:pt x="298" y="8433"/>
                </a:cubicBezTo>
                <a:cubicBezTo>
                  <a:pt x="441" y="8576"/>
                  <a:pt x="631" y="8647"/>
                  <a:pt x="822" y="8647"/>
                </a:cubicBezTo>
                <a:cubicBezTo>
                  <a:pt x="1012" y="8647"/>
                  <a:pt x="1203" y="8576"/>
                  <a:pt x="1346" y="8433"/>
                </a:cubicBezTo>
                <a:lnTo>
                  <a:pt x="4584" y="5194"/>
                </a:lnTo>
                <a:cubicBezTo>
                  <a:pt x="4858" y="4933"/>
                  <a:pt x="4882" y="4492"/>
                  <a:pt x="4632" y="4206"/>
                </a:cubicBezTo>
                <a:lnTo>
                  <a:pt x="1393" y="265"/>
                </a:lnTo>
                <a:cubicBezTo>
                  <a:pt x="1246" y="91"/>
                  <a:pt x="1035" y="0"/>
                  <a:pt x="82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953821" y="907737"/>
            <a:ext cx="162876" cy="288519"/>
          </a:xfrm>
          <a:custGeom>
            <a:avLst/>
            <a:gdLst/>
            <a:ahLst/>
            <a:cxnLst/>
            <a:rect l="l" t="t" r="r" b="b"/>
            <a:pathLst>
              <a:path w="4882" h="8648" extrusionOk="0">
                <a:moveTo>
                  <a:pt x="821" y="0"/>
                </a:moveTo>
                <a:cubicBezTo>
                  <a:pt x="655" y="0"/>
                  <a:pt x="486" y="55"/>
                  <a:pt x="346" y="170"/>
                </a:cubicBezTo>
                <a:cubicBezTo>
                  <a:pt x="167" y="313"/>
                  <a:pt x="72" y="527"/>
                  <a:pt x="72" y="742"/>
                </a:cubicBezTo>
                <a:cubicBezTo>
                  <a:pt x="72" y="908"/>
                  <a:pt x="131" y="1075"/>
                  <a:pt x="238" y="1218"/>
                </a:cubicBezTo>
                <a:lnTo>
                  <a:pt x="3060" y="4623"/>
                </a:lnTo>
                <a:lnTo>
                  <a:pt x="298" y="7373"/>
                </a:lnTo>
                <a:cubicBezTo>
                  <a:pt x="0" y="7671"/>
                  <a:pt x="0" y="8135"/>
                  <a:pt x="298" y="8433"/>
                </a:cubicBezTo>
                <a:cubicBezTo>
                  <a:pt x="441" y="8576"/>
                  <a:pt x="628" y="8647"/>
                  <a:pt x="817" y="8647"/>
                </a:cubicBezTo>
                <a:cubicBezTo>
                  <a:pt x="1006" y="8647"/>
                  <a:pt x="1197" y="8576"/>
                  <a:pt x="1346" y="8433"/>
                </a:cubicBezTo>
                <a:lnTo>
                  <a:pt x="4584" y="5194"/>
                </a:lnTo>
                <a:cubicBezTo>
                  <a:pt x="4858" y="4933"/>
                  <a:pt x="4882" y="4492"/>
                  <a:pt x="4632" y="4206"/>
                </a:cubicBezTo>
                <a:lnTo>
                  <a:pt x="1393" y="265"/>
                </a:lnTo>
                <a:cubicBezTo>
                  <a:pt x="1246" y="91"/>
                  <a:pt x="1035" y="0"/>
                  <a:pt x="82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1078929" y="907737"/>
            <a:ext cx="162909" cy="288519"/>
          </a:xfrm>
          <a:custGeom>
            <a:avLst/>
            <a:gdLst/>
            <a:ahLst/>
            <a:cxnLst/>
            <a:rect l="l" t="t" r="r" b="b"/>
            <a:pathLst>
              <a:path w="4883" h="8648" extrusionOk="0">
                <a:moveTo>
                  <a:pt x="822" y="0"/>
                </a:moveTo>
                <a:cubicBezTo>
                  <a:pt x="655" y="0"/>
                  <a:pt x="487" y="55"/>
                  <a:pt x="346" y="170"/>
                </a:cubicBezTo>
                <a:cubicBezTo>
                  <a:pt x="168" y="313"/>
                  <a:pt x="72" y="527"/>
                  <a:pt x="72" y="742"/>
                </a:cubicBezTo>
                <a:cubicBezTo>
                  <a:pt x="72" y="908"/>
                  <a:pt x="132" y="1075"/>
                  <a:pt x="251" y="1218"/>
                </a:cubicBezTo>
                <a:lnTo>
                  <a:pt x="3061" y="4623"/>
                </a:lnTo>
                <a:lnTo>
                  <a:pt x="298" y="7373"/>
                </a:lnTo>
                <a:cubicBezTo>
                  <a:pt x="1" y="7671"/>
                  <a:pt x="1" y="8135"/>
                  <a:pt x="298" y="8433"/>
                </a:cubicBezTo>
                <a:cubicBezTo>
                  <a:pt x="441" y="8576"/>
                  <a:pt x="629" y="8647"/>
                  <a:pt x="818" y="8647"/>
                </a:cubicBezTo>
                <a:cubicBezTo>
                  <a:pt x="1007" y="8647"/>
                  <a:pt x="1197" y="8576"/>
                  <a:pt x="1346" y="8433"/>
                </a:cubicBezTo>
                <a:lnTo>
                  <a:pt x="4585" y="5194"/>
                </a:lnTo>
                <a:cubicBezTo>
                  <a:pt x="4859" y="4933"/>
                  <a:pt x="4882" y="4492"/>
                  <a:pt x="4632" y="4206"/>
                </a:cubicBezTo>
                <a:lnTo>
                  <a:pt x="1394" y="265"/>
                </a:lnTo>
                <a:cubicBezTo>
                  <a:pt x="1247" y="91"/>
                  <a:pt x="1035" y="0"/>
                  <a:pt x="82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3514300" y="-437925"/>
            <a:ext cx="1222500" cy="1222500"/>
          </a:xfrm>
          <a:prstGeom prst="donut">
            <a:avLst>
              <a:gd name="adj" fmla="val 25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2"/>
          <p:cNvGrpSpPr/>
          <p:nvPr/>
        </p:nvGrpSpPr>
        <p:grpSpPr>
          <a:xfrm>
            <a:off x="194863" y="3229838"/>
            <a:ext cx="1354800" cy="1751375"/>
            <a:chOff x="194863" y="3229838"/>
            <a:chExt cx="1354800" cy="1751375"/>
          </a:xfrm>
        </p:grpSpPr>
        <p:sp>
          <p:nvSpPr>
            <p:cNvPr id="64" name="Google Shape;64;p2"/>
            <p:cNvSpPr/>
            <p:nvPr/>
          </p:nvSpPr>
          <p:spPr>
            <a:xfrm>
              <a:off x="194863" y="3229850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94863" y="3625841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94863" y="4021831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194863" y="4417822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194863" y="4813813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788563" y="3229838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788563" y="3625828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788563" y="4021819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788563" y="4417809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788563" y="4813800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382263" y="3229838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382263" y="3625828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382263" y="4021819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382263" y="4417809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382263" y="4813800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" name="Google Shape;79;p2"/>
          <p:cNvSpPr/>
          <p:nvPr/>
        </p:nvSpPr>
        <p:spPr>
          <a:xfrm>
            <a:off x="7472404" y="4027598"/>
            <a:ext cx="156375" cy="155882"/>
          </a:xfrm>
          <a:custGeom>
            <a:avLst/>
            <a:gdLst/>
            <a:ahLst/>
            <a:cxnLst/>
            <a:rect l="l" t="t" r="r" b="b"/>
            <a:pathLst>
              <a:path w="3811" h="3799" extrusionOk="0">
                <a:moveTo>
                  <a:pt x="1906" y="0"/>
                </a:moveTo>
                <a:cubicBezTo>
                  <a:pt x="858" y="0"/>
                  <a:pt x="1" y="846"/>
                  <a:pt x="1" y="1893"/>
                </a:cubicBezTo>
                <a:cubicBezTo>
                  <a:pt x="1" y="2953"/>
                  <a:pt x="858" y="3798"/>
                  <a:pt x="1906" y="3798"/>
                </a:cubicBezTo>
                <a:cubicBezTo>
                  <a:pt x="2954" y="3798"/>
                  <a:pt x="3811" y="2953"/>
                  <a:pt x="3811" y="1893"/>
                </a:cubicBezTo>
                <a:cubicBezTo>
                  <a:pt x="3811" y="846"/>
                  <a:pt x="2954" y="0"/>
                  <a:pt x="19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6916175" y="3775875"/>
            <a:ext cx="2116500" cy="1222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" name="Google Shape;81;p2"/>
          <p:cNvGrpSpPr/>
          <p:nvPr/>
        </p:nvGrpSpPr>
        <p:grpSpPr>
          <a:xfrm>
            <a:off x="7819649" y="3794986"/>
            <a:ext cx="1182803" cy="1184280"/>
            <a:chOff x="5623313" y="1574950"/>
            <a:chExt cx="720650" cy="721550"/>
          </a:xfrm>
        </p:grpSpPr>
        <p:sp>
          <p:nvSpPr>
            <p:cNvPr id="82" name="Google Shape;82;p2"/>
            <p:cNvSpPr/>
            <p:nvPr/>
          </p:nvSpPr>
          <p:spPr>
            <a:xfrm>
              <a:off x="5967688" y="1574950"/>
              <a:ext cx="309300" cy="150650"/>
            </a:xfrm>
            <a:custGeom>
              <a:avLst/>
              <a:gdLst/>
              <a:ahLst/>
              <a:cxnLst/>
              <a:rect l="l" t="t" r="r" b="b"/>
              <a:pathLst>
                <a:path w="12372" h="6026" extrusionOk="0">
                  <a:moveTo>
                    <a:pt x="644" y="1"/>
                  </a:moveTo>
                  <a:cubicBezTo>
                    <a:pt x="429" y="1"/>
                    <a:pt x="215" y="13"/>
                    <a:pt x="1" y="25"/>
                  </a:cubicBezTo>
                  <a:lnTo>
                    <a:pt x="12371" y="6025"/>
                  </a:lnTo>
                  <a:cubicBezTo>
                    <a:pt x="11990" y="5490"/>
                    <a:pt x="11585" y="5002"/>
                    <a:pt x="11145" y="4525"/>
                  </a:cubicBezTo>
                  <a:lnTo>
                    <a:pt x="1941" y="60"/>
                  </a:lnTo>
                  <a:cubicBezTo>
                    <a:pt x="1513" y="25"/>
                    <a:pt x="1084" y="1"/>
                    <a:pt x="6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5859638" y="1588050"/>
              <a:ext cx="467350" cy="235775"/>
            </a:xfrm>
            <a:custGeom>
              <a:avLst/>
              <a:gdLst/>
              <a:ahLst/>
              <a:cxnLst/>
              <a:rect l="l" t="t" r="r" b="b"/>
              <a:pathLst>
                <a:path w="18694" h="9431" extrusionOk="0">
                  <a:moveTo>
                    <a:pt x="1108" y="1"/>
                  </a:moveTo>
                  <a:cubicBezTo>
                    <a:pt x="739" y="108"/>
                    <a:pt x="358" y="227"/>
                    <a:pt x="1" y="358"/>
                  </a:cubicBezTo>
                  <a:lnTo>
                    <a:pt x="18693" y="9431"/>
                  </a:lnTo>
                  <a:cubicBezTo>
                    <a:pt x="18574" y="9061"/>
                    <a:pt x="18432" y="8692"/>
                    <a:pt x="18289" y="8335"/>
                  </a:cubicBezTo>
                  <a:lnTo>
                    <a:pt x="11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5784938" y="1622300"/>
              <a:ext cx="558425" cy="283675"/>
            </a:xfrm>
            <a:custGeom>
              <a:avLst/>
              <a:gdLst/>
              <a:ahLst/>
              <a:cxnLst/>
              <a:rect l="l" t="t" r="r" b="b"/>
              <a:pathLst>
                <a:path w="22337" h="11347" extrusionOk="0">
                  <a:moveTo>
                    <a:pt x="810" y="0"/>
                  </a:moveTo>
                  <a:cubicBezTo>
                    <a:pt x="536" y="155"/>
                    <a:pt x="262" y="321"/>
                    <a:pt x="0" y="500"/>
                  </a:cubicBezTo>
                  <a:lnTo>
                    <a:pt x="22336" y="11347"/>
                  </a:lnTo>
                  <a:cubicBezTo>
                    <a:pt x="22313" y="11025"/>
                    <a:pt x="22277" y="10704"/>
                    <a:pt x="22229" y="10394"/>
                  </a:cubicBezTo>
                  <a:lnTo>
                    <a:pt x="8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5728088" y="1666650"/>
              <a:ext cx="615875" cy="312550"/>
            </a:xfrm>
            <a:custGeom>
              <a:avLst/>
              <a:gdLst/>
              <a:ahLst/>
              <a:cxnLst/>
              <a:rect l="l" t="t" r="r" b="b"/>
              <a:pathLst>
                <a:path w="24635" h="12502" extrusionOk="0">
                  <a:moveTo>
                    <a:pt x="631" y="0"/>
                  </a:moveTo>
                  <a:cubicBezTo>
                    <a:pt x="417" y="191"/>
                    <a:pt x="203" y="381"/>
                    <a:pt x="0" y="583"/>
                  </a:cubicBezTo>
                  <a:lnTo>
                    <a:pt x="24563" y="12502"/>
                  </a:lnTo>
                  <a:cubicBezTo>
                    <a:pt x="24598" y="12216"/>
                    <a:pt x="24622" y="11942"/>
                    <a:pt x="24634" y="11644"/>
                  </a:cubicBezTo>
                  <a:lnTo>
                    <a:pt x="6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5684613" y="1717825"/>
              <a:ext cx="648625" cy="328350"/>
            </a:xfrm>
            <a:custGeom>
              <a:avLst/>
              <a:gdLst/>
              <a:ahLst/>
              <a:cxnLst/>
              <a:rect l="l" t="t" r="r" b="b"/>
              <a:pathLst>
                <a:path w="25945" h="13134" extrusionOk="0">
                  <a:moveTo>
                    <a:pt x="477" y="1"/>
                  </a:moveTo>
                  <a:cubicBezTo>
                    <a:pt x="310" y="215"/>
                    <a:pt x="156" y="430"/>
                    <a:pt x="1" y="656"/>
                  </a:cubicBezTo>
                  <a:lnTo>
                    <a:pt x="25718" y="13133"/>
                  </a:lnTo>
                  <a:cubicBezTo>
                    <a:pt x="25802" y="12883"/>
                    <a:pt x="25873" y="12622"/>
                    <a:pt x="25945" y="12360"/>
                  </a:cubicBezTo>
                  <a:lnTo>
                    <a:pt x="4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5652463" y="1774675"/>
              <a:ext cx="657850" cy="333125"/>
            </a:xfrm>
            <a:custGeom>
              <a:avLst/>
              <a:gdLst/>
              <a:ahLst/>
              <a:cxnLst/>
              <a:rect l="l" t="t" r="r" b="b"/>
              <a:pathLst>
                <a:path w="26314" h="13325" extrusionOk="0">
                  <a:moveTo>
                    <a:pt x="346" y="1"/>
                  </a:moveTo>
                  <a:cubicBezTo>
                    <a:pt x="227" y="239"/>
                    <a:pt x="108" y="477"/>
                    <a:pt x="1" y="727"/>
                  </a:cubicBezTo>
                  <a:lnTo>
                    <a:pt x="25957" y="13324"/>
                  </a:lnTo>
                  <a:cubicBezTo>
                    <a:pt x="26088" y="13086"/>
                    <a:pt x="26207" y="12848"/>
                    <a:pt x="26314" y="12598"/>
                  </a:cubicBezTo>
                  <a:lnTo>
                    <a:pt x="3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5631938" y="1836900"/>
              <a:ext cx="644450" cy="326550"/>
            </a:xfrm>
            <a:custGeom>
              <a:avLst/>
              <a:gdLst/>
              <a:ahLst/>
              <a:cxnLst/>
              <a:rect l="l" t="t" r="r" b="b"/>
              <a:pathLst>
                <a:path w="25778" h="13062" extrusionOk="0">
                  <a:moveTo>
                    <a:pt x="203" y="0"/>
                  </a:moveTo>
                  <a:cubicBezTo>
                    <a:pt x="119" y="262"/>
                    <a:pt x="60" y="536"/>
                    <a:pt x="0" y="798"/>
                  </a:cubicBezTo>
                  <a:lnTo>
                    <a:pt x="25277" y="13062"/>
                  </a:lnTo>
                  <a:cubicBezTo>
                    <a:pt x="25444" y="12859"/>
                    <a:pt x="25611" y="12633"/>
                    <a:pt x="25777" y="12419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5623313" y="1905050"/>
              <a:ext cx="607225" cy="308700"/>
            </a:xfrm>
            <a:custGeom>
              <a:avLst/>
              <a:gdLst/>
              <a:ahLst/>
              <a:cxnLst/>
              <a:rect l="l" t="t" r="r" b="b"/>
              <a:pathLst>
                <a:path w="24289" h="12348" extrusionOk="0">
                  <a:moveTo>
                    <a:pt x="48" y="1"/>
                  </a:moveTo>
                  <a:cubicBezTo>
                    <a:pt x="24" y="287"/>
                    <a:pt x="12" y="584"/>
                    <a:pt x="0" y="870"/>
                  </a:cubicBezTo>
                  <a:lnTo>
                    <a:pt x="23634" y="12348"/>
                  </a:lnTo>
                  <a:cubicBezTo>
                    <a:pt x="23860" y="12157"/>
                    <a:pt x="24075" y="11967"/>
                    <a:pt x="24289" y="11764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5625688" y="1979775"/>
              <a:ext cx="545325" cy="276550"/>
            </a:xfrm>
            <a:custGeom>
              <a:avLst/>
              <a:gdLst/>
              <a:ahLst/>
              <a:cxnLst/>
              <a:rect l="l" t="t" r="r" b="b"/>
              <a:pathLst>
                <a:path w="21813" h="11062" extrusionOk="0">
                  <a:moveTo>
                    <a:pt x="0" y="0"/>
                  </a:moveTo>
                  <a:cubicBezTo>
                    <a:pt x="48" y="322"/>
                    <a:pt x="96" y="643"/>
                    <a:pt x="155" y="965"/>
                  </a:cubicBezTo>
                  <a:lnTo>
                    <a:pt x="20955" y="11061"/>
                  </a:lnTo>
                  <a:cubicBezTo>
                    <a:pt x="21253" y="10906"/>
                    <a:pt x="21539" y="10752"/>
                    <a:pt x="21813" y="1058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5646513" y="2064000"/>
              <a:ext cx="445625" cy="224175"/>
            </a:xfrm>
            <a:custGeom>
              <a:avLst/>
              <a:gdLst/>
              <a:ahLst/>
              <a:cxnLst/>
              <a:rect l="l" t="t" r="r" b="b"/>
              <a:pathLst>
                <a:path w="17825" h="8967" extrusionOk="0">
                  <a:moveTo>
                    <a:pt x="1" y="1"/>
                  </a:moveTo>
                  <a:lnTo>
                    <a:pt x="1" y="1"/>
                  </a:lnTo>
                  <a:cubicBezTo>
                    <a:pt x="144" y="382"/>
                    <a:pt x="310" y="763"/>
                    <a:pt x="477" y="1120"/>
                  </a:cubicBezTo>
                  <a:lnTo>
                    <a:pt x="16634" y="8966"/>
                  </a:lnTo>
                  <a:cubicBezTo>
                    <a:pt x="17039" y="8871"/>
                    <a:pt x="17432" y="8764"/>
                    <a:pt x="17824" y="864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5707238" y="2167600"/>
              <a:ext cx="265550" cy="128900"/>
            </a:xfrm>
            <a:custGeom>
              <a:avLst/>
              <a:gdLst/>
              <a:ahLst/>
              <a:cxnLst/>
              <a:rect l="l" t="t" r="r" b="b"/>
              <a:pathLst>
                <a:path w="10622" h="5156" extrusionOk="0">
                  <a:moveTo>
                    <a:pt x="1" y="0"/>
                  </a:moveTo>
                  <a:lnTo>
                    <a:pt x="1" y="0"/>
                  </a:lnTo>
                  <a:cubicBezTo>
                    <a:pt x="525" y="619"/>
                    <a:pt x="1096" y="1191"/>
                    <a:pt x="1715" y="1727"/>
                  </a:cubicBezTo>
                  <a:lnTo>
                    <a:pt x="8228" y="4882"/>
                  </a:lnTo>
                  <a:cubicBezTo>
                    <a:pt x="9014" y="5037"/>
                    <a:pt x="9811" y="5132"/>
                    <a:pt x="10621" y="515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2"/>
          <p:cNvSpPr/>
          <p:nvPr/>
        </p:nvSpPr>
        <p:spPr>
          <a:xfrm>
            <a:off x="7149966" y="4531279"/>
            <a:ext cx="344960" cy="345453"/>
          </a:xfrm>
          <a:custGeom>
            <a:avLst/>
            <a:gdLst/>
            <a:ahLst/>
            <a:cxnLst/>
            <a:rect l="l" t="t" r="r" b="b"/>
            <a:pathLst>
              <a:path w="8407" h="8419" extrusionOk="0">
                <a:moveTo>
                  <a:pt x="1" y="1"/>
                </a:moveTo>
                <a:lnTo>
                  <a:pt x="1" y="8418"/>
                </a:lnTo>
                <a:lnTo>
                  <a:pt x="8406" y="8418"/>
                </a:lnTo>
                <a:lnTo>
                  <a:pt x="840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"/>
          <p:cNvSpPr/>
          <p:nvPr/>
        </p:nvSpPr>
        <p:spPr>
          <a:xfrm>
            <a:off x="7032734" y="4455573"/>
            <a:ext cx="357639" cy="357639"/>
          </a:xfrm>
          <a:custGeom>
            <a:avLst/>
            <a:gdLst/>
            <a:ahLst/>
            <a:cxnLst/>
            <a:rect l="l" t="t" r="r" b="b"/>
            <a:pathLst>
              <a:path w="8716" h="8716" extrusionOk="0">
                <a:moveTo>
                  <a:pt x="8418" y="298"/>
                </a:moveTo>
                <a:lnTo>
                  <a:pt x="8418" y="8418"/>
                </a:lnTo>
                <a:lnTo>
                  <a:pt x="298" y="8418"/>
                </a:lnTo>
                <a:lnTo>
                  <a:pt x="298" y="298"/>
                </a:lnTo>
                <a:close/>
                <a:moveTo>
                  <a:pt x="0" y="0"/>
                </a:moveTo>
                <a:lnTo>
                  <a:pt x="0" y="8715"/>
                </a:lnTo>
                <a:lnTo>
                  <a:pt x="8716" y="8715"/>
                </a:lnTo>
                <a:lnTo>
                  <a:pt x="871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"/>
          <p:cNvSpPr/>
          <p:nvPr/>
        </p:nvSpPr>
        <p:spPr>
          <a:xfrm>
            <a:off x="7108933" y="4001214"/>
            <a:ext cx="81614" cy="81614"/>
          </a:xfrm>
          <a:custGeom>
            <a:avLst/>
            <a:gdLst/>
            <a:ahLst/>
            <a:cxnLst/>
            <a:rect l="l" t="t" r="r" b="b"/>
            <a:pathLst>
              <a:path w="1989" h="1989" extrusionOk="0">
                <a:moveTo>
                  <a:pt x="1001" y="0"/>
                </a:moveTo>
                <a:cubicBezTo>
                  <a:pt x="441" y="0"/>
                  <a:pt x="1" y="441"/>
                  <a:pt x="1" y="989"/>
                </a:cubicBezTo>
                <a:cubicBezTo>
                  <a:pt x="1" y="1548"/>
                  <a:pt x="453" y="1989"/>
                  <a:pt x="1001" y="1989"/>
                </a:cubicBezTo>
                <a:cubicBezTo>
                  <a:pt x="1548" y="1989"/>
                  <a:pt x="1989" y="1548"/>
                  <a:pt x="1989" y="989"/>
                </a:cubicBezTo>
                <a:cubicBezTo>
                  <a:pt x="1989" y="441"/>
                  <a:pt x="1548" y="0"/>
                  <a:pt x="100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"/>
          <p:cNvSpPr txBox="1">
            <a:spLocks noGrp="1"/>
          </p:cNvSpPr>
          <p:nvPr>
            <p:ph type="subTitle" idx="3"/>
          </p:nvPr>
        </p:nvSpPr>
        <p:spPr>
          <a:xfrm>
            <a:off x="720000" y="3628038"/>
            <a:ext cx="7704000" cy="3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FF7DAC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64389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p3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99" name="Google Shape;99;p3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" name="Google Shape;142;p3"/>
          <p:cNvSpPr txBox="1">
            <a:spLocks noGrp="1"/>
          </p:cNvSpPr>
          <p:nvPr>
            <p:ph type="title"/>
          </p:nvPr>
        </p:nvSpPr>
        <p:spPr>
          <a:xfrm>
            <a:off x="720000" y="2297700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3" name="Google Shape;143;p3"/>
          <p:cNvSpPr txBox="1">
            <a:spLocks noGrp="1"/>
          </p:cNvSpPr>
          <p:nvPr>
            <p:ph type="title" idx="2" hasCustomPrompt="1"/>
          </p:nvPr>
        </p:nvSpPr>
        <p:spPr>
          <a:xfrm>
            <a:off x="2996550" y="1400525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44" name="Google Shape;144;p3"/>
          <p:cNvSpPr txBox="1">
            <a:spLocks noGrp="1"/>
          </p:cNvSpPr>
          <p:nvPr>
            <p:ph type="subTitle" idx="1"/>
          </p:nvPr>
        </p:nvSpPr>
        <p:spPr>
          <a:xfrm>
            <a:off x="720000" y="3139500"/>
            <a:ext cx="7704000" cy="45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45" name="Google Shape;145;p3"/>
          <p:cNvGrpSpPr/>
          <p:nvPr/>
        </p:nvGrpSpPr>
        <p:grpSpPr>
          <a:xfrm>
            <a:off x="2394284" y="4479676"/>
            <a:ext cx="734152" cy="713412"/>
            <a:chOff x="5109838" y="3156700"/>
            <a:chExt cx="306625" cy="297975"/>
          </a:xfrm>
        </p:grpSpPr>
        <p:sp>
          <p:nvSpPr>
            <p:cNvPr id="146" name="Google Shape;146;p3"/>
            <p:cNvSpPr/>
            <p:nvPr/>
          </p:nvSpPr>
          <p:spPr>
            <a:xfrm>
              <a:off x="5246763" y="3180825"/>
              <a:ext cx="65525" cy="273850"/>
            </a:xfrm>
            <a:custGeom>
              <a:avLst/>
              <a:gdLst/>
              <a:ahLst/>
              <a:cxnLst/>
              <a:rect l="l" t="t" r="r" b="b"/>
              <a:pathLst>
                <a:path w="2621" h="10954" extrusionOk="0">
                  <a:moveTo>
                    <a:pt x="1" y="0"/>
                  </a:moveTo>
                  <a:lnTo>
                    <a:pt x="1" y="10954"/>
                  </a:lnTo>
                  <a:lnTo>
                    <a:pt x="2620" y="10954"/>
                  </a:lnTo>
                  <a:lnTo>
                    <a:pt x="26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5142888" y="3285000"/>
              <a:ext cx="273575" cy="65500"/>
            </a:xfrm>
            <a:custGeom>
              <a:avLst/>
              <a:gdLst/>
              <a:ahLst/>
              <a:cxnLst/>
              <a:rect l="l" t="t" r="r" b="b"/>
              <a:pathLst>
                <a:path w="10943" h="2620" extrusionOk="0">
                  <a:moveTo>
                    <a:pt x="0" y="0"/>
                  </a:moveTo>
                  <a:lnTo>
                    <a:pt x="0" y="2620"/>
                  </a:lnTo>
                  <a:lnTo>
                    <a:pt x="10942" y="2620"/>
                  </a:lnTo>
                  <a:lnTo>
                    <a:pt x="109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5214038" y="3156700"/>
              <a:ext cx="65500" cy="273575"/>
            </a:xfrm>
            <a:custGeom>
              <a:avLst/>
              <a:gdLst/>
              <a:ahLst/>
              <a:cxnLst/>
              <a:rect l="l" t="t" r="r" b="b"/>
              <a:pathLst>
                <a:path w="2620" h="10943" extrusionOk="0">
                  <a:moveTo>
                    <a:pt x="0" y="1"/>
                  </a:moveTo>
                  <a:lnTo>
                    <a:pt x="0" y="10942"/>
                  </a:lnTo>
                  <a:lnTo>
                    <a:pt x="2619" y="10942"/>
                  </a:lnTo>
                  <a:lnTo>
                    <a:pt x="26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5109838" y="3260575"/>
              <a:ext cx="273875" cy="65525"/>
            </a:xfrm>
            <a:custGeom>
              <a:avLst/>
              <a:gdLst/>
              <a:ahLst/>
              <a:cxnLst/>
              <a:rect l="l" t="t" r="r" b="b"/>
              <a:pathLst>
                <a:path w="10955" h="2621" extrusionOk="0">
                  <a:moveTo>
                    <a:pt x="1" y="1"/>
                  </a:moveTo>
                  <a:lnTo>
                    <a:pt x="1" y="2620"/>
                  </a:lnTo>
                  <a:lnTo>
                    <a:pt x="10955" y="2620"/>
                  </a:lnTo>
                  <a:lnTo>
                    <a:pt x="1095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" name="Google Shape;150;p3"/>
          <p:cNvSpPr/>
          <p:nvPr/>
        </p:nvSpPr>
        <p:spPr>
          <a:xfrm>
            <a:off x="2860750" y="-152112"/>
            <a:ext cx="2199000" cy="1088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1" name="Google Shape;151;p3"/>
          <p:cNvGrpSpPr/>
          <p:nvPr/>
        </p:nvGrpSpPr>
        <p:grpSpPr>
          <a:xfrm>
            <a:off x="2444445" y="-67517"/>
            <a:ext cx="665238" cy="918916"/>
            <a:chOff x="2673045" y="-67517"/>
            <a:chExt cx="665238" cy="918916"/>
          </a:xfrm>
        </p:grpSpPr>
        <p:sp>
          <p:nvSpPr>
            <p:cNvPr id="152" name="Google Shape;152;p3"/>
            <p:cNvSpPr/>
            <p:nvPr/>
          </p:nvSpPr>
          <p:spPr>
            <a:xfrm rot="-5400000">
              <a:off x="2594024" y="111691"/>
              <a:ext cx="823440" cy="655977"/>
            </a:xfrm>
            <a:custGeom>
              <a:avLst/>
              <a:gdLst/>
              <a:ahLst/>
              <a:cxnLst/>
              <a:rect l="l" t="t" r="r" b="b"/>
              <a:pathLst>
                <a:path w="25874" h="20612" extrusionOk="0">
                  <a:moveTo>
                    <a:pt x="20350" y="1"/>
                  </a:moveTo>
                  <a:cubicBezTo>
                    <a:pt x="19973" y="1"/>
                    <a:pt x="19591" y="105"/>
                    <a:pt x="19253" y="324"/>
                  </a:cubicBezTo>
                  <a:cubicBezTo>
                    <a:pt x="18301" y="931"/>
                    <a:pt x="18027" y="2205"/>
                    <a:pt x="18634" y="3145"/>
                  </a:cubicBezTo>
                  <a:cubicBezTo>
                    <a:pt x="21230" y="7170"/>
                    <a:pt x="20063" y="12551"/>
                    <a:pt x="16039" y="15135"/>
                  </a:cubicBezTo>
                  <a:cubicBezTo>
                    <a:pt x="14617" y="16053"/>
                    <a:pt x="13001" y="16524"/>
                    <a:pt x="11354" y="16524"/>
                  </a:cubicBezTo>
                  <a:cubicBezTo>
                    <a:pt x="10738" y="16524"/>
                    <a:pt x="10118" y="16458"/>
                    <a:pt x="9502" y="16326"/>
                  </a:cubicBezTo>
                  <a:cubicBezTo>
                    <a:pt x="7240" y="15837"/>
                    <a:pt x="5299" y="14492"/>
                    <a:pt x="4049" y="12539"/>
                  </a:cubicBezTo>
                  <a:cubicBezTo>
                    <a:pt x="3654" y="11932"/>
                    <a:pt x="2998" y="11601"/>
                    <a:pt x="2331" y="11601"/>
                  </a:cubicBezTo>
                  <a:cubicBezTo>
                    <a:pt x="1951" y="11601"/>
                    <a:pt x="1568" y="11708"/>
                    <a:pt x="1227" y="11932"/>
                  </a:cubicBezTo>
                  <a:cubicBezTo>
                    <a:pt x="275" y="12539"/>
                    <a:pt x="1" y="13801"/>
                    <a:pt x="608" y="14754"/>
                  </a:cubicBezTo>
                  <a:cubicBezTo>
                    <a:pt x="2454" y="17611"/>
                    <a:pt x="5299" y="19588"/>
                    <a:pt x="8633" y="20314"/>
                  </a:cubicBezTo>
                  <a:cubicBezTo>
                    <a:pt x="9538" y="20517"/>
                    <a:pt x="10455" y="20612"/>
                    <a:pt x="11371" y="20612"/>
                  </a:cubicBezTo>
                  <a:cubicBezTo>
                    <a:pt x="13788" y="20612"/>
                    <a:pt x="16158" y="19921"/>
                    <a:pt x="18241" y="18576"/>
                  </a:cubicBezTo>
                  <a:cubicBezTo>
                    <a:pt x="24159" y="14766"/>
                    <a:pt x="25873" y="6860"/>
                    <a:pt x="22075" y="943"/>
                  </a:cubicBezTo>
                  <a:cubicBezTo>
                    <a:pt x="21686" y="333"/>
                    <a:pt x="21024" y="1"/>
                    <a:pt x="203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 rot="-5400000">
              <a:off x="2588279" y="17249"/>
              <a:ext cx="834770" cy="665238"/>
            </a:xfrm>
            <a:custGeom>
              <a:avLst/>
              <a:gdLst/>
              <a:ahLst/>
              <a:cxnLst/>
              <a:rect l="l" t="t" r="r" b="b"/>
              <a:pathLst>
                <a:path w="26230" h="20903" extrusionOk="0">
                  <a:moveTo>
                    <a:pt x="20529" y="298"/>
                  </a:moveTo>
                  <a:cubicBezTo>
                    <a:pt x="20662" y="298"/>
                    <a:pt x="20797" y="312"/>
                    <a:pt x="20931" y="341"/>
                  </a:cubicBezTo>
                  <a:cubicBezTo>
                    <a:pt x="21419" y="448"/>
                    <a:pt x="21848" y="745"/>
                    <a:pt x="22122" y="1174"/>
                  </a:cubicBezTo>
                  <a:cubicBezTo>
                    <a:pt x="25884" y="7020"/>
                    <a:pt x="24182" y="14842"/>
                    <a:pt x="18336" y="18605"/>
                  </a:cubicBezTo>
                  <a:cubicBezTo>
                    <a:pt x="16300" y="19914"/>
                    <a:pt x="13942" y="20617"/>
                    <a:pt x="11537" y="20617"/>
                  </a:cubicBezTo>
                  <a:cubicBezTo>
                    <a:pt x="10644" y="20617"/>
                    <a:pt x="9727" y="20510"/>
                    <a:pt x="8846" y="20319"/>
                  </a:cubicBezTo>
                  <a:cubicBezTo>
                    <a:pt x="5548" y="19605"/>
                    <a:pt x="2727" y="17652"/>
                    <a:pt x="905" y="14819"/>
                  </a:cubicBezTo>
                  <a:cubicBezTo>
                    <a:pt x="345" y="13937"/>
                    <a:pt x="595" y="12759"/>
                    <a:pt x="1476" y="12199"/>
                  </a:cubicBezTo>
                  <a:cubicBezTo>
                    <a:pt x="1786" y="11997"/>
                    <a:pt x="2143" y="11902"/>
                    <a:pt x="2500" y="11902"/>
                  </a:cubicBezTo>
                  <a:cubicBezTo>
                    <a:pt x="2631" y="11902"/>
                    <a:pt x="2762" y="11913"/>
                    <a:pt x="2905" y="11949"/>
                  </a:cubicBezTo>
                  <a:cubicBezTo>
                    <a:pt x="3393" y="12056"/>
                    <a:pt x="3822" y="12342"/>
                    <a:pt x="4096" y="12771"/>
                  </a:cubicBezTo>
                  <a:cubicBezTo>
                    <a:pt x="5370" y="14747"/>
                    <a:pt x="7334" y="16116"/>
                    <a:pt x="9644" y="16616"/>
                  </a:cubicBezTo>
                  <a:cubicBezTo>
                    <a:pt x="10275" y="16754"/>
                    <a:pt x="10912" y="16822"/>
                    <a:pt x="11544" y="16822"/>
                  </a:cubicBezTo>
                  <a:cubicBezTo>
                    <a:pt x="13214" y="16822"/>
                    <a:pt x="14854" y="16347"/>
                    <a:pt x="16288" y="15414"/>
                  </a:cubicBezTo>
                  <a:cubicBezTo>
                    <a:pt x="20384" y="12783"/>
                    <a:pt x="21574" y="7318"/>
                    <a:pt x="18943" y="3222"/>
                  </a:cubicBezTo>
                  <a:cubicBezTo>
                    <a:pt x="18371" y="2341"/>
                    <a:pt x="18621" y="1162"/>
                    <a:pt x="19503" y="603"/>
                  </a:cubicBezTo>
                  <a:cubicBezTo>
                    <a:pt x="19816" y="402"/>
                    <a:pt x="20167" y="298"/>
                    <a:pt x="20529" y="298"/>
                  </a:cubicBezTo>
                  <a:close/>
                  <a:moveTo>
                    <a:pt x="20512" y="0"/>
                  </a:moveTo>
                  <a:cubicBezTo>
                    <a:pt x="20101" y="0"/>
                    <a:pt x="19700" y="121"/>
                    <a:pt x="19348" y="352"/>
                  </a:cubicBezTo>
                  <a:cubicBezTo>
                    <a:pt x="18324" y="1007"/>
                    <a:pt x="18038" y="2365"/>
                    <a:pt x="18693" y="3377"/>
                  </a:cubicBezTo>
                  <a:cubicBezTo>
                    <a:pt x="21229" y="7330"/>
                    <a:pt x="20086" y="12616"/>
                    <a:pt x="16133" y="15164"/>
                  </a:cubicBezTo>
                  <a:cubicBezTo>
                    <a:pt x="14738" y="16065"/>
                    <a:pt x="13148" y="16525"/>
                    <a:pt x="11527" y="16525"/>
                  </a:cubicBezTo>
                  <a:cubicBezTo>
                    <a:pt x="10920" y="16525"/>
                    <a:pt x="10310" y="16460"/>
                    <a:pt x="9704" y="16331"/>
                  </a:cubicBezTo>
                  <a:cubicBezTo>
                    <a:pt x="7477" y="15842"/>
                    <a:pt x="5572" y="14521"/>
                    <a:pt x="4346" y="12604"/>
                  </a:cubicBezTo>
                  <a:cubicBezTo>
                    <a:pt x="4024" y="12116"/>
                    <a:pt x="3536" y="11771"/>
                    <a:pt x="2965" y="11651"/>
                  </a:cubicBezTo>
                  <a:cubicBezTo>
                    <a:pt x="2807" y="11619"/>
                    <a:pt x="2649" y="11602"/>
                    <a:pt x="2491" y="11602"/>
                  </a:cubicBezTo>
                  <a:cubicBezTo>
                    <a:pt x="2078" y="11602"/>
                    <a:pt x="1672" y="11716"/>
                    <a:pt x="1310" y="11949"/>
                  </a:cubicBezTo>
                  <a:cubicBezTo>
                    <a:pt x="298" y="12604"/>
                    <a:pt x="0" y="13961"/>
                    <a:pt x="655" y="14973"/>
                  </a:cubicBezTo>
                  <a:cubicBezTo>
                    <a:pt x="2524" y="17878"/>
                    <a:pt x="5406" y="19879"/>
                    <a:pt x="8775" y="20605"/>
                  </a:cubicBezTo>
                  <a:cubicBezTo>
                    <a:pt x="9692" y="20807"/>
                    <a:pt x="10620" y="20903"/>
                    <a:pt x="11537" y="20903"/>
                  </a:cubicBezTo>
                  <a:cubicBezTo>
                    <a:pt x="14002" y="20903"/>
                    <a:pt x="16407" y="20200"/>
                    <a:pt x="18502" y="18843"/>
                  </a:cubicBezTo>
                  <a:cubicBezTo>
                    <a:pt x="24491" y="14997"/>
                    <a:pt x="26230" y="6996"/>
                    <a:pt x="22372" y="1007"/>
                  </a:cubicBezTo>
                  <a:cubicBezTo>
                    <a:pt x="22050" y="519"/>
                    <a:pt x="21562" y="174"/>
                    <a:pt x="20991" y="55"/>
                  </a:cubicBezTo>
                  <a:cubicBezTo>
                    <a:pt x="20831" y="18"/>
                    <a:pt x="20671" y="0"/>
                    <a:pt x="205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" name="Google Shape;154;p3"/>
          <p:cNvSpPr/>
          <p:nvPr/>
        </p:nvSpPr>
        <p:spPr>
          <a:xfrm>
            <a:off x="5622725" y="4349650"/>
            <a:ext cx="1125000" cy="974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5" name="Google Shape;155;p3"/>
          <p:cNvGrpSpPr/>
          <p:nvPr/>
        </p:nvGrpSpPr>
        <p:grpSpPr>
          <a:xfrm>
            <a:off x="5059762" y="4251410"/>
            <a:ext cx="766800" cy="535549"/>
            <a:chOff x="5059762" y="4251410"/>
            <a:chExt cx="766800" cy="535549"/>
          </a:xfrm>
        </p:grpSpPr>
        <p:sp>
          <p:nvSpPr>
            <p:cNvPr id="156" name="Google Shape;156;p3"/>
            <p:cNvSpPr/>
            <p:nvPr/>
          </p:nvSpPr>
          <p:spPr>
            <a:xfrm>
              <a:off x="5524244" y="4251410"/>
              <a:ext cx="302318" cy="535549"/>
            </a:xfrm>
            <a:custGeom>
              <a:avLst/>
              <a:gdLst/>
              <a:ahLst/>
              <a:cxnLst/>
              <a:rect l="l" t="t" r="r" b="b"/>
              <a:pathLst>
                <a:path w="4882" h="8648" extrusionOk="0">
                  <a:moveTo>
                    <a:pt x="821" y="0"/>
                  </a:moveTo>
                  <a:cubicBezTo>
                    <a:pt x="654" y="0"/>
                    <a:pt x="486" y="55"/>
                    <a:pt x="346" y="170"/>
                  </a:cubicBezTo>
                  <a:cubicBezTo>
                    <a:pt x="167" y="313"/>
                    <a:pt x="84" y="527"/>
                    <a:pt x="84" y="742"/>
                  </a:cubicBezTo>
                  <a:cubicBezTo>
                    <a:pt x="84" y="908"/>
                    <a:pt x="131" y="1075"/>
                    <a:pt x="250" y="1218"/>
                  </a:cubicBezTo>
                  <a:lnTo>
                    <a:pt x="3060" y="4623"/>
                  </a:lnTo>
                  <a:lnTo>
                    <a:pt x="298" y="7373"/>
                  </a:lnTo>
                  <a:cubicBezTo>
                    <a:pt x="12" y="7671"/>
                    <a:pt x="0" y="8135"/>
                    <a:pt x="298" y="8433"/>
                  </a:cubicBezTo>
                  <a:cubicBezTo>
                    <a:pt x="441" y="8576"/>
                    <a:pt x="631" y="8647"/>
                    <a:pt x="822" y="8647"/>
                  </a:cubicBezTo>
                  <a:cubicBezTo>
                    <a:pt x="1012" y="8647"/>
                    <a:pt x="1203" y="8576"/>
                    <a:pt x="1346" y="8433"/>
                  </a:cubicBezTo>
                  <a:lnTo>
                    <a:pt x="4584" y="5194"/>
                  </a:lnTo>
                  <a:cubicBezTo>
                    <a:pt x="4858" y="4933"/>
                    <a:pt x="4882" y="4492"/>
                    <a:pt x="4632" y="4206"/>
                  </a:cubicBezTo>
                  <a:lnTo>
                    <a:pt x="1393" y="265"/>
                  </a:lnTo>
                  <a:cubicBezTo>
                    <a:pt x="1246" y="91"/>
                    <a:pt x="1035" y="0"/>
                    <a:pt x="8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5291972" y="4251410"/>
              <a:ext cx="302380" cy="535549"/>
            </a:xfrm>
            <a:custGeom>
              <a:avLst/>
              <a:gdLst/>
              <a:ahLst/>
              <a:cxnLst/>
              <a:rect l="l" t="t" r="r" b="b"/>
              <a:pathLst>
                <a:path w="4883" h="8648" extrusionOk="0">
                  <a:moveTo>
                    <a:pt x="822" y="0"/>
                  </a:moveTo>
                  <a:cubicBezTo>
                    <a:pt x="655" y="0"/>
                    <a:pt x="487" y="55"/>
                    <a:pt x="346" y="170"/>
                  </a:cubicBezTo>
                  <a:cubicBezTo>
                    <a:pt x="168" y="313"/>
                    <a:pt x="72" y="527"/>
                    <a:pt x="72" y="742"/>
                  </a:cubicBezTo>
                  <a:cubicBezTo>
                    <a:pt x="72" y="908"/>
                    <a:pt x="132" y="1075"/>
                    <a:pt x="251" y="1218"/>
                  </a:cubicBezTo>
                  <a:lnTo>
                    <a:pt x="3061" y="4623"/>
                  </a:lnTo>
                  <a:lnTo>
                    <a:pt x="298" y="7373"/>
                  </a:lnTo>
                  <a:cubicBezTo>
                    <a:pt x="1" y="7671"/>
                    <a:pt x="1" y="8135"/>
                    <a:pt x="298" y="8433"/>
                  </a:cubicBezTo>
                  <a:cubicBezTo>
                    <a:pt x="441" y="8576"/>
                    <a:pt x="629" y="8647"/>
                    <a:pt x="818" y="8647"/>
                  </a:cubicBezTo>
                  <a:cubicBezTo>
                    <a:pt x="1007" y="8647"/>
                    <a:pt x="1197" y="8576"/>
                    <a:pt x="1346" y="8433"/>
                  </a:cubicBezTo>
                  <a:lnTo>
                    <a:pt x="4585" y="5194"/>
                  </a:lnTo>
                  <a:cubicBezTo>
                    <a:pt x="4859" y="4933"/>
                    <a:pt x="4882" y="4492"/>
                    <a:pt x="4632" y="4206"/>
                  </a:cubicBezTo>
                  <a:lnTo>
                    <a:pt x="1394" y="265"/>
                  </a:lnTo>
                  <a:cubicBezTo>
                    <a:pt x="1247" y="91"/>
                    <a:pt x="1035" y="0"/>
                    <a:pt x="8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5059762" y="4251410"/>
              <a:ext cx="302318" cy="535549"/>
            </a:xfrm>
            <a:custGeom>
              <a:avLst/>
              <a:gdLst/>
              <a:ahLst/>
              <a:cxnLst/>
              <a:rect l="l" t="t" r="r" b="b"/>
              <a:pathLst>
                <a:path w="4882" h="8648" extrusionOk="0">
                  <a:moveTo>
                    <a:pt x="821" y="0"/>
                  </a:moveTo>
                  <a:cubicBezTo>
                    <a:pt x="655" y="0"/>
                    <a:pt x="486" y="55"/>
                    <a:pt x="346" y="170"/>
                  </a:cubicBezTo>
                  <a:cubicBezTo>
                    <a:pt x="167" y="313"/>
                    <a:pt x="72" y="527"/>
                    <a:pt x="72" y="742"/>
                  </a:cubicBezTo>
                  <a:cubicBezTo>
                    <a:pt x="72" y="908"/>
                    <a:pt x="131" y="1075"/>
                    <a:pt x="238" y="1218"/>
                  </a:cubicBezTo>
                  <a:lnTo>
                    <a:pt x="3060" y="4623"/>
                  </a:lnTo>
                  <a:lnTo>
                    <a:pt x="298" y="7373"/>
                  </a:lnTo>
                  <a:cubicBezTo>
                    <a:pt x="0" y="7671"/>
                    <a:pt x="0" y="8135"/>
                    <a:pt x="298" y="8433"/>
                  </a:cubicBezTo>
                  <a:cubicBezTo>
                    <a:pt x="441" y="8576"/>
                    <a:pt x="628" y="8647"/>
                    <a:pt x="817" y="8647"/>
                  </a:cubicBezTo>
                  <a:cubicBezTo>
                    <a:pt x="1006" y="8647"/>
                    <a:pt x="1197" y="8576"/>
                    <a:pt x="1346" y="8433"/>
                  </a:cubicBezTo>
                  <a:lnTo>
                    <a:pt x="4584" y="5194"/>
                  </a:lnTo>
                  <a:cubicBezTo>
                    <a:pt x="4858" y="4933"/>
                    <a:pt x="4882" y="4492"/>
                    <a:pt x="4632" y="4206"/>
                  </a:cubicBezTo>
                  <a:lnTo>
                    <a:pt x="1393" y="265"/>
                  </a:lnTo>
                  <a:cubicBezTo>
                    <a:pt x="1246" y="91"/>
                    <a:pt x="1035" y="0"/>
                    <a:pt x="8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067323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oogle Shape;160;p4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61" name="Google Shape;161;p4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" name="Google Shape;204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206" name="Google Shape;206;p4"/>
          <p:cNvGrpSpPr/>
          <p:nvPr/>
        </p:nvGrpSpPr>
        <p:grpSpPr>
          <a:xfrm>
            <a:off x="276825" y="253640"/>
            <a:ext cx="8557181" cy="4732380"/>
            <a:chOff x="276825" y="253640"/>
            <a:chExt cx="8557181" cy="4732380"/>
          </a:xfrm>
        </p:grpSpPr>
        <p:grpSp>
          <p:nvGrpSpPr>
            <p:cNvPr id="207" name="Google Shape;207;p4"/>
            <p:cNvGrpSpPr/>
            <p:nvPr/>
          </p:nvGrpSpPr>
          <p:grpSpPr>
            <a:xfrm>
              <a:off x="8013991" y="253640"/>
              <a:ext cx="820016" cy="572716"/>
              <a:chOff x="5059762" y="4251410"/>
              <a:chExt cx="766800" cy="535549"/>
            </a:xfrm>
          </p:grpSpPr>
          <p:sp>
            <p:nvSpPr>
              <p:cNvPr id="208" name="Google Shape;208;p4"/>
              <p:cNvSpPr/>
              <p:nvPr/>
            </p:nvSpPr>
            <p:spPr>
              <a:xfrm>
                <a:off x="5524244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4" y="0"/>
                      <a:pt x="486" y="55"/>
                      <a:pt x="346" y="170"/>
                    </a:cubicBezTo>
                    <a:cubicBezTo>
                      <a:pt x="167" y="313"/>
                      <a:pt x="84" y="527"/>
                      <a:pt x="84" y="742"/>
                    </a:cubicBezTo>
                    <a:cubicBezTo>
                      <a:pt x="84" y="908"/>
                      <a:pt x="131" y="1075"/>
                      <a:pt x="250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12" y="7671"/>
                      <a:pt x="0" y="8135"/>
                      <a:pt x="298" y="8433"/>
                    </a:cubicBezTo>
                    <a:cubicBezTo>
                      <a:pt x="441" y="8576"/>
                      <a:pt x="631" y="8647"/>
                      <a:pt x="822" y="8647"/>
                    </a:cubicBezTo>
                    <a:cubicBezTo>
                      <a:pt x="1012" y="8647"/>
                      <a:pt x="1203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4"/>
              <p:cNvSpPr/>
              <p:nvPr/>
            </p:nvSpPr>
            <p:spPr>
              <a:xfrm>
                <a:off x="5291972" y="4251410"/>
                <a:ext cx="302380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3" h="8648" extrusionOk="0">
                    <a:moveTo>
                      <a:pt x="822" y="0"/>
                    </a:moveTo>
                    <a:cubicBezTo>
                      <a:pt x="655" y="0"/>
                      <a:pt x="487" y="55"/>
                      <a:pt x="346" y="170"/>
                    </a:cubicBezTo>
                    <a:cubicBezTo>
                      <a:pt x="168" y="313"/>
                      <a:pt x="72" y="527"/>
                      <a:pt x="72" y="742"/>
                    </a:cubicBezTo>
                    <a:cubicBezTo>
                      <a:pt x="72" y="908"/>
                      <a:pt x="132" y="1075"/>
                      <a:pt x="251" y="1218"/>
                    </a:cubicBezTo>
                    <a:lnTo>
                      <a:pt x="3061" y="4623"/>
                    </a:lnTo>
                    <a:lnTo>
                      <a:pt x="298" y="7373"/>
                    </a:lnTo>
                    <a:cubicBezTo>
                      <a:pt x="1" y="7671"/>
                      <a:pt x="1" y="8135"/>
                      <a:pt x="298" y="8433"/>
                    </a:cubicBezTo>
                    <a:cubicBezTo>
                      <a:pt x="441" y="8576"/>
                      <a:pt x="629" y="8647"/>
                      <a:pt x="818" y="8647"/>
                    </a:cubicBezTo>
                    <a:cubicBezTo>
                      <a:pt x="1007" y="8647"/>
                      <a:pt x="1197" y="8576"/>
                      <a:pt x="1346" y="8433"/>
                    </a:cubicBezTo>
                    <a:lnTo>
                      <a:pt x="4585" y="5194"/>
                    </a:lnTo>
                    <a:cubicBezTo>
                      <a:pt x="4859" y="4933"/>
                      <a:pt x="4882" y="4492"/>
                      <a:pt x="4632" y="4206"/>
                    </a:cubicBezTo>
                    <a:lnTo>
                      <a:pt x="1394" y="265"/>
                    </a:lnTo>
                    <a:cubicBezTo>
                      <a:pt x="1247" y="91"/>
                      <a:pt x="1035" y="0"/>
                      <a:pt x="8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4"/>
              <p:cNvSpPr/>
              <p:nvPr/>
            </p:nvSpPr>
            <p:spPr>
              <a:xfrm>
                <a:off x="5059762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5" y="0"/>
                      <a:pt x="486" y="55"/>
                      <a:pt x="346" y="170"/>
                    </a:cubicBezTo>
                    <a:cubicBezTo>
                      <a:pt x="167" y="313"/>
                      <a:pt x="72" y="527"/>
                      <a:pt x="72" y="742"/>
                    </a:cubicBezTo>
                    <a:cubicBezTo>
                      <a:pt x="72" y="908"/>
                      <a:pt x="131" y="1075"/>
                      <a:pt x="238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0" y="7671"/>
                      <a:pt x="0" y="8135"/>
                      <a:pt x="298" y="8433"/>
                    </a:cubicBezTo>
                    <a:cubicBezTo>
                      <a:pt x="441" y="8576"/>
                      <a:pt x="628" y="8647"/>
                      <a:pt x="817" y="8647"/>
                    </a:cubicBezTo>
                    <a:cubicBezTo>
                      <a:pt x="1006" y="8647"/>
                      <a:pt x="1197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1" name="Google Shape;211;p4"/>
            <p:cNvSpPr/>
            <p:nvPr/>
          </p:nvSpPr>
          <p:spPr>
            <a:xfrm rot="-10591970">
              <a:off x="301099" y="273644"/>
              <a:ext cx="686106" cy="823831"/>
            </a:xfrm>
            <a:custGeom>
              <a:avLst/>
              <a:gdLst/>
              <a:ahLst/>
              <a:cxnLst/>
              <a:rect l="l" t="t" r="r" b="b"/>
              <a:pathLst>
                <a:path w="16765" h="21444" extrusionOk="0">
                  <a:moveTo>
                    <a:pt x="16372" y="1"/>
                  </a:moveTo>
                  <a:cubicBezTo>
                    <a:pt x="6478" y="1929"/>
                    <a:pt x="1" y="11550"/>
                    <a:pt x="1930" y="21444"/>
                  </a:cubicBezTo>
                  <a:lnTo>
                    <a:pt x="3966" y="21039"/>
                  </a:lnTo>
                  <a:cubicBezTo>
                    <a:pt x="2263" y="12276"/>
                    <a:pt x="8002" y="3751"/>
                    <a:pt x="16765" y="2049"/>
                  </a:cubicBezTo>
                  <a:lnTo>
                    <a:pt x="163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2" name="Google Shape;212;p4"/>
            <p:cNvGrpSpPr/>
            <p:nvPr/>
          </p:nvGrpSpPr>
          <p:grpSpPr>
            <a:xfrm>
              <a:off x="7965335" y="4290960"/>
              <a:ext cx="701082" cy="695060"/>
              <a:chOff x="8199075" y="707526"/>
              <a:chExt cx="698498" cy="692498"/>
            </a:xfrm>
          </p:grpSpPr>
          <p:sp>
            <p:nvSpPr>
              <p:cNvPr id="213" name="Google Shape;213;p4"/>
              <p:cNvSpPr/>
              <p:nvPr/>
            </p:nvSpPr>
            <p:spPr>
              <a:xfrm>
                <a:off x="8323973" y="832424"/>
                <a:ext cx="573600" cy="567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4"/>
              <p:cNvSpPr/>
              <p:nvPr/>
            </p:nvSpPr>
            <p:spPr>
              <a:xfrm>
                <a:off x="8199075" y="707526"/>
                <a:ext cx="573600" cy="5676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753241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oogle Shape;216;p5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217" name="Google Shape;217;p5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5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5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5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5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5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5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5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5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5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5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5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5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5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5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5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5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5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5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5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5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0" name="Google Shape;260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5"/>
          <p:cNvSpPr txBox="1">
            <a:spLocks noGrp="1"/>
          </p:cNvSpPr>
          <p:nvPr>
            <p:ph type="subTitle" idx="1"/>
          </p:nvPr>
        </p:nvSpPr>
        <p:spPr>
          <a:xfrm>
            <a:off x="1668075" y="3259075"/>
            <a:ext cx="2152800" cy="4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62" name="Google Shape;262;p5"/>
          <p:cNvSpPr txBox="1">
            <a:spLocks noGrp="1"/>
          </p:cNvSpPr>
          <p:nvPr>
            <p:ph type="subTitle" idx="2"/>
          </p:nvPr>
        </p:nvSpPr>
        <p:spPr>
          <a:xfrm>
            <a:off x="5323100" y="3259075"/>
            <a:ext cx="2152800" cy="4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63" name="Google Shape;263;p5"/>
          <p:cNvSpPr txBox="1">
            <a:spLocks noGrp="1"/>
          </p:cNvSpPr>
          <p:nvPr>
            <p:ph type="subTitle" idx="3"/>
          </p:nvPr>
        </p:nvSpPr>
        <p:spPr>
          <a:xfrm>
            <a:off x="1668075" y="3752337"/>
            <a:ext cx="2152800" cy="64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5"/>
          <p:cNvSpPr txBox="1">
            <a:spLocks noGrp="1"/>
          </p:cNvSpPr>
          <p:nvPr>
            <p:ph type="subTitle" idx="4"/>
          </p:nvPr>
        </p:nvSpPr>
        <p:spPr>
          <a:xfrm>
            <a:off x="5323100" y="3752337"/>
            <a:ext cx="2152800" cy="64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5"/>
          <p:cNvSpPr/>
          <p:nvPr/>
        </p:nvSpPr>
        <p:spPr>
          <a:xfrm rot="8910550">
            <a:off x="-239841" y="135645"/>
            <a:ext cx="1590122" cy="1266178"/>
          </a:xfrm>
          <a:custGeom>
            <a:avLst/>
            <a:gdLst/>
            <a:ahLst/>
            <a:cxnLst/>
            <a:rect l="l" t="t" r="r" b="b"/>
            <a:pathLst>
              <a:path w="26325" h="20962" extrusionOk="0">
                <a:moveTo>
                  <a:pt x="20700" y="1"/>
                </a:moveTo>
                <a:cubicBezTo>
                  <a:pt x="20318" y="1"/>
                  <a:pt x="19931" y="106"/>
                  <a:pt x="19586" y="328"/>
                </a:cubicBezTo>
                <a:cubicBezTo>
                  <a:pt x="18622" y="947"/>
                  <a:pt x="18336" y="2233"/>
                  <a:pt x="18955" y="3197"/>
                </a:cubicBezTo>
                <a:cubicBezTo>
                  <a:pt x="21598" y="7293"/>
                  <a:pt x="20407" y="12770"/>
                  <a:pt x="16312" y="15401"/>
                </a:cubicBezTo>
                <a:cubicBezTo>
                  <a:pt x="14865" y="16328"/>
                  <a:pt x="13224" y="16807"/>
                  <a:pt x="11552" y="16807"/>
                </a:cubicBezTo>
                <a:cubicBezTo>
                  <a:pt x="10925" y="16807"/>
                  <a:pt x="10294" y="16740"/>
                  <a:pt x="9668" y="16604"/>
                </a:cubicBezTo>
                <a:cubicBezTo>
                  <a:pt x="7358" y="16104"/>
                  <a:pt x="5382" y="14734"/>
                  <a:pt x="4108" y="12758"/>
                </a:cubicBezTo>
                <a:cubicBezTo>
                  <a:pt x="3710" y="12139"/>
                  <a:pt x="3038" y="11800"/>
                  <a:pt x="2353" y="11800"/>
                </a:cubicBezTo>
                <a:cubicBezTo>
                  <a:pt x="1970" y="11800"/>
                  <a:pt x="1584" y="11905"/>
                  <a:pt x="1238" y="12127"/>
                </a:cubicBezTo>
                <a:cubicBezTo>
                  <a:pt x="274" y="12758"/>
                  <a:pt x="0" y="14044"/>
                  <a:pt x="619" y="15008"/>
                </a:cubicBezTo>
                <a:cubicBezTo>
                  <a:pt x="2489" y="17925"/>
                  <a:pt x="5394" y="19938"/>
                  <a:pt x="8775" y="20664"/>
                </a:cubicBezTo>
                <a:cubicBezTo>
                  <a:pt x="9704" y="20866"/>
                  <a:pt x="10632" y="20961"/>
                  <a:pt x="11561" y="20961"/>
                </a:cubicBezTo>
                <a:cubicBezTo>
                  <a:pt x="14026" y="20961"/>
                  <a:pt x="16443" y="20259"/>
                  <a:pt x="18562" y="18902"/>
                </a:cubicBezTo>
                <a:cubicBezTo>
                  <a:pt x="24587" y="15020"/>
                  <a:pt x="26325" y="6972"/>
                  <a:pt x="22455" y="959"/>
                </a:cubicBezTo>
                <a:cubicBezTo>
                  <a:pt x="22058" y="340"/>
                  <a:pt x="21386" y="1"/>
                  <a:pt x="2070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5"/>
          <p:cNvSpPr/>
          <p:nvPr/>
        </p:nvSpPr>
        <p:spPr>
          <a:xfrm>
            <a:off x="8019000" y="4048375"/>
            <a:ext cx="1125000" cy="974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7" name="Google Shape;267;p5"/>
          <p:cNvGrpSpPr/>
          <p:nvPr/>
        </p:nvGrpSpPr>
        <p:grpSpPr>
          <a:xfrm>
            <a:off x="527087" y="4197335"/>
            <a:ext cx="766800" cy="535549"/>
            <a:chOff x="5059762" y="4251410"/>
            <a:chExt cx="766800" cy="535549"/>
          </a:xfrm>
        </p:grpSpPr>
        <p:sp>
          <p:nvSpPr>
            <p:cNvPr id="268" name="Google Shape;268;p5"/>
            <p:cNvSpPr/>
            <p:nvPr/>
          </p:nvSpPr>
          <p:spPr>
            <a:xfrm>
              <a:off x="5524244" y="4251410"/>
              <a:ext cx="302318" cy="535549"/>
            </a:xfrm>
            <a:custGeom>
              <a:avLst/>
              <a:gdLst/>
              <a:ahLst/>
              <a:cxnLst/>
              <a:rect l="l" t="t" r="r" b="b"/>
              <a:pathLst>
                <a:path w="4882" h="8648" extrusionOk="0">
                  <a:moveTo>
                    <a:pt x="821" y="0"/>
                  </a:moveTo>
                  <a:cubicBezTo>
                    <a:pt x="654" y="0"/>
                    <a:pt x="486" y="55"/>
                    <a:pt x="346" y="170"/>
                  </a:cubicBezTo>
                  <a:cubicBezTo>
                    <a:pt x="167" y="313"/>
                    <a:pt x="84" y="527"/>
                    <a:pt x="84" y="742"/>
                  </a:cubicBezTo>
                  <a:cubicBezTo>
                    <a:pt x="84" y="908"/>
                    <a:pt x="131" y="1075"/>
                    <a:pt x="250" y="1218"/>
                  </a:cubicBezTo>
                  <a:lnTo>
                    <a:pt x="3060" y="4623"/>
                  </a:lnTo>
                  <a:lnTo>
                    <a:pt x="298" y="7373"/>
                  </a:lnTo>
                  <a:cubicBezTo>
                    <a:pt x="12" y="7671"/>
                    <a:pt x="0" y="8135"/>
                    <a:pt x="298" y="8433"/>
                  </a:cubicBezTo>
                  <a:cubicBezTo>
                    <a:pt x="441" y="8576"/>
                    <a:pt x="631" y="8647"/>
                    <a:pt x="822" y="8647"/>
                  </a:cubicBezTo>
                  <a:cubicBezTo>
                    <a:pt x="1012" y="8647"/>
                    <a:pt x="1203" y="8576"/>
                    <a:pt x="1346" y="8433"/>
                  </a:cubicBezTo>
                  <a:lnTo>
                    <a:pt x="4584" y="5194"/>
                  </a:lnTo>
                  <a:cubicBezTo>
                    <a:pt x="4858" y="4933"/>
                    <a:pt x="4882" y="4492"/>
                    <a:pt x="4632" y="4206"/>
                  </a:cubicBezTo>
                  <a:lnTo>
                    <a:pt x="1393" y="265"/>
                  </a:lnTo>
                  <a:cubicBezTo>
                    <a:pt x="1246" y="91"/>
                    <a:pt x="1035" y="0"/>
                    <a:pt x="8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5291972" y="4251410"/>
              <a:ext cx="302380" cy="535549"/>
            </a:xfrm>
            <a:custGeom>
              <a:avLst/>
              <a:gdLst/>
              <a:ahLst/>
              <a:cxnLst/>
              <a:rect l="l" t="t" r="r" b="b"/>
              <a:pathLst>
                <a:path w="4883" h="8648" extrusionOk="0">
                  <a:moveTo>
                    <a:pt x="822" y="0"/>
                  </a:moveTo>
                  <a:cubicBezTo>
                    <a:pt x="655" y="0"/>
                    <a:pt x="487" y="55"/>
                    <a:pt x="346" y="170"/>
                  </a:cubicBezTo>
                  <a:cubicBezTo>
                    <a:pt x="168" y="313"/>
                    <a:pt x="72" y="527"/>
                    <a:pt x="72" y="742"/>
                  </a:cubicBezTo>
                  <a:cubicBezTo>
                    <a:pt x="72" y="908"/>
                    <a:pt x="132" y="1075"/>
                    <a:pt x="251" y="1218"/>
                  </a:cubicBezTo>
                  <a:lnTo>
                    <a:pt x="3061" y="4623"/>
                  </a:lnTo>
                  <a:lnTo>
                    <a:pt x="298" y="7373"/>
                  </a:lnTo>
                  <a:cubicBezTo>
                    <a:pt x="1" y="7671"/>
                    <a:pt x="1" y="8135"/>
                    <a:pt x="298" y="8433"/>
                  </a:cubicBezTo>
                  <a:cubicBezTo>
                    <a:pt x="441" y="8576"/>
                    <a:pt x="629" y="8647"/>
                    <a:pt x="818" y="8647"/>
                  </a:cubicBezTo>
                  <a:cubicBezTo>
                    <a:pt x="1007" y="8647"/>
                    <a:pt x="1197" y="8576"/>
                    <a:pt x="1346" y="8433"/>
                  </a:cubicBezTo>
                  <a:lnTo>
                    <a:pt x="4585" y="5194"/>
                  </a:lnTo>
                  <a:cubicBezTo>
                    <a:pt x="4859" y="4933"/>
                    <a:pt x="4882" y="4492"/>
                    <a:pt x="4632" y="4206"/>
                  </a:cubicBezTo>
                  <a:lnTo>
                    <a:pt x="1394" y="265"/>
                  </a:lnTo>
                  <a:cubicBezTo>
                    <a:pt x="1247" y="91"/>
                    <a:pt x="1035" y="0"/>
                    <a:pt x="8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5059762" y="4251410"/>
              <a:ext cx="302318" cy="535549"/>
            </a:xfrm>
            <a:custGeom>
              <a:avLst/>
              <a:gdLst/>
              <a:ahLst/>
              <a:cxnLst/>
              <a:rect l="l" t="t" r="r" b="b"/>
              <a:pathLst>
                <a:path w="4882" h="8648" extrusionOk="0">
                  <a:moveTo>
                    <a:pt x="821" y="0"/>
                  </a:moveTo>
                  <a:cubicBezTo>
                    <a:pt x="655" y="0"/>
                    <a:pt x="486" y="55"/>
                    <a:pt x="346" y="170"/>
                  </a:cubicBezTo>
                  <a:cubicBezTo>
                    <a:pt x="167" y="313"/>
                    <a:pt x="72" y="527"/>
                    <a:pt x="72" y="742"/>
                  </a:cubicBezTo>
                  <a:cubicBezTo>
                    <a:pt x="72" y="908"/>
                    <a:pt x="131" y="1075"/>
                    <a:pt x="238" y="1218"/>
                  </a:cubicBezTo>
                  <a:lnTo>
                    <a:pt x="3060" y="4623"/>
                  </a:lnTo>
                  <a:lnTo>
                    <a:pt x="298" y="7373"/>
                  </a:lnTo>
                  <a:cubicBezTo>
                    <a:pt x="0" y="7671"/>
                    <a:pt x="0" y="8135"/>
                    <a:pt x="298" y="8433"/>
                  </a:cubicBezTo>
                  <a:cubicBezTo>
                    <a:pt x="441" y="8576"/>
                    <a:pt x="628" y="8647"/>
                    <a:pt x="817" y="8647"/>
                  </a:cubicBezTo>
                  <a:cubicBezTo>
                    <a:pt x="1006" y="8647"/>
                    <a:pt x="1197" y="8576"/>
                    <a:pt x="1346" y="8433"/>
                  </a:cubicBezTo>
                  <a:lnTo>
                    <a:pt x="4584" y="5194"/>
                  </a:lnTo>
                  <a:cubicBezTo>
                    <a:pt x="4858" y="4933"/>
                    <a:pt x="4882" y="4492"/>
                    <a:pt x="4632" y="4206"/>
                  </a:cubicBezTo>
                  <a:lnTo>
                    <a:pt x="1393" y="265"/>
                  </a:lnTo>
                  <a:cubicBezTo>
                    <a:pt x="1246" y="91"/>
                    <a:pt x="1035" y="0"/>
                    <a:pt x="8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50836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" name="Google Shape;379;p8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380" name="Google Shape;380;p8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8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8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8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8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8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8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8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8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8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8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8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8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8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8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8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8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8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8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8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8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8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8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8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8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8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8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8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3" name="Google Shape;423;p8"/>
          <p:cNvSpPr txBox="1">
            <a:spLocks noGrp="1"/>
          </p:cNvSpPr>
          <p:nvPr>
            <p:ph type="title"/>
          </p:nvPr>
        </p:nvSpPr>
        <p:spPr>
          <a:xfrm>
            <a:off x="2470500" y="1640850"/>
            <a:ext cx="4203000" cy="186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424" name="Google Shape;424;p8"/>
          <p:cNvGrpSpPr/>
          <p:nvPr/>
        </p:nvGrpSpPr>
        <p:grpSpPr>
          <a:xfrm>
            <a:off x="398950" y="326352"/>
            <a:ext cx="8313350" cy="4366623"/>
            <a:chOff x="398950" y="326352"/>
            <a:chExt cx="8313350" cy="4366623"/>
          </a:xfrm>
        </p:grpSpPr>
        <p:grpSp>
          <p:nvGrpSpPr>
            <p:cNvPr id="425" name="Google Shape;425;p8"/>
            <p:cNvGrpSpPr/>
            <p:nvPr/>
          </p:nvGrpSpPr>
          <p:grpSpPr>
            <a:xfrm rot="5400000">
              <a:off x="565990" y="159315"/>
              <a:ext cx="1141284" cy="1475358"/>
              <a:chOff x="194863" y="3229838"/>
              <a:chExt cx="1354800" cy="1751375"/>
            </a:xfrm>
          </p:grpSpPr>
          <p:sp>
            <p:nvSpPr>
              <p:cNvPr id="426" name="Google Shape;426;p8"/>
              <p:cNvSpPr/>
              <p:nvPr/>
            </p:nvSpPr>
            <p:spPr>
              <a:xfrm>
                <a:off x="194863" y="322985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8"/>
              <p:cNvSpPr/>
              <p:nvPr/>
            </p:nvSpPr>
            <p:spPr>
              <a:xfrm>
                <a:off x="194863" y="3625841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8"/>
              <p:cNvSpPr/>
              <p:nvPr/>
            </p:nvSpPr>
            <p:spPr>
              <a:xfrm>
                <a:off x="194863" y="4021831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8"/>
              <p:cNvSpPr/>
              <p:nvPr/>
            </p:nvSpPr>
            <p:spPr>
              <a:xfrm>
                <a:off x="194863" y="4417822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8"/>
              <p:cNvSpPr/>
              <p:nvPr/>
            </p:nvSpPr>
            <p:spPr>
              <a:xfrm>
                <a:off x="194863" y="4813813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8"/>
              <p:cNvSpPr/>
              <p:nvPr/>
            </p:nvSpPr>
            <p:spPr>
              <a:xfrm>
                <a:off x="788563" y="322983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8"/>
              <p:cNvSpPr/>
              <p:nvPr/>
            </p:nvSpPr>
            <p:spPr>
              <a:xfrm>
                <a:off x="788563" y="362582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8"/>
              <p:cNvSpPr/>
              <p:nvPr/>
            </p:nvSpPr>
            <p:spPr>
              <a:xfrm>
                <a:off x="788563" y="402181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8"/>
              <p:cNvSpPr/>
              <p:nvPr/>
            </p:nvSpPr>
            <p:spPr>
              <a:xfrm>
                <a:off x="788563" y="441780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8"/>
              <p:cNvSpPr/>
              <p:nvPr/>
            </p:nvSpPr>
            <p:spPr>
              <a:xfrm>
                <a:off x="788563" y="481380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8"/>
              <p:cNvSpPr/>
              <p:nvPr/>
            </p:nvSpPr>
            <p:spPr>
              <a:xfrm>
                <a:off x="1382263" y="322983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8"/>
              <p:cNvSpPr/>
              <p:nvPr/>
            </p:nvSpPr>
            <p:spPr>
              <a:xfrm>
                <a:off x="1382263" y="362582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8"/>
              <p:cNvSpPr/>
              <p:nvPr/>
            </p:nvSpPr>
            <p:spPr>
              <a:xfrm>
                <a:off x="1382263" y="402181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8"/>
              <p:cNvSpPr/>
              <p:nvPr/>
            </p:nvSpPr>
            <p:spPr>
              <a:xfrm>
                <a:off x="1382263" y="441780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8"/>
              <p:cNvSpPr/>
              <p:nvPr/>
            </p:nvSpPr>
            <p:spPr>
              <a:xfrm>
                <a:off x="1382263" y="481380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1" name="Google Shape;441;p8"/>
            <p:cNvGrpSpPr/>
            <p:nvPr/>
          </p:nvGrpSpPr>
          <p:grpSpPr>
            <a:xfrm>
              <a:off x="7833366" y="3724583"/>
              <a:ext cx="878925" cy="878925"/>
              <a:chOff x="7833100" y="3857688"/>
              <a:chExt cx="745800" cy="745800"/>
            </a:xfrm>
          </p:grpSpPr>
          <p:sp>
            <p:nvSpPr>
              <p:cNvPr id="442" name="Google Shape;442;p8"/>
              <p:cNvSpPr/>
              <p:nvPr/>
            </p:nvSpPr>
            <p:spPr>
              <a:xfrm>
                <a:off x="7833100" y="3857688"/>
                <a:ext cx="593400" cy="593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8"/>
              <p:cNvSpPr/>
              <p:nvPr/>
            </p:nvSpPr>
            <p:spPr>
              <a:xfrm>
                <a:off x="7985500" y="4010088"/>
                <a:ext cx="593400" cy="593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4" name="Google Shape;444;p8"/>
            <p:cNvSpPr/>
            <p:nvPr/>
          </p:nvSpPr>
          <p:spPr>
            <a:xfrm>
              <a:off x="398950" y="3882375"/>
              <a:ext cx="2199000" cy="810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5" name="Google Shape;445;p8"/>
            <p:cNvGrpSpPr/>
            <p:nvPr/>
          </p:nvGrpSpPr>
          <p:grpSpPr>
            <a:xfrm>
              <a:off x="398959" y="2807837"/>
              <a:ext cx="1109152" cy="1666031"/>
              <a:chOff x="2225863" y="2465300"/>
              <a:chExt cx="505700" cy="759600"/>
            </a:xfrm>
          </p:grpSpPr>
          <p:sp>
            <p:nvSpPr>
              <p:cNvPr id="446" name="Google Shape;446;p8"/>
              <p:cNvSpPr/>
              <p:nvPr/>
            </p:nvSpPr>
            <p:spPr>
              <a:xfrm>
                <a:off x="2225863" y="2465300"/>
                <a:ext cx="505700" cy="759600"/>
              </a:xfrm>
              <a:custGeom>
                <a:avLst/>
                <a:gdLst/>
                <a:ahLst/>
                <a:cxnLst/>
                <a:rect l="l" t="t" r="r" b="b"/>
                <a:pathLst>
                  <a:path w="20228" h="30384" extrusionOk="0">
                    <a:moveTo>
                      <a:pt x="19838" y="0"/>
                    </a:moveTo>
                    <a:cubicBezTo>
                      <a:pt x="19834" y="0"/>
                      <a:pt x="19829" y="4"/>
                      <a:pt x="19824" y="10"/>
                    </a:cubicBezTo>
                    <a:lnTo>
                      <a:pt x="0" y="4463"/>
                    </a:lnTo>
                    <a:lnTo>
                      <a:pt x="16252" y="30383"/>
                    </a:lnTo>
                    <a:cubicBezTo>
                      <a:pt x="16252" y="30383"/>
                      <a:pt x="20228" y="0"/>
                      <a:pt x="198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8"/>
              <p:cNvSpPr/>
              <p:nvPr/>
            </p:nvSpPr>
            <p:spPr>
              <a:xfrm>
                <a:off x="2666988" y="2475975"/>
                <a:ext cx="40800" cy="16997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6799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1512" y="6799"/>
                    </a:lnTo>
                    <a:cubicBezTo>
                      <a:pt x="1548" y="6477"/>
                      <a:pt x="1596" y="6156"/>
                      <a:pt x="1631" y="5834"/>
                    </a:cubicBez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8"/>
              <p:cNvSpPr/>
              <p:nvPr/>
            </p:nvSpPr>
            <p:spPr>
              <a:xfrm>
                <a:off x="2615788" y="2487575"/>
                <a:ext cx="73250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12562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2810" y="12561"/>
                    </a:lnTo>
                    <a:cubicBezTo>
                      <a:pt x="2846" y="12252"/>
                      <a:pt x="2894" y="11930"/>
                      <a:pt x="2929" y="11609"/>
                    </a:cubicBez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8"/>
              <p:cNvSpPr/>
              <p:nvPr/>
            </p:nvSpPr>
            <p:spPr>
              <a:xfrm>
                <a:off x="2564588" y="2498875"/>
                <a:ext cx="105100" cy="456350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18254" extrusionOk="0">
                    <a:moveTo>
                      <a:pt x="322" y="1"/>
                    </a:moveTo>
                    <a:lnTo>
                      <a:pt x="0" y="72"/>
                    </a:lnTo>
                    <a:lnTo>
                      <a:pt x="4084" y="18253"/>
                    </a:lnTo>
                    <a:cubicBezTo>
                      <a:pt x="4132" y="17944"/>
                      <a:pt x="4168" y="17634"/>
                      <a:pt x="4203" y="17312"/>
                    </a:cubicBez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8"/>
              <p:cNvSpPr/>
              <p:nvPr/>
            </p:nvSpPr>
            <p:spPr>
              <a:xfrm>
                <a:off x="2513388" y="2510500"/>
                <a:ext cx="136950" cy="597400"/>
              </a:xfrm>
              <a:custGeom>
                <a:avLst/>
                <a:gdLst/>
                <a:ahLst/>
                <a:cxnLst/>
                <a:rect l="l" t="t" r="r" b="b"/>
                <a:pathLst>
                  <a:path w="5478" h="23896" extrusionOk="0">
                    <a:moveTo>
                      <a:pt x="322" y="0"/>
                    </a:moveTo>
                    <a:lnTo>
                      <a:pt x="1" y="72"/>
                    </a:lnTo>
                    <a:lnTo>
                      <a:pt x="5358" y="23896"/>
                    </a:lnTo>
                    <a:cubicBezTo>
                      <a:pt x="5394" y="23586"/>
                      <a:pt x="5442" y="23277"/>
                      <a:pt x="5477" y="22955"/>
                    </a:cubicBez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8"/>
              <p:cNvSpPr/>
              <p:nvPr/>
            </p:nvSpPr>
            <p:spPr>
              <a:xfrm>
                <a:off x="2462188" y="2522100"/>
                <a:ext cx="163750" cy="692975"/>
              </a:xfrm>
              <a:custGeom>
                <a:avLst/>
                <a:gdLst/>
                <a:ahLst/>
                <a:cxnLst/>
                <a:rect l="l" t="t" r="r" b="b"/>
                <a:pathLst>
                  <a:path w="6550" h="27719" extrusionOk="0">
                    <a:moveTo>
                      <a:pt x="322" y="1"/>
                    </a:moveTo>
                    <a:lnTo>
                      <a:pt x="1" y="72"/>
                    </a:lnTo>
                    <a:lnTo>
                      <a:pt x="6037" y="26897"/>
                    </a:lnTo>
                    <a:lnTo>
                      <a:pt x="6549" y="27718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8"/>
              <p:cNvSpPr/>
              <p:nvPr/>
            </p:nvSpPr>
            <p:spPr>
              <a:xfrm>
                <a:off x="2410988" y="2533400"/>
                <a:ext cx="131300" cy="548025"/>
              </a:xfrm>
              <a:custGeom>
                <a:avLst/>
                <a:gdLst/>
                <a:ahLst/>
                <a:cxnLst/>
                <a:rect l="l" t="t" r="r" b="b"/>
                <a:pathLst>
                  <a:path w="5252" h="21921" extrusionOk="0">
                    <a:moveTo>
                      <a:pt x="322" y="1"/>
                    </a:moveTo>
                    <a:lnTo>
                      <a:pt x="1" y="72"/>
                    </a:lnTo>
                    <a:lnTo>
                      <a:pt x="4728" y="21099"/>
                    </a:lnTo>
                    <a:lnTo>
                      <a:pt x="5252" y="21920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8"/>
              <p:cNvSpPr/>
              <p:nvPr/>
            </p:nvSpPr>
            <p:spPr>
              <a:xfrm>
                <a:off x="2359788" y="2545025"/>
                <a:ext cx="98550" cy="402750"/>
              </a:xfrm>
              <a:custGeom>
                <a:avLst/>
                <a:gdLst/>
                <a:ahLst/>
                <a:cxnLst/>
                <a:rect l="l" t="t" r="r" b="b"/>
                <a:pathLst>
                  <a:path w="3942" h="16110" extrusionOk="0">
                    <a:moveTo>
                      <a:pt x="322" y="0"/>
                    </a:moveTo>
                    <a:lnTo>
                      <a:pt x="1" y="72"/>
                    </a:lnTo>
                    <a:lnTo>
                      <a:pt x="3430" y="15288"/>
                    </a:lnTo>
                    <a:lnTo>
                      <a:pt x="3942" y="16109"/>
                    </a:ln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8"/>
              <p:cNvSpPr/>
              <p:nvPr/>
            </p:nvSpPr>
            <p:spPr>
              <a:xfrm>
                <a:off x="2308613" y="2556625"/>
                <a:ext cx="65800" cy="257500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10300" extrusionOk="0">
                    <a:moveTo>
                      <a:pt x="322" y="1"/>
                    </a:moveTo>
                    <a:lnTo>
                      <a:pt x="0" y="72"/>
                    </a:lnTo>
                    <a:lnTo>
                      <a:pt x="2119" y="9478"/>
                    </a:lnTo>
                    <a:lnTo>
                      <a:pt x="2631" y="10300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8"/>
              <p:cNvSpPr/>
              <p:nvPr/>
            </p:nvSpPr>
            <p:spPr>
              <a:xfrm>
                <a:off x="2257713" y="2567950"/>
                <a:ext cx="33050" cy="11252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4501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810" y="3679"/>
                    </a:lnTo>
                    <a:lnTo>
                      <a:pt x="1322" y="4501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6" name="Google Shape;456;p8"/>
            <p:cNvSpPr/>
            <p:nvPr/>
          </p:nvSpPr>
          <p:spPr>
            <a:xfrm>
              <a:off x="6513300" y="367350"/>
              <a:ext cx="2199000" cy="810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7" name="Google Shape;457;p8"/>
            <p:cNvGrpSpPr/>
            <p:nvPr/>
          </p:nvGrpSpPr>
          <p:grpSpPr>
            <a:xfrm rot="10800000">
              <a:off x="6104110" y="739135"/>
              <a:ext cx="878906" cy="613846"/>
              <a:chOff x="5059762" y="4251410"/>
              <a:chExt cx="766800" cy="535549"/>
            </a:xfrm>
          </p:grpSpPr>
          <p:sp>
            <p:nvSpPr>
              <p:cNvPr id="458" name="Google Shape;458;p8"/>
              <p:cNvSpPr/>
              <p:nvPr/>
            </p:nvSpPr>
            <p:spPr>
              <a:xfrm>
                <a:off x="5524244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4" y="0"/>
                      <a:pt x="486" y="55"/>
                      <a:pt x="346" y="170"/>
                    </a:cubicBezTo>
                    <a:cubicBezTo>
                      <a:pt x="167" y="313"/>
                      <a:pt x="84" y="527"/>
                      <a:pt x="84" y="742"/>
                    </a:cubicBezTo>
                    <a:cubicBezTo>
                      <a:pt x="84" y="908"/>
                      <a:pt x="131" y="1075"/>
                      <a:pt x="250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12" y="7671"/>
                      <a:pt x="0" y="8135"/>
                      <a:pt x="298" y="8433"/>
                    </a:cubicBezTo>
                    <a:cubicBezTo>
                      <a:pt x="441" y="8576"/>
                      <a:pt x="631" y="8647"/>
                      <a:pt x="822" y="8647"/>
                    </a:cubicBezTo>
                    <a:cubicBezTo>
                      <a:pt x="1012" y="8647"/>
                      <a:pt x="1203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8"/>
              <p:cNvSpPr/>
              <p:nvPr/>
            </p:nvSpPr>
            <p:spPr>
              <a:xfrm>
                <a:off x="5291972" y="4251410"/>
                <a:ext cx="302380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3" h="8648" extrusionOk="0">
                    <a:moveTo>
                      <a:pt x="822" y="0"/>
                    </a:moveTo>
                    <a:cubicBezTo>
                      <a:pt x="655" y="0"/>
                      <a:pt x="487" y="55"/>
                      <a:pt x="346" y="170"/>
                    </a:cubicBezTo>
                    <a:cubicBezTo>
                      <a:pt x="168" y="313"/>
                      <a:pt x="72" y="527"/>
                      <a:pt x="72" y="742"/>
                    </a:cubicBezTo>
                    <a:cubicBezTo>
                      <a:pt x="72" y="908"/>
                      <a:pt x="132" y="1075"/>
                      <a:pt x="251" y="1218"/>
                    </a:cubicBezTo>
                    <a:lnTo>
                      <a:pt x="3061" y="4623"/>
                    </a:lnTo>
                    <a:lnTo>
                      <a:pt x="298" y="7373"/>
                    </a:lnTo>
                    <a:cubicBezTo>
                      <a:pt x="1" y="7671"/>
                      <a:pt x="1" y="8135"/>
                      <a:pt x="298" y="8433"/>
                    </a:cubicBezTo>
                    <a:cubicBezTo>
                      <a:pt x="441" y="8576"/>
                      <a:pt x="629" y="8647"/>
                      <a:pt x="818" y="8647"/>
                    </a:cubicBezTo>
                    <a:cubicBezTo>
                      <a:pt x="1007" y="8647"/>
                      <a:pt x="1197" y="8576"/>
                      <a:pt x="1346" y="8433"/>
                    </a:cubicBezTo>
                    <a:lnTo>
                      <a:pt x="4585" y="5194"/>
                    </a:lnTo>
                    <a:cubicBezTo>
                      <a:pt x="4859" y="4933"/>
                      <a:pt x="4882" y="4492"/>
                      <a:pt x="4632" y="4206"/>
                    </a:cubicBezTo>
                    <a:lnTo>
                      <a:pt x="1394" y="265"/>
                    </a:lnTo>
                    <a:cubicBezTo>
                      <a:pt x="1247" y="91"/>
                      <a:pt x="1035" y="0"/>
                      <a:pt x="8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8"/>
              <p:cNvSpPr/>
              <p:nvPr/>
            </p:nvSpPr>
            <p:spPr>
              <a:xfrm>
                <a:off x="5059762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5" y="0"/>
                      <a:pt x="486" y="55"/>
                      <a:pt x="346" y="170"/>
                    </a:cubicBezTo>
                    <a:cubicBezTo>
                      <a:pt x="167" y="313"/>
                      <a:pt x="72" y="527"/>
                      <a:pt x="72" y="742"/>
                    </a:cubicBezTo>
                    <a:cubicBezTo>
                      <a:pt x="72" y="908"/>
                      <a:pt x="131" y="1075"/>
                      <a:pt x="238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0" y="7671"/>
                      <a:pt x="0" y="8135"/>
                      <a:pt x="298" y="8433"/>
                    </a:cubicBezTo>
                    <a:cubicBezTo>
                      <a:pt x="441" y="8576"/>
                      <a:pt x="628" y="8647"/>
                      <a:pt x="817" y="8647"/>
                    </a:cubicBezTo>
                    <a:cubicBezTo>
                      <a:pt x="1006" y="8647"/>
                      <a:pt x="1197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1" name="Google Shape;461;p8"/>
            <p:cNvGrpSpPr/>
            <p:nvPr/>
          </p:nvGrpSpPr>
          <p:grpSpPr>
            <a:xfrm>
              <a:off x="3488114" y="471527"/>
              <a:ext cx="393777" cy="393777"/>
              <a:chOff x="4028163" y="2251525"/>
              <a:chExt cx="82475" cy="82475"/>
            </a:xfrm>
          </p:grpSpPr>
          <p:sp>
            <p:nvSpPr>
              <p:cNvPr id="462" name="Google Shape;462;p8"/>
              <p:cNvSpPr/>
              <p:nvPr/>
            </p:nvSpPr>
            <p:spPr>
              <a:xfrm>
                <a:off x="4028163" y="2251525"/>
                <a:ext cx="824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299" extrusionOk="0">
                    <a:moveTo>
                      <a:pt x="2656" y="1"/>
                    </a:moveTo>
                    <a:lnTo>
                      <a:pt x="1" y="2668"/>
                    </a:lnTo>
                    <a:lnTo>
                      <a:pt x="632" y="3299"/>
                    </a:lnTo>
                    <a:lnTo>
                      <a:pt x="3299" y="644"/>
                    </a:lnTo>
                    <a:lnTo>
                      <a:pt x="265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8"/>
              <p:cNvSpPr/>
              <p:nvPr/>
            </p:nvSpPr>
            <p:spPr>
              <a:xfrm>
                <a:off x="4028163" y="2251525"/>
                <a:ext cx="824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299" extrusionOk="0">
                    <a:moveTo>
                      <a:pt x="632" y="1"/>
                    </a:moveTo>
                    <a:lnTo>
                      <a:pt x="1" y="644"/>
                    </a:lnTo>
                    <a:lnTo>
                      <a:pt x="2656" y="3299"/>
                    </a:lnTo>
                    <a:lnTo>
                      <a:pt x="3299" y="2668"/>
                    </a:lnTo>
                    <a:lnTo>
                      <a:pt x="63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4" name="Google Shape;464;p8"/>
            <p:cNvGrpSpPr/>
            <p:nvPr/>
          </p:nvGrpSpPr>
          <p:grpSpPr>
            <a:xfrm rot="5400000">
              <a:off x="5400611" y="3660663"/>
              <a:ext cx="267174" cy="1422379"/>
              <a:chOff x="2277938" y="3169500"/>
              <a:chExt cx="76825" cy="409000"/>
            </a:xfrm>
          </p:grpSpPr>
          <p:sp>
            <p:nvSpPr>
              <p:cNvPr id="465" name="Google Shape;465;p8"/>
              <p:cNvSpPr/>
              <p:nvPr/>
            </p:nvSpPr>
            <p:spPr>
              <a:xfrm>
                <a:off x="2297288" y="3183800"/>
                <a:ext cx="57475" cy="57450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298" extrusionOk="0">
                    <a:moveTo>
                      <a:pt x="1144" y="0"/>
                    </a:moveTo>
                    <a:cubicBezTo>
                      <a:pt x="513" y="0"/>
                      <a:pt x="1" y="512"/>
                      <a:pt x="1" y="1143"/>
                    </a:cubicBezTo>
                    <a:cubicBezTo>
                      <a:pt x="1" y="1786"/>
                      <a:pt x="513" y="2298"/>
                      <a:pt x="1144" y="2298"/>
                    </a:cubicBezTo>
                    <a:cubicBezTo>
                      <a:pt x="1787" y="2298"/>
                      <a:pt x="2299" y="1786"/>
                      <a:pt x="2299" y="1143"/>
                    </a:cubicBezTo>
                    <a:cubicBezTo>
                      <a:pt x="2299" y="512"/>
                      <a:pt x="1787" y="0"/>
                      <a:pt x="11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8"/>
              <p:cNvSpPr/>
              <p:nvPr/>
            </p:nvSpPr>
            <p:spPr>
              <a:xfrm>
                <a:off x="2297288" y="3296000"/>
                <a:ext cx="574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311" extrusionOk="0">
                    <a:moveTo>
                      <a:pt x="1144" y="1"/>
                    </a:moveTo>
                    <a:cubicBezTo>
                      <a:pt x="513" y="1"/>
                      <a:pt x="1" y="513"/>
                      <a:pt x="1" y="1156"/>
                    </a:cubicBezTo>
                    <a:cubicBezTo>
                      <a:pt x="1" y="1787"/>
                      <a:pt x="513" y="2311"/>
                      <a:pt x="1144" y="2311"/>
                    </a:cubicBezTo>
                    <a:cubicBezTo>
                      <a:pt x="1787" y="2311"/>
                      <a:pt x="2299" y="1787"/>
                      <a:pt x="2299" y="1156"/>
                    </a:cubicBezTo>
                    <a:cubicBezTo>
                      <a:pt x="2299" y="513"/>
                      <a:pt x="1787" y="1"/>
                      <a:pt x="11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8"/>
              <p:cNvSpPr/>
              <p:nvPr/>
            </p:nvSpPr>
            <p:spPr>
              <a:xfrm>
                <a:off x="2297288" y="3408525"/>
                <a:ext cx="574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299" extrusionOk="0">
                    <a:moveTo>
                      <a:pt x="1144" y="0"/>
                    </a:moveTo>
                    <a:cubicBezTo>
                      <a:pt x="513" y="0"/>
                      <a:pt x="1" y="512"/>
                      <a:pt x="1" y="1143"/>
                    </a:cubicBezTo>
                    <a:cubicBezTo>
                      <a:pt x="1" y="1786"/>
                      <a:pt x="513" y="2298"/>
                      <a:pt x="1144" y="2298"/>
                    </a:cubicBezTo>
                    <a:cubicBezTo>
                      <a:pt x="1787" y="2298"/>
                      <a:pt x="2299" y="1786"/>
                      <a:pt x="2299" y="1143"/>
                    </a:cubicBezTo>
                    <a:cubicBezTo>
                      <a:pt x="2299" y="512"/>
                      <a:pt x="1787" y="0"/>
                      <a:pt x="11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8"/>
              <p:cNvSpPr/>
              <p:nvPr/>
            </p:nvSpPr>
            <p:spPr>
              <a:xfrm>
                <a:off x="2297288" y="3520725"/>
                <a:ext cx="574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311" extrusionOk="0">
                    <a:moveTo>
                      <a:pt x="1144" y="1"/>
                    </a:moveTo>
                    <a:cubicBezTo>
                      <a:pt x="513" y="1"/>
                      <a:pt x="1" y="513"/>
                      <a:pt x="1" y="1156"/>
                    </a:cubicBezTo>
                    <a:cubicBezTo>
                      <a:pt x="1" y="1787"/>
                      <a:pt x="513" y="2311"/>
                      <a:pt x="1144" y="2311"/>
                    </a:cubicBezTo>
                    <a:cubicBezTo>
                      <a:pt x="1787" y="2311"/>
                      <a:pt x="2299" y="1787"/>
                      <a:pt x="2299" y="1156"/>
                    </a:cubicBezTo>
                    <a:cubicBezTo>
                      <a:pt x="2299" y="513"/>
                      <a:pt x="1787" y="1"/>
                      <a:pt x="11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8"/>
              <p:cNvSpPr/>
              <p:nvPr/>
            </p:nvSpPr>
            <p:spPr>
              <a:xfrm>
                <a:off x="2277938" y="3169500"/>
                <a:ext cx="577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299" extrusionOk="0">
                    <a:moveTo>
                      <a:pt x="1156" y="1"/>
                    </a:moveTo>
                    <a:cubicBezTo>
                      <a:pt x="525" y="1"/>
                      <a:pt x="1" y="513"/>
                      <a:pt x="1" y="1144"/>
                    </a:cubicBezTo>
                    <a:cubicBezTo>
                      <a:pt x="1" y="1787"/>
                      <a:pt x="525" y="2298"/>
                      <a:pt x="1156" y="2298"/>
                    </a:cubicBezTo>
                    <a:cubicBezTo>
                      <a:pt x="1799" y="2298"/>
                      <a:pt x="2311" y="1787"/>
                      <a:pt x="2311" y="1144"/>
                    </a:cubicBezTo>
                    <a:cubicBezTo>
                      <a:pt x="2311" y="513"/>
                      <a:pt x="1799" y="1"/>
                      <a:pt x="11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8"/>
              <p:cNvSpPr/>
              <p:nvPr/>
            </p:nvSpPr>
            <p:spPr>
              <a:xfrm>
                <a:off x="2277938" y="3281725"/>
                <a:ext cx="577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311" extrusionOk="0">
                    <a:moveTo>
                      <a:pt x="1156" y="0"/>
                    </a:moveTo>
                    <a:cubicBezTo>
                      <a:pt x="525" y="0"/>
                      <a:pt x="1" y="512"/>
                      <a:pt x="1" y="1155"/>
                    </a:cubicBezTo>
                    <a:cubicBezTo>
                      <a:pt x="1" y="1786"/>
                      <a:pt x="525" y="2310"/>
                      <a:pt x="1156" y="2310"/>
                    </a:cubicBezTo>
                    <a:cubicBezTo>
                      <a:pt x="1799" y="2310"/>
                      <a:pt x="2311" y="1786"/>
                      <a:pt x="2311" y="1155"/>
                    </a:cubicBezTo>
                    <a:cubicBezTo>
                      <a:pt x="2311" y="512"/>
                      <a:pt x="1799" y="0"/>
                      <a:pt x="11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8"/>
              <p:cNvSpPr/>
              <p:nvPr/>
            </p:nvSpPr>
            <p:spPr>
              <a:xfrm>
                <a:off x="2277938" y="3394225"/>
                <a:ext cx="577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299" extrusionOk="0">
                    <a:moveTo>
                      <a:pt x="1156" y="1"/>
                    </a:moveTo>
                    <a:cubicBezTo>
                      <a:pt x="525" y="1"/>
                      <a:pt x="1" y="513"/>
                      <a:pt x="1" y="1144"/>
                    </a:cubicBezTo>
                    <a:cubicBezTo>
                      <a:pt x="1" y="1787"/>
                      <a:pt x="525" y="2299"/>
                      <a:pt x="1156" y="2299"/>
                    </a:cubicBezTo>
                    <a:cubicBezTo>
                      <a:pt x="1799" y="2299"/>
                      <a:pt x="2311" y="1787"/>
                      <a:pt x="2311" y="1144"/>
                    </a:cubicBezTo>
                    <a:cubicBezTo>
                      <a:pt x="2311" y="513"/>
                      <a:pt x="1799" y="1"/>
                      <a:pt x="11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8"/>
              <p:cNvSpPr/>
              <p:nvPr/>
            </p:nvSpPr>
            <p:spPr>
              <a:xfrm>
                <a:off x="2277938" y="3506450"/>
                <a:ext cx="577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311" extrusionOk="0">
                    <a:moveTo>
                      <a:pt x="1156" y="0"/>
                    </a:moveTo>
                    <a:cubicBezTo>
                      <a:pt x="525" y="0"/>
                      <a:pt x="1" y="512"/>
                      <a:pt x="1" y="1155"/>
                    </a:cubicBezTo>
                    <a:cubicBezTo>
                      <a:pt x="1" y="1786"/>
                      <a:pt x="525" y="2310"/>
                      <a:pt x="1156" y="2310"/>
                    </a:cubicBezTo>
                    <a:cubicBezTo>
                      <a:pt x="1799" y="2310"/>
                      <a:pt x="2311" y="1786"/>
                      <a:pt x="2311" y="1155"/>
                    </a:cubicBezTo>
                    <a:cubicBezTo>
                      <a:pt x="2311" y="512"/>
                      <a:pt x="1799" y="0"/>
                      <a:pt x="11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Google Shape;272;p6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273" name="Google Shape;273;p6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6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6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6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6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6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6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6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6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6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6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6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6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6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6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6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6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6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6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6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6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6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6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6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6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6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6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6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6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6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6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6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6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6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6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6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6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6" name="Google Shape;316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6"/>
          <p:cNvSpPr/>
          <p:nvPr/>
        </p:nvSpPr>
        <p:spPr>
          <a:xfrm>
            <a:off x="132616" y="4160900"/>
            <a:ext cx="310362" cy="551004"/>
          </a:xfrm>
          <a:custGeom>
            <a:avLst/>
            <a:gdLst/>
            <a:ahLst/>
            <a:cxnLst/>
            <a:rect l="l" t="t" r="r" b="b"/>
            <a:pathLst>
              <a:path w="5002" h="8880" extrusionOk="0">
                <a:moveTo>
                  <a:pt x="842" y="0"/>
                </a:moveTo>
                <a:cubicBezTo>
                  <a:pt x="671" y="0"/>
                  <a:pt x="500" y="59"/>
                  <a:pt x="358" y="179"/>
                </a:cubicBezTo>
                <a:cubicBezTo>
                  <a:pt x="168" y="322"/>
                  <a:pt x="72" y="536"/>
                  <a:pt x="72" y="763"/>
                </a:cubicBezTo>
                <a:cubicBezTo>
                  <a:pt x="72" y="929"/>
                  <a:pt x="132" y="1108"/>
                  <a:pt x="251" y="1251"/>
                </a:cubicBezTo>
                <a:lnTo>
                  <a:pt x="3132" y="4751"/>
                </a:lnTo>
                <a:lnTo>
                  <a:pt x="299" y="7573"/>
                </a:lnTo>
                <a:cubicBezTo>
                  <a:pt x="1" y="7871"/>
                  <a:pt x="1" y="8359"/>
                  <a:pt x="299" y="8656"/>
                </a:cubicBezTo>
                <a:cubicBezTo>
                  <a:pt x="447" y="8805"/>
                  <a:pt x="641" y="8880"/>
                  <a:pt x="834" y="8880"/>
                </a:cubicBezTo>
                <a:cubicBezTo>
                  <a:pt x="1028" y="8880"/>
                  <a:pt x="1221" y="8805"/>
                  <a:pt x="1370" y="8656"/>
                </a:cubicBezTo>
                <a:lnTo>
                  <a:pt x="4704" y="5335"/>
                </a:lnTo>
                <a:cubicBezTo>
                  <a:pt x="4990" y="5061"/>
                  <a:pt x="5002" y="4620"/>
                  <a:pt x="4752" y="4311"/>
                </a:cubicBezTo>
                <a:lnTo>
                  <a:pt x="1430" y="274"/>
                </a:lnTo>
                <a:cubicBezTo>
                  <a:pt x="1276" y="95"/>
                  <a:pt x="1060" y="0"/>
                  <a:pt x="84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6"/>
          <p:cNvSpPr/>
          <p:nvPr/>
        </p:nvSpPr>
        <p:spPr>
          <a:xfrm>
            <a:off x="-106703" y="4160900"/>
            <a:ext cx="311044" cy="551004"/>
          </a:xfrm>
          <a:custGeom>
            <a:avLst/>
            <a:gdLst/>
            <a:ahLst/>
            <a:cxnLst/>
            <a:rect l="l" t="t" r="r" b="b"/>
            <a:pathLst>
              <a:path w="5013" h="8880" extrusionOk="0">
                <a:moveTo>
                  <a:pt x="846" y="0"/>
                </a:moveTo>
                <a:cubicBezTo>
                  <a:pt x="673" y="0"/>
                  <a:pt x="499" y="59"/>
                  <a:pt x="358" y="179"/>
                </a:cubicBezTo>
                <a:cubicBezTo>
                  <a:pt x="179" y="322"/>
                  <a:pt x="84" y="536"/>
                  <a:pt x="84" y="763"/>
                </a:cubicBezTo>
                <a:cubicBezTo>
                  <a:pt x="84" y="929"/>
                  <a:pt x="143" y="1108"/>
                  <a:pt x="250" y="1251"/>
                </a:cubicBezTo>
                <a:lnTo>
                  <a:pt x="3144" y="4751"/>
                </a:lnTo>
                <a:lnTo>
                  <a:pt x="310" y="7573"/>
                </a:lnTo>
                <a:cubicBezTo>
                  <a:pt x="12" y="7871"/>
                  <a:pt x="0" y="8359"/>
                  <a:pt x="298" y="8656"/>
                </a:cubicBezTo>
                <a:cubicBezTo>
                  <a:pt x="447" y="8805"/>
                  <a:pt x="643" y="8880"/>
                  <a:pt x="840" y="8880"/>
                </a:cubicBezTo>
                <a:cubicBezTo>
                  <a:pt x="1036" y="8880"/>
                  <a:pt x="1233" y="8805"/>
                  <a:pt x="1381" y="8656"/>
                </a:cubicBezTo>
                <a:lnTo>
                  <a:pt x="4715" y="5335"/>
                </a:lnTo>
                <a:cubicBezTo>
                  <a:pt x="4989" y="5061"/>
                  <a:pt x="5013" y="4620"/>
                  <a:pt x="4763" y="4311"/>
                </a:cubicBezTo>
                <a:lnTo>
                  <a:pt x="1429" y="274"/>
                </a:lnTo>
                <a:cubicBezTo>
                  <a:pt x="1282" y="95"/>
                  <a:pt x="1065" y="0"/>
                  <a:pt x="84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6"/>
          <p:cNvSpPr/>
          <p:nvPr/>
        </p:nvSpPr>
        <p:spPr>
          <a:xfrm>
            <a:off x="8323973" y="832424"/>
            <a:ext cx="573600" cy="567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6"/>
          <p:cNvSpPr/>
          <p:nvPr/>
        </p:nvSpPr>
        <p:spPr>
          <a:xfrm>
            <a:off x="8199075" y="707526"/>
            <a:ext cx="573600" cy="567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6"/>
          <p:cNvSpPr/>
          <p:nvPr/>
        </p:nvSpPr>
        <p:spPr>
          <a:xfrm>
            <a:off x="371252" y="4160900"/>
            <a:ext cx="311106" cy="551004"/>
          </a:xfrm>
          <a:custGeom>
            <a:avLst/>
            <a:gdLst/>
            <a:ahLst/>
            <a:cxnLst/>
            <a:rect l="l" t="t" r="r" b="b"/>
            <a:pathLst>
              <a:path w="5014" h="8880" extrusionOk="0">
                <a:moveTo>
                  <a:pt x="846" y="0"/>
                </a:moveTo>
                <a:cubicBezTo>
                  <a:pt x="673" y="0"/>
                  <a:pt x="499" y="59"/>
                  <a:pt x="358" y="179"/>
                </a:cubicBezTo>
                <a:cubicBezTo>
                  <a:pt x="179" y="322"/>
                  <a:pt x="84" y="536"/>
                  <a:pt x="84" y="763"/>
                </a:cubicBezTo>
                <a:cubicBezTo>
                  <a:pt x="84" y="929"/>
                  <a:pt x="144" y="1108"/>
                  <a:pt x="251" y="1251"/>
                </a:cubicBezTo>
                <a:lnTo>
                  <a:pt x="3144" y="4751"/>
                </a:lnTo>
                <a:lnTo>
                  <a:pt x="310" y="7573"/>
                </a:lnTo>
                <a:cubicBezTo>
                  <a:pt x="13" y="7871"/>
                  <a:pt x="1" y="8359"/>
                  <a:pt x="298" y="8656"/>
                </a:cubicBezTo>
                <a:cubicBezTo>
                  <a:pt x="447" y="8805"/>
                  <a:pt x="644" y="8880"/>
                  <a:pt x="840" y="8880"/>
                </a:cubicBezTo>
                <a:cubicBezTo>
                  <a:pt x="1037" y="8880"/>
                  <a:pt x="1233" y="8805"/>
                  <a:pt x="1382" y="8656"/>
                </a:cubicBezTo>
                <a:lnTo>
                  <a:pt x="4716" y="5335"/>
                </a:lnTo>
                <a:cubicBezTo>
                  <a:pt x="4989" y="5061"/>
                  <a:pt x="5013" y="4620"/>
                  <a:pt x="4763" y="4311"/>
                </a:cubicBezTo>
                <a:lnTo>
                  <a:pt x="1429" y="274"/>
                </a:lnTo>
                <a:cubicBezTo>
                  <a:pt x="1283" y="95"/>
                  <a:pt x="1065" y="0"/>
                  <a:pt x="84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87823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" name="Google Shape;323;p7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324" name="Google Shape;324;p7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7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7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7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7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7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7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7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7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7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7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7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7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7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7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7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7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7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7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7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7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7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7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7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7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7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7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7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7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7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7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7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7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7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7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7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7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7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7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7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7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7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7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7" name="Google Shape;367;p7"/>
          <p:cNvSpPr txBox="1">
            <a:spLocks noGrp="1"/>
          </p:cNvSpPr>
          <p:nvPr>
            <p:ph type="title"/>
          </p:nvPr>
        </p:nvSpPr>
        <p:spPr>
          <a:xfrm>
            <a:off x="1080300" y="540000"/>
            <a:ext cx="6983400" cy="59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8" name="Google Shape;368;p7"/>
          <p:cNvSpPr txBox="1">
            <a:spLocks noGrp="1"/>
          </p:cNvSpPr>
          <p:nvPr>
            <p:ph type="body" idx="1"/>
          </p:nvPr>
        </p:nvSpPr>
        <p:spPr>
          <a:xfrm>
            <a:off x="1687500" y="1424100"/>
            <a:ext cx="5769000" cy="277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grpSp>
        <p:nvGrpSpPr>
          <p:cNvPr id="369" name="Google Shape;369;p7"/>
          <p:cNvGrpSpPr/>
          <p:nvPr/>
        </p:nvGrpSpPr>
        <p:grpSpPr>
          <a:xfrm>
            <a:off x="-306900" y="98907"/>
            <a:ext cx="9728750" cy="4658868"/>
            <a:chOff x="-306900" y="98907"/>
            <a:chExt cx="9728750" cy="4658868"/>
          </a:xfrm>
        </p:grpSpPr>
        <p:sp>
          <p:nvSpPr>
            <p:cNvPr id="370" name="Google Shape;370;p7"/>
            <p:cNvSpPr/>
            <p:nvPr/>
          </p:nvSpPr>
          <p:spPr>
            <a:xfrm>
              <a:off x="8199350" y="3535275"/>
              <a:ext cx="1222500" cy="1222500"/>
            </a:xfrm>
            <a:prstGeom prst="donut">
              <a:avLst>
                <a:gd name="adj" fmla="val 25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7"/>
            <p:cNvSpPr/>
            <p:nvPr/>
          </p:nvSpPr>
          <p:spPr>
            <a:xfrm rot="5400000">
              <a:off x="-682500" y="709500"/>
              <a:ext cx="1778100" cy="1026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258700" y="2038025"/>
              <a:ext cx="477300" cy="4773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381246" y="2160571"/>
              <a:ext cx="477300" cy="477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4" name="Google Shape;374;p7"/>
            <p:cNvGrpSpPr/>
            <p:nvPr/>
          </p:nvGrpSpPr>
          <p:grpSpPr>
            <a:xfrm rot="-5400000">
              <a:off x="8508806" y="172487"/>
              <a:ext cx="745582" cy="598421"/>
              <a:chOff x="5707045" y="2821600"/>
              <a:chExt cx="657480" cy="527708"/>
            </a:xfrm>
          </p:grpSpPr>
          <p:sp>
            <p:nvSpPr>
              <p:cNvPr id="375" name="Google Shape;375;p7"/>
              <p:cNvSpPr/>
              <p:nvPr/>
            </p:nvSpPr>
            <p:spPr>
              <a:xfrm>
                <a:off x="623640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7"/>
              <p:cNvSpPr/>
              <p:nvPr/>
            </p:nvSpPr>
            <p:spPr>
              <a:xfrm>
                <a:off x="597172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7"/>
              <p:cNvSpPr/>
              <p:nvPr/>
            </p:nvSpPr>
            <p:spPr>
              <a:xfrm>
                <a:off x="5707045" y="2821600"/>
                <a:ext cx="128986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7311" extrusionOk="0">
                    <a:moveTo>
                      <a:pt x="0" y="1"/>
                    </a:moveTo>
                    <a:lnTo>
                      <a:pt x="0" y="7311"/>
                    </a:lnTo>
                    <a:lnTo>
                      <a:pt x="1786" y="7311"/>
                    </a:lnTo>
                    <a:lnTo>
                      <a:pt x="178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949990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" name="Google Shape;379;p8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380" name="Google Shape;380;p8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8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8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8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8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8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8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8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8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8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8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8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8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8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8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8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8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8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8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8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8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8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8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8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8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8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8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8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3" name="Google Shape;423;p8"/>
          <p:cNvSpPr txBox="1">
            <a:spLocks noGrp="1"/>
          </p:cNvSpPr>
          <p:nvPr>
            <p:ph type="title"/>
          </p:nvPr>
        </p:nvSpPr>
        <p:spPr>
          <a:xfrm>
            <a:off x="2470500" y="1640850"/>
            <a:ext cx="4203000" cy="186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424" name="Google Shape;424;p8"/>
          <p:cNvGrpSpPr/>
          <p:nvPr/>
        </p:nvGrpSpPr>
        <p:grpSpPr>
          <a:xfrm>
            <a:off x="398950" y="326352"/>
            <a:ext cx="8313350" cy="4366623"/>
            <a:chOff x="398950" y="326352"/>
            <a:chExt cx="8313350" cy="4366623"/>
          </a:xfrm>
        </p:grpSpPr>
        <p:grpSp>
          <p:nvGrpSpPr>
            <p:cNvPr id="425" name="Google Shape;425;p8"/>
            <p:cNvGrpSpPr/>
            <p:nvPr/>
          </p:nvGrpSpPr>
          <p:grpSpPr>
            <a:xfrm rot="5400000">
              <a:off x="565990" y="159315"/>
              <a:ext cx="1141284" cy="1475358"/>
              <a:chOff x="194863" y="3229838"/>
              <a:chExt cx="1354800" cy="1751375"/>
            </a:xfrm>
          </p:grpSpPr>
          <p:sp>
            <p:nvSpPr>
              <p:cNvPr id="426" name="Google Shape;426;p8"/>
              <p:cNvSpPr/>
              <p:nvPr/>
            </p:nvSpPr>
            <p:spPr>
              <a:xfrm>
                <a:off x="194863" y="322985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8"/>
              <p:cNvSpPr/>
              <p:nvPr/>
            </p:nvSpPr>
            <p:spPr>
              <a:xfrm>
                <a:off x="194863" y="3625841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8"/>
              <p:cNvSpPr/>
              <p:nvPr/>
            </p:nvSpPr>
            <p:spPr>
              <a:xfrm>
                <a:off x="194863" y="4021831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8"/>
              <p:cNvSpPr/>
              <p:nvPr/>
            </p:nvSpPr>
            <p:spPr>
              <a:xfrm>
                <a:off x="194863" y="4417822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8"/>
              <p:cNvSpPr/>
              <p:nvPr/>
            </p:nvSpPr>
            <p:spPr>
              <a:xfrm>
                <a:off x="194863" y="4813813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8"/>
              <p:cNvSpPr/>
              <p:nvPr/>
            </p:nvSpPr>
            <p:spPr>
              <a:xfrm>
                <a:off x="788563" y="322983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8"/>
              <p:cNvSpPr/>
              <p:nvPr/>
            </p:nvSpPr>
            <p:spPr>
              <a:xfrm>
                <a:off x="788563" y="362582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8"/>
              <p:cNvSpPr/>
              <p:nvPr/>
            </p:nvSpPr>
            <p:spPr>
              <a:xfrm>
                <a:off x="788563" y="402181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8"/>
              <p:cNvSpPr/>
              <p:nvPr/>
            </p:nvSpPr>
            <p:spPr>
              <a:xfrm>
                <a:off x="788563" y="441780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8"/>
              <p:cNvSpPr/>
              <p:nvPr/>
            </p:nvSpPr>
            <p:spPr>
              <a:xfrm>
                <a:off x="788563" y="481380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8"/>
              <p:cNvSpPr/>
              <p:nvPr/>
            </p:nvSpPr>
            <p:spPr>
              <a:xfrm>
                <a:off x="1382263" y="322983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8"/>
              <p:cNvSpPr/>
              <p:nvPr/>
            </p:nvSpPr>
            <p:spPr>
              <a:xfrm>
                <a:off x="1382263" y="362582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8"/>
              <p:cNvSpPr/>
              <p:nvPr/>
            </p:nvSpPr>
            <p:spPr>
              <a:xfrm>
                <a:off x="1382263" y="402181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8"/>
              <p:cNvSpPr/>
              <p:nvPr/>
            </p:nvSpPr>
            <p:spPr>
              <a:xfrm>
                <a:off x="1382263" y="441780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8"/>
              <p:cNvSpPr/>
              <p:nvPr/>
            </p:nvSpPr>
            <p:spPr>
              <a:xfrm>
                <a:off x="1382263" y="481380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1" name="Google Shape;441;p8"/>
            <p:cNvGrpSpPr/>
            <p:nvPr/>
          </p:nvGrpSpPr>
          <p:grpSpPr>
            <a:xfrm>
              <a:off x="7833366" y="3724583"/>
              <a:ext cx="878925" cy="878925"/>
              <a:chOff x="7833100" y="3857688"/>
              <a:chExt cx="745800" cy="745800"/>
            </a:xfrm>
          </p:grpSpPr>
          <p:sp>
            <p:nvSpPr>
              <p:cNvPr id="442" name="Google Shape;442;p8"/>
              <p:cNvSpPr/>
              <p:nvPr/>
            </p:nvSpPr>
            <p:spPr>
              <a:xfrm>
                <a:off x="7833100" y="3857688"/>
                <a:ext cx="593400" cy="593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8"/>
              <p:cNvSpPr/>
              <p:nvPr/>
            </p:nvSpPr>
            <p:spPr>
              <a:xfrm>
                <a:off x="7985500" y="4010088"/>
                <a:ext cx="593400" cy="593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4" name="Google Shape;444;p8"/>
            <p:cNvSpPr/>
            <p:nvPr/>
          </p:nvSpPr>
          <p:spPr>
            <a:xfrm>
              <a:off x="398950" y="3882375"/>
              <a:ext cx="2199000" cy="810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5" name="Google Shape;445;p8"/>
            <p:cNvGrpSpPr/>
            <p:nvPr/>
          </p:nvGrpSpPr>
          <p:grpSpPr>
            <a:xfrm>
              <a:off x="398959" y="2807837"/>
              <a:ext cx="1109152" cy="1666031"/>
              <a:chOff x="2225863" y="2465300"/>
              <a:chExt cx="505700" cy="759600"/>
            </a:xfrm>
          </p:grpSpPr>
          <p:sp>
            <p:nvSpPr>
              <p:cNvPr id="446" name="Google Shape;446;p8"/>
              <p:cNvSpPr/>
              <p:nvPr/>
            </p:nvSpPr>
            <p:spPr>
              <a:xfrm>
                <a:off x="2225863" y="2465300"/>
                <a:ext cx="505700" cy="759600"/>
              </a:xfrm>
              <a:custGeom>
                <a:avLst/>
                <a:gdLst/>
                <a:ahLst/>
                <a:cxnLst/>
                <a:rect l="l" t="t" r="r" b="b"/>
                <a:pathLst>
                  <a:path w="20228" h="30384" extrusionOk="0">
                    <a:moveTo>
                      <a:pt x="19838" y="0"/>
                    </a:moveTo>
                    <a:cubicBezTo>
                      <a:pt x="19834" y="0"/>
                      <a:pt x="19829" y="4"/>
                      <a:pt x="19824" y="10"/>
                    </a:cubicBezTo>
                    <a:lnTo>
                      <a:pt x="0" y="4463"/>
                    </a:lnTo>
                    <a:lnTo>
                      <a:pt x="16252" y="30383"/>
                    </a:lnTo>
                    <a:cubicBezTo>
                      <a:pt x="16252" y="30383"/>
                      <a:pt x="20228" y="0"/>
                      <a:pt x="198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8"/>
              <p:cNvSpPr/>
              <p:nvPr/>
            </p:nvSpPr>
            <p:spPr>
              <a:xfrm>
                <a:off x="2666988" y="2475975"/>
                <a:ext cx="40800" cy="16997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6799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1512" y="6799"/>
                    </a:lnTo>
                    <a:cubicBezTo>
                      <a:pt x="1548" y="6477"/>
                      <a:pt x="1596" y="6156"/>
                      <a:pt x="1631" y="5834"/>
                    </a:cubicBez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8"/>
              <p:cNvSpPr/>
              <p:nvPr/>
            </p:nvSpPr>
            <p:spPr>
              <a:xfrm>
                <a:off x="2615788" y="2487575"/>
                <a:ext cx="73250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12562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2810" y="12561"/>
                    </a:lnTo>
                    <a:cubicBezTo>
                      <a:pt x="2846" y="12252"/>
                      <a:pt x="2894" y="11930"/>
                      <a:pt x="2929" y="11609"/>
                    </a:cubicBez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8"/>
              <p:cNvSpPr/>
              <p:nvPr/>
            </p:nvSpPr>
            <p:spPr>
              <a:xfrm>
                <a:off x="2564588" y="2498875"/>
                <a:ext cx="105100" cy="456350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18254" extrusionOk="0">
                    <a:moveTo>
                      <a:pt x="322" y="1"/>
                    </a:moveTo>
                    <a:lnTo>
                      <a:pt x="0" y="72"/>
                    </a:lnTo>
                    <a:lnTo>
                      <a:pt x="4084" y="18253"/>
                    </a:lnTo>
                    <a:cubicBezTo>
                      <a:pt x="4132" y="17944"/>
                      <a:pt x="4168" y="17634"/>
                      <a:pt x="4203" y="17312"/>
                    </a:cubicBez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8"/>
              <p:cNvSpPr/>
              <p:nvPr/>
            </p:nvSpPr>
            <p:spPr>
              <a:xfrm>
                <a:off x="2513388" y="2510500"/>
                <a:ext cx="136950" cy="597400"/>
              </a:xfrm>
              <a:custGeom>
                <a:avLst/>
                <a:gdLst/>
                <a:ahLst/>
                <a:cxnLst/>
                <a:rect l="l" t="t" r="r" b="b"/>
                <a:pathLst>
                  <a:path w="5478" h="23896" extrusionOk="0">
                    <a:moveTo>
                      <a:pt x="322" y="0"/>
                    </a:moveTo>
                    <a:lnTo>
                      <a:pt x="1" y="72"/>
                    </a:lnTo>
                    <a:lnTo>
                      <a:pt x="5358" y="23896"/>
                    </a:lnTo>
                    <a:cubicBezTo>
                      <a:pt x="5394" y="23586"/>
                      <a:pt x="5442" y="23277"/>
                      <a:pt x="5477" y="22955"/>
                    </a:cubicBez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8"/>
              <p:cNvSpPr/>
              <p:nvPr/>
            </p:nvSpPr>
            <p:spPr>
              <a:xfrm>
                <a:off x="2462188" y="2522100"/>
                <a:ext cx="163750" cy="692975"/>
              </a:xfrm>
              <a:custGeom>
                <a:avLst/>
                <a:gdLst/>
                <a:ahLst/>
                <a:cxnLst/>
                <a:rect l="l" t="t" r="r" b="b"/>
                <a:pathLst>
                  <a:path w="6550" h="27719" extrusionOk="0">
                    <a:moveTo>
                      <a:pt x="322" y="1"/>
                    </a:moveTo>
                    <a:lnTo>
                      <a:pt x="1" y="72"/>
                    </a:lnTo>
                    <a:lnTo>
                      <a:pt x="6037" y="26897"/>
                    </a:lnTo>
                    <a:lnTo>
                      <a:pt x="6549" y="27718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8"/>
              <p:cNvSpPr/>
              <p:nvPr/>
            </p:nvSpPr>
            <p:spPr>
              <a:xfrm>
                <a:off x="2410988" y="2533400"/>
                <a:ext cx="131300" cy="548025"/>
              </a:xfrm>
              <a:custGeom>
                <a:avLst/>
                <a:gdLst/>
                <a:ahLst/>
                <a:cxnLst/>
                <a:rect l="l" t="t" r="r" b="b"/>
                <a:pathLst>
                  <a:path w="5252" h="21921" extrusionOk="0">
                    <a:moveTo>
                      <a:pt x="322" y="1"/>
                    </a:moveTo>
                    <a:lnTo>
                      <a:pt x="1" y="72"/>
                    </a:lnTo>
                    <a:lnTo>
                      <a:pt x="4728" y="21099"/>
                    </a:lnTo>
                    <a:lnTo>
                      <a:pt x="5252" y="21920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8"/>
              <p:cNvSpPr/>
              <p:nvPr/>
            </p:nvSpPr>
            <p:spPr>
              <a:xfrm>
                <a:off x="2359788" y="2545025"/>
                <a:ext cx="98550" cy="402750"/>
              </a:xfrm>
              <a:custGeom>
                <a:avLst/>
                <a:gdLst/>
                <a:ahLst/>
                <a:cxnLst/>
                <a:rect l="l" t="t" r="r" b="b"/>
                <a:pathLst>
                  <a:path w="3942" h="16110" extrusionOk="0">
                    <a:moveTo>
                      <a:pt x="322" y="0"/>
                    </a:moveTo>
                    <a:lnTo>
                      <a:pt x="1" y="72"/>
                    </a:lnTo>
                    <a:lnTo>
                      <a:pt x="3430" y="15288"/>
                    </a:lnTo>
                    <a:lnTo>
                      <a:pt x="3942" y="16109"/>
                    </a:ln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8"/>
              <p:cNvSpPr/>
              <p:nvPr/>
            </p:nvSpPr>
            <p:spPr>
              <a:xfrm>
                <a:off x="2308613" y="2556625"/>
                <a:ext cx="65800" cy="257500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10300" extrusionOk="0">
                    <a:moveTo>
                      <a:pt x="322" y="1"/>
                    </a:moveTo>
                    <a:lnTo>
                      <a:pt x="0" y="72"/>
                    </a:lnTo>
                    <a:lnTo>
                      <a:pt x="2119" y="9478"/>
                    </a:lnTo>
                    <a:lnTo>
                      <a:pt x="2631" y="10300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8"/>
              <p:cNvSpPr/>
              <p:nvPr/>
            </p:nvSpPr>
            <p:spPr>
              <a:xfrm>
                <a:off x="2257713" y="2567950"/>
                <a:ext cx="33050" cy="11252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4501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810" y="3679"/>
                    </a:lnTo>
                    <a:lnTo>
                      <a:pt x="1322" y="4501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6" name="Google Shape;456;p8"/>
            <p:cNvSpPr/>
            <p:nvPr/>
          </p:nvSpPr>
          <p:spPr>
            <a:xfrm>
              <a:off x="6513300" y="367350"/>
              <a:ext cx="2199000" cy="810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7" name="Google Shape;457;p8"/>
            <p:cNvGrpSpPr/>
            <p:nvPr/>
          </p:nvGrpSpPr>
          <p:grpSpPr>
            <a:xfrm rot="10800000">
              <a:off x="6104110" y="739135"/>
              <a:ext cx="878906" cy="613846"/>
              <a:chOff x="5059762" y="4251410"/>
              <a:chExt cx="766800" cy="535549"/>
            </a:xfrm>
          </p:grpSpPr>
          <p:sp>
            <p:nvSpPr>
              <p:cNvPr id="458" name="Google Shape;458;p8"/>
              <p:cNvSpPr/>
              <p:nvPr/>
            </p:nvSpPr>
            <p:spPr>
              <a:xfrm>
                <a:off x="5524244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4" y="0"/>
                      <a:pt x="486" y="55"/>
                      <a:pt x="346" y="170"/>
                    </a:cubicBezTo>
                    <a:cubicBezTo>
                      <a:pt x="167" y="313"/>
                      <a:pt x="84" y="527"/>
                      <a:pt x="84" y="742"/>
                    </a:cubicBezTo>
                    <a:cubicBezTo>
                      <a:pt x="84" y="908"/>
                      <a:pt x="131" y="1075"/>
                      <a:pt x="250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12" y="7671"/>
                      <a:pt x="0" y="8135"/>
                      <a:pt x="298" y="8433"/>
                    </a:cubicBezTo>
                    <a:cubicBezTo>
                      <a:pt x="441" y="8576"/>
                      <a:pt x="631" y="8647"/>
                      <a:pt x="822" y="8647"/>
                    </a:cubicBezTo>
                    <a:cubicBezTo>
                      <a:pt x="1012" y="8647"/>
                      <a:pt x="1203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8"/>
              <p:cNvSpPr/>
              <p:nvPr/>
            </p:nvSpPr>
            <p:spPr>
              <a:xfrm>
                <a:off x="5291972" y="4251410"/>
                <a:ext cx="302380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3" h="8648" extrusionOk="0">
                    <a:moveTo>
                      <a:pt x="822" y="0"/>
                    </a:moveTo>
                    <a:cubicBezTo>
                      <a:pt x="655" y="0"/>
                      <a:pt x="487" y="55"/>
                      <a:pt x="346" y="170"/>
                    </a:cubicBezTo>
                    <a:cubicBezTo>
                      <a:pt x="168" y="313"/>
                      <a:pt x="72" y="527"/>
                      <a:pt x="72" y="742"/>
                    </a:cubicBezTo>
                    <a:cubicBezTo>
                      <a:pt x="72" y="908"/>
                      <a:pt x="132" y="1075"/>
                      <a:pt x="251" y="1218"/>
                    </a:cubicBezTo>
                    <a:lnTo>
                      <a:pt x="3061" y="4623"/>
                    </a:lnTo>
                    <a:lnTo>
                      <a:pt x="298" y="7373"/>
                    </a:lnTo>
                    <a:cubicBezTo>
                      <a:pt x="1" y="7671"/>
                      <a:pt x="1" y="8135"/>
                      <a:pt x="298" y="8433"/>
                    </a:cubicBezTo>
                    <a:cubicBezTo>
                      <a:pt x="441" y="8576"/>
                      <a:pt x="629" y="8647"/>
                      <a:pt x="818" y="8647"/>
                    </a:cubicBezTo>
                    <a:cubicBezTo>
                      <a:pt x="1007" y="8647"/>
                      <a:pt x="1197" y="8576"/>
                      <a:pt x="1346" y="8433"/>
                    </a:cubicBezTo>
                    <a:lnTo>
                      <a:pt x="4585" y="5194"/>
                    </a:lnTo>
                    <a:cubicBezTo>
                      <a:pt x="4859" y="4933"/>
                      <a:pt x="4882" y="4492"/>
                      <a:pt x="4632" y="4206"/>
                    </a:cubicBezTo>
                    <a:lnTo>
                      <a:pt x="1394" y="265"/>
                    </a:lnTo>
                    <a:cubicBezTo>
                      <a:pt x="1247" y="91"/>
                      <a:pt x="1035" y="0"/>
                      <a:pt x="8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8"/>
              <p:cNvSpPr/>
              <p:nvPr/>
            </p:nvSpPr>
            <p:spPr>
              <a:xfrm>
                <a:off x="5059762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5" y="0"/>
                      <a:pt x="486" y="55"/>
                      <a:pt x="346" y="170"/>
                    </a:cubicBezTo>
                    <a:cubicBezTo>
                      <a:pt x="167" y="313"/>
                      <a:pt x="72" y="527"/>
                      <a:pt x="72" y="742"/>
                    </a:cubicBezTo>
                    <a:cubicBezTo>
                      <a:pt x="72" y="908"/>
                      <a:pt x="131" y="1075"/>
                      <a:pt x="238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0" y="7671"/>
                      <a:pt x="0" y="8135"/>
                      <a:pt x="298" y="8433"/>
                    </a:cubicBezTo>
                    <a:cubicBezTo>
                      <a:pt x="441" y="8576"/>
                      <a:pt x="628" y="8647"/>
                      <a:pt x="817" y="8647"/>
                    </a:cubicBezTo>
                    <a:cubicBezTo>
                      <a:pt x="1006" y="8647"/>
                      <a:pt x="1197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1" name="Google Shape;461;p8"/>
            <p:cNvGrpSpPr/>
            <p:nvPr/>
          </p:nvGrpSpPr>
          <p:grpSpPr>
            <a:xfrm>
              <a:off x="3488114" y="471527"/>
              <a:ext cx="393777" cy="393777"/>
              <a:chOff x="4028163" y="2251525"/>
              <a:chExt cx="82475" cy="82475"/>
            </a:xfrm>
          </p:grpSpPr>
          <p:sp>
            <p:nvSpPr>
              <p:cNvPr id="462" name="Google Shape;462;p8"/>
              <p:cNvSpPr/>
              <p:nvPr/>
            </p:nvSpPr>
            <p:spPr>
              <a:xfrm>
                <a:off x="4028163" y="2251525"/>
                <a:ext cx="824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299" extrusionOk="0">
                    <a:moveTo>
                      <a:pt x="2656" y="1"/>
                    </a:moveTo>
                    <a:lnTo>
                      <a:pt x="1" y="2668"/>
                    </a:lnTo>
                    <a:lnTo>
                      <a:pt x="632" y="3299"/>
                    </a:lnTo>
                    <a:lnTo>
                      <a:pt x="3299" y="644"/>
                    </a:lnTo>
                    <a:lnTo>
                      <a:pt x="265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8"/>
              <p:cNvSpPr/>
              <p:nvPr/>
            </p:nvSpPr>
            <p:spPr>
              <a:xfrm>
                <a:off x="4028163" y="2251525"/>
                <a:ext cx="824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299" extrusionOk="0">
                    <a:moveTo>
                      <a:pt x="632" y="1"/>
                    </a:moveTo>
                    <a:lnTo>
                      <a:pt x="1" y="644"/>
                    </a:lnTo>
                    <a:lnTo>
                      <a:pt x="2656" y="3299"/>
                    </a:lnTo>
                    <a:lnTo>
                      <a:pt x="3299" y="2668"/>
                    </a:lnTo>
                    <a:lnTo>
                      <a:pt x="63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4" name="Google Shape;464;p8"/>
            <p:cNvGrpSpPr/>
            <p:nvPr/>
          </p:nvGrpSpPr>
          <p:grpSpPr>
            <a:xfrm rot="5400000">
              <a:off x="5400611" y="3660663"/>
              <a:ext cx="267174" cy="1422379"/>
              <a:chOff x="2277938" y="3169500"/>
              <a:chExt cx="76825" cy="409000"/>
            </a:xfrm>
          </p:grpSpPr>
          <p:sp>
            <p:nvSpPr>
              <p:cNvPr id="465" name="Google Shape;465;p8"/>
              <p:cNvSpPr/>
              <p:nvPr/>
            </p:nvSpPr>
            <p:spPr>
              <a:xfrm>
                <a:off x="2297288" y="3183800"/>
                <a:ext cx="57475" cy="57450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298" extrusionOk="0">
                    <a:moveTo>
                      <a:pt x="1144" y="0"/>
                    </a:moveTo>
                    <a:cubicBezTo>
                      <a:pt x="513" y="0"/>
                      <a:pt x="1" y="512"/>
                      <a:pt x="1" y="1143"/>
                    </a:cubicBezTo>
                    <a:cubicBezTo>
                      <a:pt x="1" y="1786"/>
                      <a:pt x="513" y="2298"/>
                      <a:pt x="1144" y="2298"/>
                    </a:cubicBezTo>
                    <a:cubicBezTo>
                      <a:pt x="1787" y="2298"/>
                      <a:pt x="2299" y="1786"/>
                      <a:pt x="2299" y="1143"/>
                    </a:cubicBezTo>
                    <a:cubicBezTo>
                      <a:pt x="2299" y="512"/>
                      <a:pt x="1787" y="0"/>
                      <a:pt x="11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8"/>
              <p:cNvSpPr/>
              <p:nvPr/>
            </p:nvSpPr>
            <p:spPr>
              <a:xfrm>
                <a:off x="2297288" y="3296000"/>
                <a:ext cx="574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311" extrusionOk="0">
                    <a:moveTo>
                      <a:pt x="1144" y="1"/>
                    </a:moveTo>
                    <a:cubicBezTo>
                      <a:pt x="513" y="1"/>
                      <a:pt x="1" y="513"/>
                      <a:pt x="1" y="1156"/>
                    </a:cubicBezTo>
                    <a:cubicBezTo>
                      <a:pt x="1" y="1787"/>
                      <a:pt x="513" y="2311"/>
                      <a:pt x="1144" y="2311"/>
                    </a:cubicBezTo>
                    <a:cubicBezTo>
                      <a:pt x="1787" y="2311"/>
                      <a:pt x="2299" y="1787"/>
                      <a:pt x="2299" y="1156"/>
                    </a:cubicBezTo>
                    <a:cubicBezTo>
                      <a:pt x="2299" y="513"/>
                      <a:pt x="1787" y="1"/>
                      <a:pt x="11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8"/>
              <p:cNvSpPr/>
              <p:nvPr/>
            </p:nvSpPr>
            <p:spPr>
              <a:xfrm>
                <a:off x="2297288" y="3408525"/>
                <a:ext cx="574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299" extrusionOk="0">
                    <a:moveTo>
                      <a:pt x="1144" y="0"/>
                    </a:moveTo>
                    <a:cubicBezTo>
                      <a:pt x="513" y="0"/>
                      <a:pt x="1" y="512"/>
                      <a:pt x="1" y="1143"/>
                    </a:cubicBezTo>
                    <a:cubicBezTo>
                      <a:pt x="1" y="1786"/>
                      <a:pt x="513" y="2298"/>
                      <a:pt x="1144" y="2298"/>
                    </a:cubicBezTo>
                    <a:cubicBezTo>
                      <a:pt x="1787" y="2298"/>
                      <a:pt x="2299" y="1786"/>
                      <a:pt x="2299" y="1143"/>
                    </a:cubicBezTo>
                    <a:cubicBezTo>
                      <a:pt x="2299" y="512"/>
                      <a:pt x="1787" y="0"/>
                      <a:pt x="11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8"/>
              <p:cNvSpPr/>
              <p:nvPr/>
            </p:nvSpPr>
            <p:spPr>
              <a:xfrm>
                <a:off x="2297288" y="3520725"/>
                <a:ext cx="574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311" extrusionOk="0">
                    <a:moveTo>
                      <a:pt x="1144" y="1"/>
                    </a:moveTo>
                    <a:cubicBezTo>
                      <a:pt x="513" y="1"/>
                      <a:pt x="1" y="513"/>
                      <a:pt x="1" y="1156"/>
                    </a:cubicBezTo>
                    <a:cubicBezTo>
                      <a:pt x="1" y="1787"/>
                      <a:pt x="513" y="2311"/>
                      <a:pt x="1144" y="2311"/>
                    </a:cubicBezTo>
                    <a:cubicBezTo>
                      <a:pt x="1787" y="2311"/>
                      <a:pt x="2299" y="1787"/>
                      <a:pt x="2299" y="1156"/>
                    </a:cubicBezTo>
                    <a:cubicBezTo>
                      <a:pt x="2299" y="513"/>
                      <a:pt x="1787" y="1"/>
                      <a:pt x="11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8"/>
              <p:cNvSpPr/>
              <p:nvPr/>
            </p:nvSpPr>
            <p:spPr>
              <a:xfrm>
                <a:off x="2277938" y="3169500"/>
                <a:ext cx="577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299" extrusionOk="0">
                    <a:moveTo>
                      <a:pt x="1156" y="1"/>
                    </a:moveTo>
                    <a:cubicBezTo>
                      <a:pt x="525" y="1"/>
                      <a:pt x="1" y="513"/>
                      <a:pt x="1" y="1144"/>
                    </a:cubicBezTo>
                    <a:cubicBezTo>
                      <a:pt x="1" y="1787"/>
                      <a:pt x="525" y="2298"/>
                      <a:pt x="1156" y="2298"/>
                    </a:cubicBezTo>
                    <a:cubicBezTo>
                      <a:pt x="1799" y="2298"/>
                      <a:pt x="2311" y="1787"/>
                      <a:pt x="2311" y="1144"/>
                    </a:cubicBezTo>
                    <a:cubicBezTo>
                      <a:pt x="2311" y="513"/>
                      <a:pt x="1799" y="1"/>
                      <a:pt x="11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8"/>
              <p:cNvSpPr/>
              <p:nvPr/>
            </p:nvSpPr>
            <p:spPr>
              <a:xfrm>
                <a:off x="2277938" y="3281725"/>
                <a:ext cx="577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311" extrusionOk="0">
                    <a:moveTo>
                      <a:pt x="1156" y="0"/>
                    </a:moveTo>
                    <a:cubicBezTo>
                      <a:pt x="525" y="0"/>
                      <a:pt x="1" y="512"/>
                      <a:pt x="1" y="1155"/>
                    </a:cubicBezTo>
                    <a:cubicBezTo>
                      <a:pt x="1" y="1786"/>
                      <a:pt x="525" y="2310"/>
                      <a:pt x="1156" y="2310"/>
                    </a:cubicBezTo>
                    <a:cubicBezTo>
                      <a:pt x="1799" y="2310"/>
                      <a:pt x="2311" y="1786"/>
                      <a:pt x="2311" y="1155"/>
                    </a:cubicBezTo>
                    <a:cubicBezTo>
                      <a:pt x="2311" y="512"/>
                      <a:pt x="1799" y="0"/>
                      <a:pt x="11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8"/>
              <p:cNvSpPr/>
              <p:nvPr/>
            </p:nvSpPr>
            <p:spPr>
              <a:xfrm>
                <a:off x="2277938" y="3394225"/>
                <a:ext cx="577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299" extrusionOk="0">
                    <a:moveTo>
                      <a:pt x="1156" y="1"/>
                    </a:moveTo>
                    <a:cubicBezTo>
                      <a:pt x="525" y="1"/>
                      <a:pt x="1" y="513"/>
                      <a:pt x="1" y="1144"/>
                    </a:cubicBezTo>
                    <a:cubicBezTo>
                      <a:pt x="1" y="1787"/>
                      <a:pt x="525" y="2299"/>
                      <a:pt x="1156" y="2299"/>
                    </a:cubicBezTo>
                    <a:cubicBezTo>
                      <a:pt x="1799" y="2299"/>
                      <a:pt x="2311" y="1787"/>
                      <a:pt x="2311" y="1144"/>
                    </a:cubicBezTo>
                    <a:cubicBezTo>
                      <a:pt x="2311" y="513"/>
                      <a:pt x="1799" y="1"/>
                      <a:pt x="11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8"/>
              <p:cNvSpPr/>
              <p:nvPr/>
            </p:nvSpPr>
            <p:spPr>
              <a:xfrm>
                <a:off x="2277938" y="3506450"/>
                <a:ext cx="577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311" extrusionOk="0">
                    <a:moveTo>
                      <a:pt x="1156" y="0"/>
                    </a:moveTo>
                    <a:cubicBezTo>
                      <a:pt x="525" y="0"/>
                      <a:pt x="1" y="512"/>
                      <a:pt x="1" y="1155"/>
                    </a:cubicBezTo>
                    <a:cubicBezTo>
                      <a:pt x="1" y="1786"/>
                      <a:pt x="525" y="2310"/>
                      <a:pt x="1156" y="2310"/>
                    </a:cubicBezTo>
                    <a:cubicBezTo>
                      <a:pt x="1799" y="2310"/>
                      <a:pt x="2311" y="1786"/>
                      <a:pt x="2311" y="1155"/>
                    </a:cubicBezTo>
                    <a:cubicBezTo>
                      <a:pt x="2311" y="512"/>
                      <a:pt x="1799" y="0"/>
                      <a:pt x="11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543523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4" name="Google Shape;474;p9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475" name="Google Shape;475;p9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9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9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9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9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9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9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9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9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9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9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9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9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9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9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9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9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9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9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9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9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9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9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9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9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9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9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9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9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9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9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9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9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9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9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9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9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9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9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9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9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9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9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8" name="Google Shape;518;p9"/>
          <p:cNvSpPr txBox="1">
            <a:spLocks noGrp="1"/>
          </p:cNvSpPr>
          <p:nvPr>
            <p:ph type="title"/>
          </p:nvPr>
        </p:nvSpPr>
        <p:spPr>
          <a:xfrm>
            <a:off x="2527950" y="1729950"/>
            <a:ext cx="4088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19" name="Google Shape;519;p9"/>
          <p:cNvSpPr txBox="1">
            <a:spLocks noGrp="1"/>
          </p:cNvSpPr>
          <p:nvPr>
            <p:ph type="subTitle" idx="1"/>
          </p:nvPr>
        </p:nvSpPr>
        <p:spPr>
          <a:xfrm>
            <a:off x="1718100" y="2765425"/>
            <a:ext cx="5707800" cy="10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20" name="Google Shape;520;p9"/>
          <p:cNvGrpSpPr/>
          <p:nvPr/>
        </p:nvGrpSpPr>
        <p:grpSpPr>
          <a:xfrm>
            <a:off x="-55250" y="55335"/>
            <a:ext cx="9236050" cy="4944915"/>
            <a:chOff x="-55250" y="55335"/>
            <a:chExt cx="9236050" cy="4944915"/>
          </a:xfrm>
        </p:grpSpPr>
        <p:sp>
          <p:nvSpPr>
            <p:cNvPr id="521" name="Google Shape;521;p9"/>
            <p:cNvSpPr/>
            <p:nvPr/>
          </p:nvSpPr>
          <p:spPr>
            <a:xfrm>
              <a:off x="7902500" y="1354000"/>
              <a:ext cx="1278300" cy="2877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9"/>
            <p:cNvSpPr/>
            <p:nvPr/>
          </p:nvSpPr>
          <p:spPr>
            <a:xfrm>
              <a:off x="7560950" y="3735000"/>
              <a:ext cx="1222500" cy="1222500"/>
            </a:xfrm>
            <a:prstGeom prst="donut">
              <a:avLst>
                <a:gd name="adj" fmla="val 25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3" name="Google Shape;523;p9"/>
            <p:cNvGrpSpPr/>
            <p:nvPr/>
          </p:nvGrpSpPr>
          <p:grpSpPr>
            <a:xfrm>
              <a:off x="6569673" y="508539"/>
              <a:ext cx="991282" cy="795625"/>
              <a:chOff x="5707045" y="2821600"/>
              <a:chExt cx="657480" cy="527708"/>
            </a:xfrm>
          </p:grpSpPr>
          <p:sp>
            <p:nvSpPr>
              <p:cNvPr id="524" name="Google Shape;524;p9"/>
              <p:cNvSpPr/>
              <p:nvPr/>
            </p:nvSpPr>
            <p:spPr>
              <a:xfrm>
                <a:off x="623640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9"/>
              <p:cNvSpPr/>
              <p:nvPr/>
            </p:nvSpPr>
            <p:spPr>
              <a:xfrm>
                <a:off x="597172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9"/>
              <p:cNvSpPr/>
              <p:nvPr/>
            </p:nvSpPr>
            <p:spPr>
              <a:xfrm>
                <a:off x="5707045" y="2821600"/>
                <a:ext cx="128986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7311" extrusionOk="0">
                    <a:moveTo>
                      <a:pt x="0" y="1"/>
                    </a:moveTo>
                    <a:lnTo>
                      <a:pt x="0" y="7311"/>
                    </a:lnTo>
                    <a:lnTo>
                      <a:pt x="1786" y="7311"/>
                    </a:lnTo>
                    <a:lnTo>
                      <a:pt x="17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7" name="Google Shape;527;p9"/>
            <p:cNvGrpSpPr/>
            <p:nvPr/>
          </p:nvGrpSpPr>
          <p:grpSpPr>
            <a:xfrm>
              <a:off x="4670964" y="55335"/>
              <a:ext cx="802504" cy="795611"/>
              <a:chOff x="8199075" y="707526"/>
              <a:chExt cx="698498" cy="692498"/>
            </a:xfrm>
          </p:grpSpPr>
          <p:sp>
            <p:nvSpPr>
              <p:cNvPr id="528" name="Google Shape;528;p9"/>
              <p:cNvSpPr/>
              <p:nvPr/>
            </p:nvSpPr>
            <p:spPr>
              <a:xfrm>
                <a:off x="8323973" y="832424"/>
                <a:ext cx="573600" cy="567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9"/>
              <p:cNvSpPr/>
              <p:nvPr/>
            </p:nvSpPr>
            <p:spPr>
              <a:xfrm>
                <a:off x="8199075" y="707526"/>
                <a:ext cx="573600" cy="567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30" name="Google Shape;530;p9"/>
            <p:cNvSpPr/>
            <p:nvPr/>
          </p:nvSpPr>
          <p:spPr>
            <a:xfrm>
              <a:off x="-55250" y="578150"/>
              <a:ext cx="1095600" cy="1696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1" name="Google Shape;531;p9"/>
            <p:cNvGrpSpPr/>
            <p:nvPr/>
          </p:nvGrpSpPr>
          <p:grpSpPr>
            <a:xfrm rot="5400000">
              <a:off x="662345" y="123848"/>
              <a:ext cx="915709" cy="1183754"/>
              <a:chOff x="194863" y="3229838"/>
              <a:chExt cx="1354800" cy="1751375"/>
            </a:xfrm>
          </p:grpSpPr>
          <p:sp>
            <p:nvSpPr>
              <p:cNvPr id="532" name="Google Shape;532;p9"/>
              <p:cNvSpPr/>
              <p:nvPr/>
            </p:nvSpPr>
            <p:spPr>
              <a:xfrm>
                <a:off x="194863" y="322985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9"/>
              <p:cNvSpPr/>
              <p:nvPr/>
            </p:nvSpPr>
            <p:spPr>
              <a:xfrm>
                <a:off x="194863" y="3625841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9"/>
              <p:cNvSpPr/>
              <p:nvPr/>
            </p:nvSpPr>
            <p:spPr>
              <a:xfrm>
                <a:off x="194863" y="4021831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9"/>
              <p:cNvSpPr/>
              <p:nvPr/>
            </p:nvSpPr>
            <p:spPr>
              <a:xfrm>
                <a:off x="194863" y="4417822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9"/>
              <p:cNvSpPr/>
              <p:nvPr/>
            </p:nvSpPr>
            <p:spPr>
              <a:xfrm>
                <a:off x="194863" y="4813813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9"/>
              <p:cNvSpPr/>
              <p:nvPr/>
            </p:nvSpPr>
            <p:spPr>
              <a:xfrm>
                <a:off x="788563" y="322983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9"/>
              <p:cNvSpPr/>
              <p:nvPr/>
            </p:nvSpPr>
            <p:spPr>
              <a:xfrm>
                <a:off x="788563" y="362582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9"/>
              <p:cNvSpPr/>
              <p:nvPr/>
            </p:nvSpPr>
            <p:spPr>
              <a:xfrm>
                <a:off x="788563" y="402181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9"/>
              <p:cNvSpPr/>
              <p:nvPr/>
            </p:nvSpPr>
            <p:spPr>
              <a:xfrm>
                <a:off x="788563" y="441780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9"/>
              <p:cNvSpPr/>
              <p:nvPr/>
            </p:nvSpPr>
            <p:spPr>
              <a:xfrm>
                <a:off x="788563" y="481380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9"/>
              <p:cNvSpPr/>
              <p:nvPr/>
            </p:nvSpPr>
            <p:spPr>
              <a:xfrm>
                <a:off x="1382263" y="322983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9"/>
              <p:cNvSpPr/>
              <p:nvPr/>
            </p:nvSpPr>
            <p:spPr>
              <a:xfrm>
                <a:off x="1382263" y="362582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9"/>
              <p:cNvSpPr/>
              <p:nvPr/>
            </p:nvSpPr>
            <p:spPr>
              <a:xfrm>
                <a:off x="1382263" y="402181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9"/>
              <p:cNvSpPr/>
              <p:nvPr/>
            </p:nvSpPr>
            <p:spPr>
              <a:xfrm>
                <a:off x="1382263" y="441780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9"/>
              <p:cNvSpPr/>
              <p:nvPr/>
            </p:nvSpPr>
            <p:spPr>
              <a:xfrm>
                <a:off x="1382263" y="481380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47" name="Google Shape;547;p9"/>
            <p:cNvSpPr/>
            <p:nvPr/>
          </p:nvSpPr>
          <p:spPr>
            <a:xfrm rot="5400000">
              <a:off x="1358550" y="3693300"/>
              <a:ext cx="917100" cy="1696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8" name="Google Shape;548;p9"/>
            <p:cNvGrpSpPr/>
            <p:nvPr/>
          </p:nvGrpSpPr>
          <p:grpSpPr>
            <a:xfrm rot="5400000">
              <a:off x="974" y="3417044"/>
              <a:ext cx="1497006" cy="1498948"/>
              <a:chOff x="5623313" y="1574950"/>
              <a:chExt cx="720650" cy="721550"/>
            </a:xfrm>
          </p:grpSpPr>
          <p:sp>
            <p:nvSpPr>
              <p:cNvPr id="549" name="Google Shape;549;p9"/>
              <p:cNvSpPr/>
              <p:nvPr/>
            </p:nvSpPr>
            <p:spPr>
              <a:xfrm>
                <a:off x="5967688" y="1574950"/>
                <a:ext cx="309300" cy="150650"/>
              </a:xfrm>
              <a:custGeom>
                <a:avLst/>
                <a:gdLst/>
                <a:ahLst/>
                <a:cxnLst/>
                <a:rect l="l" t="t" r="r" b="b"/>
                <a:pathLst>
                  <a:path w="12372" h="6026" extrusionOk="0">
                    <a:moveTo>
                      <a:pt x="644" y="1"/>
                    </a:moveTo>
                    <a:cubicBezTo>
                      <a:pt x="429" y="1"/>
                      <a:pt x="215" y="13"/>
                      <a:pt x="1" y="25"/>
                    </a:cubicBezTo>
                    <a:lnTo>
                      <a:pt x="12371" y="6025"/>
                    </a:lnTo>
                    <a:cubicBezTo>
                      <a:pt x="11990" y="5490"/>
                      <a:pt x="11585" y="5002"/>
                      <a:pt x="11145" y="4525"/>
                    </a:cubicBezTo>
                    <a:lnTo>
                      <a:pt x="1941" y="60"/>
                    </a:lnTo>
                    <a:cubicBezTo>
                      <a:pt x="1513" y="25"/>
                      <a:pt x="1084" y="1"/>
                      <a:pt x="6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9"/>
              <p:cNvSpPr/>
              <p:nvPr/>
            </p:nvSpPr>
            <p:spPr>
              <a:xfrm>
                <a:off x="5859638" y="1588050"/>
                <a:ext cx="467350" cy="235775"/>
              </a:xfrm>
              <a:custGeom>
                <a:avLst/>
                <a:gdLst/>
                <a:ahLst/>
                <a:cxnLst/>
                <a:rect l="l" t="t" r="r" b="b"/>
                <a:pathLst>
                  <a:path w="18694" h="9431" extrusionOk="0">
                    <a:moveTo>
                      <a:pt x="1108" y="1"/>
                    </a:moveTo>
                    <a:cubicBezTo>
                      <a:pt x="739" y="108"/>
                      <a:pt x="358" y="227"/>
                      <a:pt x="1" y="358"/>
                    </a:cubicBezTo>
                    <a:lnTo>
                      <a:pt x="18693" y="9431"/>
                    </a:lnTo>
                    <a:cubicBezTo>
                      <a:pt x="18574" y="9061"/>
                      <a:pt x="18432" y="8692"/>
                      <a:pt x="18289" y="8335"/>
                    </a:cubicBezTo>
                    <a:lnTo>
                      <a:pt x="110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9"/>
              <p:cNvSpPr/>
              <p:nvPr/>
            </p:nvSpPr>
            <p:spPr>
              <a:xfrm>
                <a:off x="5784938" y="1622300"/>
                <a:ext cx="558425" cy="283675"/>
              </a:xfrm>
              <a:custGeom>
                <a:avLst/>
                <a:gdLst/>
                <a:ahLst/>
                <a:cxnLst/>
                <a:rect l="l" t="t" r="r" b="b"/>
                <a:pathLst>
                  <a:path w="22337" h="11347" extrusionOk="0">
                    <a:moveTo>
                      <a:pt x="810" y="0"/>
                    </a:moveTo>
                    <a:cubicBezTo>
                      <a:pt x="536" y="155"/>
                      <a:pt x="262" y="321"/>
                      <a:pt x="0" y="500"/>
                    </a:cubicBezTo>
                    <a:lnTo>
                      <a:pt x="22336" y="11347"/>
                    </a:lnTo>
                    <a:cubicBezTo>
                      <a:pt x="22313" y="11025"/>
                      <a:pt x="22277" y="10704"/>
                      <a:pt x="22229" y="10394"/>
                    </a:cubicBezTo>
                    <a:lnTo>
                      <a:pt x="81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9"/>
              <p:cNvSpPr/>
              <p:nvPr/>
            </p:nvSpPr>
            <p:spPr>
              <a:xfrm>
                <a:off x="5728088" y="1666650"/>
                <a:ext cx="615875" cy="312550"/>
              </a:xfrm>
              <a:custGeom>
                <a:avLst/>
                <a:gdLst/>
                <a:ahLst/>
                <a:cxnLst/>
                <a:rect l="l" t="t" r="r" b="b"/>
                <a:pathLst>
                  <a:path w="24635" h="12502" extrusionOk="0">
                    <a:moveTo>
                      <a:pt x="631" y="0"/>
                    </a:moveTo>
                    <a:cubicBezTo>
                      <a:pt x="417" y="191"/>
                      <a:pt x="203" y="381"/>
                      <a:pt x="0" y="583"/>
                    </a:cubicBezTo>
                    <a:lnTo>
                      <a:pt x="24563" y="12502"/>
                    </a:lnTo>
                    <a:cubicBezTo>
                      <a:pt x="24598" y="12216"/>
                      <a:pt x="24622" y="11942"/>
                      <a:pt x="24634" y="11644"/>
                    </a:cubicBezTo>
                    <a:lnTo>
                      <a:pt x="63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9"/>
              <p:cNvSpPr/>
              <p:nvPr/>
            </p:nvSpPr>
            <p:spPr>
              <a:xfrm>
                <a:off x="5684613" y="1717825"/>
                <a:ext cx="648625" cy="328350"/>
              </a:xfrm>
              <a:custGeom>
                <a:avLst/>
                <a:gdLst/>
                <a:ahLst/>
                <a:cxnLst/>
                <a:rect l="l" t="t" r="r" b="b"/>
                <a:pathLst>
                  <a:path w="25945" h="13134" extrusionOk="0">
                    <a:moveTo>
                      <a:pt x="477" y="1"/>
                    </a:moveTo>
                    <a:cubicBezTo>
                      <a:pt x="310" y="215"/>
                      <a:pt x="156" y="430"/>
                      <a:pt x="1" y="656"/>
                    </a:cubicBezTo>
                    <a:lnTo>
                      <a:pt x="25718" y="13133"/>
                    </a:lnTo>
                    <a:cubicBezTo>
                      <a:pt x="25802" y="12883"/>
                      <a:pt x="25873" y="12622"/>
                      <a:pt x="25945" y="12360"/>
                    </a:cubicBezTo>
                    <a:lnTo>
                      <a:pt x="4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9"/>
              <p:cNvSpPr/>
              <p:nvPr/>
            </p:nvSpPr>
            <p:spPr>
              <a:xfrm>
                <a:off x="5652463" y="1774675"/>
                <a:ext cx="657850" cy="333125"/>
              </a:xfrm>
              <a:custGeom>
                <a:avLst/>
                <a:gdLst/>
                <a:ahLst/>
                <a:cxnLst/>
                <a:rect l="l" t="t" r="r" b="b"/>
                <a:pathLst>
                  <a:path w="26314" h="13325" extrusionOk="0">
                    <a:moveTo>
                      <a:pt x="346" y="1"/>
                    </a:moveTo>
                    <a:cubicBezTo>
                      <a:pt x="227" y="239"/>
                      <a:pt x="108" y="477"/>
                      <a:pt x="1" y="727"/>
                    </a:cubicBezTo>
                    <a:lnTo>
                      <a:pt x="25957" y="13324"/>
                    </a:lnTo>
                    <a:cubicBezTo>
                      <a:pt x="26088" y="13086"/>
                      <a:pt x="26207" y="12848"/>
                      <a:pt x="26314" y="12598"/>
                    </a:cubicBezTo>
                    <a:lnTo>
                      <a:pt x="34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9"/>
              <p:cNvSpPr/>
              <p:nvPr/>
            </p:nvSpPr>
            <p:spPr>
              <a:xfrm>
                <a:off x="5631938" y="1836900"/>
                <a:ext cx="644450" cy="326550"/>
              </a:xfrm>
              <a:custGeom>
                <a:avLst/>
                <a:gdLst/>
                <a:ahLst/>
                <a:cxnLst/>
                <a:rect l="l" t="t" r="r" b="b"/>
                <a:pathLst>
                  <a:path w="25778" h="13062" extrusionOk="0">
                    <a:moveTo>
                      <a:pt x="203" y="0"/>
                    </a:moveTo>
                    <a:cubicBezTo>
                      <a:pt x="119" y="262"/>
                      <a:pt x="60" y="536"/>
                      <a:pt x="0" y="798"/>
                    </a:cubicBezTo>
                    <a:lnTo>
                      <a:pt x="25277" y="13062"/>
                    </a:lnTo>
                    <a:cubicBezTo>
                      <a:pt x="25444" y="12859"/>
                      <a:pt x="25611" y="12633"/>
                      <a:pt x="25777" y="12419"/>
                    </a:cubicBezTo>
                    <a:lnTo>
                      <a:pt x="20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9"/>
              <p:cNvSpPr/>
              <p:nvPr/>
            </p:nvSpPr>
            <p:spPr>
              <a:xfrm>
                <a:off x="5623313" y="1905050"/>
                <a:ext cx="607225" cy="308700"/>
              </a:xfrm>
              <a:custGeom>
                <a:avLst/>
                <a:gdLst/>
                <a:ahLst/>
                <a:cxnLst/>
                <a:rect l="l" t="t" r="r" b="b"/>
                <a:pathLst>
                  <a:path w="24289" h="12348" extrusionOk="0">
                    <a:moveTo>
                      <a:pt x="48" y="1"/>
                    </a:moveTo>
                    <a:cubicBezTo>
                      <a:pt x="24" y="287"/>
                      <a:pt x="12" y="584"/>
                      <a:pt x="0" y="870"/>
                    </a:cubicBezTo>
                    <a:lnTo>
                      <a:pt x="23634" y="12348"/>
                    </a:lnTo>
                    <a:cubicBezTo>
                      <a:pt x="23860" y="12157"/>
                      <a:pt x="24075" y="11967"/>
                      <a:pt x="24289" y="11764"/>
                    </a:cubicBezTo>
                    <a:lnTo>
                      <a:pt x="4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9"/>
              <p:cNvSpPr/>
              <p:nvPr/>
            </p:nvSpPr>
            <p:spPr>
              <a:xfrm>
                <a:off x="5625688" y="1979775"/>
                <a:ext cx="545325" cy="276550"/>
              </a:xfrm>
              <a:custGeom>
                <a:avLst/>
                <a:gdLst/>
                <a:ahLst/>
                <a:cxnLst/>
                <a:rect l="l" t="t" r="r" b="b"/>
                <a:pathLst>
                  <a:path w="21813" h="11062" extrusionOk="0">
                    <a:moveTo>
                      <a:pt x="0" y="0"/>
                    </a:moveTo>
                    <a:cubicBezTo>
                      <a:pt x="48" y="322"/>
                      <a:pt x="96" y="643"/>
                      <a:pt x="155" y="965"/>
                    </a:cubicBezTo>
                    <a:lnTo>
                      <a:pt x="20955" y="11061"/>
                    </a:lnTo>
                    <a:cubicBezTo>
                      <a:pt x="21253" y="10906"/>
                      <a:pt x="21539" y="10752"/>
                      <a:pt x="21813" y="1058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9"/>
              <p:cNvSpPr/>
              <p:nvPr/>
            </p:nvSpPr>
            <p:spPr>
              <a:xfrm>
                <a:off x="5646513" y="2064000"/>
                <a:ext cx="445625" cy="224175"/>
              </a:xfrm>
              <a:custGeom>
                <a:avLst/>
                <a:gdLst/>
                <a:ahLst/>
                <a:cxnLst/>
                <a:rect l="l" t="t" r="r" b="b"/>
                <a:pathLst>
                  <a:path w="17825" h="896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44" y="382"/>
                      <a:pt x="310" y="763"/>
                      <a:pt x="477" y="1120"/>
                    </a:cubicBezTo>
                    <a:lnTo>
                      <a:pt x="16634" y="8966"/>
                    </a:lnTo>
                    <a:cubicBezTo>
                      <a:pt x="17039" y="8871"/>
                      <a:pt x="17432" y="8764"/>
                      <a:pt x="17824" y="8645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9"/>
              <p:cNvSpPr/>
              <p:nvPr/>
            </p:nvSpPr>
            <p:spPr>
              <a:xfrm>
                <a:off x="5707238" y="2167600"/>
                <a:ext cx="265550" cy="128900"/>
              </a:xfrm>
              <a:custGeom>
                <a:avLst/>
                <a:gdLst/>
                <a:ahLst/>
                <a:cxnLst/>
                <a:rect l="l" t="t" r="r" b="b"/>
                <a:pathLst>
                  <a:path w="10622" h="515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25" y="619"/>
                      <a:pt x="1096" y="1191"/>
                      <a:pt x="1715" y="1727"/>
                    </a:cubicBezTo>
                    <a:lnTo>
                      <a:pt x="8228" y="4882"/>
                    </a:lnTo>
                    <a:cubicBezTo>
                      <a:pt x="9014" y="5037"/>
                      <a:pt x="9811" y="5132"/>
                      <a:pt x="10621" y="5156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0" name="Google Shape;560;p9"/>
            <p:cNvSpPr/>
            <p:nvPr/>
          </p:nvSpPr>
          <p:spPr>
            <a:xfrm>
              <a:off x="8004343" y="1586235"/>
              <a:ext cx="143770" cy="143725"/>
            </a:xfrm>
            <a:custGeom>
              <a:avLst/>
              <a:gdLst/>
              <a:ahLst/>
              <a:cxnLst/>
              <a:rect l="l" t="t" r="r" b="b"/>
              <a:pathLst>
                <a:path w="1989" h="1989" extrusionOk="0">
                  <a:moveTo>
                    <a:pt x="1001" y="0"/>
                  </a:moveTo>
                  <a:cubicBezTo>
                    <a:pt x="441" y="0"/>
                    <a:pt x="1" y="441"/>
                    <a:pt x="1" y="989"/>
                  </a:cubicBezTo>
                  <a:cubicBezTo>
                    <a:pt x="1" y="1548"/>
                    <a:pt x="453" y="1989"/>
                    <a:pt x="1001" y="1989"/>
                  </a:cubicBezTo>
                  <a:cubicBezTo>
                    <a:pt x="1548" y="1989"/>
                    <a:pt x="1989" y="1548"/>
                    <a:pt x="1989" y="989"/>
                  </a:cubicBezTo>
                  <a:cubicBezTo>
                    <a:pt x="1989" y="441"/>
                    <a:pt x="1548" y="0"/>
                    <a:pt x="10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9"/>
            <p:cNvSpPr/>
            <p:nvPr/>
          </p:nvSpPr>
          <p:spPr>
            <a:xfrm>
              <a:off x="8280243" y="1829935"/>
              <a:ext cx="143770" cy="143725"/>
            </a:xfrm>
            <a:custGeom>
              <a:avLst/>
              <a:gdLst/>
              <a:ahLst/>
              <a:cxnLst/>
              <a:rect l="l" t="t" r="r" b="b"/>
              <a:pathLst>
                <a:path w="1989" h="1989" extrusionOk="0">
                  <a:moveTo>
                    <a:pt x="1001" y="0"/>
                  </a:moveTo>
                  <a:cubicBezTo>
                    <a:pt x="441" y="0"/>
                    <a:pt x="1" y="441"/>
                    <a:pt x="1" y="989"/>
                  </a:cubicBezTo>
                  <a:cubicBezTo>
                    <a:pt x="1" y="1548"/>
                    <a:pt x="453" y="1989"/>
                    <a:pt x="1001" y="1989"/>
                  </a:cubicBezTo>
                  <a:cubicBezTo>
                    <a:pt x="1548" y="1989"/>
                    <a:pt x="1989" y="1548"/>
                    <a:pt x="1989" y="989"/>
                  </a:cubicBezTo>
                  <a:cubicBezTo>
                    <a:pt x="1989" y="441"/>
                    <a:pt x="1548" y="0"/>
                    <a:pt x="10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00983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10"/>
          <p:cNvSpPr txBox="1">
            <a:spLocks noGrp="1"/>
          </p:cNvSpPr>
          <p:nvPr>
            <p:ph type="title"/>
          </p:nvPr>
        </p:nvSpPr>
        <p:spPr>
          <a:xfrm>
            <a:off x="720000" y="2389150"/>
            <a:ext cx="7704000" cy="4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93784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5" name="Google Shape;565;p11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566" name="Google Shape;566;p11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1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1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1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1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1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1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1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11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1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1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1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1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1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1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1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1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1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1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1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1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1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1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1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1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1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1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1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1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1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1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1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1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1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1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1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1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1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1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1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1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1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1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9" name="Google Shape;609;p11"/>
          <p:cNvSpPr txBox="1">
            <a:spLocks noGrp="1"/>
          </p:cNvSpPr>
          <p:nvPr>
            <p:ph type="title" hasCustomPrompt="1"/>
          </p:nvPr>
        </p:nvSpPr>
        <p:spPr>
          <a:xfrm>
            <a:off x="1347800" y="1081775"/>
            <a:ext cx="65760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10" name="Google Shape;610;p11"/>
          <p:cNvSpPr txBox="1">
            <a:spLocks noGrp="1"/>
          </p:cNvSpPr>
          <p:nvPr>
            <p:ph type="subTitle" idx="1"/>
          </p:nvPr>
        </p:nvSpPr>
        <p:spPr>
          <a:xfrm>
            <a:off x="1347800" y="3045275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611" name="Google Shape;611;p11"/>
          <p:cNvGrpSpPr/>
          <p:nvPr/>
        </p:nvGrpSpPr>
        <p:grpSpPr>
          <a:xfrm>
            <a:off x="-45675" y="-2"/>
            <a:ext cx="9132750" cy="5143504"/>
            <a:chOff x="-45675" y="-2"/>
            <a:chExt cx="9132750" cy="5143504"/>
          </a:xfrm>
        </p:grpSpPr>
        <p:sp>
          <p:nvSpPr>
            <p:cNvPr id="612" name="Google Shape;612;p11"/>
            <p:cNvSpPr/>
            <p:nvPr/>
          </p:nvSpPr>
          <p:spPr>
            <a:xfrm>
              <a:off x="-45675" y="505225"/>
              <a:ext cx="1284000" cy="1284000"/>
            </a:xfrm>
            <a:prstGeom prst="donut">
              <a:avLst>
                <a:gd name="adj" fmla="val 2015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3" name="Google Shape;613;p11"/>
            <p:cNvGrpSpPr/>
            <p:nvPr/>
          </p:nvGrpSpPr>
          <p:grpSpPr>
            <a:xfrm rot="5400000">
              <a:off x="7859998" y="4216175"/>
              <a:ext cx="622472" cy="622472"/>
              <a:chOff x="4028163" y="2251525"/>
              <a:chExt cx="82475" cy="82475"/>
            </a:xfrm>
          </p:grpSpPr>
          <p:sp>
            <p:nvSpPr>
              <p:cNvPr id="614" name="Google Shape;614;p11"/>
              <p:cNvSpPr/>
              <p:nvPr/>
            </p:nvSpPr>
            <p:spPr>
              <a:xfrm>
                <a:off x="4028163" y="2251525"/>
                <a:ext cx="824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299" extrusionOk="0">
                    <a:moveTo>
                      <a:pt x="2656" y="1"/>
                    </a:moveTo>
                    <a:lnTo>
                      <a:pt x="1" y="2668"/>
                    </a:lnTo>
                    <a:lnTo>
                      <a:pt x="632" y="3299"/>
                    </a:lnTo>
                    <a:lnTo>
                      <a:pt x="3299" y="644"/>
                    </a:lnTo>
                    <a:lnTo>
                      <a:pt x="265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11"/>
              <p:cNvSpPr/>
              <p:nvPr/>
            </p:nvSpPr>
            <p:spPr>
              <a:xfrm>
                <a:off x="4028163" y="2251525"/>
                <a:ext cx="824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299" extrusionOk="0">
                    <a:moveTo>
                      <a:pt x="632" y="1"/>
                    </a:moveTo>
                    <a:lnTo>
                      <a:pt x="1" y="644"/>
                    </a:lnTo>
                    <a:lnTo>
                      <a:pt x="2656" y="3299"/>
                    </a:lnTo>
                    <a:lnTo>
                      <a:pt x="3299" y="2668"/>
                    </a:lnTo>
                    <a:lnTo>
                      <a:pt x="63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16" name="Google Shape;616;p11"/>
            <p:cNvSpPr/>
            <p:nvPr/>
          </p:nvSpPr>
          <p:spPr>
            <a:xfrm rot="5400000">
              <a:off x="4395050" y="-529052"/>
              <a:ext cx="481500" cy="1539600"/>
            </a:xfrm>
            <a:prstGeom prst="rect">
              <a:avLst/>
            </a:prstGeom>
            <a:solidFill>
              <a:srgbClr val="FF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7" name="Google Shape;617;p11"/>
            <p:cNvGrpSpPr/>
            <p:nvPr/>
          </p:nvGrpSpPr>
          <p:grpSpPr>
            <a:xfrm>
              <a:off x="5166353" y="51552"/>
              <a:ext cx="820016" cy="572716"/>
              <a:chOff x="5059762" y="4251410"/>
              <a:chExt cx="766800" cy="535549"/>
            </a:xfrm>
          </p:grpSpPr>
          <p:sp>
            <p:nvSpPr>
              <p:cNvPr id="618" name="Google Shape;618;p11"/>
              <p:cNvSpPr/>
              <p:nvPr/>
            </p:nvSpPr>
            <p:spPr>
              <a:xfrm>
                <a:off x="5524244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4" y="0"/>
                      <a:pt x="486" y="55"/>
                      <a:pt x="346" y="170"/>
                    </a:cubicBezTo>
                    <a:cubicBezTo>
                      <a:pt x="167" y="313"/>
                      <a:pt x="84" y="527"/>
                      <a:pt x="84" y="742"/>
                    </a:cubicBezTo>
                    <a:cubicBezTo>
                      <a:pt x="84" y="908"/>
                      <a:pt x="131" y="1075"/>
                      <a:pt x="250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12" y="7671"/>
                      <a:pt x="0" y="8135"/>
                      <a:pt x="298" y="8433"/>
                    </a:cubicBezTo>
                    <a:cubicBezTo>
                      <a:pt x="441" y="8576"/>
                      <a:pt x="631" y="8647"/>
                      <a:pt x="822" y="8647"/>
                    </a:cubicBezTo>
                    <a:cubicBezTo>
                      <a:pt x="1012" y="8647"/>
                      <a:pt x="1203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11"/>
              <p:cNvSpPr/>
              <p:nvPr/>
            </p:nvSpPr>
            <p:spPr>
              <a:xfrm>
                <a:off x="5291972" y="4251410"/>
                <a:ext cx="302380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3" h="8648" extrusionOk="0">
                    <a:moveTo>
                      <a:pt x="822" y="0"/>
                    </a:moveTo>
                    <a:cubicBezTo>
                      <a:pt x="655" y="0"/>
                      <a:pt x="487" y="55"/>
                      <a:pt x="346" y="170"/>
                    </a:cubicBezTo>
                    <a:cubicBezTo>
                      <a:pt x="168" y="313"/>
                      <a:pt x="72" y="527"/>
                      <a:pt x="72" y="742"/>
                    </a:cubicBezTo>
                    <a:cubicBezTo>
                      <a:pt x="72" y="908"/>
                      <a:pt x="132" y="1075"/>
                      <a:pt x="251" y="1218"/>
                    </a:cubicBezTo>
                    <a:lnTo>
                      <a:pt x="3061" y="4623"/>
                    </a:lnTo>
                    <a:lnTo>
                      <a:pt x="298" y="7373"/>
                    </a:lnTo>
                    <a:cubicBezTo>
                      <a:pt x="1" y="7671"/>
                      <a:pt x="1" y="8135"/>
                      <a:pt x="298" y="8433"/>
                    </a:cubicBezTo>
                    <a:cubicBezTo>
                      <a:pt x="441" y="8576"/>
                      <a:pt x="629" y="8647"/>
                      <a:pt x="818" y="8647"/>
                    </a:cubicBezTo>
                    <a:cubicBezTo>
                      <a:pt x="1007" y="8647"/>
                      <a:pt x="1197" y="8576"/>
                      <a:pt x="1346" y="8433"/>
                    </a:cubicBezTo>
                    <a:lnTo>
                      <a:pt x="4585" y="5194"/>
                    </a:lnTo>
                    <a:cubicBezTo>
                      <a:pt x="4859" y="4933"/>
                      <a:pt x="4882" y="4492"/>
                      <a:pt x="4632" y="4206"/>
                    </a:cubicBezTo>
                    <a:lnTo>
                      <a:pt x="1394" y="265"/>
                    </a:lnTo>
                    <a:cubicBezTo>
                      <a:pt x="1247" y="91"/>
                      <a:pt x="1035" y="0"/>
                      <a:pt x="8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11"/>
              <p:cNvSpPr/>
              <p:nvPr/>
            </p:nvSpPr>
            <p:spPr>
              <a:xfrm>
                <a:off x="5059762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5" y="0"/>
                      <a:pt x="486" y="55"/>
                      <a:pt x="346" y="170"/>
                    </a:cubicBezTo>
                    <a:cubicBezTo>
                      <a:pt x="167" y="313"/>
                      <a:pt x="72" y="527"/>
                      <a:pt x="72" y="742"/>
                    </a:cubicBezTo>
                    <a:cubicBezTo>
                      <a:pt x="72" y="908"/>
                      <a:pt x="131" y="1075"/>
                      <a:pt x="238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0" y="7671"/>
                      <a:pt x="0" y="8135"/>
                      <a:pt x="298" y="8433"/>
                    </a:cubicBezTo>
                    <a:cubicBezTo>
                      <a:pt x="441" y="8576"/>
                      <a:pt x="628" y="8647"/>
                      <a:pt x="817" y="8647"/>
                    </a:cubicBezTo>
                    <a:cubicBezTo>
                      <a:pt x="1006" y="8647"/>
                      <a:pt x="1197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21" name="Google Shape;621;p11"/>
            <p:cNvSpPr/>
            <p:nvPr/>
          </p:nvSpPr>
          <p:spPr>
            <a:xfrm rot="10800000">
              <a:off x="8280675" y="1032152"/>
              <a:ext cx="806400" cy="1539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2" name="Google Shape;622;p11"/>
            <p:cNvGrpSpPr/>
            <p:nvPr/>
          </p:nvGrpSpPr>
          <p:grpSpPr>
            <a:xfrm rot="10800000">
              <a:off x="7853355" y="570749"/>
              <a:ext cx="1141284" cy="1475358"/>
              <a:chOff x="194863" y="3229838"/>
              <a:chExt cx="1354800" cy="1751375"/>
            </a:xfrm>
          </p:grpSpPr>
          <p:sp>
            <p:nvSpPr>
              <p:cNvPr id="623" name="Google Shape;623;p11"/>
              <p:cNvSpPr/>
              <p:nvPr/>
            </p:nvSpPr>
            <p:spPr>
              <a:xfrm>
                <a:off x="194863" y="3229850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11"/>
              <p:cNvSpPr/>
              <p:nvPr/>
            </p:nvSpPr>
            <p:spPr>
              <a:xfrm>
                <a:off x="194863" y="3625841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11"/>
              <p:cNvSpPr/>
              <p:nvPr/>
            </p:nvSpPr>
            <p:spPr>
              <a:xfrm>
                <a:off x="194863" y="4021831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11"/>
              <p:cNvSpPr/>
              <p:nvPr/>
            </p:nvSpPr>
            <p:spPr>
              <a:xfrm>
                <a:off x="194863" y="4417822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11"/>
              <p:cNvSpPr/>
              <p:nvPr/>
            </p:nvSpPr>
            <p:spPr>
              <a:xfrm>
                <a:off x="194863" y="4813813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11"/>
              <p:cNvSpPr/>
              <p:nvPr/>
            </p:nvSpPr>
            <p:spPr>
              <a:xfrm>
                <a:off x="788563" y="322983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11"/>
              <p:cNvSpPr/>
              <p:nvPr/>
            </p:nvSpPr>
            <p:spPr>
              <a:xfrm>
                <a:off x="788563" y="362582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11"/>
              <p:cNvSpPr/>
              <p:nvPr/>
            </p:nvSpPr>
            <p:spPr>
              <a:xfrm>
                <a:off x="788563" y="402181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11"/>
              <p:cNvSpPr/>
              <p:nvPr/>
            </p:nvSpPr>
            <p:spPr>
              <a:xfrm>
                <a:off x="788563" y="441780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11"/>
              <p:cNvSpPr/>
              <p:nvPr/>
            </p:nvSpPr>
            <p:spPr>
              <a:xfrm>
                <a:off x="788563" y="4813800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11"/>
              <p:cNvSpPr/>
              <p:nvPr/>
            </p:nvSpPr>
            <p:spPr>
              <a:xfrm>
                <a:off x="1382263" y="322983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11"/>
              <p:cNvSpPr/>
              <p:nvPr/>
            </p:nvSpPr>
            <p:spPr>
              <a:xfrm>
                <a:off x="1382263" y="362582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11"/>
              <p:cNvSpPr/>
              <p:nvPr/>
            </p:nvSpPr>
            <p:spPr>
              <a:xfrm>
                <a:off x="1382263" y="402181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11"/>
              <p:cNvSpPr/>
              <p:nvPr/>
            </p:nvSpPr>
            <p:spPr>
              <a:xfrm>
                <a:off x="1382263" y="441780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11"/>
              <p:cNvSpPr/>
              <p:nvPr/>
            </p:nvSpPr>
            <p:spPr>
              <a:xfrm>
                <a:off x="1382263" y="4813800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38" name="Google Shape;638;p11"/>
            <p:cNvSpPr/>
            <p:nvPr/>
          </p:nvSpPr>
          <p:spPr>
            <a:xfrm rot="5400000">
              <a:off x="1294375" y="3970502"/>
              <a:ext cx="806400" cy="1539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1"/>
            <p:cNvSpPr/>
            <p:nvPr/>
          </p:nvSpPr>
          <p:spPr>
            <a:xfrm rot="6153160">
              <a:off x="504239" y="3696946"/>
              <a:ext cx="1004340" cy="1205837"/>
            </a:xfrm>
            <a:custGeom>
              <a:avLst/>
              <a:gdLst/>
              <a:ahLst/>
              <a:cxnLst/>
              <a:rect l="l" t="t" r="r" b="b"/>
              <a:pathLst>
                <a:path w="16765" h="21444" extrusionOk="0">
                  <a:moveTo>
                    <a:pt x="16372" y="1"/>
                  </a:moveTo>
                  <a:cubicBezTo>
                    <a:pt x="6478" y="1929"/>
                    <a:pt x="1" y="11550"/>
                    <a:pt x="1930" y="21444"/>
                  </a:cubicBezTo>
                  <a:lnTo>
                    <a:pt x="3966" y="21039"/>
                  </a:lnTo>
                  <a:cubicBezTo>
                    <a:pt x="2263" y="12276"/>
                    <a:pt x="8002" y="3751"/>
                    <a:pt x="16765" y="2049"/>
                  </a:cubicBezTo>
                  <a:lnTo>
                    <a:pt x="163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273446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36323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2" name="Google Shape;642;p13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643" name="Google Shape;643;p13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3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3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3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3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3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3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3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3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3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3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3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3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3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3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3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3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3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3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3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3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3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3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3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3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3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3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3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3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3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3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3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3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3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3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3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3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3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3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3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3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3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3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6" name="Google Shape;686;p13"/>
          <p:cNvSpPr txBox="1">
            <a:spLocks noGrp="1"/>
          </p:cNvSpPr>
          <p:nvPr>
            <p:ph type="title"/>
          </p:nvPr>
        </p:nvSpPr>
        <p:spPr>
          <a:xfrm>
            <a:off x="2053763" y="1772175"/>
            <a:ext cx="2592600" cy="4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87" name="Google Shape;687;p13"/>
          <p:cNvSpPr txBox="1">
            <a:spLocks noGrp="1"/>
          </p:cNvSpPr>
          <p:nvPr>
            <p:ph type="title" idx="2" hasCustomPrompt="1"/>
          </p:nvPr>
        </p:nvSpPr>
        <p:spPr>
          <a:xfrm>
            <a:off x="1217860" y="1933300"/>
            <a:ext cx="8217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88" name="Google Shape;688;p13"/>
          <p:cNvSpPr txBox="1">
            <a:spLocks noGrp="1"/>
          </p:cNvSpPr>
          <p:nvPr>
            <p:ph type="subTitle" idx="1"/>
          </p:nvPr>
        </p:nvSpPr>
        <p:spPr>
          <a:xfrm>
            <a:off x="2053750" y="220302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9" name="Google Shape;689;p13"/>
          <p:cNvSpPr txBox="1">
            <a:spLocks noGrp="1"/>
          </p:cNvSpPr>
          <p:nvPr>
            <p:ph type="title" idx="3"/>
          </p:nvPr>
        </p:nvSpPr>
        <p:spPr>
          <a:xfrm>
            <a:off x="5589738" y="1772175"/>
            <a:ext cx="2336400" cy="4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90" name="Google Shape;690;p13"/>
          <p:cNvSpPr txBox="1">
            <a:spLocks noGrp="1"/>
          </p:cNvSpPr>
          <p:nvPr>
            <p:ph type="title" idx="4" hasCustomPrompt="1"/>
          </p:nvPr>
        </p:nvSpPr>
        <p:spPr>
          <a:xfrm>
            <a:off x="4774650" y="1933300"/>
            <a:ext cx="8217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91" name="Google Shape;691;p13"/>
          <p:cNvSpPr txBox="1">
            <a:spLocks noGrp="1"/>
          </p:cNvSpPr>
          <p:nvPr>
            <p:ph type="subTitle" idx="5"/>
          </p:nvPr>
        </p:nvSpPr>
        <p:spPr>
          <a:xfrm>
            <a:off x="5589725" y="220302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2" name="Google Shape;692;p13"/>
          <p:cNvSpPr txBox="1">
            <a:spLocks noGrp="1"/>
          </p:cNvSpPr>
          <p:nvPr>
            <p:ph type="title" idx="6"/>
          </p:nvPr>
        </p:nvSpPr>
        <p:spPr>
          <a:xfrm>
            <a:off x="2053763" y="3378775"/>
            <a:ext cx="2336400" cy="4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93" name="Google Shape;693;p13"/>
          <p:cNvSpPr txBox="1">
            <a:spLocks noGrp="1"/>
          </p:cNvSpPr>
          <p:nvPr>
            <p:ph type="title" idx="7" hasCustomPrompt="1"/>
          </p:nvPr>
        </p:nvSpPr>
        <p:spPr>
          <a:xfrm>
            <a:off x="1217860" y="3539875"/>
            <a:ext cx="8217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94" name="Google Shape;694;p13"/>
          <p:cNvSpPr txBox="1">
            <a:spLocks noGrp="1"/>
          </p:cNvSpPr>
          <p:nvPr>
            <p:ph type="subTitle" idx="8"/>
          </p:nvPr>
        </p:nvSpPr>
        <p:spPr>
          <a:xfrm>
            <a:off x="2053750" y="380957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5" name="Google Shape;695;p13"/>
          <p:cNvSpPr txBox="1">
            <a:spLocks noGrp="1"/>
          </p:cNvSpPr>
          <p:nvPr>
            <p:ph type="title" idx="9"/>
          </p:nvPr>
        </p:nvSpPr>
        <p:spPr>
          <a:xfrm>
            <a:off x="5589738" y="3378775"/>
            <a:ext cx="2336400" cy="4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96" name="Google Shape;696;p13"/>
          <p:cNvSpPr txBox="1">
            <a:spLocks noGrp="1"/>
          </p:cNvSpPr>
          <p:nvPr>
            <p:ph type="title" idx="13" hasCustomPrompt="1"/>
          </p:nvPr>
        </p:nvSpPr>
        <p:spPr>
          <a:xfrm>
            <a:off x="4774650" y="3539875"/>
            <a:ext cx="8217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97" name="Google Shape;697;p13"/>
          <p:cNvSpPr txBox="1">
            <a:spLocks noGrp="1"/>
          </p:cNvSpPr>
          <p:nvPr>
            <p:ph type="subTitle" idx="14"/>
          </p:nvPr>
        </p:nvSpPr>
        <p:spPr>
          <a:xfrm>
            <a:off x="5589725" y="380957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8" name="Google Shape;698;p13"/>
          <p:cNvSpPr txBox="1">
            <a:spLocks noGrp="1"/>
          </p:cNvSpPr>
          <p:nvPr>
            <p:ph type="title" idx="15"/>
          </p:nvPr>
        </p:nvSpPr>
        <p:spPr>
          <a:xfrm>
            <a:off x="720000" y="532925"/>
            <a:ext cx="7704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699" name="Google Shape;699;p13"/>
          <p:cNvGrpSpPr/>
          <p:nvPr/>
        </p:nvGrpSpPr>
        <p:grpSpPr>
          <a:xfrm>
            <a:off x="42588" y="-344273"/>
            <a:ext cx="1354800" cy="1751375"/>
            <a:chOff x="194863" y="3229838"/>
            <a:chExt cx="1354800" cy="1751375"/>
          </a:xfrm>
        </p:grpSpPr>
        <p:sp>
          <p:nvSpPr>
            <p:cNvPr id="700" name="Google Shape;700;p13"/>
            <p:cNvSpPr/>
            <p:nvPr/>
          </p:nvSpPr>
          <p:spPr>
            <a:xfrm>
              <a:off x="194863" y="3229850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3"/>
            <p:cNvSpPr/>
            <p:nvPr/>
          </p:nvSpPr>
          <p:spPr>
            <a:xfrm>
              <a:off x="194863" y="3625841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13"/>
            <p:cNvSpPr/>
            <p:nvPr/>
          </p:nvSpPr>
          <p:spPr>
            <a:xfrm>
              <a:off x="194863" y="4021831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3"/>
            <p:cNvSpPr/>
            <p:nvPr/>
          </p:nvSpPr>
          <p:spPr>
            <a:xfrm>
              <a:off x="194863" y="4417822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3"/>
            <p:cNvSpPr/>
            <p:nvPr/>
          </p:nvSpPr>
          <p:spPr>
            <a:xfrm>
              <a:off x="194863" y="4813813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13"/>
            <p:cNvSpPr/>
            <p:nvPr/>
          </p:nvSpPr>
          <p:spPr>
            <a:xfrm>
              <a:off x="788563" y="3229838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3"/>
            <p:cNvSpPr/>
            <p:nvPr/>
          </p:nvSpPr>
          <p:spPr>
            <a:xfrm>
              <a:off x="788563" y="3625828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13"/>
            <p:cNvSpPr/>
            <p:nvPr/>
          </p:nvSpPr>
          <p:spPr>
            <a:xfrm>
              <a:off x="788563" y="4021819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13"/>
            <p:cNvSpPr/>
            <p:nvPr/>
          </p:nvSpPr>
          <p:spPr>
            <a:xfrm>
              <a:off x="788563" y="4417809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13"/>
            <p:cNvSpPr/>
            <p:nvPr/>
          </p:nvSpPr>
          <p:spPr>
            <a:xfrm>
              <a:off x="788563" y="4813800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13"/>
            <p:cNvSpPr/>
            <p:nvPr/>
          </p:nvSpPr>
          <p:spPr>
            <a:xfrm>
              <a:off x="1382263" y="3229838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13"/>
            <p:cNvSpPr/>
            <p:nvPr/>
          </p:nvSpPr>
          <p:spPr>
            <a:xfrm>
              <a:off x="1382263" y="3625828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13"/>
            <p:cNvSpPr/>
            <p:nvPr/>
          </p:nvSpPr>
          <p:spPr>
            <a:xfrm>
              <a:off x="1382263" y="4021819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13"/>
            <p:cNvSpPr/>
            <p:nvPr/>
          </p:nvSpPr>
          <p:spPr>
            <a:xfrm>
              <a:off x="1382263" y="4417809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13"/>
            <p:cNvSpPr/>
            <p:nvPr/>
          </p:nvSpPr>
          <p:spPr>
            <a:xfrm>
              <a:off x="1382263" y="4813800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304809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" name="Google Shape;716;p14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717" name="Google Shape;717;p14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14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14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14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14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14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14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14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14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14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14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14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14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14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14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4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4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14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14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14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14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14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14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14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14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4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14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14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14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14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14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14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4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14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4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4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4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14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14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4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4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4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4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0" name="Google Shape;760;p14"/>
          <p:cNvSpPr txBox="1">
            <a:spLocks noGrp="1"/>
          </p:cNvSpPr>
          <p:nvPr>
            <p:ph type="title"/>
          </p:nvPr>
        </p:nvSpPr>
        <p:spPr>
          <a:xfrm>
            <a:off x="1755400" y="3091825"/>
            <a:ext cx="5633400" cy="50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61" name="Google Shape;761;p14"/>
          <p:cNvSpPr txBox="1">
            <a:spLocks noGrp="1"/>
          </p:cNvSpPr>
          <p:nvPr>
            <p:ph type="subTitle" idx="1"/>
          </p:nvPr>
        </p:nvSpPr>
        <p:spPr>
          <a:xfrm>
            <a:off x="1755400" y="1549775"/>
            <a:ext cx="56334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grpSp>
        <p:nvGrpSpPr>
          <p:cNvPr id="762" name="Google Shape;762;p14"/>
          <p:cNvGrpSpPr/>
          <p:nvPr/>
        </p:nvGrpSpPr>
        <p:grpSpPr>
          <a:xfrm>
            <a:off x="322709" y="0"/>
            <a:ext cx="8821291" cy="4995289"/>
            <a:chOff x="322709" y="0"/>
            <a:chExt cx="8821291" cy="4995289"/>
          </a:xfrm>
        </p:grpSpPr>
        <p:sp>
          <p:nvSpPr>
            <p:cNvPr id="763" name="Google Shape;763;p14"/>
            <p:cNvSpPr/>
            <p:nvPr/>
          </p:nvSpPr>
          <p:spPr>
            <a:xfrm>
              <a:off x="7241700" y="0"/>
              <a:ext cx="1902300" cy="1125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64" name="Google Shape;764;p14"/>
            <p:cNvGrpSpPr/>
            <p:nvPr/>
          </p:nvGrpSpPr>
          <p:grpSpPr>
            <a:xfrm>
              <a:off x="8110871" y="749193"/>
              <a:ext cx="995101" cy="1327893"/>
              <a:chOff x="194863" y="3229838"/>
              <a:chExt cx="1354800" cy="1751375"/>
            </a:xfrm>
          </p:grpSpPr>
          <p:sp>
            <p:nvSpPr>
              <p:cNvPr id="765" name="Google Shape;765;p14"/>
              <p:cNvSpPr/>
              <p:nvPr/>
            </p:nvSpPr>
            <p:spPr>
              <a:xfrm>
                <a:off x="194863" y="3229850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14"/>
              <p:cNvSpPr/>
              <p:nvPr/>
            </p:nvSpPr>
            <p:spPr>
              <a:xfrm>
                <a:off x="194863" y="3625841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14"/>
              <p:cNvSpPr/>
              <p:nvPr/>
            </p:nvSpPr>
            <p:spPr>
              <a:xfrm>
                <a:off x="194863" y="4021831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14"/>
              <p:cNvSpPr/>
              <p:nvPr/>
            </p:nvSpPr>
            <p:spPr>
              <a:xfrm>
                <a:off x="194863" y="4417822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14"/>
              <p:cNvSpPr/>
              <p:nvPr/>
            </p:nvSpPr>
            <p:spPr>
              <a:xfrm>
                <a:off x="194863" y="4813813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14"/>
              <p:cNvSpPr/>
              <p:nvPr/>
            </p:nvSpPr>
            <p:spPr>
              <a:xfrm>
                <a:off x="788563" y="3229838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14"/>
              <p:cNvSpPr/>
              <p:nvPr/>
            </p:nvSpPr>
            <p:spPr>
              <a:xfrm>
                <a:off x="788563" y="3625828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14"/>
              <p:cNvSpPr/>
              <p:nvPr/>
            </p:nvSpPr>
            <p:spPr>
              <a:xfrm>
                <a:off x="788563" y="4021819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14"/>
              <p:cNvSpPr/>
              <p:nvPr/>
            </p:nvSpPr>
            <p:spPr>
              <a:xfrm>
                <a:off x="788563" y="4417809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14"/>
              <p:cNvSpPr/>
              <p:nvPr/>
            </p:nvSpPr>
            <p:spPr>
              <a:xfrm>
                <a:off x="788563" y="4813800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14"/>
              <p:cNvSpPr/>
              <p:nvPr/>
            </p:nvSpPr>
            <p:spPr>
              <a:xfrm>
                <a:off x="1382263" y="3229838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14"/>
              <p:cNvSpPr/>
              <p:nvPr/>
            </p:nvSpPr>
            <p:spPr>
              <a:xfrm>
                <a:off x="1382263" y="3625828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14"/>
              <p:cNvSpPr/>
              <p:nvPr/>
            </p:nvSpPr>
            <p:spPr>
              <a:xfrm>
                <a:off x="1382263" y="4021819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14"/>
              <p:cNvSpPr/>
              <p:nvPr/>
            </p:nvSpPr>
            <p:spPr>
              <a:xfrm>
                <a:off x="1382263" y="4417809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14"/>
              <p:cNvSpPr/>
              <p:nvPr/>
            </p:nvSpPr>
            <p:spPr>
              <a:xfrm>
                <a:off x="1382263" y="4813800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0" name="Google Shape;780;p14"/>
            <p:cNvGrpSpPr/>
            <p:nvPr/>
          </p:nvGrpSpPr>
          <p:grpSpPr>
            <a:xfrm rot="8304387">
              <a:off x="685886" y="3313813"/>
              <a:ext cx="1092492" cy="1509098"/>
              <a:chOff x="2673045" y="-67517"/>
              <a:chExt cx="665238" cy="918916"/>
            </a:xfrm>
          </p:grpSpPr>
          <p:sp>
            <p:nvSpPr>
              <p:cNvPr id="781" name="Google Shape;781;p14"/>
              <p:cNvSpPr/>
              <p:nvPr/>
            </p:nvSpPr>
            <p:spPr>
              <a:xfrm rot="-5400000">
                <a:off x="2594024" y="111691"/>
                <a:ext cx="823440" cy="655977"/>
              </a:xfrm>
              <a:custGeom>
                <a:avLst/>
                <a:gdLst/>
                <a:ahLst/>
                <a:cxnLst/>
                <a:rect l="l" t="t" r="r" b="b"/>
                <a:pathLst>
                  <a:path w="25874" h="20612" extrusionOk="0">
                    <a:moveTo>
                      <a:pt x="20350" y="1"/>
                    </a:moveTo>
                    <a:cubicBezTo>
                      <a:pt x="19973" y="1"/>
                      <a:pt x="19591" y="105"/>
                      <a:pt x="19253" y="324"/>
                    </a:cubicBezTo>
                    <a:cubicBezTo>
                      <a:pt x="18301" y="931"/>
                      <a:pt x="18027" y="2205"/>
                      <a:pt x="18634" y="3145"/>
                    </a:cubicBezTo>
                    <a:cubicBezTo>
                      <a:pt x="21230" y="7170"/>
                      <a:pt x="20063" y="12551"/>
                      <a:pt x="16039" y="15135"/>
                    </a:cubicBezTo>
                    <a:cubicBezTo>
                      <a:pt x="14617" y="16053"/>
                      <a:pt x="13001" y="16524"/>
                      <a:pt x="11354" y="16524"/>
                    </a:cubicBezTo>
                    <a:cubicBezTo>
                      <a:pt x="10738" y="16524"/>
                      <a:pt x="10118" y="16458"/>
                      <a:pt x="9502" y="16326"/>
                    </a:cubicBezTo>
                    <a:cubicBezTo>
                      <a:pt x="7240" y="15837"/>
                      <a:pt x="5299" y="14492"/>
                      <a:pt x="4049" y="12539"/>
                    </a:cubicBezTo>
                    <a:cubicBezTo>
                      <a:pt x="3654" y="11932"/>
                      <a:pt x="2998" y="11601"/>
                      <a:pt x="2331" y="11601"/>
                    </a:cubicBezTo>
                    <a:cubicBezTo>
                      <a:pt x="1951" y="11601"/>
                      <a:pt x="1568" y="11708"/>
                      <a:pt x="1227" y="11932"/>
                    </a:cubicBezTo>
                    <a:cubicBezTo>
                      <a:pt x="275" y="12539"/>
                      <a:pt x="1" y="13801"/>
                      <a:pt x="608" y="14754"/>
                    </a:cubicBezTo>
                    <a:cubicBezTo>
                      <a:pt x="2454" y="17611"/>
                      <a:pt x="5299" y="19588"/>
                      <a:pt x="8633" y="20314"/>
                    </a:cubicBezTo>
                    <a:cubicBezTo>
                      <a:pt x="9538" y="20517"/>
                      <a:pt x="10455" y="20612"/>
                      <a:pt x="11371" y="20612"/>
                    </a:cubicBezTo>
                    <a:cubicBezTo>
                      <a:pt x="13788" y="20612"/>
                      <a:pt x="16158" y="19921"/>
                      <a:pt x="18241" y="18576"/>
                    </a:cubicBezTo>
                    <a:cubicBezTo>
                      <a:pt x="24159" y="14766"/>
                      <a:pt x="25873" y="6860"/>
                      <a:pt x="22075" y="943"/>
                    </a:cubicBezTo>
                    <a:cubicBezTo>
                      <a:pt x="21686" y="333"/>
                      <a:pt x="21024" y="1"/>
                      <a:pt x="203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14"/>
              <p:cNvSpPr/>
              <p:nvPr/>
            </p:nvSpPr>
            <p:spPr>
              <a:xfrm rot="-5400000">
                <a:off x="2588279" y="17249"/>
                <a:ext cx="834770" cy="665238"/>
              </a:xfrm>
              <a:custGeom>
                <a:avLst/>
                <a:gdLst/>
                <a:ahLst/>
                <a:cxnLst/>
                <a:rect l="l" t="t" r="r" b="b"/>
                <a:pathLst>
                  <a:path w="26230" h="20903" extrusionOk="0">
                    <a:moveTo>
                      <a:pt x="20529" y="298"/>
                    </a:moveTo>
                    <a:cubicBezTo>
                      <a:pt x="20662" y="298"/>
                      <a:pt x="20797" y="312"/>
                      <a:pt x="20931" y="341"/>
                    </a:cubicBezTo>
                    <a:cubicBezTo>
                      <a:pt x="21419" y="448"/>
                      <a:pt x="21848" y="745"/>
                      <a:pt x="22122" y="1174"/>
                    </a:cubicBezTo>
                    <a:cubicBezTo>
                      <a:pt x="25884" y="7020"/>
                      <a:pt x="24182" y="14842"/>
                      <a:pt x="18336" y="18605"/>
                    </a:cubicBezTo>
                    <a:cubicBezTo>
                      <a:pt x="16300" y="19914"/>
                      <a:pt x="13942" y="20617"/>
                      <a:pt x="11537" y="20617"/>
                    </a:cubicBezTo>
                    <a:cubicBezTo>
                      <a:pt x="10644" y="20617"/>
                      <a:pt x="9727" y="20510"/>
                      <a:pt x="8846" y="20319"/>
                    </a:cubicBezTo>
                    <a:cubicBezTo>
                      <a:pt x="5548" y="19605"/>
                      <a:pt x="2727" y="17652"/>
                      <a:pt x="905" y="14819"/>
                    </a:cubicBezTo>
                    <a:cubicBezTo>
                      <a:pt x="345" y="13937"/>
                      <a:pt x="595" y="12759"/>
                      <a:pt x="1476" y="12199"/>
                    </a:cubicBezTo>
                    <a:cubicBezTo>
                      <a:pt x="1786" y="11997"/>
                      <a:pt x="2143" y="11902"/>
                      <a:pt x="2500" y="11902"/>
                    </a:cubicBezTo>
                    <a:cubicBezTo>
                      <a:pt x="2631" y="11902"/>
                      <a:pt x="2762" y="11913"/>
                      <a:pt x="2905" y="11949"/>
                    </a:cubicBezTo>
                    <a:cubicBezTo>
                      <a:pt x="3393" y="12056"/>
                      <a:pt x="3822" y="12342"/>
                      <a:pt x="4096" y="12771"/>
                    </a:cubicBezTo>
                    <a:cubicBezTo>
                      <a:pt x="5370" y="14747"/>
                      <a:pt x="7334" y="16116"/>
                      <a:pt x="9644" y="16616"/>
                    </a:cubicBezTo>
                    <a:cubicBezTo>
                      <a:pt x="10275" y="16754"/>
                      <a:pt x="10912" y="16822"/>
                      <a:pt x="11544" y="16822"/>
                    </a:cubicBezTo>
                    <a:cubicBezTo>
                      <a:pt x="13214" y="16822"/>
                      <a:pt x="14854" y="16347"/>
                      <a:pt x="16288" y="15414"/>
                    </a:cubicBezTo>
                    <a:cubicBezTo>
                      <a:pt x="20384" y="12783"/>
                      <a:pt x="21574" y="7318"/>
                      <a:pt x="18943" y="3222"/>
                    </a:cubicBezTo>
                    <a:cubicBezTo>
                      <a:pt x="18371" y="2341"/>
                      <a:pt x="18621" y="1162"/>
                      <a:pt x="19503" y="603"/>
                    </a:cubicBezTo>
                    <a:cubicBezTo>
                      <a:pt x="19816" y="402"/>
                      <a:pt x="20167" y="298"/>
                      <a:pt x="20529" y="298"/>
                    </a:cubicBezTo>
                    <a:close/>
                    <a:moveTo>
                      <a:pt x="20512" y="0"/>
                    </a:moveTo>
                    <a:cubicBezTo>
                      <a:pt x="20101" y="0"/>
                      <a:pt x="19700" y="121"/>
                      <a:pt x="19348" y="352"/>
                    </a:cubicBezTo>
                    <a:cubicBezTo>
                      <a:pt x="18324" y="1007"/>
                      <a:pt x="18038" y="2365"/>
                      <a:pt x="18693" y="3377"/>
                    </a:cubicBezTo>
                    <a:cubicBezTo>
                      <a:pt x="21229" y="7330"/>
                      <a:pt x="20086" y="12616"/>
                      <a:pt x="16133" y="15164"/>
                    </a:cubicBezTo>
                    <a:cubicBezTo>
                      <a:pt x="14738" y="16065"/>
                      <a:pt x="13148" y="16525"/>
                      <a:pt x="11527" y="16525"/>
                    </a:cubicBezTo>
                    <a:cubicBezTo>
                      <a:pt x="10920" y="16525"/>
                      <a:pt x="10310" y="16460"/>
                      <a:pt x="9704" y="16331"/>
                    </a:cubicBezTo>
                    <a:cubicBezTo>
                      <a:pt x="7477" y="15842"/>
                      <a:pt x="5572" y="14521"/>
                      <a:pt x="4346" y="12604"/>
                    </a:cubicBezTo>
                    <a:cubicBezTo>
                      <a:pt x="4024" y="12116"/>
                      <a:pt x="3536" y="11771"/>
                      <a:pt x="2965" y="11651"/>
                    </a:cubicBezTo>
                    <a:cubicBezTo>
                      <a:pt x="2807" y="11619"/>
                      <a:pt x="2649" y="11602"/>
                      <a:pt x="2491" y="11602"/>
                    </a:cubicBezTo>
                    <a:cubicBezTo>
                      <a:pt x="2078" y="11602"/>
                      <a:pt x="1672" y="11716"/>
                      <a:pt x="1310" y="11949"/>
                    </a:cubicBezTo>
                    <a:cubicBezTo>
                      <a:pt x="298" y="12604"/>
                      <a:pt x="0" y="13961"/>
                      <a:pt x="655" y="14973"/>
                    </a:cubicBezTo>
                    <a:cubicBezTo>
                      <a:pt x="2524" y="17878"/>
                      <a:pt x="5406" y="19879"/>
                      <a:pt x="8775" y="20605"/>
                    </a:cubicBezTo>
                    <a:cubicBezTo>
                      <a:pt x="9692" y="20807"/>
                      <a:pt x="10620" y="20903"/>
                      <a:pt x="11537" y="20903"/>
                    </a:cubicBezTo>
                    <a:cubicBezTo>
                      <a:pt x="14002" y="20903"/>
                      <a:pt x="16407" y="20200"/>
                      <a:pt x="18502" y="18843"/>
                    </a:cubicBezTo>
                    <a:cubicBezTo>
                      <a:pt x="24491" y="14997"/>
                      <a:pt x="26230" y="6996"/>
                      <a:pt x="22372" y="1007"/>
                    </a:cubicBezTo>
                    <a:cubicBezTo>
                      <a:pt x="22050" y="519"/>
                      <a:pt x="21562" y="174"/>
                      <a:pt x="20991" y="55"/>
                    </a:cubicBezTo>
                    <a:cubicBezTo>
                      <a:pt x="20831" y="18"/>
                      <a:pt x="20671" y="0"/>
                      <a:pt x="20512" y="0"/>
                    </a:cubicBez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3" name="Google Shape;783;p14"/>
            <p:cNvGrpSpPr/>
            <p:nvPr/>
          </p:nvGrpSpPr>
          <p:grpSpPr>
            <a:xfrm>
              <a:off x="1034803" y="395463"/>
              <a:ext cx="730432" cy="730432"/>
              <a:chOff x="258700" y="2038025"/>
              <a:chExt cx="599846" cy="599846"/>
            </a:xfrm>
          </p:grpSpPr>
          <p:sp>
            <p:nvSpPr>
              <p:cNvPr id="784" name="Google Shape;784;p14"/>
              <p:cNvSpPr/>
              <p:nvPr/>
            </p:nvSpPr>
            <p:spPr>
              <a:xfrm>
                <a:off x="258700" y="2038025"/>
                <a:ext cx="477300" cy="477300"/>
              </a:xfrm>
              <a:prstGeom prst="rect">
                <a:avLst/>
              </a:prstGeom>
              <a:noFill/>
              <a:ln w="19050" cap="flat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14"/>
              <p:cNvSpPr/>
              <p:nvPr/>
            </p:nvSpPr>
            <p:spPr>
              <a:xfrm>
                <a:off x="381246" y="2160571"/>
                <a:ext cx="477300" cy="4773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6" name="Google Shape;786;p14"/>
            <p:cNvGrpSpPr/>
            <p:nvPr/>
          </p:nvGrpSpPr>
          <p:grpSpPr>
            <a:xfrm>
              <a:off x="7398692" y="4139204"/>
              <a:ext cx="961107" cy="671257"/>
              <a:chOff x="5059762" y="4251410"/>
              <a:chExt cx="766800" cy="535549"/>
            </a:xfrm>
          </p:grpSpPr>
          <p:sp>
            <p:nvSpPr>
              <p:cNvPr id="787" name="Google Shape;787;p14"/>
              <p:cNvSpPr/>
              <p:nvPr/>
            </p:nvSpPr>
            <p:spPr>
              <a:xfrm>
                <a:off x="5524244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4" y="0"/>
                      <a:pt x="486" y="55"/>
                      <a:pt x="346" y="170"/>
                    </a:cubicBezTo>
                    <a:cubicBezTo>
                      <a:pt x="167" y="313"/>
                      <a:pt x="84" y="527"/>
                      <a:pt x="84" y="742"/>
                    </a:cubicBezTo>
                    <a:cubicBezTo>
                      <a:pt x="84" y="908"/>
                      <a:pt x="131" y="1075"/>
                      <a:pt x="250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12" y="7671"/>
                      <a:pt x="0" y="8135"/>
                      <a:pt x="298" y="8433"/>
                    </a:cubicBezTo>
                    <a:cubicBezTo>
                      <a:pt x="441" y="8576"/>
                      <a:pt x="631" y="8647"/>
                      <a:pt x="822" y="8647"/>
                    </a:cubicBezTo>
                    <a:cubicBezTo>
                      <a:pt x="1012" y="8647"/>
                      <a:pt x="1203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14"/>
              <p:cNvSpPr/>
              <p:nvPr/>
            </p:nvSpPr>
            <p:spPr>
              <a:xfrm>
                <a:off x="5291972" y="4251410"/>
                <a:ext cx="302380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3" h="8648" extrusionOk="0">
                    <a:moveTo>
                      <a:pt x="822" y="0"/>
                    </a:moveTo>
                    <a:cubicBezTo>
                      <a:pt x="655" y="0"/>
                      <a:pt x="487" y="55"/>
                      <a:pt x="346" y="170"/>
                    </a:cubicBezTo>
                    <a:cubicBezTo>
                      <a:pt x="168" y="313"/>
                      <a:pt x="72" y="527"/>
                      <a:pt x="72" y="742"/>
                    </a:cubicBezTo>
                    <a:cubicBezTo>
                      <a:pt x="72" y="908"/>
                      <a:pt x="132" y="1075"/>
                      <a:pt x="251" y="1218"/>
                    </a:cubicBezTo>
                    <a:lnTo>
                      <a:pt x="3061" y="4623"/>
                    </a:lnTo>
                    <a:lnTo>
                      <a:pt x="298" y="7373"/>
                    </a:lnTo>
                    <a:cubicBezTo>
                      <a:pt x="1" y="7671"/>
                      <a:pt x="1" y="8135"/>
                      <a:pt x="298" y="8433"/>
                    </a:cubicBezTo>
                    <a:cubicBezTo>
                      <a:pt x="441" y="8576"/>
                      <a:pt x="629" y="8647"/>
                      <a:pt x="818" y="8647"/>
                    </a:cubicBezTo>
                    <a:cubicBezTo>
                      <a:pt x="1007" y="8647"/>
                      <a:pt x="1197" y="8576"/>
                      <a:pt x="1346" y="8433"/>
                    </a:cubicBezTo>
                    <a:lnTo>
                      <a:pt x="4585" y="5194"/>
                    </a:lnTo>
                    <a:cubicBezTo>
                      <a:pt x="4859" y="4933"/>
                      <a:pt x="4882" y="4492"/>
                      <a:pt x="4632" y="4206"/>
                    </a:cubicBezTo>
                    <a:lnTo>
                      <a:pt x="1394" y="265"/>
                    </a:lnTo>
                    <a:cubicBezTo>
                      <a:pt x="1247" y="91"/>
                      <a:pt x="1035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14"/>
              <p:cNvSpPr/>
              <p:nvPr/>
            </p:nvSpPr>
            <p:spPr>
              <a:xfrm>
                <a:off x="5059762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5" y="0"/>
                      <a:pt x="486" y="55"/>
                      <a:pt x="346" y="170"/>
                    </a:cubicBezTo>
                    <a:cubicBezTo>
                      <a:pt x="167" y="313"/>
                      <a:pt x="72" y="527"/>
                      <a:pt x="72" y="742"/>
                    </a:cubicBezTo>
                    <a:cubicBezTo>
                      <a:pt x="72" y="908"/>
                      <a:pt x="131" y="1075"/>
                      <a:pt x="238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0" y="7671"/>
                      <a:pt x="0" y="8135"/>
                      <a:pt x="298" y="8433"/>
                    </a:cubicBezTo>
                    <a:cubicBezTo>
                      <a:pt x="441" y="8576"/>
                      <a:pt x="628" y="8647"/>
                      <a:pt x="817" y="8647"/>
                    </a:cubicBezTo>
                    <a:cubicBezTo>
                      <a:pt x="1006" y="8647"/>
                      <a:pt x="1197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670150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1" name="Google Shape;791;p15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792" name="Google Shape;792;p15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15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15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15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15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5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5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15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15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15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15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15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15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15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15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15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15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15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15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15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15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5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15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15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15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15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5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5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15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5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15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15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5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15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5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5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5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5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5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5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5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5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5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5" name="Google Shape;835;p15"/>
          <p:cNvSpPr txBox="1">
            <a:spLocks noGrp="1"/>
          </p:cNvSpPr>
          <p:nvPr>
            <p:ph type="subTitle" idx="1"/>
          </p:nvPr>
        </p:nvSpPr>
        <p:spPr>
          <a:xfrm>
            <a:off x="720000" y="1347866"/>
            <a:ext cx="2757300" cy="108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6" name="Google Shape;836;p1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37" name="Google Shape;837;p15"/>
          <p:cNvSpPr/>
          <p:nvPr/>
        </p:nvSpPr>
        <p:spPr>
          <a:xfrm rot="-5110726">
            <a:off x="7953197" y="82810"/>
            <a:ext cx="1004340" cy="1205830"/>
          </a:xfrm>
          <a:custGeom>
            <a:avLst/>
            <a:gdLst/>
            <a:ahLst/>
            <a:cxnLst/>
            <a:rect l="l" t="t" r="r" b="b"/>
            <a:pathLst>
              <a:path w="16765" h="21444" extrusionOk="0">
                <a:moveTo>
                  <a:pt x="16372" y="1"/>
                </a:moveTo>
                <a:cubicBezTo>
                  <a:pt x="6478" y="1929"/>
                  <a:pt x="1" y="11550"/>
                  <a:pt x="1930" y="21444"/>
                </a:cubicBezTo>
                <a:lnTo>
                  <a:pt x="3966" y="21039"/>
                </a:lnTo>
                <a:cubicBezTo>
                  <a:pt x="2263" y="12276"/>
                  <a:pt x="8002" y="3751"/>
                  <a:pt x="16765" y="2049"/>
                </a:cubicBezTo>
                <a:lnTo>
                  <a:pt x="1637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8" name="Google Shape;838;p15"/>
          <p:cNvGrpSpPr/>
          <p:nvPr/>
        </p:nvGrpSpPr>
        <p:grpSpPr>
          <a:xfrm>
            <a:off x="8331073" y="4027801"/>
            <a:ext cx="889264" cy="895390"/>
            <a:chOff x="8178551" y="3950913"/>
            <a:chExt cx="965438" cy="972088"/>
          </a:xfrm>
        </p:grpSpPr>
        <p:sp>
          <p:nvSpPr>
            <p:cNvPr id="839" name="Google Shape;839;p15"/>
            <p:cNvSpPr/>
            <p:nvPr/>
          </p:nvSpPr>
          <p:spPr>
            <a:xfrm>
              <a:off x="8302789" y="4081200"/>
              <a:ext cx="841200" cy="841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15"/>
            <p:cNvSpPr/>
            <p:nvPr/>
          </p:nvSpPr>
          <p:spPr>
            <a:xfrm>
              <a:off x="8178551" y="3950913"/>
              <a:ext cx="841200" cy="841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41" name="Google Shape;841;p15"/>
            <p:cNvGrpSpPr/>
            <p:nvPr/>
          </p:nvGrpSpPr>
          <p:grpSpPr>
            <a:xfrm>
              <a:off x="8432695" y="4036997"/>
              <a:ext cx="411509" cy="596828"/>
              <a:chOff x="2041313" y="3869325"/>
              <a:chExt cx="195575" cy="283650"/>
            </a:xfrm>
          </p:grpSpPr>
          <p:sp>
            <p:nvSpPr>
              <p:cNvPr id="842" name="Google Shape;842;p15"/>
              <p:cNvSpPr/>
              <p:nvPr/>
            </p:nvSpPr>
            <p:spPr>
              <a:xfrm>
                <a:off x="2041313" y="3869325"/>
                <a:ext cx="195575" cy="96125"/>
              </a:xfrm>
              <a:custGeom>
                <a:avLst/>
                <a:gdLst/>
                <a:ahLst/>
                <a:cxnLst/>
                <a:rect l="l" t="t" r="r" b="b"/>
                <a:pathLst>
                  <a:path w="7823" h="3845" extrusionOk="0">
                    <a:moveTo>
                      <a:pt x="4273" y="1"/>
                    </a:moveTo>
                    <a:cubicBezTo>
                      <a:pt x="4202" y="1"/>
                      <a:pt x="4130" y="24"/>
                      <a:pt x="4072" y="71"/>
                    </a:cubicBezTo>
                    <a:lnTo>
                      <a:pt x="143" y="3309"/>
                    </a:lnTo>
                    <a:cubicBezTo>
                      <a:pt x="24" y="3416"/>
                      <a:pt x="0" y="3607"/>
                      <a:pt x="107" y="3726"/>
                    </a:cubicBezTo>
                    <a:cubicBezTo>
                      <a:pt x="167" y="3797"/>
                      <a:pt x="250" y="3845"/>
                      <a:pt x="334" y="3845"/>
                    </a:cubicBezTo>
                    <a:cubicBezTo>
                      <a:pt x="405" y="3845"/>
                      <a:pt x="465" y="3821"/>
                      <a:pt x="524" y="3773"/>
                    </a:cubicBezTo>
                    <a:lnTo>
                      <a:pt x="4251" y="702"/>
                    </a:lnTo>
                    <a:lnTo>
                      <a:pt x="7287" y="3750"/>
                    </a:lnTo>
                    <a:cubicBezTo>
                      <a:pt x="7346" y="3809"/>
                      <a:pt x="7421" y="3839"/>
                      <a:pt x="7495" y="3839"/>
                    </a:cubicBezTo>
                    <a:cubicBezTo>
                      <a:pt x="7570" y="3839"/>
                      <a:pt x="7644" y="3809"/>
                      <a:pt x="7704" y="3750"/>
                    </a:cubicBezTo>
                    <a:cubicBezTo>
                      <a:pt x="7823" y="3631"/>
                      <a:pt x="7823" y="3440"/>
                      <a:pt x="7704" y="3333"/>
                    </a:cubicBezTo>
                    <a:lnTo>
                      <a:pt x="4477" y="82"/>
                    </a:lnTo>
                    <a:cubicBezTo>
                      <a:pt x="4422" y="27"/>
                      <a:pt x="4348" y="1"/>
                      <a:pt x="427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15"/>
              <p:cNvSpPr/>
              <p:nvPr/>
            </p:nvSpPr>
            <p:spPr>
              <a:xfrm>
                <a:off x="2041313" y="3963125"/>
                <a:ext cx="195575" cy="96100"/>
              </a:xfrm>
              <a:custGeom>
                <a:avLst/>
                <a:gdLst/>
                <a:ahLst/>
                <a:cxnLst/>
                <a:rect l="l" t="t" r="r" b="b"/>
                <a:pathLst>
                  <a:path w="7823" h="3844" extrusionOk="0">
                    <a:moveTo>
                      <a:pt x="4267" y="0"/>
                    </a:moveTo>
                    <a:cubicBezTo>
                      <a:pt x="4198" y="0"/>
                      <a:pt x="4128" y="24"/>
                      <a:pt x="4072" y="69"/>
                    </a:cubicBezTo>
                    <a:lnTo>
                      <a:pt x="143" y="3307"/>
                    </a:lnTo>
                    <a:cubicBezTo>
                      <a:pt x="24" y="3415"/>
                      <a:pt x="0" y="3605"/>
                      <a:pt x="107" y="3736"/>
                    </a:cubicBezTo>
                    <a:cubicBezTo>
                      <a:pt x="167" y="3808"/>
                      <a:pt x="250" y="3843"/>
                      <a:pt x="334" y="3843"/>
                    </a:cubicBezTo>
                    <a:cubicBezTo>
                      <a:pt x="405" y="3843"/>
                      <a:pt x="465" y="3819"/>
                      <a:pt x="524" y="3772"/>
                    </a:cubicBezTo>
                    <a:lnTo>
                      <a:pt x="4251" y="700"/>
                    </a:lnTo>
                    <a:lnTo>
                      <a:pt x="7287" y="3748"/>
                    </a:lnTo>
                    <a:cubicBezTo>
                      <a:pt x="7346" y="3808"/>
                      <a:pt x="7421" y="3837"/>
                      <a:pt x="7495" y="3837"/>
                    </a:cubicBezTo>
                    <a:cubicBezTo>
                      <a:pt x="7570" y="3837"/>
                      <a:pt x="7644" y="3808"/>
                      <a:pt x="7704" y="3748"/>
                    </a:cubicBezTo>
                    <a:cubicBezTo>
                      <a:pt x="7823" y="3629"/>
                      <a:pt x="7823" y="3450"/>
                      <a:pt x="7704" y="3331"/>
                    </a:cubicBezTo>
                    <a:lnTo>
                      <a:pt x="4477" y="93"/>
                    </a:lnTo>
                    <a:cubicBezTo>
                      <a:pt x="4420" y="30"/>
                      <a:pt x="4344" y="0"/>
                      <a:pt x="42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15"/>
              <p:cNvSpPr/>
              <p:nvPr/>
            </p:nvSpPr>
            <p:spPr>
              <a:xfrm>
                <a:off x="2041313" y="4056875"/>
                <a:ext cx="195575" cy="96100"/>
              </a:xfrm>
              <a:custGeom>
                <a:avLst/>
                <a:gdLst/>
                <a:ahLst/>
                <a:cxnLst/>
                <a:rect l="l" t="t" r="r" b="b"/>
                <a:pathLst>
                  <a:path w="7823" h="3844" extrusionOk="0">
                    <a:moveTo>
                      <a:pt x="4267" y="1"/>
                    </a:moveTo>
                    <a:cubicBezTo>
                      <a:pt x="4198" y="1"/>
                      <a:pt x="4128" y="24"/>
                      <a:pt x="4072" y="69"/>
                    </a:cubicBezTo>
                    <a:lnTo>
                      <a:pt x="143" y="3308"/>
                    </a:lnTo>
                    <a:cubicBezTo>
                      <a:pt x="24" y="3415"/>
                      <a:pt x="0" y="3606"/>
                      <a:pt x="107" y="3737"/>
                    </a:cubicBezTo>
                    <a:cubicBezTo>
                      <a:pt x="167" y="3808"/>
                      <a:pt x="250" y="3844"/>
                      <a:pt x="334" y="3844"/>
                    </a:cubicBezTo>
                    <a:cubicBezTo>
                      <a:pt x="405" y="3844"/>
                      <a:pt x="465" y="3820"/>
                      <a:pt x="524" y="3772"/>
                    </a:cubicBezTo>
                    <a:lnTo>
                      <a:pt x="4251" y="700"/>
                    </a:lnTo>
                    <a:lnTo>
                      <a:pt x="7287" y="3748"/>
                    </a:lnTo>
                    <a:cubicBezTo>
                      <a:pt x="7346" y="3808"/>
                      <a:pt x="7421" y="3838"/>
                      <a:pt x="7495" y="3838"/>
                    </a:cubicBezTo>
                    <a:cubicBezTo>
                      <a:pt x="7570" y="3838"/>
                      <a:pt x="7644" y="3808"/>
                      <a:pt x="7704" y="3748"/>
                    </a:cubicBezTo>
                    <a:cubicBezTo>
                      <a:pt x="7823" y="3629"/>
                      <a:pt x="7823" y="3451"/>
                      <a:pt x="7704" y="3332"/>
                    </a:cubicBezTo>
                    <a:lnTo>
                      <a:pt x="4477" y="93"/>
                    </a:lnTo>
                    <a:cubicBezTo>
                      <a:pt x="4420" y="30"/>
                      <a:pt x="4344" y="1"/>
                      <a:pt x="426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14490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4" name="Google Shape;474;p9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475" name="Google Shape;475;p9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9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9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9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9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9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9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9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9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9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9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9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9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9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9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9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9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9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9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9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9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9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9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9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9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9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9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9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9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9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9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9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9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9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9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9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9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9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9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9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9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9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9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8" name="Google Shape;518;p9"/>
          <p:cNvSpPr txBox="1">
            <a:spLocks noGrp="1"/>
          </p:cNvSpPr>
          <p:nvPr>
            <p:ph type="title"/>
          </p:nvPr>
        </p:nvSpPr>
        <p:spPr>
          <a:xfrm>
            <a:off x="2527950" y="1729950"/>
            <a:ext cx="4088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19" name="Google Shape;519;p9"/>
          <p:cNvSpPr txBox="1">
            <a:spLocks noGrp="1"/>
          </p:cNvSpPr>
          <p:nvPr>
            <p:ph type="subTitle" idx="1"/>
          </p:nvPr>
        </p:nvSpPr>
        <p:spPr>
          <a:xfrm>
            <a:off x="1718100" y="2765425"/>
            <a:ext cx="5707800" cy="10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20" name="Google Shape;520;p9"/>
          <p:cNvGrpSpPr/>
          <p:nvPr/>
        </p:nvGrpSpPr>
        <p:grpSpPr>
          <a:xfrm>
            <a:off x="-55250" y="55335"/>
            <a:ext cx="9236050" cy="4944915"/>
            <a:chOff x="-55250" y="55335"/>
            <a:chExt cx="9236050" cy="4944915"/>
          </a:xfrm>
        </p:grpSpPr>
        <p:sp>
          <p:nvSpPr>
            <p:cNvPr id="521" name="Google Shape;521;p9"/>
            <p:cNvSpPr/>
            <p:nvPr/>
          </p:nvSpPr>
          <p:spPr>
            <a:xfrm>
              <a:off x="7902500" y="1354000"/>
              <a:ext cx="1278300" cy="2877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9"/>
            <p:cNvSpPr/>
            <p:nvPr/>
          </p:nvSpPr>
          <p:spPr>
            <a:xfrm>
              <a:off x="7560950" y="3735000"/>
              <a:ext cx="1222500" cy="1222500"/>
            </a:xfrm>
            <a:prstGeom prst="donut">
              <a:avLst>
                <a:gd name="adj" fmla="val 25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3" name="Google Shape;523;p9"/>
            <p:cNvGrpSpPr/>
            <p:nvPr/>
          </p:nvGrpSpPr>
          <p:grpSpPr>
            <a:xfrm>
              <a:off x="6569673" y="508539"/>
              <a:ext cx="991282" cy="795625"/>
              <a:chOff x="5707045" y="2821600"/>
              <a:chExt cx="657480" cy="527708"/>
            </a:xfrm>
          </p:grpSpPr>
          <p:sp>
            <p:nvSpPr>
              <p:cNvPr id="524" name="Google Shape;524;p9"/>
              <p:cNvSpPr/>
              <p:nvPr/>
            </p:nvSpPr>
            <p:spPr>
              <a:xfrm>
                <a:off x="623640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9"/>
              <p:cNvSpPr/>
              <p:nvPr/>
            </p:nvSpPr>
            <p:spPr>
              <a:xfrm>
                <a:off x="597172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9"/>
              <p:cNvSpPr/>
              <p:nvPr/>
            </p:nvSpPr>
            <p:spPr>
              <a:xfrm>
                <a:off x="5707045" y="2821600"/>
                <a:ext cx="128986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7311" extrusionOk="0">
                    <a:moveTo>
                      <a:pt x="0" y="1"/>
                    </a:moveTo>
                    <a:lnTo>
                      <a:pt x="0" y="7311"/>
                    </a:lnTo>
                    <a:lnTo>
                      <a:pt x="1786" y="7311"/>
                    </a:lnTo>
                    <a:lnTo>
                      <a:pt x="17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7" name="Google Shape;527;p9"/>
            <p:cNvGrpSpPr/>
            <p:nvPr/>
          </p:nvGrpSpPr>
          <p:grpSpPr>
            <a:xfrm>
              <a:off x="4670964" y="55335"/>
              <a:ext cx="802504" cy="795611"/>
              <a:chOff x="8199075" y="707526"/>
              <a:chExt cx="698498" cy="692498"/>
            </a:xfrm>
          </p:grpSpPr>
          <p:sp>
            <p:nvSpPr>
              <p:cNvPr id="528" name="Google Shape;528;p9"/>
              <p:cNvSpPr/>
              <p:nvPr/>
            </p:nvSpPr>
            <p:spPr>
              <a:xfrm>
                <a:off x="8323973" y="832424"/>
                <a:ext cx="573600" cy="567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9"/>
              <p:cNvSpPr/>
              <p:nvPr/>
            </p:nvSpPr>
            <p:spPr>
              <a:xfrm>
                <a:off x="8199075" y="707526"/>
                <a:ext cx="573600" cy="567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30" name="Google Shape;530;p9"/>
            <p:cNvSpPr/>
            <p:nvPr/>
          </p:nvSpPr>
          <p:spPr>
            <a:xfrm>
              <a:off x="-55250" y="578150"/>
              <a:ext cx="1095600" cy="1696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1" name="Google Shape;531;p9"/>
            <p:cNvGrpSpPr/>
            <p:nvPr/>
          </p:nvGrpSpPr>
          <p:grpSpPr>
            <a:xfrm rot="5400000">
              <a:off x="662345" y="123848"/>
              <a:ext cx="915709" cy="1183754"/>
              <a:chOff x="194863" y="3229838"/>
              <a:chExt cx="1354800" cy="1751375"/>
            </a:xfrm>
          </p:grpSpPr>
          <p:sp>
            <p:nvSpPr>
              <p:cNvPr id="532" name="Google Shape;532;p9"/>
              <p:cNvSpPr/>
              <p:nvPr/>
            </p:nvSpPr>
            <p:spPr>
              <a:xfrm>
                <a:off x="194863" y="322985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9"/>
              <p:cNvSpPr/>
              <p:nvPr/>
            </p:nvSpPr>
            <p:spPr>
              <a:xfrm>
                <a:off x="194863" y="3625841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9"/>
              <p:cNvSpPr/>
              <p:nvPr/>
            </p:nvSpPr>
            <p:spPr>
              <a:xfrm>
                <a:off x="194863" y="4021831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9"/>
              <p:cNvSpPr/>
              <p:nvPr/>
            </p:nvSpPr>
            <p:spPr>
              <a:xfrm>
                <a:off x="194863" y="4417822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9"/>
              <p:cNvSpPr/>
              <p:nvPr/>
            </p:nvSpPr>
            <p:spPr>
              <a:xfrm>
                <a:off x="194863" y="4813813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9"/>
              <p:cNvSpPr/>
              <p:nvPr/>
            </p:nvSpPr>
            <p:spPr>
              <a:xfrm>
                <a:off x="788563" y="322983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9"/>
              <p:cNvSpPr/>
              <p:nvPr/>
            </p:nvSpPr>
            <p:spPr>
              <a:xfrm>
                <a:off x="788563" y="362582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9"/>
              <p:cNvSpPr/>
              <p:nvPr/>
            </p:nvSpPr>
            <p:spPr>
              <a:xfrm>
                <a:off x="788563" y="402181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9"/>
              <p:cNvSpPr/>
              <p:nvPr/>
            </p:nvSpPr>
            <p:spPr>
              <a:xfrm>
                <a:off x="788563" y="441780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9"/>
              <p:cNvSpPr/>
              <p:nvPr/>
            </p:nvSpPr>
            <p:spPr>
              <a:xfrm>
                <a:off x="788563" y="481380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9"/>
              <p:cNvSpPr/>
              <p:nvPr/>
            </p:nvSpPr>
            <p:spPr>
              <a:xfrm>
                <a:off x="1382263" y="322983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9"/>
              <p:cNvSpPr/>
              <p:nvPr/>
            </p:nvSpPr>
            <p:spPr>
              <a:xfrm>
                <a:off x="1382263" y="362582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9"/>
              <p:cNvSpPr/>
              <p:nvPr/>
            </p:nvSpPr>
            <p:spPr>
              <a:xfrm>
                <a:off x="1382263" y="402181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9"/>
              <p:cNvSpPr/>
              <p:nvPr/>
            </p:nvSpPr>
            <p:spPr>
              <a:xfrm>
                <a:off x="1382263" y="441780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9"/>
              <p:cNvSpPr/>
              <p:nvPr/>
            </p:nvSpPr>
            <p:spPr>
              <a:xfrm>
                <a:off x="1382263" y="481380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47" name="Google Shape;547;p9"/>
            <p:cNvSpPr/>
            <p:nvPr/>
          </p:nvSpPr>
          <p:spPr>
            <a:xfrm rot="5400000">
              <a:off x="1358550" y="3693300"/>
              <a:ext cx="917100" cy="1696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8" name="Google Shape;548;p9"/>
            <p:cNvGrpSpPr/>
            <p:nvPr/>
          </p:nvGrpSpPr>
          <p:grpSpPr>
            <a:xfrm rot="5400000">
              <a:off x="974" y="3417044"/>
              <a:ext cx="1497006" cy="1498948"/>
              <a:chOff x="5623313" y="1574950"/>
              <a:chExt cx="720650" cy="721550"/>
            </a:xfrm>
          </p:grpSpPr>
          <p:sp>
            <p:nvSpPr>
              <p:cNvPr id="549" name="Google Shape;549;p9"/>
              <p:cNvSpPr/>
              <p:nvPr/>
            </p:nvSpPr>
            <p:spPr>
              <a:xfrm>
                <a:off x="5967688" y="1574950"/>
                <a:ext cx="309300" cy="150650"/>
              </a:xfrm>
              <a:custGeom>
                <a:avLst/>
                <a:gdLst/>
                <a:ahLst/>
                <a:cxnLst/>
                <a:rect l="l" t="t" r="r" b="b"/>
                <a:pathLst>
                  <a:path w="12372" h="6026" extrusionOk="0">
                    <a:moveTo>
                      <a:pt x="644" y="1"/>
                    </a:moveTo>
                    <a:cubicBezTo>
                      <a:pt x="429" y="1"/>
                      <a:pt x="215" y="13"/>
                      <a:pt x="1" y="25"/>
                    </a:cubicBezTo>
                    <a:lnTo>
                      <a:pt x="12371" y="6025"/>
                    </a:lnTo>
                    <a:cubicBezTo>
                      <a:pt x="11990" y="5490"/>
                      <a:pt x="11585" y="5002"/>
                      <a:pt x="11145" y="4525"/>
                    </a:cubicBezTo>
                    <a:lnTo>
                      <a:pt x="1941" y="60"/>
                    </a:lnTo>
                    <a:cubicBezTo>
                      <a:pt x="1513" y="25"/>
                      <a:pt x="1084" y="1"/>
                      <a:pt x="6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9"/>
              <p:cNvSpPr/>
              <p:nvPr/>
            </p:nvSpPr>
            <p:spPr>
              <a:xfrm>
                <a:off x="5859638" y="1588050"/>
                <a:ext cx="467350" cy="235775"/>
              </a:xfrm>
              <a:custGeom>
                <a:avLst/>
                <a:gdLst/>
                <a:ahLst/>
                <a:cxnLst/>
                <a:rect l="l" t="t" r="r" b="b"/>
                <a:pathLst>
                  <a:path w="18694" h="9431" extrusionOk="0">
                    <a:moveTo>
                      <a:pt x="1108" y="1"/>
                    </a:moveTo>
                    <a:cubicBezTo>
                      <a:pt x="739" y="108"/>
                      <a:pt x="358" y="227"/>
                      <a:pt x="1" y="358"/>
                    </a:cubicBezTo>
                    <a:lnTo>
                      <a:pt x="18693" y="9431"/>
                    </a:lnTo>
                    <a:cubicBezTo>
                      <a:pt x="18574" y="9061"/>
                      <a:pt x="18432" y="8692"/>
                      <a:pt x="18289" y="8335"/>
                    </a:cubicBezTo>
                    <a:lnTo>
                      <a:pt x="110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9"/>
              <p:cNvSpPr/>
              <p:nvPr/>
            </p:nvSpPr>
            <p:spPr>
              <a:xfrm>
                <a:off x="5784938" y="1622300"/>
                <a:ext cx="558425" cy="283675"/>
              </a:xfrm>
              <a:custGeom>
                <a:avLst/>
                <a:gdLst/>
                <a:ahLst/>
                <a:cxnLst/>
                <a:rect l="l" t="t" r="r" b="b"/>
                <a:pathLst>
                  <a:path w="22337" h="11347" extrusionOk="0">
                    <a:moveTo>
                      <a:pt x="810" y="0"/>
                    </a:moveTo>
                    <a:cubicBezTo>
                      <a:pt x="536" y="155"/>
                      <a:pt x="262" y="321"/>
                      <a:pt x="0" y="500"/>
                    </a:cubicBezTo>
                    <a:lnTo>
                      <a:pt x="22336" y="11347"/>
                    </a:lnTo>
                    <a:cubicBezTo>
                      <a:pt x="22313" y="11025"/>
                      <a:pt x="22277" y="10704"/>
                      <a:pt x="22229" y="10394"/>
                    </a:cubicBezTo>
                    <a:lnTo>
                      <a:pt x="81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9"/>
              <p:cNvSpPr/>
              <p:nvPr/>
            </p:nvSpPr>
            <p:spPr>
              <a:xfrm>
                <a:off x="5728088" y="1666650"/>
                <a:ext cx="615875" cy="312550"/>
              </a:xfrm>
              <a:custGeom>
                <a:avLst/>
                <a:gdLst/>
                <a:ahLst/>
                <a:cxnLst/>
                <a:rect l="l" t="t" r="r" b="b"/>
                <a:pathLst>
                  <a:path w="24635" h="12502" extrusionOk="0">
                    <a:moveTo>
                      <a:pt x="631" y="0"/>
                    </a:moveTo>
                    <a:cubicBezTo>
                      <a:pt x="417" y="191"/>
                      <a:pt x="203" y="381"/>
                      <a:pt x="0" y="583"/>
                    </a:cubicBezTo>
                    <a:lnTo>
                      <a:pt x="24563" y="12502"/>
                    </a:lnTo>
                    <a:cubicBezTo>
                      <a:pt x="24598" y="12216"/>
                      <a:pt x="24622" y="11942"/>
                      <a:pt x="24634" y="11644"/>
                    </a:cubicBezTo>
                    <a:lnTo>
                      <a:pt x="63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9"/>
              <p:cNvSpPr/>
              <p:nvPr/>
            </p:nvSpPr>
            <p:spPr>
              <a:xfrm>
                <a:off x="5684613" y="1717825"/>
                <a:ext cx="648625" cy="328350"/>
              </a:xfrm>
              <a:custGeom>
                <a:avLst/>
                <a:gdLst/>
                <a:ahLst/>
                <a:cxnLst/>
                <a:rect l="l" t="t" r="r" b="b"/>
                <a:pathLst>
                  <a:path w="25945" h="13134" extrusionOk="0">
                    <a:moveTo>
                      <a:pt x="477" y="1"/>
                    </a:moveTo>
                    <a:cubicBezTo>
                      <a:pt x="310" y="215"/>
                      <a:pt x="156" y="430"/>
                      <a:pt x="1" y="656"/>
                    </a:cubicBezTo>
                    <a:lnTo>
                      <a:pt x="25718" y="13133"/>
                    </a:lnTo>
                    <a:cubicBezTo>
                      <a:pt x="25802" y="12883"/>
                      <a:pt x="25873" y="12622"/>
                      <a:pt x="25945" y="12360"/>
                    </a:cubicBezTo>
                    <a:lnTo>
                      <a:pt x="4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9"/>
              <p:cNvSpPr/>
              <p:nvPr/>
            </p:nvSpPr>
            <p:spPr>
              <a:xfrm>
                <a:off x="5652463" y="1774675"/>
                <a:ext cx="657850" cy="333125"/>
              </a:xfrm>
              <a:custGeom>
                <a:avLst/>
                <a:gdLst/>
                <a:ahLst/>
                <a:cxnLst/>
                <a:rect l="l" t="t" r="r" b="b"/>
                <a:pathLst>
                  <a:path w="26314" h="13325" extrusionOk="0">
                    <a:moveTo>
                      <a:pt x="346" y="1"/>
                    </a:moveTo>
                    <a:cubicBezTo>
                      <a:pt x="227" y="239"/>
                      <a:pt x="108" y="477"/>
                      <a:pt x="1" y="727"/>
                    </a:cubicBezTo>
                    <a:lnTo>
                      <a:pt x="25957" y="13324"/>
                    </a:lnTo>
                    <a:cubicBezTo>
                      <a:pt x="26088" y="13086"/>
                      <a:pt x="26207" y="12848"/>
                      <a:pt x="26314" y="12598"/>
                    </a:cubicBezTo>
                    <a:lnTo>
                      <a:pt x="34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9"/>
              <p:cNvSpPr/>
              <p:nvPr/>
            </p:nvSpPr>
            <p:spPr>
              <a:xfrm>
                <a:off x="5631938" y="1836900"/>
                <a:ext cx="644450" cy="326550"/>
              </a:xfrm>
              <a:custGeom>
                <a:avLst/>
                <a:gdLst/>
                <a:ahLst/>
                <a:cxnLst/>
                <a:rect l="l" t="t" r="r" b="b"/>
                <a:pathLst>
                  <a:path w="25778" h="13062" extrusionOk="0">
                    <a:moveTo>
                      <a:pt x="203" y="0"/>
                    </a:moveTo>
                    <a:cubicBezTo>
                      <a:pt x="119" y="262"/>
                      <a:pt x="60" y="536"/>
                      <a:pt x="0" y="798"/>
                    </a:cubicBezTo>
                    <a:lnTo>
                      <a:pt x="25277" y="13062"/>
                    </a:lnTo>
                    <a:cubicBezTo>
                      <a:pt x="25444" y="12859"/>
                      <a:pt x="25611" y="12633"/>
                      <a:pt x="25777" y="12419"/>
                    </a:cubicBezTo>
                    <a:lnTo>
                      <a:pt x="20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9"/>
              <p:cNvSpPr/>
              <p:nvPr/>
            </p:nvSpPr>
            <p:spPr>
              <a:xfrm>
                <a:off x="5623313" y="1905050"/>
                <a:ext cx="607225" cy="308700"/>
              </a:xfrm>
              <a:custGeom>
                <a:avLst/>
                <a:gdLst/>
                <a:ahLst/>
                <a:cxnLst/>
                <a:rect l="l" t="t" r="r" b="b"/>
                <a:pathLst>
                  <a:path w="24289" h="12348" extrusionOk="0">
                    <a:moveTo>
                      <a:pt x="48" y="1"/>
                    </a:moveTo>
                    <a:cubicBezTo>
                      <a:pt x="24" y="287"/>
                      <a:pt x="12" y="584"/>
                      <a:pt x="0" y="870"/>
                    </a:cubicBezTo>
                    <a:lnTo>
                      <a:pt x="23634" y="12348"/>
                    </a:lnTo>
                    <a:cubicBezTo>
                      <a:pt x="23860" y="12157"/>
                      <a:pt x="24075" y="11967"/>
                      <a:pt x="24289" y="11764"/>
                    </a:cubicBezTo>
                    <a:lnTo>
                      <a:pt x="4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9"/>
              <p:cNvSpPr/>
              <p:nvPr/>
            </p:nvSpPr>
            <p:spPr>
              <a:xfrm>
                <a:off x="5625688" y="1979775"/>
                <a:ext cx="545325" cy="276550"/>
              </a:xfrm>
              <a:custGeom>
                <a:avLst/>
                <a:gdLst/>
                <a:ahLst/>
                <a:cxnLst/>
                <a:rect l="l" t="t" r="r" b="b"/>
                <a:pathLst>
                  <a:path w="21813" h="11062" extrusionOk="0">
                    <a:moveTo>
                      <a:pt x="0" y="0"/>
                    </a:moveTo>
                    <a:cubicBezTo>
                      <a:pt x="48" y="322"/>
                      <a:pt x="96" y="643"/>
                      <a:pt x="155" y="965"/>
                    </a:cubicBezTo>
                    <a:lnTo>
                      <a:pt x="20955" y="11061"/>
                    </a:lnTo>
                    <a:cubicBezTo>
                      <a:pt x="21253" y="10906"/>
                      <a:pt x="21539" y="10752"/>
                      <a:pt x="21813" y="1058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9"/>
              <p:cNvSpPr/>
              <p:nvPr/>
            </p:nvSpPr>
            <p:spPr>
              <a:xfrm>
                <a:off x="5646513" y="2064000"/>
                <a:ext cx="445625" cy="224175"/>
              </a:xfrm>
              <a:custGeom>
                <a:avLst/>
                <a:gdLst/>
                <a:ahLst/>
                <a:cxnLst/>
                <a:rect l="l" t="t" r="r" b="b"/>
                <a:pathLst>
                  <a:path w="17825" h="896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44" y="382"/>
                      <a:pt x="310" y="763"/>
                      <a:pt x="477" y="1120"/>
                    </a:cubicBezTo>
                    <a:lnTo>
                      <a:pt x="16634" y="8966"/>
                    </a:lnTo>
                    <a:cubicBezTo>
                      <a:pt x="17039" y="8871"/>
                      <a:pt x="17432" y="8764"/>
                      <a:pt x="17824" y="8645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9"/>
              <p:cNvSpPr/>
              <p:nvPr/>
            </p:nvSpPr>
            <p:spPr>
              <a:xfrm>
                <a:off x="5707238" y="2167600"/>
                <a:ext cx="265550" cy="128900"/>
              </a:xfrm>
              <a:custGeom>
                <a:avLst/>
                <a:gdLst/>
                <a:ahLst/>
                <a:cxnLst/>
                <a:rect l="l" t="t" r="r" b="b"/>
                <a:pathLst>
                  <a:path w="10622" h="515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25" y="619"/>
                      <a:pt x="1096" y="1191"/>
                      <a:pt x="1715" y="1727"/>
                    </a:cubicBezTo>
                    <a:lnTo>
                      <a:pt x="8228" y="4882"/>
                    </a:lnTo>
                    <a:cubicBezTo>
                      <a:pt x="9014" y="5037"/>
                      <a:pt x="9811" y="5132"/>
                      <a:pt x="10621" y="5156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0" name="Google Shape;560;p9"/>
            <p:cNvSpPr/>
            <p:nvPr/>
          </p:nvSpPr>
          <p:spPr>
            <a:xfrm>
              <a:off x="8004343" y="1586235"/>
              <a:ext cx="143770" cy="143725"/>
            </a:xfrm>
            <a:custGeom>
              <a:avLst/>
              <a:gdLst/>
              <a:ahLst/>
              <a:cxnLst/>
              <a:rect l="l" t="t" r="r" b="b"/>
              <a:pathLst>
                <a:path w="1989" h="1989" extrusionOk="0">
                  <a:moveTo>
                    <a:pt x="1001" y="0"/>
                  </a:moveTo>
                  <a:cubicBezTo>
                    <a:pt x="441" y="0"/>
                    <a:pt x="1" y="441"/>
                    <a:pt x="1" y="989"/>
                  </a:cubicBezTo>
                  <a:cubicBezTo>
                    <a:pt x="1" y="1548"/>
                    <a:pt x="453" y="1989"/>
                    <a:pt x="1001" y="1989"/>
                  </a:cubicBezTo>
                  <a:cubicBezTo>
                    <a:pt x="1548" y="1989"/>
                    <a:pt x="1989" y="1548"/>
                    <a:pt x="1989" y="989"/>
                  </a:cubicBezTo>
                  <a:cubicBezTo>
                    <a:pt x="1989" y="441"/>
                    <a:pt x="1548" y="0"/>
                    <a:pt x="10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9"/>
            <p:cNvSpPr/>
            <p:nvPr/>
          </p:nvSpPr>
          <p:spPr>
            <a:xfrm>
              <a:off x="8280243" y="1829935"/>
              <a:ext cx="143770" cy="143725"/>
            </a:xfrm>
            <a:custGeom>
              <a:avLst/>
              <a:gdLst/>
              <a:ahLst/>
              <a:cxnLst/>
              <a:rect l="l" t="t" r="r" b="b"/>
              <a:pathLst>
                <a:path w="1989" h="1989" extrusionOk="0">
                  <a:moveTo>
                    <a:pt x="1001" y="0"/>
                  </a:moveTo>
                  <a:cubicBezTo>
                    <a:pt x="441" y="0"/>
                    <a:pt x="1" y="441"/>
                    <a:pt x="1" y="989"/>
                  </a:cubicBezTo>
                  <a:cubicBezTo>
                    <a:pt x="1" y="1548"/>
                    <a:pt x="453" y="1989"/>
                    <a:pt x="1001" y="1989"/>
                  </a:cubicBezTo>
                  <a:cubicBezTo>
                    <a:pt x="1548" y="1989"/>
                    <a:pt x="1989" y="1548"/>
                    <a:pt x="1989" y="989"/>
                  </a:cubicBezTo>
                  <a:cubicBezTo>
                    <a:pt x="1989" y="441"/>
                    <a:pt x="1548" y="0"/>
                    <a:pt x="10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6" name="Google Shape;846;p16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847" name="Google Shape;847;p16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6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6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6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6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6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6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6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6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6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6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6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6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6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6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6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6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6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6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6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16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16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6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6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6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6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6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6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6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6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6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6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6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6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6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6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6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6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6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6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6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16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16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0" name="Google Shape;890;p16"/>
          <p:cNvSpPr txBox="1">
            <a:spLocks noGrp="1"/>
          </p:cNvSpPr>
          <p:nvPr>
            <p:ph type="subTitle" idx="1"/>
          </p:nvPr>
        </p:nvSpPr>
        <p:spPr>
          <a:xfrm>
            <a:off x="974900" y="2845875"/>
            <a:ext cx="3112500" cy="108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1" name="Google Shape;891;p16"/>
          <p:cNvSpPr txBox="1">
            <a:spLocks noGrp="1"/>
          </p:cNvSpPr>
          <p:nvPr>
            <p:ph type="title"/>
          </p:nvPr>
        </p:nvSpPr>
        <p:spPr>
          <a:xfrm>
            <a:off x="974900" y="1141300"/>
            <a:ext cx="3112500" cy="162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92" name="Google Shape;892;p16"/>
          <p:cNvGrpSpPr/>
          <p:nvPr/>
        </p:nvGrpSpPr>
        <p:grpSpPr>
          <a:xfrm>
            <a:off x="302555" y="132289"/>
            <a:ext cx="8325641" cy="4833917"/>
            <a:chOff x="302555" y="132289"/>
            <a:chExt cx="8325641" cy="4833917"/>
          </a:xfrm>
        </p:grpSpPr>
        <p:sp>
          <p:nvSpPr>
            <p:cNvPr id="893" name="Google Shape;893;p16"/>
            <p:cNvSpPr/>
            <p:nvPr/>
          </p:nvSpPr>
          <p:spPr>
            <a:xfrm rot="-5110726">
              <a:off x="443372" y="3812210"/>
              <a:ext cx="1004340" cy="1205830"/>
            </a:xfrm>
            <a:custGeom>
              <a:avLst/>
              <a:gdLst/>
              <a:ahLst/>
              <a:cxnLst/>
              <a:rect l="l" t="t" r="r" b="b"/>
              <a:pathLst>
                <a:path w="16765" h="21444" extrusionOk="0">
                  <a:moveTo>
                    <a:pt x="16372" y="1"/>
                  </a:moveTo>
                  <a:cubicBezTo>
                    <a:pt x="6478" y="1929"/>
                    <a:pt x="1" y="11550"/>
                    <a:pt x="1930" y="21444"/>
                  </a:cubicBezTo>
                  <a:lnTo>
                    <a:pt x="3966" y="21039"/>
                  </a:lnTo>
                  <a:cubicBezTo>
                    <a:pt x="2263" y="12276"/>
                    <a:pt x="8002" y="3751"/>
                    <a:pt x="16765" y="2049"/>
                  </a:cubicBezTo>
                  <a:lnTo>
                    <a:pt x="163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94" name="Google Shape;894;p16"/>
            <p:cNvGrpSpPr/>
            <p:nvPr/>
          </p:nvGrpSpPr>
          <p:grpSpPr>
            <a:xfrm>
              <a:off x="7812279" y="212574"/>
              <a:ext cx="815918" cy="654858"/>
              <a:chOff x="7819972" y="2816525"/>
              <a:chExt cx="604025" cy="484792"/>
            </a:xfrm>
          </p:grpSpPr>
          <p:sp>
            <p:nvSpPr>
              <p:cNvPr id="895" name="Google Shape;895;p16"/>
              <p:cNvSpPr/>
              <p:nvPr/>
            </p:nvSpPr>
            <p:spPr>
              <a:xfrm>
                <a:off x="8306297" y="2816525"/>
                <a:ext cx="117700" cy="484792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16"/>
              <p:cNvSpPr/>
              <p:nvPr/>
            </p:nvSpPr>
            <p:spPr>
              <a:xfrm>
                <a:off x="8063135" y="2816525"/>
                <a:ext cx="117700" cy="484792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16"/>
              <p:cNvSpPr/>
              <p:nvPr/>
            </p:nvSpPr>
            <p:spPr>
              <a:xfrm>
                <a:off x="7819972" y="2816525"/>
                <a:ext cx="118496" cy="484792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7311" extrusionOk="0">
                    <a:moveTo>
                      <a:pt x="0" y="1"/>
                    </a:moveTo>
                    <a:lnTo>
                      <a:pt x="0" y="7311"/>
                    </a:lnTo>
                    <a:lnTo>
                      <a:pt x="1786" y="7311"/>
                    </a:lnTo>
                    <a:lnTo>
                      <a:pt x="17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98" name="Google Shape;898;p16"/>
            <p:cNvGrpSpPr/>
            <p:nvPr/>
          </p:nvGrpSpPr>
          <p:grpSpPr>
            <a:xfrm rot="-7799738">
              <a:off x="458307" y="217688"/>
              <a:ext cx="524006" cy="645565"/>
              <a:chOff x="8908257" y="678472"/>
              <a:chExt cx="288846" cy="355852"/>
            </a:xfrm>
          </p:grpSpPr>
          <p:sp>
            <p:nvSpPr>
              <p:cNvPr id="899" name="Google Shape;899;p16"/>
              <p:cNvSpPr/>
              <p:nvPr/>
            </p:nvSpPr>
            <p:spPr>
              <a:xfrm rot="-5400000">
                <a:off x="8917627" y="669102"/>
                <a:ext cx="270105" cy="288846"/>
              </a:xfrm>
              <a:custGeom>
                <a:avLst/>
                <a:gdLst/>
                <a:ahLst/>
                <a:cxnLst/>
                <a:rect l="l" t="t" r="r" b="b"/>
                <a:pathLst>
                  <a:path w="7538" h="8061" extrusionOk="0">
                    <a:moveTo>
                      <a:pt x="1096" y="0"/>
                    </a:moveTo>
                    <a:lnTo>
                      <a:pt x="548" y="4025"/>
                    </a:lnTo>
                    <a:lnTo>
                      <a:pt x="1" y="8061"/>
                    </a:lnTo>
                    <a:lnTo>
                      <a:pt x="3775" y="6525"/>
                    </a:lnTo>
                    <a:lnTo>
                      <a:pt x="7537" y="4977"/>
                    </a:lnTo>
                    <a:lnTo>
                      <a:pt x="4323" y="2489"/>
                    </a:lnTo>
                    <a:lnTo>
                      <a:pt x="1096" y="0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16"/>
              <p:cNvSpPr/>
              <p:nvPr/>
            </p:nvSpPr>
            <p:spPr>
              <a:xfrm rot="-5400000">
                <a:off x="8917627" y="754848"/>
                <a:ext cx="270105" cy="288846"/>
              </a:xfrm>
              <a:custGeom>
                <a:avLst/>
                <a:gdLst/>
                <a:ahLst/>
                <a:cxnLst/>
                <a:rect l="l" t="t" r="r" b="b"/>
                <a:pathLst>
                  <a:path w="7538" h="8061" extrusionOk="0">
                    <a:moveTo>
                      <a:pt x="1096" y="0"/>
                    </a:moveTo>
                    <a:lnTo>
                      <a:pt x="548" y="4025"/>
                    </a:lnTo>
                    <a:lnTo>
                      <a:pt x="1" y="8061"/>
                    </a:lnTo>
                    <a:lnTo>
                      <a:pt x="3763" y="6525"/>
                    </a:lnTo>
                    <a:lnTo>
                      <a:pt x="7537" y="4977"/>
                    </a:lnTo>
                    <a:lnTo>
                      <a:pt x="4311" y="2489"/>
                    </a:lnTo>
                    <a:lnTo>
                      <a:pt x="10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684678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2" name="Google Shape;902;p17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903" name="Google Shape;903;p17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17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17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17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17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17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17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17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17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17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17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17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17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17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17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17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17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17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17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17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17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17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17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17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17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17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17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17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17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17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17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17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17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17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17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17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17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17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17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17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17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17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17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6" name="Google Shape;946;p17"/>
          <p:cNvSpPr txBox="1">
            <a:spLocks noGrp="1"/>
          </p:cNvSpPr>
          <p:nvPr>
            <p:ph type="subTitle" idx="1"/>
          </p:nvPr>
        </p:nvSpPr>
        <p:spPr>
          <a:xfrm>
            <a:off x="5620025" y="1877525"/>
            <a:ext cx="2804100" cy="108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7" name="Google Shape;947;p1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948" name="Google Shape;948;p17"/>
          <p:cNvGrpSpPr/>
          <p:nvPr/>
        </p:nvGrpSpPr>
        <p:grpSpPr>
          <a:xfrm>
            <a:off x="71395" y="85553"/>
            <a:ext cx="8821000" cy="4954012"/>
            <a:chOff x="71395" y="85553"/>
            <a:chExt cx="8821000" cy="4954012"/>
          </a:xfrm>
        </p:grpSpPr>
        <p:grpSp>
          <p:nvGrpSpPr>
            <p:cNvPr id="949" name="Google Shape;949;p17"/>
            <p:cNvGrpSpPr/>
            <p:nvPr/>
          </p:nvGrpSpPr>
          <p:grpSpPr>
            <a:xfrm rot="5400000">
              <a:off x="244857" y="-87909"/>
              <a:ext cx="1185179" cy="1532103"/>
              <a:chOff x="194863" y="3229838"/>
              <a:chExt cx="1354800" cy="1751375"/>
            </a:xfrm>
          </p:grpSpPr>
          <p:sp>
            <p:nvSpPr>
              <p:cNvPr id="950" name="Google Shape;950;p17"/>
              <p:cNvSpPr/>
              <p:nvPr/>
            </p:nvSpPr>
            <p:spPr>
              <a:xfrm>
                <a:off x="194863" y="3229850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17"/>
              <p:cNvSpPr/>
              <p:nvPr/>
            </p:nvSpPr>
            <p:spPr>
              <a:xfrm>
                <a:off x="194863" y="3625841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17"/>
              <p:cNvSpPr/>
              <p:nvPr/>
            </p:nvSpPr>
            <p:spPr>
              <a:xfrm>
                <a:off x="194863" y="4021831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17"/>
              <p:cNvSpPr/>
              <p:nvPr/>
            </p:nvSpPr>
            <p:spPr>
              <a:xfrm>
                <a:off x="194863" y="4417822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17"/>
              <p:cNvSpPr/>
              <p:nvPr/>
            </p:nvSpPr>
            <p:spPr>
              <a:xfrm>
                <a:off x="194863" y="4813813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17"/>
              <p:cNvSpPr/>
              <p:nvPr/>
            </p:nvSpPr>
            <p:spPr>
              <a:xfrm>
                <a:off x="788563" y="3229838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17"/>
              <p:cNvSpPr/>
              <p:nvPr/>
            </p:nvSpPr>
            <p:spPr>
              <a:xfrm>
                <a:off x="788563" y="3625828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17"/>
              <p:cNvSpPr/>
              <p:nvPr/>
            </p:nvSpPr>
            <p:spPr>
              <a:xfrm>
                <a:off x="788563" y="4021819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17"/>
              <p:cNvSpPr/>
              <p:nvPr/>
            </p:nvSpPr>
            <p:spPr>
              <a:xfrm>
                <a:off x="788563" y="4417809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17"/>
              <p:cNvSpPr/>
              <p:nvPr/>
            </p:nvSpPr>
            <p:spPr>
              <a:xfrm>
                <a:off x="788563" y="4813800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17"/>
              <p:cNvSpPr/>
              <p:nvPr/>
            </p:nvSpPr>
            <p:spPr>
              <a:xfrm>
                <a:off x="1382263" y="3229838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17"/>
              <p:cNvSpPr/>
              <p:nvPr/>
            </p:nvSpPr>
            <p:spPr>
              <a:xfrm>
                <a:off x="1382263" y="3625828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17"/>
              <p:cNvSpPr/>
              <p:nvPr/>
            </p:nvSpPr>
            <p:spPr>
              <a:xfrm>
                <a:off x="1382263" y="4021819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17"/>
              <p:cNvSpPr/>
              <p:nvPr/>
            </p:nvSpPr>
            <p:spPr>
              <a:xfrm>
                <a:off x="1382263" y="4417809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17"/>
              <p:cNvSpPr/>
              <p:nvPr/>
            </p:nvSpPr>
            <p:spPr>
              <a:xfrm>
                <a:off x="1382263" y="4813800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65" name="Google Shape;965;p17"/>
            <p:cNvSpPr/>
            <p:nvPr/>
          </p:nvSpPr>
          <p:spPr>
            <a:xfrm>
              <a:off x="7831925" y="3766327"/>
              <a:ext cx="1060470" cy="1273238"/>
            </a:xfrm>
            <a:custGeom>
              <a:avLst/>
              <a:gdLst/>
              <a:ahLst/>
              <a:cxnLst/>
              <a:rect l="l" t="t" r="r" b="b"/>
              <a:pathLst>
                <a:path w="16765" h="21444" extrusionOk="0">
                  <a:moveTo>
                    <a:pt x="16372" y="1"/>
                  </a:moveTo>
                  <a:cubicBezTo>
                    <a:pt x="6478" y="1929"/>
                    <a:pt x="1" y="11550"/>
                    <a:pt x="1930" y="21444"/>
                  </a:cubicBezTo>
                  <a:lnTo>
                    <a:pt x="3966" y="21039"/>
                  </a:lnTo>
                  <a:cubicBezTo>
                    <a:pt x="2263" y="12276"/>
                    <a:pt x="8002" y="3751"/>
                    <a:pt x="16765" y="2049"/>
                  </a:cubicBezTo>
                  <a:lnTo>
                    <a:pt x="163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466498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7" name="Google Shape;967;p18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968" name="Google Shape;968;p18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18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18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18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18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18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8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18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18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8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18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18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8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18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18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18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18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18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18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18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8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18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18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18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18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18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18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18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18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18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18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18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18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18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18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18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18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18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18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18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18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18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18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1" name="Google Shape;1011;p18"/>
          <p:cNvSpPr txBox="1">
            <a:spLocks noGrp="1"/>
          </p:cNvSpPr>
          <p:nvPr>
            <p:ph type="title"/>
          </p:nvPr>
        </p:nvSpPr>
        <p:spPr>
          <a:xfrm>
            <a:off x="720000" y="2773338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12" name="Google Shape;1012;p18"/>
          <p:cNvSpPr txBox="1">
            <a:spLocks noGrp="1"/>
          </p:cNvSpPr>
          <p:nvPr>
            <p:ph type="subTitle" idx="1"/>
          </p:nvPr>
        </p:nvSpPr>
        <p:spPr>
          <a:xfrm>
            <a:off x="720000" y="3359863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3" name="Google Shape;1013;p18"/>
          <p:cNvSpPr txBox="1">
            <a:spLocks noGrp="1"/>
          </p:cNvSpPr>
          <p:nvPr>
            <p:ph type="title" idx="2"/>
          </p:nvPr>
        </p:nvSpPr>
        <p:spPr>
          <a:xfrm>
            <a:off x="3403800" y="2773338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14" name="Google Shape;1014;p18"/>
          <p:cNvSpPr txBox="1">
            <a:spLocks noGrp="1"/>
          </p:cNvSpPr>
          <p:nvPr>
            <p:ph type="subTitle" idx="3"/>
          </p:nvPr>
        </p:nvSpPr>
        <p:spPr>
          <a:xfrm>
            <a:off x="3403800" y="3359863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5" name="Google Shape;1015;p18"/>
          <p:cNvSpPr txBox="1">
            <a:spLocks noGrp="1"/>
          </p:cNvSpPr>
          <p:nvPr>
            <p:ph type="title" idx="4"/>
          </p:nvPr>
        </p:nvSpPr>
        <p:spPr>
          <a:xfrm>
            <a:off x="6087600" y="2773338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16" name="Google Shape;1016;p18"/>
          <p:cNvSpPr txBox="1">
            <a:spLocks noGrp="1"/>
          </p:cNvSpPr>
          <p:nvPr>
            <p:ph type="subTitle" idx="5"/>
          </p:nvPr>
        </p:nvSpPr>
        <p:spPr>
          <a:xfrm>
            <a:off x="6087600" y="3359863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7" name="Google Shape;1017;p18"/>
          <p:cNvSpPr txBox="1">
            <a:spLocks noGrp="1"/>
          </p:cNvSpPr>
          <p:nvPr>
            <p:ph type="title" idx="6"/>
          </p:nvPr>
        </p:nvSpPr>
        <p:spPr>
          <a:xfrm>
            <a:off x="720000" y="532925"/>
            <a:ext cx="7704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018" name="Google Shape;1018;p18"/>
          <p:cNvGrpSpPr/>
          <p:nvPr/>
        </p:nvGrpSpPr>
        <p:grpSpPr>
          <a:xfrm>
            <a:off x="-270954" y="43963"/>
            <a:ext cx="9776738" cy="5392488"/>
            <a:chOff x="-270954" y="43963"/>
            <a:chExt cx="9776738" cy="5392488"/>
          </a:xfrm>
        </p:grpSpPr>
        <p:sp>
          <p:nvSpPr>
            <p:cNvPr id="1019" name="Google Shape;1019;p18"/>
            <p:cNvSpPr/>
            <p:nvPr/>
          </p:nvSpPr>
          <p:spPr>
            <a:xfrm rot="-990535">
              <a:off x="7768488" y="3970403"/>
              <a:ext cx="1590166" cy="1266213"/>
            </a:xfrm>
            <a:custGeom>
              <a:avLst/>
              <a:gdLst/>
              <a:ahLst/>
              <a:cxnLst/>
              <a:rect l="l" t="t" r="r" b="b"/>
              <a:pathLst>
                <a:path w="26325" h="20962" extrusionOk="0">
                  <a:moveTo>
                    <a:pt x="20700" y="1"/>
                  </a:moveTo>
                  <a:cubicBezTo>
                    <a:pt x="20318" y="1"/>
                    <a:pt x="19931" y="106"/>
                    <a:pt x="19586" y="328"/>
                  </a:cubicBezTo>
                  <a:cubicBezTo>
                    <a:pt x="18622" y="947"/>
                    <a:pt x="18336" y="2233"/>
                    <a:pt x="18955" y="3197"/>
                  </a:cubicBezTo>
                  <a:cubicBezTo>
                    <a:pt x="21598" y="7293"/>
                    <a:pt x="20407" y="12770"/>
                    <a:pt x="16312" y="15401"/>
                  </a:cubicBezTo>
                  <a:cubicBezTo>
                    <a:pt x="14865" y="16328"/>
                    <a:pt x="13224" y="16807"/>
                    <a:pt x="11552" y="16807"/>
                  </a:cubicBezTo>
                  <a:cubicBezTo>
                    <a:pt x="10925" y="16807"/>
                    <a:pt x="10294" y="16740"/>
                    <a:pt x="9668" y="16604"/>
                  </a:cubicBezTo>
                  <a:cubicBezTo>
                    <a:pt x="7358" y="16104"/>
                    <a:pt x="5382" y="14734"/>
                    <a:pt x="4108" y="12758"/>
                  </a:cubicBezTo>
                  <a:cubicBezTo>
                    <a:pt x="3710" y="12139"/>
                    <a:pt x="3038" y="11800"/>
                    <a:pt x="2353" y="11800"/>
                  </a:cubicBezTo>
                  <a:cubicBezTo>
                    <a:pt x="1970" y="11800"/>
                    <a:pt x="1584" y="11905"/>
                    <a:pt x="1238" y="12127"/>
                  </a:cubicBezTo>
                  <a:cubicBezTo>
                    <a:pt x="274" y="12758"/>
                    <a:pt x="0" y="14044"/>
                    <a:pt x="619" y="15008"/>
                  </a:cubicBezTo>
                  <a:cubicBezTo>
                    <a:pt x="2489" y="17925"/>
                    <a:pt x="5394" y="19938"/>
                    <a:pt x="8775" y="20664"/>
                  </a:cubicBezTo>
                  <a:cubicBezTo>
                    <a:pt x="9704" y="20866"/>
                    <a:pt x="10632" y="20961"/>
                    <a:pt x="11561" y="20961"/>
                  </a:cubicBezTo>
                  <a:cubicBezTo>
                    <a:pt x="14026" y="20961"/>
                    <a:pt x="16443" y="20259"/>
                    <a:pt x="18562" y="18902"/>
                  </a:cubicBezTo>
                  <a:cubicBezTo>
                    <a:pt x="24587" y="15020"/>
                    <a:pt x="26325" y="6972"/>
                    <a:pt x="22455" y="959"/>
                  </a:cubicBezTo>
                  <a:cubicBezTo>
                    <a:pt x="22058" y="340"/>
                    <a:pt x="21386" y="1"/>
                    <a:pt x="207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20" name="Google Shape;1020;p18"/>
            <p:cNvGrpSpPr/>
            <p:nvPr/>
          </p:nvGrpSpPr>
          <p:grpSpPr>
            <a:xfrm rot="-6429243">
              <a:off x="110900" y="-10180"/>
              <a:ext cx="1045891" cy="1571008"/>
              <a:chOff x="2225863" y="2465300"/>
              <a:chExt cx="505700" cy="759600"/>
            </a:xfrm>
          </p:grpSpPr>
          <p:sp>
            <p:nvSpPr>
              <p:cNvPr id="1021" name="Google Shape;1021;p18"/>
              <p:cNvSpPr/>
              <p:nvPr/>
            </p:nvSpPr>
            <p:spPr>
              <a:xfrm>
                <a:off x="2225863" y="2465300"/>
                <a:ext cx="505700" cy="759600"/>
              </a:xfrm>
              <a:custGeom>
                <a:avLst/>
                <a:gdLst/>
                <a:ahLst/>
                <a:cxnLst/>
                <a:rect l="l" t="t" r="r" b="b"/>
                <a:pathLst>
                  <a:path w="20228" h="30384" extrusionOk="0">
                    <a:moveTo>
                      <a:pt x="19838" y="0"/>
                    </a:moveTo>
                    <a:cubicBezTo>
                      <a:pt x="19834" y="0"/>
                      <a:pt x="19829" y="4"/>
                      <a:pt x="19824" y="10"/>
                    </a:cubicBezTo>
                    <a:lnTo>
                      <a:pt x="0" y="4463"/>
                    </a:lnTo>
                    <a:lnTo>
                      <a:pt x="16252" y="30383"/>
                    </a:lnTo>
                    <a:cubicBezTo>
                      <a:pt x="16252" y="30383"/>
                      <a:pt x="20228" y="0"/>
                      <a:pt x="198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18"/>
              <p:cNvSpPr/>
              <p:nvPr/>
            </p:nvSpPr>
            <p:spPr>
              <a:xfrm>
                <a:off x="2666988" y="2475975"/>
                <a:ext cx="40800" cy="16997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6799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1512" y="6799"/>
                    </a:lnTo>
                    <a:cubicBezTo>
                      <a:pt x="1548" y="6477"/>
                      <a:pt x="1596" y="6156"/>
                      <a:pt x="1631" y="5834"/>
                    </a:cubicBez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18"/>
              <p:cNvSpPr/>
              <p:nvPr/>
            </p:nvSpPr>
            <p:spPr>
              <a:xfrm>
                <a:off x="2615788" y="2487575"/>
                <a:ext cx="73250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12562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2810" y="12561"/>
                    </a:lnTo>
                    <a:cubicBezTo>
                      <a:pt x="2846" y="12252"/>
                      <a:pt x="2894" y="11930"/>
                      <a:pt x="2929" y="11609"/>
                    </a:cubicBez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18"/>
              <p:cNvSpPr/>
              <p:nvPr/>
            </p:nvSpPr>
            <p:spPr>
              <a:xfrm>
                <a:off x="2564588" y="2498875"/>
                <a:ext cx="105100" cy="456350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18254" extrusionOk="0">
                    <a:moveTo>
                      <a:pt x="322" y="1"/>
                    </a:moveTo>
                    <a:lnTo>
                      <a:pt x="0" y="72"/>
                    </a:lnTo>
                    <a:lnTo>
                      <a:pt x="4084" y="18253"/>
                    </a:lnTo>
                    <a:cubicBezTo>
                      <a:pt x="4132" y="17944"/>
                      <a:pt x="4168" y="17634"/>
                      <a:pt x="4203" y="17312"/>
                    </a:cubicBez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18"/>
              <p:cNvSpPr/>
              <p:nvPr/>
            </p:nvSpPr>
            <p:spPr>
              <a:xfrm>
                <a:off x="2513388" y="2510500"/>
                <a:ext cx="136950" cy="597400"/>
              </a:xfrm>
              <a:custGeom>
                <a:avLst/>
                <a:gdLst/>
                <a:ahLst/>
                <a:cxnLst/>
                <a:rect l="l" t="t" r="r" b="b"/>
                <a:pathLst>
                  <a:path w="5478" h="23896" extrusionOk="0">
                    <a:moveTo>
                      <a:pt x="322" y="0"/>
                    </a:moveTo>
                    <a:lnTo>
                      <a:pt x="1" y="72"/>
                    </a:lnTo>
                    <a:lnTo>
                      <a:pt x="5358" y="23896"/>
                    </a:lnTo>
                    <a:cubicBezTo>
                      <a:pt x="5394" y="23586"/>
                      <a:pt x="5442" y="23277"/>
                      <a:pt x="5477" y="22955"/>
                    </a:cubicBez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18"/>
              <p:cNvSpPr/>
              <p:nvPr/>
            </p:nvSpPr>
            <p:spPr>
              <a:xfrm>
                <a:off x="2462188" y="2522100"/>
                <a:ext cx="163750" cy="692975"/>
              </a:xfrm>
              <a:custGeom>
                <a:avLst/>
                <a:gdLst/>
                <a:ahLst/>
                <a:cxnLst/>
                <a:rect l="l" t="t" r="r" b="b"/>
                <a:pathLst>
                  <a:path w="6550" h="27719" extrusionOk="0">
                    <a:moveTo>
                      <a:pt x="322" y="1"/>
                    </a:moveTo>
                    <a:lnTo>
                      <a:pt x="1" y="72"/>
                    </a:lnTo>
                    <a:lnTo>
                      <a:pt x="6037" y="26897"/>
                    </a:lnTo>
                    <a:lnTo>
                      <a:pt x="6549" y="27718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18"/>
              <p:cNvSpPr/>
              <p:nvPr/>
            </p:nvSpPr>
            <p:spPr>
              <a:xfrm>
                <a:off x="2410988" y="2533400"/>
                <a:ext cx="131300" cy="548025"/>
              </a:xfrm>
              <a:custGeom>
                <a:avLst/>
                <a:gdLst/>
                <a:ahLst/>
                <a:cxnLst/>
                <a:rect l="l" t="t" r="r" b="b"/>
                <a:pathLst>
                  <a:path w="5252" h="21921" extrusionOk="0">
                    <a:moveTo>
                      <a:pt x="322" y="1"/>
                    </a:moveTo>
                    <a:lnTo>
                      <a:pt x="1" y="72"/>
                    </a:lnTo>
                    <a:lnTo>
                      <a:pt x="4728" y="21099"/>
                    </a:lnTo>
                    <a:lnTo>
                      <a:pt x="5252" y="21920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18"/>
              <p:cNvSpPr/>
              <p:nvPr/>
            </p:nvSpPr>
            <p:spPr>
              <a:xfrm>
                <a:off x="2359788" y="2545025"/>
                <a:ext cx="98550" cy="402750"/>
              </a:xfrm>
              <a:custGeom>
                <a:avLst/>
                <a:gdLst/>
                <a:ahLst/>
                <a:cxnLst/>
                <a:rect l="l" t="t" r="r" b="b"/>
                <a:pathLst>
                  <a:path w="3942" h="16110" extrusionOk="0">
                    <a:moveTo>
                      <a:pt x="322" y="0"/>
                    </a:moveTo>
                    <a:lnTo>
                      <a:pt x="1" y="72"/>
                    </a:lnTo>
                    <a:lnTo>
                      <a:pt x="3430" y="15288"/>
                    </a:lnTo>
                    <a:lnTo>
                      <a:pt x="3942" y="16109"/>
                    </a:ln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18"/>
              <p:cNvSpPr/>
              <p:nvPr/>
            </p:nvSpPr>
            <p:spPr>
              <a:xfrm>
                <a:off x="2308613" y="2556625"/>
                <a:ext cx="65800" cy="257500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10300" extrusionOk="0">
                    <a:moveTo>
                      <a:pt x="322" y="1"/>
                    </a:moveTo>
                    <a:lnTo>
                      <a:pt x="0" y="72"/>
                    </a:lnTo>
                    <a:lnTo>
                      <a:pt x="2119" y="9478"/>
                    </a:lnTo>
                    <a:lnTo>
                      <a:pt x="2631" y="10300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18"/>
              <p:cNvSpPr/>
              <p:nvPr/>
            </p:nvSpPr>
            <p:spPr>
              <a:xfrm>
                <a:off x="2257713" y="2567950"/>
                <a:ext cx="33050" cy="11252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4501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810" y="3679"/>
                    </a:lnTo>
                    <a:lnTo>
                      <a:pt x="1322" y="4501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1" name="Google Shape;1031;p18"/>
            <p:cNvGrpSpPr/>
            <p:nvPr/>
          </p:nvGrpSpPr>
          <p:grpSpPr>
            <a:xfrm>
              <a:off x="8638228" y="64060"/>
              <a:ext cx="343823" cy="1830357"/>
              <a:chOff x="2277938" y="3169500"/>
              <a:chExt cx="76825" cy="409000"/>
            </a:xfrm>
          </p:grpSpPr>
          <p:sp>
            <p:nvSpPr>
              <p:cNvPr id="1032" name="Google Shape;1032;p18"/>
              <p:cNvSpPr/>
              <p:nvPr/>
            </p:nvSpPr>
            <p:spPr>
              <a:xfrm>
                <a:off x="2297288" y="3183800"/>
                <a:ext cx="57475" cy="57450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298" extrusionOk="0">
                    <a:moveTo>
                      <a:pt x="1144" y="0"/>
                    </a:moveTo>
                    <a:cubicBezTo>
                      <a:pt x="513" y="0"/>
                      <a:pt x="1" y="512"/>
                      <a:pt x="1" y="1143"/>
                    </a:cubicBezTo>
                    <a:cubicBezTo>
                      <a:pt x="1" y="1786"/>
                      <a:pt x="513" y="2298"/>
                      <a:pt x="1144" y="2298"/>
                    </a:cubicBezTo>
                    <a:cubicBezTo>
                      <a:pt x="1787" y="2298"/>
                      <a:pt x="2299" y="1786"/>
                      <a:pt x="2299" y="1143"/>
                    </a:cubicBezTo>
                    <a:cubicBezTo>
                      <a:pt x="2299" y="512"/>
                      <a:pt x="1787" y="0"/>
                      <a:pt x="11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18"/>
              <p:cNvSpPr/>
              <p:nvPr/>
            </p:nvSpPr>
            <p:spPr>
              <a:xfrm>
                <a:off x="2297288" y="3296000"/>
                <a:ext cx="574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311" extrusionOk="0">
                    <a:moveTo>
                      <a:pt x="1144" y="1"/>
                    </a:moveTo>
                    <a:cubicBezTo>
                      <a:pt x="513" y="1"/>
                      <a:pt x="1" y="513"/>
                      <a:pt x="1" y="1156"/>
                    </a:cubicBezTo>
                    <a:cubicBezTo>
                      <a:pt x="1" y="1787"/>
                      <a:pt x="513" y="2311"/>
                      <a:pt x="1144" y="2311"/>
                    </a:cubicBezTo>
                    <a:cubicBezTo>
                      <a:pt x="1787" y="2311"/>
                      <a:pt x="2299" y="1787"/>
                      <a:pt x="2299" y="1156"/>
                    </a:cubicBezTo>
                    <a:cubicBezTo>
                      <a:pt x="2299" y="513"/>
                      <a:pt x="1787" y="1"/>
                      <a:pt x="11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18"/>
              <p:cNvSpPr/>
              <p:nvPr/>
            </p:nvSpPr>
            <p:spPr>
              <a:xfrm>
                <a:off x="2297288" y="3408525"/>
                <a:ext cx="574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299" extrusionOk="0">
                    <a:moveTo>
                      <a:pt x="1144" y="0"/>
                    </a:moveTo>
                    <a:cubicBezTo>
                      <a:pt x="513" y="0"/>
                      <a:pt x="1" y="512"/>
                      <a:pt x="1" y="1143"/>
                    </a:cubicBezTo>
                    <a:cubicBezTo>
                      <a:pt x="1" y="1786"/>
                      <a:pt x="513" y="2298"/>
                      <a:pt x="1144" y="2298"/>
                    </a:cubicBezTo>
                    <a:cubicBezTo>
                      <a:pt x="1787" y="2298"/>
                      <a:pt x="2299" y="1786"/>
                      <a:pt x="2299" y="1143"/>
                    </a:cubicBezTo>
                    <a:cubicBezTo>
                      <a:pt x="2299" y="512"/>
                      <a:pt x="1787" y="0"/>
                      <a:pt x="11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18"/>
              <p:cNvSpPr/>
              <p:nvPr/>
            </p:nvSpPr>
            <p:spPr>
              <a:xfrm>
                <a:off x="2297288" y="3520725"/>
                <a:ext cx="574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311" extrusionOk="0">
                    <a:moveTo>
                      <a:pt x="1144" y="1"/>
                    </a:moveTo>
                    <a:cubicBezTo>
                      <a:pt x="513" y="1"/>
                      <a:pt x="1" y="513"/>
                      <a:pt x="1" y="1156"/>
                    </a:cubicBezTo>
                    <a:cubicBezTo>
                      <a:pt x="1" y="1787"/>
                      <a:pt x="513" y="2311"/>
                      <a:pt x="1144" y="2311"/>
                    </a:cubicBezTo>
                    <a:cubicBezTo>
                      <a:pt x="1787" y="2311"/>
                      <a:pt x="2299" y="1787"/>
                      <a:pt x="2299" y="1156"/>
                    </a:cubicBezTo>
                    <a:cubicBezTo>
                      <a:pt x="2299" y="513"/>
                      <a:pt x="1787" y="1"/>
                      <a:pt x="11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18"/>
              <p:cNvSpPr/>
              <p:nvPr/>
            </p:nvSpPr>
            <p:spPr>
              <a:xfrm>
                <a:off x="2277938" y="3169500"/>
                <a:ext cx="577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299" extrusionOk="0">
                    <a:moveTo>
                      <a:pt x="1156" y="1"/>
                    </a:moveTo>
                    <a:cubicBezTo>
                      <a:pt x="525" y="1"/>
                      <a:pt x="1" y="513"/>
                      <a:pt x="1" y="1144"/>
                    </a:cubicBezTo>
                    <a:cubicBezTo>
                      <a:pt x="1" y="1787"/>
                      <a:pt x="525" y="2298"/>
                      <a:pt x="1156" y="2298"/>
                    </a:cubicBezTo>
                    <a:cubicBezTo>
                      <a:pt x="1799" y="2298"/>
                      <a:pt x="2311" y="1787"/>
                      <a:pt x="2311" y="1144"/>
                    </a:cubicBezTo>
                    <a:cubicBezTo>
                      <a:pt x="2311" y="513"/>
                      <a:pt x="1799" y="1"/>
                      <a:pt x="11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18"/>
              <p:cNvSpPr/>
              <p:nvPr/>
            </p:nvSpPr>
            <p:spPr>
              <a:xfrm>
                <a:off x="2277938" y="3281725"/>
                <a:ext cx="577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311" extrusionOk="0">
                    <a:moveTo>
                      <a:pt x="1156" y="0"/>
                    </a:moveTo>
                    <a:cubicBezTo>
                      <a:pt x="525" y="0"/>
                      <a:pt x="1" y="512"/>
                      <a:pt x="1" y="1155"/>
                    </a:cubicBezTo>
                    <a:cubicBezTo>
                      <a:pt x="1" y="1786"/>
                      <a:pt x="525" y="2310"/>
                      <a:pt x="1156" y="2310"/>
                    </a:cubicBezTo>
                    <a:cubicBezTo>
                      <a:pt x="1799" y="2310"/>
                      <a:pt x="2311" y="1786"/>
                      <a:pt x="2311" y="1155"/>
                    </a:cubicBezTo>
                    <a:cubicBezTo>
                      <a:pt x="2311" y="512"/>
                      <a:pt x="1799" y="0"/>
                      <a:pt x="11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18"/>
              <p:cNvSpPr/>
              <p:nvPr/>
            </p:nvSpPr>
            <p:spPr>
              <a:xfrm>
                <a:off x="2277938" y="3394225"/>
                <a:ext cx="577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299" extrusionOk="0">
                    <a:moveTo>
                      <a:pt x="1156" y="1"/>
                    </a:moveTo>
                    <a:cubicBezTo>
                      <a:pt x="525" y="1"/>
                      <a:pt x="1" y="513"/>
                      <a:pt x="1" y="1144"/>
                    </a:cubicBezTo>
                    <a:cubicBezTo>
                      <a:pt x="1" y="1787"/>
                      <a:pt x="525" y="2299"/>
                      <a:pt x="1156" y="2299"/>
                    </a:cubicBezTo>
                    <a:cubicBezTo>
                      <a:pt x="1799" y="2299"/>
                      <a:pt x="2311" y="1787"/>
                      <a:pt x="2311" y="1144"/>
                    </a:cubicBezTo>
                    <a:cubicBezTo>
                      <a:pt x="2311" y="513"/>
                      <a:pt x="1799" y="1"/>
                      <a:pt x="11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18"/>
              <p:cNvSpPr/>
              <p:nvPr/>
            </p:nvSpPr>
            <p:spPr>
              <a:xfrm>
                <a:off x="2277938" y="3506450"/>
                <a:ext cx="577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311" extrusionOk="0">
                    <a:moveTo>
                      <a:pt x="1156" y="0"/>
                    </a:moveTo>
                    <a:cubicBezTo>
                      <a:pt x="525" y="0"/>
                      <a:pt x="1" y="512"/>
                      <a:pt x="1" y="1155"/>
                    </a:cubicBezTo>
                    <a:cubicBezTo>
                      <a:pt x="1" y="1786"/>
                      <a:pt x="525" y="2310"/>
                      <a:pt x="1156" y="2310"/>
                    </a:cubicBezTo>
                    <a:cubicBezTo>
                      <a:pt x="1799" y="2310"/>
                      <a:pt x="2311" y="1786"/>
                      <a:pt x="2311" y="1155"/>
                    </a:cubicBezTo>
                    <a:cubicBezTo>
                      <a:pt x="2311" y="512"/>
                      <a:pt x="1799" y="0"/>
                      <a:pt x="11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813408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1" name="Google Shape;1041;p19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042" name="Google Shape;1042;p19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19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19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19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19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19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19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19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19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19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19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19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19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19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19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19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19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19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19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19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19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19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19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19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19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19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19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19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19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19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19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19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19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19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19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19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19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19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19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19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19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19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19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5" name="Google Shape;1085;p19"/>
          <p:cNvSpPr txBox="1">
            <a:spLocks noGrp="1"/>
          </p:cNvSpPr>
          <p:nvPr>
            <p:ph type="title"/>
          </p:nvPr>
        </p:nvSpPr>
        <p:spPr>
          <a:xfrm>
            <a:off x="1467253" y="1528938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86" name="Google Shape;1086;p19"/>
          <p:cNvSpPr txBox="1">
            <a:spLocks noGrp="1"/>
          </p:cNvSpPr>
          <p:nvPr>
            <p:ph type="subTitle" idx="1"/>
          </p:nvPr>
        </p:nvSpPr>
        <p:spPr>
          <a:xfrm>
            <a:off x="1467253" y="1963063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7" name="Google Shape;1087;p19"/>
          <p:cNvSpPr txBox="1">
            <a:spLocks noGrp="1"/>
          </p:cNvSpPr>
          <p:nvPr>
            <p:ph type="title" idx="2"/>
          </p:nvPr>
        </p:nvSpPr>
        <p:spPr>
          <a:xfrm>
            <a:off x="4809628" y="2610925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88" name="Google Shape;1088;p19"/>
          <p:cNvSpPr txBox="1">
            <a:spLocks noGrp="1"/>
          </p:cNvSpPr>
          <p:nvPr>
            <p:ph type="subTitle" idx="3"/>
          </p:nvPr>
        </p:nvSpPr>
        <p:spPr>
          <a:xfrm>
            <a:off x="4809628" y="3045050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9" name="Google Shape;1089;p19"/>
          <p:cNvSpPr txBox="1">
            <a:spLocks noGrp="1"/>
          </p:cNvSpPr>
          <p:nvPr>
            <p:ph type="title" idx="4"/>
          </p:nvPr>
        </p:nvSpPr>
        <p:spPr>
          <a:xfrm>
            <a:off x="4809628" y="1528938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90" name="Google Shape;1090;p19"/>
          <p:cNvSpPr txBox="1">
            <a:spLocks noGrp="1"/>
          </p:cNvSpPr>
          <p:nvPr>
            <p:ph type="subTitle" idx="5"/>
          </p:nvPr>
        </p:nvSpPr>
        <p:spPr>
          <a:xfrm>
            <a:off x="4809628" y="1963063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1" name="Google Shape;1091;p19"/>
          <p:cNvSpPr txBox="1">
            <a:spLocks noGrp="1"/>
          </p:cNvSpPr>
          <p:nvPr>
            <p:ph type="title" idx="6"/>
          </p:nvPr>
        </p:nvSpPr>
        <p:spPr>
          <a:xfrm>
            <a:off x="1467253" y="2610925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92" name="Google Shape;1092;p19"/>
          <p:cNvSpPr txBox="1">
            <a:spLocks noGrp="1"/>
          </p:cNvSpPr>
          <p:nvPr>
            <p:ph type="subTitle" idx="7"/>
          </p:nvPr>
        </p:nvSpPr>
        <p:spPr>
          <a:xfrm>
            <a:off x="1467253" y="3045050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3" name="Google Shape;1093;p19"/>
          <p:cNvSpPr txBox="1">
            <a:spLocks noGrp="1"/>
          </p:cNvSpPr>
          <p:nvPr>
            <p:ph type="title" idx="8"/>
          </p:nvPr>
        </p:nvSpPr>
        <p:spPr>
          <a:xfrm>
            <a:off x="720000" y="532925"/>
            <a:ext cx="7704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94" name="Google Shape;1094;p19"/>
          <p:cNvSpPr/>
          <p:nvPr/>
        </p:nvSpPr>
        <p:spPr>
          <a:xfrm rot="5400000">
            <a:off x="8408150" y="3775400"/>
            <a:ext cx="1017600" cy="52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5" name="Google Shape;1095;p19"/>
          <p:cNvSpPr/>
          <p:nvPr/>
        </p:nvSpPr>
        <p:spPr>
          <a:xfrm>
            <a:off x="8252600" y="4104600"/>
            <a:ext cx="997800" cy="997800"/>
          </a:xfrm>
          <a:prstGeom prst="donut">
            <a:avLst>
              <a:gd name="adj" fmla="val 25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50286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7" name="Google Shape;1097;p20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098" name="Google Shape;1098;p20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0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0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0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0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0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0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0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20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0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0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0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0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0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0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0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0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0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0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0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0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0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0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0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0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0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0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0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0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0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0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0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0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0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0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0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0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0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0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0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0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0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0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1" name="Google Shape;1141;p20"/>
          <p:cNvSpPr txBox="1">
            <a:spLocks noGrp="1"/>
          </p:cNvSpPr>
          <p:nvPr>
            <p:ph type="title"/>
          </p:nvPr>
        </p:nvSpPr>
        <p:spPr>
          <a:xfrm>
            <a:off x="720000" y="2021880"/>
            <a:ext cx="2305500" cy="2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42" name="Google Shape;1142;p20"/>
          <p:cNvSpPr txBox="1">
            <a:spLocks noGrp="1"/>
          </p:cNvSpPr>
          <p:nvPr>
            <p:ph type="subTitle" idx="1"/>
          </p:nvPr>
        </p:nvSpPr>
        <p:spPr>
          <a:xfrm>
            <a:off x="720000" y="2307781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3" name="Google Shape;1143;p20"/>
          <p:cNvSpPr txBox="1">
            <a:spLocks noGrp="1"/>
          </p:cNvSpPr>
          <p:nvPr>
            <p:ph type="title" idx="2"/>
          </p:nvPr>
        </p:nvSpPr>
        <p:spPr>
          <a:xfrm>
            <a:off x="3377248" y="2021880"/>
            <a:ext cx="2305500" cy="2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44" name="Google Shape;1144;p20"/>
          <p:cNvSpPr txBox="1">
            <a:spLocks noGrp="1"/>
          </p:cNvSpPr>
          <p:nvPr>
            <p:ph type="subTitle" idx="3"/>
          </p:nvPr>
        </p:nvSpPr>
        <p:spPr>
          <a:xfrm>
            <a:off x="3377246" y="2307781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5" name="Google Shape;1145;p20"/>
          <p:cNvSpPr txBox="1">
            <a:spLocks noGrp="1"/>
          </p:cNvSpPr>
          <p:nvPr>
            <p:ph type="title" idx="4"/>
          </p:nvPr>
        </p:nvSpPr>
        <p:spPr>
          <a:xfrm>
            <a:off x="720000" y="3760087"/>
            <a:ext cx="2305500" cy="2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46" name="Google Shape;1146;p20"/>
          <p:cNvSpPr txBox="1">
            <a:spLocks noGrp="1"/>
          </p:cNvSpPr>
          <p:nvPr>
            <p:ph type="subTitle" idx="5"/>
          </p:nvPr>
        </p:nvSpPr>
        <p:spPr>
          <a:xfrm>
            <a:off x="720000" y="4045987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7" name="Google Shape;1147;p20"/>
          <p:cNvSpPr txBox="1">
            <a:spLocks noGrp="1"/>
          </p:cNvSpPr>
          <p:nvPr>
            <p:ph type="title" idx="6"/>
          </p:nvPr>
        </p:nvSpPr>
        <p:spPr>
          <a:xfrm>
            <a:off x="3377254" y="3760087"/>
            <a:ext cx="2389500" cy="2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48" name="Google Shape;1148;p20"/>
          <p:cNvSpPr txBox="1">
            <a:spLocks noGrp="1"/>
          </p:cNvSpPr>
          <p:nvPr>
            <p:ph type="subTitle" idx="7"/>
          </p:nvPr>
        </p:nvSpPr>
        <p:spPr>
          <a:xfrm>
            <a:off x="3377252" y="4045987"/>
            <a:ext cx="2389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9" name="Google Shape;1149;p20"/>
          <p:cNvSpPr txBox="1">
            <a:spLocks noGrp="1"/>
          </p:cNvSpPr>
          <p:nvPr>
            <p:ph type="title" idx="8"/>
          </p:nvPr>
        </p:nvSpPr>
        <p:spPr>
          <a:xfrm>
            <a:off x="6118549" y="2021880"/>
            <a:ext cx="2305500" cy="2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50" name="Google Shape;1150;p20"/>
          <p:cNvSpPr txBox="1">
            <a:spLocks noGrp="1"/>
          </p:cNvSpPr>
          <p:nvPr>
            <p:ph type="subTitle" idx="9"/>
          </p:nvPr>
        </p:nvSpPr>
        <p:spPr>
          <a:xfrm>
            <a:off x="6118550" y="2307781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1" name="Google Shape;1151;p20"/>
          <p:cNvSpPr txBox="1">
            <a:spLocks noGrp="1"/>
          </p:cNvSpPr>
          <p:nvPr>
            <p:ph type="title" idx="13"/>
          </p:nvPr>
        </p:nvSpPr>
        <p:spPr>
          <a:xfrm>
            <a:off x="6118549" y="3760087"/>
            <a:ext cx="2305500" cy="2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52" name="Google Shape;1152;p20"/>
          <p:cNvSpPr txBox="1">
            <a:spLocks noGrp="1"/>
          </p:cNvSpPr>
          <p:nvPr>
            <p:ph type="subTitle" idx="14"/>
          </p:nvPr>
        </p:nvSpPr>
        <p:spPr>
          <a:xfrm>
            <a:off x="6118545" y="4045987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3" name="Google Shape;1153;p20"/>
          <p:cNvSpPr txBox="1">
            <a:spLocks noGrp="1"/>
          </p:cNvSpPr>
          <p:nvPr>
            <p:ph type="title" idx="15"/>
          </p:nvPr>
        </p:nvSpPr>
        <p:spPr>
          <a:xfrm>
            <a:off x="720000" y="532925"/>
            <a:ext cx="7704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54" name="Google Shape;1154;p20"/>
          <p:cNvGrpSpPr/>
          <p:nvPr/>
        </p:nvGrpSpPr>
        <p:grpSpPr>
          <a:xfrm>
            <a:off x="-232040" y="-76088"/>
            <a:ext cx="9148756" cy="5226369"/>
            <a:chOff x="-232040" y="-76088"/>
            <a:chExt cx="9148756" cy="5226369"/>
          </a:xfrm>
        </p:grpSpPr>
        <p:grpSp>
          <p:nvGrpSpPr>
            <p:cNvPr id="1155" name="Google Shape;1155;p20"/>
            <p:cNvGrpSpPr/>
            <p:nvPr/>
          </p:nvGrpSpPr>
          <p:grpSpPr>
            <a:xfrm rot="-5400000">
              <a:off x="8470391" y="293648"/>
              <a:ext cx="399936" cy="492712"/>
              <a:chOff x="8908257" y="678472"/>
              <a:chExt cx="288846" cy="355852"/>
            </a:xfrm>
          </p:grpSpPr>
          <p:sp>
            <p:nvSpPr>
              <p:cNvPr id="1156" name="Google Shape;1156;p20"/>
              <p:cNvSpPr/>
              <p:nvPr/>
            </p:nvSpPr>
            <p:spPr>
              <a:xfrm rot="-5400000">
                <a:off x="8917627" y="669102"/>
                <a:ext cx="270105" cy="288846"/>
              </a:xfrm>
              <a:custGeom>
                <a:avLst/>
                <a:gdLst/>
                <a:ahLst/>
                <a:cxnLst/>
                <a:rect l="l" t="t" r="r" b="b"/>
                <a:pathLst>
                  <a:path w="7538" h="8061" extrusionOk="0">
                    <a:moveTo>
                      <a:pt x="1096" y="0"/>
                    </a:moveTo>
                    <a:lnTo>
                      <a:pt x="548" y="4025"/>
                    </a:lnTo>
                    <a:lnTo>
                      <a:pt x="1" y="8061"/>
                    </a:lnTo>
                    <a:lnTo>
                      <a:pt x="3775" y="6525"/>
                    </a:lnTo>
                    <a:lnTo>
                      <a:pt x="7537" y="4977"/>
                    </a:lnTo>
                    <a:lnTo>
                      <a:pt x="4323" y="2489"/>
                    </a:lnTo>
                    <a:lnTo>
                      <a:pt x="109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20"/>
              <p:cNvSpPr/>
              <p:nvPr/>
            </p:nvSpPr>
            <p:spPr>
              <a:xfrm rot="-5400000">
                <a:off x="8917627" y="754848"/>
                <a:ext cx="270105" cy="288846"/>
              </a:xfrm>
              <a:custGeom>
                <a:avLst/>
                <a:gdLst/>
                <a:ahLst/>
                <a:cxnLst/>
                <a:rect l="l" t="t" r="r" b="b"/>
                <a:pathLst>
                  <a:path w="7538" h="8061" extrusionOk="0">
                    <a:moveTo>
                      <a:pt x="1096" y="0"/>
                    </a:moveTo>
                    <a:lnTo>
                      <a:pt x="548" y="4025"/>
                    </a:lnTo>
                    <a:lnTo>
                      <a:pt x="1" y="8061"/>
                    </a:lnTo>
                    <a:lnTo>
                      <a:pt x="3763" y="6525"/>
                    </a:lnTo>
                    <a:lnTo>
                      <a:pt x="7537" y="4977"/>
                    </a:lnTo>
                    <a:lnTo>
                      <a:pt x="4311" y="2489"/>
                    </a:lnTo>
                    <a:lnTo>
                      <a:pt x="109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58" name="Google Shape;1158;p20"/>
            <p:cNvGrpSpPr/>
            <p:nvPr/>
          </p:nvGrpSpPr>
          <p:grpSpPr>
            <a:xfrm>
              <a:off x="-5" y="4622573"/>
              <a:ext cx="657480" cy="527708"/>
              <a:chOff x="5707045" y="2821600"/>
              <a:chExt cx="657480" cy="527708"/>
            </a:xfrm>
          </p:grpSpPr>
          <p:sp>
            <p:nvSpPr>
              <p:cNvPr id="1159" name="Google Shape;1159;p20"/>
              <p:cNvSpPr/>
              <p:nvPr/>
            </p:nvSpPr>
            <p:spPr>
              <a:xfrm>
                <a:off x="623640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20"/>
              <p:cNvSpPr/>
              <p:nvPr/>
            </p:nvSpPr>
            <p:spPr>
              <a:xfrm>
                <a:off x="597172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20"/>
              <p:cNvSpPr/>
              <p:nvPr/>
            </p:nvSpPr>
            <p:spPr>
              <a:xfrm>
                <a:off x="5707045" y="2821600"/>
                <a:ext cx="128986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7311" extrusionOk="0">
                    <a:moveTo>
                      <a:pt x="0" y="1"/>
                    </a:moveTo>
                    <a:lnTo>
                      <a:pt x="0" y="7311"/>
                    </a:lnTo>
                    <a:lnTo>
                      <a:pt x="1786" y="7311"/>
                    </a:lnTo>
                    <a:lnTo>
                      <a:pt x="17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2" name="Google Shape;1162;p20"/>
            <p:cNvGrpSpPr/>
            <p:nvPr/>
          </p:nvGrpSpPr>
          <p:grpSpPr>
            <a:xfrm>
              <a:off x="-232040" y="-76088"/>
              <a:ext cx="889503" cy="884747"/>
              <a:chOff x="4299638" y="1915175"/>
              <a:chExt cx="495600" cy="492950"/>
            </a:xfrm>
          </p:grpSpPr>
          <p:sp>
            <p:nvSpPr>
              <p:cNvPr id="1163" name="Google Shape;1163;p20"/>
              <p:cNvSpPr/>
              <p:nvPr/>
            </p:nvSpPr>
            <p:spPr>
              <a:xfrm>
                <a:off x="4432688" y="2009825"/>
                <a:ext cx="362550" cy="398300"/>
              </a:xfrm>
              <a:custGeom>
                <a:avLst/>
                <a:gdLst/>
                <a:ahLst/>
                <a:cxnLst/>
                <a:rect l="l" t="t" r="r" b="b"/>
                <a:pathLst>
                  <a:path w="14502" h="15932" extrusionOk="0">
                    <a:moveTo>
                      <a:pt x="0" y="1"/>
                    </a:moveTo>
                    <a:lnTo>
                      <a:pt x="0" y="15931"/>
                    </a:lnTo>
                    <a:lnTo>
                      <a:pt x="14502" y="15931"/>
                    </a:lnTo>
                    <a:lnTo>
                      <a:pt x="1450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20"/>
              <p:cNvSpPr/>
              <p:nvPr/>
            </p:nvSpPr>
            <p:spPr>
              <a:xfrm>
                <a:off x="4299638" y="1915175"/>
                <a:ext cx="410475" cy="410500"/>
              </a:xfrm>
              <a:custGeom>
                <a:avLst/>
                <a:gdLst/>
                <a:ahLst/>
                <a:cxnLst/>
                <a:rect l="l" t="t" r="r" b="b"/>
                <a:pathLst>
                  <a:path w="16419" h="16420" extrusionOk="0">
                    <a:moveTo>
                      <a:pt x="0" y="1"/>
                    </a:moveTo>
                    <a:lnTo>
                      <a:pt x="0" y="16419"/>
                    </a:lnTo>
                    <a:lnTo>
                      <a:pt x="16419" y="16419"/>
                    </a:lnTo>
                    <a:lnTo>
                      <a:pt x="1641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20"/>
              <p:cNvSpPr/>
              <p:nvPr/>
            </p:nvSpPr>
            <p:spPr>
              <a:xfrm>
                <a:off x="4404688" y="1979700"/>
                <a:ext cx="200350" cy="98325"/>
              </a:xfrm>
              <a:custGeom>
                <a:avLst/>
                <a:gdLst/>
                <a:ahLst/>
                <a:cxnLst/>
                <a:rect l="l" t="t" r="r" b="b"/>
                <a:pathLst>
                  <a:path w="8014" h="3933" extrusionOk="0">
                    <a:moveTo>
                      <a:pt x="4375" y="0"/>
                    </a:moveTo>
                    <a:cubicBezTo>
                      <a:pt x="4306" y="0"/>
                      <a:pt x="4236" y="24"/>
                      <a:pt x="4180" y="75"/>
                    </a:cubicBezTo>
                    <a:lnTo>
                      <a:pt x="144" y="3397"/>
                    </a:lnTo>
                    <a:cubicBezTo>
                      <a:pt x="13" y="3504"/>
                      <a:pt x="1" y="3694"/>
                      <a:pt x="108" y="3825"/>
                    </a:cubicBezTo>
                    <a:cubicBezTo>
                      <a:pt x="156" y="3897"/>
                      <a:pt x="251" y="3932"/>
                      <a:pt x="334" y="3932"/>
                    </a:cubicBezTo>
                    <a:cubicBezTo>
                      <a:pt x="394" y="3932"/>
                      <a:pt x="465" y="3909"/>
                      <a:pt x="525" y="3861"/>
                    </a:cubicBezTo>
                    <a:lnTo>
                      <a:pt x="4347" y="706"/>
                    </a:lnTo>
                    <a:lnTo>
                      <a:pt x="7478" y="3837"/>
                    </a:lnTo>
                    <a:cubicBezTo>
                      <a:pt x="7532" y="3897"/>
                      <a:pt x="7606" y="3926"/>
                      <a:pt x="7682" y="3926"/>
                    </a:cubicBezTo>
                    <a:cubicBezTo>
                      <a:pt x="7758" y="3926"/>
                      <a:pt x="7835" y="3897"/>
                      <a:pt x="7895" y="3837"/>
                    </a:cubicBezTo>
                    <a:cubicBezTo>
                      <a:pt x="8014" y="3730"/>
                      <a:pt x="8014" y="3540"/>
                      <a:pt x="7895" y="3420"/>
                    </a:cubicBezTo>
                    <a:lnTo>
                      <a:pt x="4585" y="87"/>
                    </a:lnTo>
                    <a:cubicBezTo>
                      <a:pt x="4528" y="30"/>
                      <a:pt x="4452" y="0"/>
                      <a:pt x="43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20"/>
              <p:cNvSpPr/>
              <p:nvPr/>
            </p:nvSpPr>
            <p:spPr>
              <a:xfrm>
                <a:off x="4404688" y="2076075"/>
                <a:ext cx="200350" cy="98250"/>
              </a:xfrm>
              <a:custGeom>
                <a:avLst/>
                <a:gdLst/>
                <a:ahLst/>
                <a:cxnLst/>
                <a:rect l="l" t="t" r="r" b="b"/>
                <a:pathLst>
                  <a:path w="8014" h="3930" extrusionOk="0">
                    <a:moveTo>
                      <a:pt x="4368" y="1"/>
                    </a:moveTo>
                    <a:cubicBezTo>
                      <a:pt x="4301" y="1"/>
                      <a:pt x="4234" y="22"/>
                      <a:pt x="4180" y="66"/>
                    </a:cubicBezTo>
                    <a:lnTo>
                      <a:pt x="144" y="3399"/>
                    </a:lnTo>
                    <a:cubicBezTo>
                      <a:pt x="13" y="3506"/>
                      <a:pt x="1" y="3685"/>
                      <a:pt x="108" y="3816"/>
                    </a:cubicBezTo>
                    <a:cubicBezTo>
                      <a:pt x="156" y="3887"/>
                      <a:pt x="251" y="3923"/>
                      <a:pt x="334" y="3923"/>
                    </a:cubicBezTo>
                    <a:cubicBezTo>
                      <a:pt x="394" y="3923"/>
                      <a:pt x="465" y="3899"/>
                      <a:pt x="525" y="3864"/>
                    </a:cubicBezTo>
                    <a:lnTo>
                      <a:pt x="4347" y="697"/>
                    </a:lnTo>
                    <a:lnTo>
                      <a:pt x="7478" y="3840"/>
                    </a:lnTo>
                    <a:cubicBezTo>
                      <a:pt x="7532" y="3899"/>
                      <a:pt x="7606" y="3929"/>
                      <a:pt x="7682" y="3929"/>
                    </a:cubicBezTo>
                    <a:cubicBezTo>
                      <a:pt x="7758" y="3929"/>
                      <a:pt x="7835" y="3899"/>
                      <a:pt x="7895" y="3840"/>
                    </a:cubicBezTo>
                    <a:cubicBezTo>
                      <a:pt x="8014" y="3721"/>
                      <a:pt x="8014" y="3530"/>
                      <a:pt x="7895" y="3423"/>
                    </a:cubicBezTo>
                    <a:lnTo>
                      <a:pt x="4585" y="89"/>
                    </a:lnTo>
                    <a:cubicBezTo>
                      <a:pt x="4527" y="31"/>
                      <a:pt x="4447" y="1"/>
                      <a:pt x="43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20"/>
              <p:cNvSpPr/>
              <p:nvPr/>
            </p:nvSpPr>
            <p:spPr>
              <a:xfrm>
                <a:off x="4404688" y="2172275"/>
                <a:ext cx="200350" cy="98325"/>
              </a:xfrm>
              <a:custGeom>
                <a:avLst/>
                <a:gdLst/>
                <a:ahLst/>
                <a:cxnLst/>
                <a:rect l="l" t="t" r="r" b="b"/>
                <a:pathLst>
                  <a:path w="8014" h="3933" extrusionOk="0">
                    <a:moveTo>
                      <a:pt x="4375" y="0"/>
                    </a:moveTo>
                    <a:cubicBezTo>
                      <a:pt x="4306" y="0"/>
                      <a:pt x="4236" y="25"/>
                      <a:pt x="4180" y="75"/>
                    </a:cubicBezTo>
                    <a:lnTo>
                      <a:pt x="144" y="3397"/>
                    </a:lnTo>
                    <a:cubicBezTo>
                      <a:pt x="13" y="3504"/>
                      <a:pt x="1" y="3695"/>
                      <a:pt x="108" y="3826"/>
                    </a:cubicBezTo>
                    <a:cubicBezTo>
                      <a:pt x="156" y="3897"/>
                      <a:pt x="251" y="3933"/>
                      <a:pt x="334" y="3933"/>
                    </a:cubicBezTo>
                    <a:cubicBezTo>
                      <a:pt x="394" y="3933"/>
                      <a:pt x="465" y="3909"/>
                      <a:pt x="525" y="3861"/>
                    </a:cubicBezTo>
                    <a:lnTo>
                      <a:pt x="4347" y="706"/>
                    </a:lnTo>
                    <a:lnTo>
                      <a:pt x="7478" y="3838"/>
                    </a:lnTo>
                    <a:cubicBezTo>
                      <a:pt x="7532" y="3897"/>
                      <a:pt x="7606" y="3927"/>
                      <a:pt x="7682" y="3927"/>
                    </a:cubicBezTo>
                    <a:cubicBezTo>
                      <a:pt x="7758" y="3927"/>
                      <a:pt x="7835" y="3897"/>
                      <a:pt x="7895" y="3838"/>
                    </a:cubicBezTo>
                    <a:cubicBezTo>
                      <a:pt x="8014" y="3730"/>
                      <a:pt x="8014" y="3540"/>
                      <a:pt x="7895" y="3421"/>
                    </a:cubicBezTo>
                    <a:lnTo>
                      <a:pt x="4585" y="87"/>
                    </a:lnTo>
                    <a:cubicBezTo>
                      <a:pt x="4528" y="31"/>
                      <a:pt x="4452" y="0"/>
                      <a:pt x="43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503106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1" name="Google Shape;1251;p22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252" name="Google Shape;1252;p22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2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22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22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22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22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2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2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2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22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2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2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2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2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2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2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2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2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2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2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2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2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2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2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22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22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2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2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2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2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2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2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22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22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2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2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2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2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2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2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2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2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2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5" name="Google Shape;1295;p22"/>
          <p:cNvSpPr txBox="1">
            <a:spLocks noGrp="1"/>
          </p:cNvSpPr>
          <p:nvPr>
            <p:ph type="ctrTitle"/>
          </p:nvPr>
        </p:nvSpPr>
        <p:spPr>
          <a:xfrm>
            <a:off x="2429950" y="593625"/>
            <a:ext cx="4284000" cy="9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96" name="Google Shape;1296;p22"/>
          <p:cNvSpPr txBox="1">
            <a:spLocks noGrp="1"/>
          </p:cNvSpPr>
          <p:nvPr>
            <p:ph type="subTitle" idx="1"/>
          </p:nvPr>
        </p:nvSpPr>
        <p:spPr>
          <a:xfrm>
            <a:off x="2425075" y="1628350"/>
            <a:ext cx="4293900" cy="14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97" name="Google Shape;1297;p22"/>
          <p:cNvSpPr txBox="1"/>
          <p:nvPr/>
        </p:nvSpPr>
        <p:spPr>
          <a:xfrm>
            <a:off x="2176300" y="3987900"/>
            <a:ext cx="4791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CREDITS: </a:t>
            </a:r>
            <a:r>
              <a:rPr lang="en"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This presentation template was created by </a:t>
            </a:r>
            <a:r>
              <a:rPr lang="en" sz="1200">
                <a:solidFill>
                  <a:schemeClr val="dk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200">
                <a:solidFill>
                  <a:schemeClr val="dk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 and infographics &amp; images by </a:t>
            </a:r>
            <a:r>
              <a:rPr lang="en" sz="1200">
                <a:solidFill>
                  <a:schemeClr val="dk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2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98" name="Google Shape;1298;p22"/>
          <p:cNvSpPr/>
          <p:nvPr/>
        </p:nvSpPr>
        <p:spPr>
          <a:xfrm>
            <a:off x="8331600" y="1264450"/>
            <a:ext cx="812400" cy="1992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9" name="Google Shape;1299;p22"/>
          <p:cNvGrpSpPr/>
          <p:nvPr/>
        </p:nvGrpSpPr>
        <p:grpSpPr>
          <a:xfrm rot="5400000">
            <a:off x="7613635" y="295644"/>
            <a:ext cx="1529363" cy="1531346"/>
            <a:chOff x="5623313" y="1574950"/>
            <a:chExt cx="720650" cy="721550"/>
          </a:xfrm>
        </p:grpSpPr>
        <p:sp>
          <p:nvSpPr>
            <p:cNvPr id="1300" name="Google Shape;1300;p22"/>
            <p:cNvSpPr/>
            <p:nvPr/>
          </p:nvSpPr>
          <p:spPr>
            <a:xfrm>
              <a:off x="5967688" y="1574950"/>
              <a:ext cx="309300" cy="150650"/>
            </a:xfrm>
            <a:custGeom>
              <a:avLst/>
              <a:gdLst/>
              <a:ahLst/>
              <a:cxnLst/>
              <a:rect l="l" t="t" r="r" b="b"/>
              <a:pathLst>
                <a:path w="12372" h="6026" extrusionOk="0">
                  <a:moveTo>
                    <a:pt x="644" y="1"/>
                  </a:moveTo>
                  <a:cubicBezTo>
                    <a:pt x="429" y="1"/>
                    <a:pt x="215" y="13"/>
                    <a:pt x="1" y="25"/>
                  </a:cubicBezTo>
                  <a:lnTo>
                    <a:pt x="12371" y="6025"/>
                  </a:lnTo>
                  <a:cubicBezTo>
                    <a:pt x="11990" y="5490"/>
                    <a:pt x="11585" y="5002"/>
                    <a:pt x="11145" y="4525"/>
                  </a:cubicBezTo>
                  <a:lnTo>
                    <a:pt x="1941" y="60"/>
                  </a:lnTo>
                  <a:cubicBezTo>
                    <a:pt x="1513" y="25"/>
                    <a:pt x="1084" y="1"/>
                    <a:pt x="6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22"/>
            <p:cNvSpPr/>
            <p:nvPr/>
          </p:nvSpPr>
          <p:spPr>
            <a:xfrm>
              <a:off x="5859638" y="1588050"/>
              <a:ext cx="467350" cy="235775"/>
            </a:xfrm>
            <a:custGeom>
              <a:avLst/>
              <a:gdLst/>
              <a:ahLst/>
              <a:cxnLst/>
              <a:rect l="l" t="t" r="r" b="b"/>
              <a:pathLst>
                <a:path w="18694" h="9431" extrusionOk="0">
                  <a:moveTo>
                    <a:pt x="1108" y="1"/>
                  </a:moveTo>
                  <a:cubicBezTo>
                    <a:pt x="739" y="108"/>
                    <a:pt x="358" y="227"/>
                    <a:pt x="1" y="358"/>
                  </a:cubicBezTo>
                  <a:lnTo>
                    <a:pt x="18693" y="9431"/>
                  </a:lnTo>
                  <a:cubicBezTo>
                    <a:pt x="18574" y="9061"/>
                    <a:pt x="18432" y="8692"/>
                    <a:pt x="18289" y="8335"/>
                  </a:cubicBezTo>
                  <a:lnTo>
                    <a:pt x="11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22"/>
            <p:cNvSpPr/>
            <p:nvPr/>
          </p:nvSpPr>
          <p:spPr>
            <a:xfrm>
              <a:off x="5784938" y="1622300"/>
              <a:ext cx="558425" cy="283675"/>
            </a:xfrm>
            <a:custGeom>
              <a:avLst/>
              <a:gdLst/>
              <a:ahLst/>
              <a:cxnLst/>
              <a:rect l="l" t="t" r="r" b="b"/>
              <a:pathLst>
                <a:path w="22337" h="11347" extrusionOk="0">
                  <a:moveTo>
                    <a:pt x="810" y="0"/>
                  </a:moveTo>
                  <a:cubicBezTo>
                    <a:pt x="536" y="155"/>
                    <a:pt x="262" y="321"/>
                    <a:pt x="0" y="500"/>
                  </a:cubicBezTo>
                  <a:lnTo>
                    <a:pt x="22336" y="11347"/>
                  </a:lnTo>
                  <a:cubicBezTo>
                    <a:pt x="22313" y="11025"/>
                    <a:pt x="22277" y="10704"/>
                    <a:pt x="22229" y="10394"/>
                  </a:cubicBezTo>
                  <a:lnTo>
                    <a:pt x="8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22"/>
            <p:cNvSpPr/>
            <p:nvPr/>
          </p:nvSpPr>
          <p:spPr>
            <a:xfrm>
              <a:off x="5728088" y="1666650"/>
              <a:ext cx="615875" cy="312550"/>
            </a:xfrm>
            <a:custGeom>
              <a:avLst/>
              <a:gdLst/>
              <a:ahLst/>
              <a:cxnLst/>
              <a:rect l="l" t="t" r="r" b="b"/>
              <a:pathLst>
                <a:path w="24635" h="12502" extrusionOk="0">
                  <a:moveTo>
                    <a:pt x="631" y="0"/>
                  </a:moveTo>
                  <a:cubicBezTo>
                    <a:pt x="417" y="191"/>
                    <a:pt x="203" y="381"/>
                    <a:pt x="0" y="583"/>
                  </a:cubicBezTo>
                  <a:lnTo>
                    <a:pt x="24563" y="12502"/>
                  </a:lnTo>
                  <a:cubicBezTo>
                    <a:pt x="24598" y="12216"/>
                    <a:pt x="24622" y="11942"/>
                    <a:pt x="24634" y="11644"/>
                  </a:cubicBezTo>
                  <a:lnTo>
                    <a:pt x="6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22"/>
            <p:cNvSpPr/>
            <p:nvPr/>
          </p:nvSpPr>
          <p:spPr>
            <a:xfrm>
              <a:off x="5684613" y="1717825"/>
              <a:ext cx="648625" cy="328350"/>
            </a:xfrm>
            <a:custGeom>
              <a:avLst/>
              <a:gdLst/>
              <a:ahLst/>
              <a:cxnLst/>
              <a:rect l="l" t="t" r="r" b="b"/>
              <a:pathLst>
                <a:path w="25945" h="13134" extrusionOk="0">
                  <a:moveTo>
                    <a:pt x="477" y="1"/>
                  </a:moveTo>
                  <a:cubicBezTo>
                    <a:pt x="310" y="215"/>
                    <a:pt x="156" y="430"/>
                    <a:pt x="1" y="656"/>
                  </a:cubicBezTo>
                  <a:lnTo>
                    <a:pt x="25718" y="13133"/>
                  </a:lnTo>
                  <a:cubicBezTo>
                    <a:pt x="25802" y="12883"/>
                    <a:pt x="25873" y="12622"/>
                    <a:pt x="25945" y="12360"/>
                  </a:cubicBezTo>
                  <a:lnTo>
                    <a:pt x="4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22"/>
            <p:cNvSpPr/>
            <p:nvPr/>
          </p:nvSpPr>
          <p:spPr>
            <a:xfrm>
              <a:off x="5652463" y="1774675"/>
              <a:ext cx="657850" cy="333125"/>
            </a:xfrm>
            <a:custGeom>
              <a:avLst/>
              <a:gdLst/>
              <a:ahLst/>
              <a:cxnLst/>
              <a:rect l="l" t="t" r="r" b="b"/>
              <a:pathLst>
                <a:path w="26314" h="13325" extrusionOk="0">
                  <a:moveTo>
                    <a:pt x="346" y="1"/>
                  </a:moveTo>
                  <a:cubicBezTo>
                    <a:pt x="227" y="239"/>
                    <a:pt x="108" y="477"/>
                    <a:pt x="1" y="727"/>
                  </a:cubicBezTo>
                  <a:lnTo>
                    <a:pt x="25957" y="13324"/>
                  </a:lnTo>
                  <a:cubicBezTo>
                    <a:pt x="26088" y="13086"/>
                    <a:pt x="26207" y="12848"/>
                    <a:pt x="26314" y="12598"/>
                  </a:cubicBezTo>
                  <a:lnTo>
                    <a:pt x="3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22"/>
            <p:cNvSpPr/>
            <p:nvPr/>
          </p:nvSpPr>
          <p:spPr>
            <a:xfrm>
              <a:off x="5631938" y="1836900"/>
              <a:ext cx="644450" cy="326550"/>
            </a:xfrm>
            <a:custGeom>
              <a:avLst/>
              <a:gdLst/>
              <a:ahLst/>
              <a:cxnLst/>
              <a:rect l="l" t="t" r="r" b="b"/>
              <a:pathLst>
                <a:path w="25778" h="13062" extrusionOk="0">
                  <a:moveTo>
                    <a:pt x="203" y="0"/>
                  </a:moveTo>
                  <a:cubicBezTo>
                    <a:pt x="119" y="262"/>
                    <a:pt x="60" y="536"/>
                    <a:pt x="0" y="798"/>
                  </a:cubicBezTo>
                  <a:lnTo>
                    <a:pt x="25277" y="13062"/>
                  </a:lnTo>
                  <a:cubicBezTo>
                    <a:pt x="25444" y="12859"/>
                    <a:pt x="25611" y="12633"/>
                    <a:pt x="25777" y="12419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2"/>
            <p:cNvSpPr/>
            <p:nvPr/>
          </p:nvSpPr>
          <p:spPr>
            <a:xfrm>
              <a:off x="5623313" y="1905050"/>
              <a:ext cx="607225" cy="308700"/>
            </a:xfrm>
            <a:custGeom>
              <a:avLst/>
              <a:gdLst/>
              <a:ahLst/>
              <a:cxnLst/>
              <a:rect l="l" t="t" r="r" b="b"/>
              <a:pathLst>
                <a:path w="24289" h="12348" extrusionOk="0">
                  <a:moveTo>
                    <a:pt x="48" y="1"/>
                  </a:moveTo>
                  <a:cubicBezTo>
                    <a:pt x="24" y="287"/>
                    <a:pt x="12" y="584"/>
                    <a:pt x="0" y="870"/>
                  </a:cubicBezTo>
                  <a:lnTo>
                    <a:pt x="23634" y="12348"/>
                  </a:lnTo>
                  <a:cubicBezTo>
                    <a:pt x="23860" y="12157"/>
                    <a:pt x="24075" y="11967"/>
                    <a:pt x="24289" y="11764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2"/>
            <p:cNvSpPr/>
            <p:nvPr/>
          </p:nvSpPr>
          <p:spPr>
            <a:xfrm>
              <a:off x="5625688" y="1979775"/>
              <a:ext cx="545325" cy="276550"/>
            </a:xfrm>
            <a:custGeom>
              <a:avLst/>
              <a:gdLst/>
              <a:ahLst/>
              <a:cxnLst/>
              <a:rect l="l" t="t" r="r" b="b"/>
              <a:pathLst>
                <a:path w="21813" h="11062" extrusionOk="0">
                  <a:moveTo>
                    <a:pt x="0" y="0"/>
                  </a:moveTo>
                  <a:cubicBezTo>
                    <a:pt x="48" y="322"/>
                    <a:pt x="96" y="643"/>
                    <a:pt x="155" y="965"/>
                  </a:cubicBezTo>
                  <a:lnTo>
                    <a:pt x="20955" y="11061"/>
                  </a:lnTo>
                  <a:cubicBezTo>
                    <a:pt x="21253" y="10906"/>
                    <a:pt x="21539" y="10752"/>
                    <a:pt x="21813" y="1058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22"/>
            <p:cNvSpPr/>
            <p:nvPr/>
          </p:nvSpPr>
          <p:spPr>
            <a:xfrm>
              <a:off x="5646513" y="2064000"/>
              <a:ext cx="445625" cy="224175"/>
            </a:xfrm>
            <a:custGeom>
              <a:avLst/>
              <a:gdLst/>
              <a:ahLst/>
              <a:cxnLst/>
              <a:rect l="l" t="t" r="r" b="b"/>
              <a:pathLst>
                <a:path w="17825" h="8967" extrusionOk="0">
                  <a:moveTo>
                    <a:pt x="1" y="1"/>
                  </a:moveTo>
                  <a:lnTo>
                    <a:pt x="1" y="1"/>
                  </a:lnTo>
                  <a:cubicBezTo>
                    <a:pt x="144" y="382"/>
                    <a:pt x="310" y="763"/>
                    <a:pt x="477" y="1120"/>
                  </a:cubicBezTo>
                  <a:lnTo>
                    <a:pt x="16634" y="8966"/>
                  </a:lnTo>
                  <a:cubicBezTo>
                    <a:pt x="17039" y="8871"/>
                    <a:pt x="17432" y="8764"/>
                    <a:pt x="17824" y="864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2"/>
            <p:cNvSpPr/>
            <p:nvPr/>
          </p:nvSpPr>
          <p:spPr>
            <a:xfrm>
              <a:off x="5707238" y="2167600"/>
              <a:ext cx="265550" cy="128900"/>
            </a:xfrm>
            <a:custGeom>
              <a:avLst/>
              <a:gdLst/>
              <a:ahLst/>
              <a:cxnLst/>
              <a:rect l="l" t="t" r="r" b="b"/>
              <a:pathLst>
                <a:path w="10622" h="5156" extrusionOk="0">
                  <a:moveTo>
                    <a:pt x="1" y="0"/>
                  </a:moveTo>
                  <a:lnTo>
                    <a:pt x="1" y="0"/>
                  </a:lnTo>
                  <a:cubicBezTo>
                    <a:pt x="525" y="619"/>
                    <a:pt x="1096" y="1191"/>
                    <a:pt x="1715" y="1727"/>
                  </a:cubicBezTo>
                  <a:lnTo>
                    <a:pt x="8228" y="4882"/>
                  </a:lnTo>
                  <a:cubicBezTo>
                    <a:pt x="9014" y="5037"/>
                    <a:pt x="9811" y="5132"/>
                    <a:pt x="10621" y="515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1" name="Google Shape;1311;p22"/>
          <p:cNvSpPr/>
          <p:nvPr/>
        </p:nvSpPr>
        <p:spPr>
          <a:xfrm>
            <a:off x="8046918" y="4024460"/>
            <a:ext cx="845459" cy="1015105"/>
          </a:xfrm>
          <a:custGeom>
            <a:avLst/>
            <a:gdLst/>
            <a:ahLst/>
            <a:cxnLst/>
            <a:rect l="l" t="t" r="r" b="b"/>
            <a:pathLst>
              <a:path w="16765" h="21444" extrusionOk="0">
                <a:moveTo>
                  <a:pt x="16372" y="1"/>
                </a:moveTo>
                <a:cubicBezTo>
                  <a:pt x="6478" y="1929"/>
                  <a:pt x="1" y="11550"/>
                  <a:pt x="1930" y="21444"/>
                </a:cubicBezTo>
                <a:lnTo>
                  <a:pt x="3966" y="21039"/>
                </a:lnTo>
                <a:cubicBezTo>
                  <a:pt x="2263" y="12276"/>
                  <a:pt x="8002" y="3751"/>
                  <a:pt x="16765" y="2049"/>
                </a:cubicBezTo>
                <a:lnTo>
                  <a:pt x="1637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16237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7" name="Google Shape;1387;p24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388" name="Google Shape;1388;p24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24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4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4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4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4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4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4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4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4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4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24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24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4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4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4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4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4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4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4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4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4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4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4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4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4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4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4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4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4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4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4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4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4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24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24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24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24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24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24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24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4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4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1" name="Google Shape;1431;p24"/>
          <p:cNvSpPr txBox="1">
            <a:spLocks noGrp="1"/>
          </p:cNvSpPr>
          <p:nvPr>
            <p:ph type="title"/>
          </p:nvPr>
        </p:nvSpPr>
        <p:spPr>
          <a:xfrm>
            <a:off x="311700" y="540000"/>
            <a:ext cx="85206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432" name="Google Shape;1432;p24"/>
          <p:cNvGrpSpPr/>
          <p:nvPr/>
        </p:nvGrpSpPr>
        <p:grpSpPr>
          <a:xfrm>
            <a:off x="7069188" y="4283813"/>
            <a:ext cx="1354800" cy="959394"/>
            <a:chOff x="194863" y="3229838"/>
            <a:chExt cx="1354800" cy="959394"/>
          </a:xfrm>
        </p:grpSpPr>
        <p:sp>
          <p:nvSpPr>
            <p:cNvPr id="1433" name="Google Shape;1433;p24"/>
            <p:cNvSpPr/>
            <p:nvPr/>
          </p:nvSpPr>
          <p:spPr>
            <a:xfrm>
              <a:off x="194863" y="3229850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24"/>
            <p:cNvSpPr/>
            <p:nvPr/>
          </p:nvSpPr>
          <p:spPr>
            <a:xfrm>
              <a:off x="194863" y="3625841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24"/>
            <p:cNvSpPr/>
            <p:nvPr/>
          </p:nvSpPr>
          <p:spPr>
            <a:xfrm>
              <a:off x="194863" y="4021831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4"/>
            <p:cNvSpPr/>
            <p:nvPr/>
          </p:nvSpPr>
          <p:spPr>
            <a:xfrm>
              <a:off x="788563" y="3229838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4"/>
            <p:cNvSpPr/>
            <p:nvPr/>
          </p:nvSpPr>
          <p:spPr>
            <a:xfrm>
              <a:off x="788563" y="3625828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4"/>
            <p:cNvSpPr/>
            <p:nvPr/>
          </p:nvSpPr>
          <p:spPr>
            <a:xfrm>
              <a:off x="788563" y="4021819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4"/>
            <p:cNvSpPr/>
            <p:nvPr/>
          </p:nvSpPr>
          <p:spPr>
            <a:xfrm>
              <a:off x="1382263" y="3229838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4"/>
            <p:cNvSpPr/>
            <p:nvPr/>
          </p:nvSpPr>
          <p:spPr>
            <a:xfrm>
              <a:off x="1382263" y="3625828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4"/>
            <p:cNvSpPr/>
            <p:nvPr/>
          </p:nvSpPr>
          <p:spPr>
            <a:xfrm>
              <a:off x="1382263" y="4021819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2" name="Google Shape;1442;p24"/>
          <p:cNvGrpSpPr/>
          <p:nvPr/>
        </p:nvGrpSpPr>
        <p:grpSpPr>
          <a:xfrm>
            <a:off x="8581972" y="2816525"/>
            <a:ext cx="604025" cy="484792"/>
            <a:chOff x="8581972" y="2816525"/>
            <a:chExt cx="604025" cy="484792"/>
          </a:xfrm>
        </p:grpSpPr>
        <p:sp>
          <p:nvSpPr>
            <p:cNvPr id="1443" name="Google Shape;1443;p24"/>
            <p:cNvSpPr/>
            <p:nvPr/>
          </p:nvSpPr>
          <p:spPr>
            <a:xfrm>
              <a:off x="9068297" y="2816525"/>
              <a:ext cx="117700" cy="484792"/>
            </a:xfrm>
            <a:custGeom>
              <a:avLst/>
              <a:gdLst/>
              <a:ahLst/>
              <a:cxnLst/>
              <a:rect l="l" t="t" r="r" b="b"/>
              <a:pathLst>
                <a:path w="1775" h="7311" extrusionOk="0">
                  <a:moveTo>
                    <a:pt x="1" y="1"/>
                  </a:moveTo>
                  <a:lnTo>
                    <a:pt x="1" y="7311"/>
                  </a:lnTo>
                  <a:lnTo>
                    <a:pt x="1775" y="7311"/>
                  </a:lnTo>
                  <a:lnTo>
                    <a:pt x="1775" y="1"/>
                  </a:lnTo>
                  <a:close/>
                </a:path>
              </a:pathLst>
            </a:custGeom>
            <a:solidFill>
              <a:srgbClr val="E87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24"/>
            <p:cNvSpPr/>
            <p:nvPr/>
          </p:nvSpPr>
          <p:spPr>
            <a:xfrm>
              <a:off x="8825135" y="2816525"/>
              <a:ext cx="117700" cy="484792"/>
            </a:xfrm>
            <a:custGeom>
              <a:avLst/>
              <a:gdLst/>
              <a:ahLst/>
              <a:cxnLst/>
              <a:rect l="l" t="t" r="r" b="b"/>
              <a:pathLst>
                <a:path w="1775" h="7311" extrusionOk="0">
                  <a:moveTo>
                    <a:pt x="1" y="1"/>
                  </a:moveTo>
                  <a:lnTo>
                    <a:pt x="1" y="7311"/>
                  </a:lnTo>
                  <a:lnTo>
                    <a:pt x="1775" y="7311"/>
                  </a:lnTo>
                  <a:lnTo>
                    <a:pt x="1775" y="1"/>
                  </a:lnTo>
                  <a:close/>
                </a:path>
              </a:pathLst>
            </a:custGeom>
            <a:solidFill>
              <a:srgbClr val="E87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24"/>
            <p:cNvSpPr/>
            <p:nvPr/>
          </p:nvSpPr>
          <p:spPr>
            <a:xfrm>
              <a:off x="8581972" y="2816525"/>
              <a:ext cx="118496" cy="484792"/>
            </a:xfrm>
            <a:custGeom>
              <a:avLst/>
              <a:gdLst/>
              <a:ahLst/>
              <a:cxnLst/>
              <a:rect l="l" t="t" r="r" b="b"/>
              <a:pathLst>
                <a:path w="1787" h="7311" extrusionOk="0">
                  <a:moveTo>
                    <a:pt x="0" y="1"/>
                  </a:moveTo>
                  <a:lnTo>
                    <a:pt x="0" y="7311"/>
                  </a:lnTo>
                  <a:lnTo>
                    <a:pt x="1786" y="7311"/>
                  </a:lnTo>
                  <a:lnTo>
                    <a:pt x="1786" y="1"/>
                  </a:lnTo>
                  <a:close/>
                </a:path>
              </a:pathLst>
            </a:custGeom>
            <a:solidFill>
              <a:srgbClr val="E87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9902603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7" name="Google Shape;1447;p25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448" name="Google Shape;1448;p25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25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25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25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25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25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25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25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25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25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25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25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25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25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25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25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25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25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25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25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25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25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25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25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25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25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25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5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5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5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25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25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25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25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25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25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25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25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25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25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25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25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25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1" name="Google Shape;1491;p25"/>
          <p:cNvSpPr txBox="1">
            <a:spLocks noGrp="1"/>
          </p:cNvSpPr>
          <p:nvPr>
            <p:ph type="title"/>
          </p:nvPr>
        </p:nvSpPr>
        <p:spPr>
          <a:xfrm>
            <a:off x="311700" y="540000"/>
            <a:ext cx="85206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492" name="Google Shape;1492;p25"/>
          <p:cNvGrpSpPr/>
          <p:nvPr/>
        </p:nvGrpSpPr>
        <p:grpSpPr>
          <a:xfrm>
            <a:off x="96380" y="1017589"/>
            <a:ext cx="623614" cy="606022"/>
            <a:chOff x="5109838" y="3156700"/>
            <a:chExt cx="306625" cy="297975"/>
          </a:xfrm>
        </p:grpSpPr>
        <p:sp>
          <p:nvSpPr>
            <p:cNvPr id="1493" name="Google Shape;1493;p25"/>
            <p:cNvSpPr/>
            <p:nvPr/>
          </p:nvSpPr>
          <p:spPr>
            <a:xfrm>
              <a:off x="5246763" y="3180825"/>
              <a:ext cx="65525" cy="273850"/>
            </a:xfrm>
            <a:custGeom>
              <a:avLst/>
              <a:gdLst/>
              <a:ahLst/>
              <a:cxnLst/>
              <a:rect l="l" t="t" r="r" b="b"/>
              <a:pathLst>
                <a:path w="2621" h="10954" extrusionOk="0">
                  <a:moveTo>
                    <a:pt x="1" y="0"/>
                  </a:moveTo>
                  <a:lnTo>
                    <a:pt x="1" y="10954"/>
                  </a:lnTo>
                  <a:lnTo>
                    <a:pt x="2620" y="10954"/>
                  </a:lnTo>
                  <a:lnTo>
                    <a:pt x="26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25"/>
            <p:cNvSpPr/>
            <p:nvPr/>
          </p:nvSpPr>
          <p:spPr>
            <a:xfrm>
              <a:off x="5142888" y="3285000"/>
              <a:ext cx="273575" cy="65500"/>
            </a:xfrm>
            <a:custGeom>
              <a:avLst/>
              <a:gdLst/>
              <a:ahLst/>
              <a:cxnLst/>
              <a:rect l="l" t="t" r="r" b="b"/>
              <a:pathLst>
                <a:path w="10943" h="2620" extrusionOk="0">
                  <a:moveTo>
                    <a:pt x="0" y="0"/>
                  </a:moveTo>
                  <a:lnTo>
                    <a:pt x="0" y="2620"/>
                  </a:lnTo>
                  <a:lnTo>
                    <a:pt x="10942" y="2620"/>
                  </a:lnTo>
                  <a:lnTo>
                    <a:pt x="109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25"/>
            <p:cNvSpPr/>
            <p:nvPr/>
          </p:nvSpPr>
          <p:spPr>
            <a:xfrm>
              <a:off x="5214038" y="3156700"/>
              <a:ext cx="65500" cy="273575"/>
            </a:xfrm>
            <a:custGeom>
              <a:avLst/>
              <a:gdLst/>
              <a:ahLst/>
              <a:cxnLst/>
              <a:rect l="l" t="t" r="r" b="b"/>
              <a:pathLst>
                <a:path w="2620" h="10943" extrusionOk="0">
                  <a:moveTo>
                    <a:pt x="0" y="1"/>
                  </a:moveTo>
                  <a:lnTo>
                    <a:pt x="0" y="10942"/>
                  </a:lnTo>
                  <a:lnTo>
                    <a:pt x="2619" y="10942"/>
                  </a:lnTo>
                  <a:lnTo>
                    <a:pt x="2619" y="1"/>
                  </a:lnTo>
                  <a:close/>
                </a:path>
              </a:pathLst>
            </a:custGeom>
            <a:solidFill>
              <a:srgbClr val="2DD5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25"/>
            <p:cNvSpPr/>
            <p:nvPr/>
          </p:nvSpPr>
          <p:spPr>
            <a:xfrm>
              <a:off x="5109838" y="3260575"/>
              <a:ext cx="273875" cy="65525"/>
            </a:xfrm>
            <a:custGeom>
              <a:avLst/>
              <a:gdLst/>
              <a:ahLst/>
              <a:cxnLst/>
              <a:rect l="l" t="t" r="r" b="b"/>
              <a:pathLst>
                <a:path w="10955" h="2621" extrusionOk="0">
                  <a:moveTo>
                    <a:pt x="1" y="1"/>
                  </a:moveTo>
                  <a:lnTo>
                    <a:pt x="1" y="2620"/>
                  </a:lnTo>
                  <a:lnTo>
                    <a:pt x="10955" y="2620"/>
                  </a:lnTo>
                  <a:lnTo>
                    <a:pt x="10955" y="1"/>
                  </a:lnTo>
                  <a:close/>
                </a:path>
              </a:pathLst>
            </a:custGeom>
            <a:solidFill>
              <a:srgbClr val="2DD5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7" name="Google Shape;1497;p25"/>
          <p:cNvSpPr/>
          <p:nvPr/>
        </p:nvSpPr>
        <p:spPr>
          <a:xfrm>
            <a:off x="7811300" y="-60875"/>
            <a:ext cx="1369500" cy="707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98" name="Google Shape;1498;p25"/>
          <p:cNvGrpSpPr/>
          <p:nvPr/>
        </p:nvGrpSpPr>
        <p:grpSpPr>
          <a:xfrm>
            <a:off x="8669511" y="3396313"/>
            <a:ext cx="267174" cy="1422379"/>
            <a:chOff x="2277938" y="3169500"/>
            <a:chExt cx="76825" cy="409000"/>
          </a:xfrm>
        </p:grpSpPr>
        <p:sp>
          <p:nvSpPr>
            <p:cNvPr id="1499" name="Google Shape;1499;p25"/>
            <p:cNvSpPr/>
            <p:nvPr/>
          </p:nvSpPr>
          <p:spPr>
            <a:xfrm>
              <a:off x="2297288" y="3183800"/>
              <a:ext cx="57475" cy="57450"/>
            </a:xfrm>
            <a:custGeom>
              <a:avLst/>
              <a:gdLst/>
              <a:ahLst/>
              <a:cxnLst/>
              <a:rect l="l" t="t" r="r" b="b"/>
              <a:pathLst>
                <a:path w="2299" h="2298" extrusionOk="0">
                  <a:moveTo>
                    <a:pt x="1144" y="0"/>
                  </a:moveTo>
                  <a:cubicBezTo>
                    <a:pt x="513" y="0"/>
                    <a:pt x="1" y="512"/>
                    <a:pt x="1" y="1143"/>
                  </a:cubicBezTo>
                  <a:cubicBezTo>
                    <a:pt x="1" y="1786"/>
                    <a:pt x="513" y="2298"/>
                    <a:pt x="1144" y="2298"/>
                  </a:cubicBezTo>
                  <a:cubicBezTo>
                    <a:pt x="1787" y="2298"/>
                    <a:pt x="2299" y="1786"/>
                    <a:pt x="2299" y="1143"/>
                  </a:cubicBezTo>
                  <a:cubicBezTo>
                    <a:pt x="2299" y="512"/>
                    <a:pt x="1787" y="0"/>
                    <a:pt x="1144" y="0"/>
                  </a:cubicBez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25"/>
            <p:cNvSpPr/>
            <p:nvPr/>
          </p:nvSpPr>
          <p:spPr>
            <a:xfrm>
              <a:off x="2297288" y="3296000"/>
              <a:ext cx="57475" cy="57775"/>
            </a:xfrm>
            <a:custGeom>
              <a:avLst/>
              <a:gdLst/>
              <a:ahLst/>
              <a:cxnLst/>
              <a:rect l="l" t="t" r="r" b="b"/>
              <a:pathLst>
                <a:path w="2299" h="2311" extrusionOk="0">
                  <a:moveTo>
                    <a:pt x="1144" y="1"/>
                  </a:moveTo>
                  <a:cubicBezTo>
                    <a:pt x="513" y="1"/>
                    <a:pt x="1" y="513"/>
                    <a:pt x="1" y="1156"/>
                  </a:cubicBezTo>
                  <a:cubicBezTo>
                    <a:pt x="1" y="1787"/>
                    <a:pt x="513" y="2311"/>
                    <a:pt x="1144" y="2311"/>
                  </a:cubicBezTo>
                  <a:cubicBezTo>
                    <a:pt x="1787" y="2311"/>
                    <a:pt x="2299" y="1787"/>
                    <a:pt x="2299" y="1156"/>
                  </a:cubicBezTo>
                  <a:cubicBezTo>
                    <a:pt x="2299" y="513"/>
                    <a:pt x="1787" y="1"/>
                    <a:pt x="1144" y="1"/>
                  </a:cubicBez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25"/>
            <p:cNvSpPr/>
            <p:nvPr/>
          </p:nvSpPr>
          <p:spPr>
            <a:xfrm>
              <a:off x="2297288" y="3408525"/>
              <a:ext cx="57475" cy="57475"/>
            </a:xfrm>
            <a:custGeom>
              <a:avLst/>
              <a:gdLst/>
              <a:ahLst/>
              <a:cxnLst/>
              <a:rect l="l" t="t" r="r" b="b"/>
              <a:pathLst>
                <a:path w="2299" h="2299" extrusionOk="0">
                  <a:moveTo>
                    <a:pt x="1144" y="0"/>
                  </a:moveTo>
                  <a:cubicBezTo>
                    <a:pt x="513" y="0"/>
                    <a:pt x="1" y="512"/>
                    <a:pt x="1" y="1143"/>
                  </a:cubicBezTo>
                  <a:cubicBezTo>
                    <a:pt x="1" y="1786"/>
                    <a:pt x="513" y="2298"/>
                    <a:pt x="1144" y="2298"/>
                  </a:cubicBezTo>
                  <a:cubicBezTo>
                    <a:pt x="1787" y="2298"/>
                    <a:pt x="2299" y="1786"/>
                    <a:pt x="2299" y="1143"/>
                  </a:cubicBezTo>
                  <a:cubicBezTo>
                    <a:pt x="2299" y="512"/>
                    <a:pt x="1787" y="0"/>
                    <a:pt x="1144" y="0"/>
                  </a:cubicBez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25"/>
            <p:cNvSpPr/>
            <p:nvPr/>
          </p:nvSpPr>
          <p:spPr>
            <a:xfrm>
              <a:off x="2297288" y="3520725"/>
              <a:ext cx="57475" cy="57775"/>
            </a:xfrm>
            <a:custGeom>
              <a:avLst/>
              <a:gdLst/>
              <a:ahLst/>
              <a:cxnLst/>
              <a:rect l="l" t="t" r="r" b="b"/>
              <a:pathLst>
                <a:path w="2299" h="2311" extrusionOk="0">
                  <a:moveTo>
                    <a:pt x="1144" y="1"/>
                  </a:moveTo>
                  <a:cubicBezTo>
                    <a:pt x="513" y="1"/>
                    <a:pt x="1" y="513"/>
                    <a:pt x="1" y="1156"/>
                  </a:cubicBezTo>
                  <a:cubicBezTo>
                    <a:pt x="1" y="1787"/>
                    <a:pt x="513" y="2311"/>
                    <a:pt x="1144" y="2311"/>
                  </a:cubicBezTo>
                  <a:cubicBezTo>
                    <a:pt x="1787" y="2311"/>
                    <a:pt x="2299" y="1787"/>
                    <a:pt x="2299" y="1156"/>
                  </a:cubicBezTo>
                  <a:cubicBezTo>
                    <a:pt x="2299" y="513"/>
                    <a:pt x="1787" y="1"/>
                    <a:pt x="1144" y="1"/>
                  </a:cubicBez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25"/>
            <p:cNvSpPr/>
            <p:nvPr/>
          </p:nvSpPr>
          <p:spPr>
            <a:xfrm>
              <a:off x="2277938" y="3169500"/>
              <a:ext cx="57775" cy="57475"/>
            </a:xfrm>
            <a:custGeom>
              <a:avLst/>
              <a:gdLst/>
              <a:ahLst/>
              <a:cxnLst/>
              <a:rect l="l" t="t" r="r" b="b"/>
              <a:pathLst>
                <a:path w="2311" h="2299" extrusionOk="0">
                  <a:moveTo>
                    <a:pt x="1156" y="1"/>
                  </a:moveTo>
                  <a:cubicBezTo>
                    <a:pt x="525" y="1"/>
                    <a:pt x="1" y="513"/>
                    <a:pt x="1" y="1144"/>
                  </a:cubicBezTo>
                  <a:cubicBezTo>
                    <a:pt x="1" y="1787"/>
                    <a:pt x="525" y="2298"/>
                    <a:pt x="1156" y="2298"/>
                  </a:cubicBezTo>
                  <a:cubicBezTo>
                    <a:pt x="1799" y="2298"/>
                    <a:pt x="2311" y="1787"/>
                    <a:pt x="2311" y="1144"/>
                  </a:cubicBezTo>
                  <a:cubicBezTo>
                    <a:pt x="2311" y="513"/>
                    <a:pt x="1799" y="1"/>
                    <a:pt x="11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25"/>
            <p:cNvSpPr/>
            <p:nvPr/>
          </p:nvSpPr>
          <p:spPr>
            <a:xfrm>
              <a:off x="2277938" y="3281725"/>
              <a:ext cx="57775" cy="57775"/>
            </a:xfrm>
            <a:custGeom>
              <a:avLst/>
              <a:gdLst/>
              <a:ahLst/>
              <a:cxnLst/>
              <a:rect l="l" t="t" r="r" b="b"/>
              <a:pathLst>
                <a:path w="2311" h="2311" extrusionOk="0">
                  <a:moveTo>
                    <a:pt x="1156" y="0"/>
                  </a:moveTo>
                  <a:cubicBezTo>
                    <a:pt x="525" y="0"/>
                    <a:pt x="1" y="512"/>
                    <a:pt x="1" y="1155"/>
                  </a:cubicBezTo>
                  <a:cubicBezTo>
                    <a:pt x="1" y="1786"/>
                    <a:pt x="525" y="2310"/>
                    <a:pt x="1156" y="2310"/>
                  </a:cubicBezTo>
                  <a:cubicBezTo>
                    <a:pt x="1799" y="2310"/>
                    <a:pt x="2311" y="1786"/>
                    <a:pt x="2311" y="1155"/>
                  </a:cubicBezTo>
                  <a:cubicBezTo>
                    <a:pt x="2311" y="512"/>
                    <a:pt x="1799" y="0"/>
                    <a:pt x="11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25"/>
            <p:cNvSpPr/>
            <p:nvPr/>
          </p:nvSpPr>
          <p:spPr>
            <a:xfrm>
              <a:off x="2277938" y="3394225"/>
              <a:ext cx="57775" cy="57475"/>
            </a:xfrm>
            <a:custGeom>
              <a:avLst/>
              <a:gdLst/>
              <a:ahLst/>
              <a:cxnLst/>
              <a:rect l="l" t="t" r="r" b="b"/>
              <a:pathLst>
                <a:path w="2311" h="2299" extrusionOk="0">
                  <a:moveTo>
                    <a:pt x="1156" y="1"/>
                  </a:moveTo>
                  <a:cubicBezTo>
                    <a:pt x="525" y="1"/>
                    <a:pt x="1" y="513"/>
                    <a:pt x="1" y="1144"/>
                  </a:cubicBezTo>
                  <a:cubicBezTo>
                    <a:pt x="1" y="1787"/>
                    <a:pt x="525" y="2299"/>
                    <a:pt x="1156" y="2299"/>
                  </a:cubicBezTo>
                  <a:cubicBezTo>
                    <a:pt x="1799" y="2299"/>
                    <a:pt x="2311" y="1787"/>
                    <a:pt x="2311" y="1144"/>
                  </a:cubicBezTo>
                  <a:cubicBezTo>
                    <a:pt x="2311" y="513"/>
                    <a:pt x="1799" y="1"/>
                    <a:pt x="11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25"/>
            <p:cNvSpPr/>
            <p:nvPr/>
          </p:nvSpPr>
          <p:spPr>
            <a:xfrm>
              <a:off x="2277938" y="3506450"/>
              <a:ext cx="57775" cy="57775"/>
            </a:xfrm>
            <a:custGeom>
              <a:avLst/>
              <a:gdLst/>
              <a:ahLst/>
              <a:cxnLst/>
              <a:rect l="l" t="t" r="r" b="b"/>
              <a:pathLst>
                <a:path w="2311" h="2311" extrusionOk="0">
                  <a:moveTo>
                    <a:pt x="1156" y="0"/>
                  </a:moveTo>
                  <a:cubicBezTo>
                    <a:pt x="525" y="0"/>
                    <a:pt x="1" y="512"/>
                    <a:pt x="1" y="1155"/>
                  </a:cubicBezTo>
                  <a:cubicBezTo>
                    <a:pt x="1" y="1786"/>
                    <a:pt x="525" y="2310"/>
                    <a:pt x="1156" y="2310"/>
                  </a:cubicBezTo>
                  <a:cubicBezTo>
                    <a:pt x="1799" y="2310"/>
                    <a:pt x="2311" y="1786"/>
                    <a:pt x="2311" y="1155"/>
                  </a:cubicBezTo>
                  <a:cubicBezTo>
                    <a:pt x="2311" y="512"/>
                    <a:pt x="1799" y="0"/>
                    <a:pt x="11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132434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8" name="Google Shape;1508;p26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509" name="Google Shape;1509;p26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26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6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26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26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6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26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26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6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6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26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6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26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26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26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26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26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26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26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26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26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26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26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26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26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26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26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26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26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26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26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26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26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26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26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26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26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26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26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26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26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6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6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2" name="Google Shape;1552;p26"/>
          <p:cNvSpPr txBox="1">
            <a:spLocks noGrp="1"/>
          </p:cNvSpPr>
          <p:nvPr>
            <p:ph type="title"/>
          </p:nvPr>
        </p:nvSpPr>
        <p:spPr>
          <a:xfrm>
            <a:off x="311700" y="540000"/>
            <a:ext cx="85206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553" name="Google Shape;1553;p26"/>
          <p:cNvGrpSpPr/>
          <p:nvPr/>
        </p:nvGrpSpPr>
        <p:grpSpPr>
          <a:xfrm>
            <a:off x="-699300" y="-41321"/>
            <a:ext cx="9979375" cy="5138698"/>
            <a:chOff x="-699300" y="-41321"/>
            <a:chExt cx="9979375" cy="5138698"/>
          </a:xfrm>
        </p:grpSpPr>
        <p:grpSp>
          <p:nvGrpSpPr>
            <p:cNvPr id="1554" name="Google Shape;1554;p26"/>
            <p:cNvGrpSpPr/>
            <p:nvPr/>
          </p:nvGrpSpPr>
          <p:grpSpPr>
            <a:xfrm rot="10800000">
              <a:off x="8310038" y="-41321"/>
              <a:ext cx="970037" cy="1254160"/>
              <a:chOff x="194863" y="3229838"/>
              <a:chExt cx="1354800" cy="1751375"/>
            </a:xfrm>
          </p:grpSpPr>
          <p:sp>
            <p:nvSpPr>
              <p:cNvPr id="1555" name="Google Shape;1555;p26"/>
              <p:cNvSpPr/>
              <p:nvPr/>
            </p:nvSpPr>
            <p:spPr>
              <a:xfrm>
                <a:off x="194863" y="3229850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26"/>
              <p:cNvSpPr/>
              <p:nvPr/>
            </p:nvSpPr>
            <p:spPr>
              <a:xfrm>
                <a:off x="194863" y="3625841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26"/>
              <p:cNvSpPr/>
              <p:nvPr/>
            </p:nvSpPr>
            <p:spPr>
              <a:xfrm>
                <a:off x="194863" y="4021831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26"/>
              <p:cNvSpPr/>
              <p:nvPr/>
            </p:nvSpPr>
            <p:spPr>
              <a:xfrm>
                <a:off x="194863" y="4417822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26"/>
              <p:cNvSpPr/>
              <p:nvPr/>
            </p:nvSpPr>
            <p:spPr>
              <a:xfrm>
                <a:off x="194863" y="4813813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26"/>
              <p:cNvSpPr/>
              <p:nvPr/>
            </p:nvSpPr>
            <p:spPr>
              <a:xfrm>
                <a:off x="788563" y="322983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26"/>
              <p:cNvSpPr/>
              <p:nvPr/>
            </p:nvSpPr>
            <p:spPr>
              <a:xfrm>
                <a:off x="788563" y="362582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26"/>
              <p:cNvSpPr/>
              <p:nvPr/>
            </p:nvSpPr>
            <p:spPr>
              <a:xfrm>
                <a:off x="788563" y="402181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26"/>
              <p:cNvSpPr/>
              <p:nvPr/>
            </p:nvSpPr>
            <p:spPr>
              <a:xfrm>
                <a:off x="788563" y="441780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26"/>
              <p:cNvSpPr/>
              <p:nvPr/>
            </p:nvSpPr>
            <p:spPr>
              <a:xfrm>
                <a:off x="788563" y="4813800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26"/>
              <p:cNvSpPr/>
              <p:nvPr/>
            </p:nvSpPr>
            <p:spPr>
              <a:xfrm>
                <a:off x="1382263" y="322983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26"/>
              <p:cNvSpPr/>
              <p:nvPr/>
            </p:nvSpPr>
            <p:spPr>
              <a:xfrm>
                <a:off x="1382263" y="362582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26"/>
              <p:cNvSpPr/>
              <p:nvPr/>
            </p:nvSpPr>
            <p:spPr>
              <a:xfrm>
                <a:off x="1382263" y="402181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" name="Google Shape;1568;p26"/>
              <p:cNvSpPr/>
              <p:nvPr/>
            </p:nvSpPr>
            <p:spPr>
              <a:xfrm>
                <a:off x="1382263" y="441780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26"/>
              <p:cNvSpPr/>
              <p:nvPr/>
            </p:nvSpPr>
            <p:spPr>
              <a:xfrm>
                <a:off x="1382263" y="4813800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70" name="Google Shape;1570;p26"/>
            <p:cNvGrpSpPr/>
            <p:nvPr/>
          </p:nvGrpSpPr>
          <p:grpSpPr>
            <a:xfrm>
              <a:off x="-88333" y="4424596"/>
              <a:ext cx="1364421" cy="510100"/>
              <a:chOff x="6532638" y="1585075"/>
              <a:chExt cx="619150" cy="170300"/>
            </a:xfrm>
          </p:grpSpPr>
          <p:sp>
            <p:nvSpPr>
              <p:cNvPr id="1571" name="Google Shape;1571;p26"/>
              <p:cNvSpPr/>
              <p:nvPr/>
            </p:nvSpPr>
            <p:spPr>
              <a:xfrm>
                <a:off x="6532638" y="1585075"/>
                <a:ext cx="61915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24766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24766" y="6811"/>
                    </a:lnTo>
                    <a:lnTo>
                      <a:pt x="2476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26"/>
              <p:cNvSpPr/>
              <p:nvPr/>
            </p:nvSpPr>
            <p:spPr>
              <a:xfrm>
                <a:off x="6555263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" name="Google Shape;1573;p26"/>
              <p:cNvSpPr/>
              <p:nvPr/>
            </p:nvSpPr>
            <p:spPr>
              <a:xfrm>
                <a:off x="6595738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" name="Google Shape;1574;p26"/>
              <p:cNvSpPr/>
              <p:nvPr/>
            </p:nvSpPr>
            <p:spPr>
              <a:xfrm>
                <a:off x="6636238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26"/>
              <p:cNvSpPr/>
              <p:nvPr/>
            </p:nvSpPr>
            <p:spPr>
              <a:xfrm>
                <a:off x="6676713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" name="Google Shape;1576;p26"/>
              <p:cNvSpPr/>
              <p:nvPr/>
            </p:nvSpPr>
            <p:spPr>
              <a:xfrm>
                <a:off x="6717188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" name="Google Shape;1577;p26"/>
              <p:cNvSpPr/>
              <p:nvPr/>
            </p:nvSpPr>
            <p:spPr>
              <a:xfrm>
                <a:off x="6757663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" name="Google Shape;1578;p26"/>
              <p:cNvSpPr/>
              <p:nvPr/>
            </p:nvSpPr>
            <p:spPr>
              <a:xfrm>
                <a:off x="6798163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" name="Google Shape;1579;p26"/>
              <p:cNvSpPr/>
              <p:nvPr/>
            </p:nvSpPr>
            <p:spPr>
              <a:xfrm>
                <a:off x="6838638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" name="Google Shape;1580;p26"/>
              <p:cNvSpPr/>
              <p:nvPr/>
            </p:nvSpPr>
            <p:spPr>
              <a:xfrm>
                <a:off x="6879113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26"/>
              <p:cNvSpPr/>
              <p:nvPr/>
            </p:nvSpPr>
            <p:spPr>
              <a:xfrm>
                <a:off x="6919588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26"/>
              <p:cNvSpPr/>
              <p:nvPr/>
            </p:nvSpPr>
            <p:spPr>
              <a:xfrm>
                <a:off x="6960088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26"/>
              <p:cNvSpPr/>
              <p:nvPr/>
            </p:nvSpPr>
            <p:spPr>
              <a:xfrm>
                <a:off x="7000563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26"/>
              <p:cNvSpPr/>
              <p:nvPr/>
            </p:nvSpPr>
            <p:spPr>
              <a:xfrm>
                <a:off x="7041038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26"/>
              <p:cNvSpPr/>
              <p:nvPr/>
            </p:nvSpPr>
            <p:spPr>
              <a:xfrm>
                <a:off x="7081213" y="1585075"/>
                <a:ext cx="146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85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84" y="6811"/>
                    </a:lnTo>
                    <a:lnTo>
                      <a:pt x="584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26"/>
              <p:cNvSpPr/>
              <p:nvPr/>
            </p:nvSpPr>
            <p:spPr>
              <a:xfrm>
                <a:off x="7121713" y="1585075"/>
                <a:ext cx="146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84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84" y="6811"/>
                    </a:lnTo>
                    <a:lnTo>
                      <a:pt x="584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87" name="Google Shape;1587;p26"/>
            <p:cNvGrpSpPr/>
            <p:nvPr/>
          </p:nvGrpSpPr>
          <p:grpSpPr>
            <a:xfrm>
              <a:off x="8128576" y="4261914"/>
              <a:ext cx="859777" cy="835462"/>
              <a:chOff x="5109838" y="3156700"/>
              <a:chExt cx="306625" cy="297975"/>
            </a:xfrm>
          </p:grpSpPr>
          <p:sp>
            <p:nvSpPr>
              <p:cNvPr id="1588" name="Google Shape;1588;p26"/>
              <p:cNvSpPr/>
              <p:nvPr/>
            </p:nvSpPr>
            <p:spPr>
              <a:xfrm>
                <a:off x="5246763" y="3180825"/>
                <a:ext cx="65525" cy="273850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10954" extrusionOk="0">
                    <a:moveTo>
                      <a:pt x="1" y="0"/>
                    </a:moveTo>
                    <a:lnTo>
                      <a:pt x="1" y="10954"/>
                    </a:lnTo>
                    <a:lnTo>
                      <a:pt x="2620" y="10954"/>
                    </a:lnTo>
                    <a:lnTo>
                      <a:pt x="26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26"/>
              <p:cNvSpPr/>
              <p:nvPr/>
            </p:nvSpPr>
            <p:spPr>
              <a:xfrm>
                <a:off x="5142888" y="3285000"/>
                <a:ext cx="273575" cy="65500"/>
              </a:xfrm>
              <a:custGeom>
                <a:avLst/>
                <a:gdLst/>
                <a:ahLst/>
                <a:cxnLst/>
                <a:rect l="l" t="t" r="r" b="b"/>
                <a:pathLst>
                  <a:path w="10943" h="2620" extrusionOk="0">
                    <a:moveTo>
                      <a:pt x="0" y="0"/>
                    </a:moveTo>
                    <a:lnTo>
                      <a:pt x="0" y="2620"/>
                    </a:lnTo>
                    <a:lnTo>
                      <a:pt x="10942" y="2620"/>
                    </a:lnTo>
                    <a:lnTo>
                      <a:pt x="1094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26"/>
              <p:cNvSpPr/>
              <p:nvPr/>
            </p:nvSpPr>
            <p:spPr>
              <a:xfrm>
                <a:off x="5214038" y="3156700"/>
                <a:ext cx="65500" cy="273575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10943" extrusionOk="0">
                    <a:moveTo>
                      <a:pt x="0" y="1"/>
                    </a:moveTo>
                    <a:lnTo>
                      <a:pt x="0" y="10942"/>
                    </a:lnTo>
                    <a:lnTo>
                      <a:pt x="2619" y="10942"/>
                    </a:lnTo>
                    <a:lnTo>
                      <a:pt x="261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26"/>
              <p:cNvSpPr/>
              <p:nvPr/>
            </p:nvSpPr>
            <p:spPr>
              <a:xfrm>
                <a:off x="5109838" y="3260575"/>
                <a:ext cx="273875" cy="65525"/>
              </a:xfrm>
              <a:custGeom>
                <a:avLst/>
                <a:gdLst/>
                <a:ahLst/>
                <a:cxnLst/>
                <a:rect l="l" t="t" r="r" b="b"/>
                <a:pathLst>
                  <a:path w="10955" h="2621" extrusionOk="0">
                    <a:moveTo>
                      <a:pt x="1" y="1"/>
                    </a:moveTo>
                    <a:lnTo>
                      <a:pt x="1" y="2620"/>
                    </a:lnTo>
                    <a:lnTo>
                      <a:pt x="10955" y="2620"/>
                    </a:lnTo>
                    <a:lnTo>
                      <a:pt x="1095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92" name="Google Shape;1592;p26"/>
            <p:cNvSpPr/>
            <p:nvPr/>
          </p:nvSpPr>
          <p:spPr>
            <a:xfrm>
              <a:off x="-699300" y="242575"/>
              <a:ext cx="1419300" cy="1419300"/>
            </a:xfrm>
            <a:prstGeom prst="donut">
              <a:avLst>
                <a:gd name="adj" fmla="val 25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9287854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4" name="Google Shape;1594;p27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grpSp>
          <p:nvGrpSpPr>
            <p:cNvPr id="1595" name="Google Shape;1595;p27"/>
            <p:cNvGrpSpPr/>
            <p:nvPr/>
          </p:nvGrpSpPr>
          <p:grpSpPr>
            <a:xfrm>
              <a:off x="-99500" y="0"/>
              <a:ext cx="9280299" cy="5143438"/>
              <a:chOff x="-99500" y="0"/>
              <a:chExt cx="9280299" cy="5143438"/>
            </a:xfrm>
          </p:grpSpPr>
          <p:sp>
            <p:nvSpPr>
              <p:cNvPr id="1596" name="Google Shape;1596;p27"/>
              <p:cNvSpPr/>
              <p:nvPr/>
            </p:nvSpPr>
            <p:spPr>
              <a:xfrm>
                <a:off x="212325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27"/>
              <p:cNvSpPr/>
              <p:nvPr/>
            </p:nvSpPr>
            <p:spPr>
              <a:xfrm>
                <a:off x="484408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27"/>
              <p:cNvSpPr/>
              <p:nvPr/>
            </p:nvSpPr>
            <p:spPr>
              <a:xfrm>
                <a:off x="757115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27"/>
              <p:cNvSpPr/>
              <p:nvPr/>
            </p:nvSpPr>
            <p:spPr>
              <a:xfrm>
                <a:off x="1029198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27"/>
              <p:cNvSpPr/>
              <p:nvPr/>
            </p:nvSpPr>
            <p:spPr>
              <a:xfrm>
                <a:off x="1301857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27"/>
              <p:cNvSpPr/>
              <p:nvPr/>
            </p:nvSpPr>
            <p:spPr>
              <a:xfrm>
                <a:off x="1573988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27"/>
              <p:cNvSpPr/>
              <p:nvPr/>
            </p:nvSpPr>
            <p:spPr>
              <a:xfrm>
                <a:off x="184664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27"/>
              <p:cNvSpPr/>
              <p:nvPr/>
            </p:nvSpPr>
            <p:spPr>
              <a:xfrm>
                <a:off x="2119306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27"/>
              <p:cNvSpPr/>
              <p:nvPr/>
            </p:nvSpPr>
            <p:spPr>
              <a:xfrm>
                <a:off x="239143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27"/>
              <p:cNvSpPr/>
              <p:nvPr/>
            </p:nvSpPr>
            <p:spPr>
              <a:xfrm>
                <a:off x="2664096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27"/>
              <p:cNvSpPr/>
              <p:nvPr/>
            </p:nvSpPr>
            <p:spPr>
              <a:xfrm>
                <a:off x="2936179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27"/>
              <p:cNvSpPr/>
              <p:nvPr/>
            </p:nvSpPr>
            <p:spPr>
              <a:xfrm>
                <a:off x="320888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1" y="1"/>
                    </a:lnTo>
                    <a:lnTo>
                      <a:pt x="71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27"/>
              <p:cNvSpPr/>
              <p:nvPr/>
            </p:nvSpPr>
            <p:spPr>
              <a:xfrm>
                <a:off x="348097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27"/>
              <p:cNvSpPr/>
              <p:nvPr/>
            </p:nvSpPr>
            <p:spPr>
              <a:xfrm>
                <a:off x="3753048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27"/>
              <p:cNvSpPr/>
              <p:nvPr/>
            </p:nvSpPr>
            <p:spPr>
              <a:xfrm>
                <a:off x="4025131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27"/>
              <p:cNvSpPr/>
              <p:nvPr/>
            </p:nvSpPr>
            <p:spPr>
              <a:xfrm>
                <a:off x="4297838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27"/>
              <p:cNvSpPr/>
              <p:nvPr/>
            </p:nvSpPr>
            <p:spPr>
              <a:xfrm>
                <a:off x="4569921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27"/>
              <p:cNvSpPr/>
              <p:nvPr/>
            </p:nvSpPr>
            <p:spPr>
              <a:xfrm>
                <a:off x="4842580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27"/>
              <p:cNvSpPr/>
              <p:nvPr/>
            </p:nvSpPr>
            <p:spPr>
              <a:xfrm>
                <a:off x="5114711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27"/>
              <p:cNvSpPr/>
              <p:nvPr/>
            </p:nvSpPr>
            <p:spPr>
              <a:xfrm>
                <a:off x="538737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27"/>
              <p:cNvSpPr/>
              <p:nvPr/>
            </p:nvSpPr>
            <p:spPr>
              <a:xfrm>
                <a:off x="5660029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27"/>
              <p:cNvSpPr/>
              <p:nvPr/>
            </p:nvSpPr>
            <p:spPr>
              <a:xfrm>
                <a:off x="593216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27"/>
              <p:cNvSpPr/>
              <p:nvPr/>
            </p:nvSpPr>
            <p:spPr>
              <a:xfrm>
                <a:off x="6204819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27"/>
              <p:cNvSpPr/>
              <p:nvPr/>
            </p:nvSpPr>
            <p:spPr>
              <a:xfrm>
                <a:off x="6476902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27"/>
              <p:cNvSpPr/>
              <p:nvPr/>
            </p:nvSpPr>
            <p:spPr>
              <a:xfrm>
                <a:off x="6749609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1" y="1"/>
                    </a:lnTo>
                    <a:lnTo>
                      <a:pt x="71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27"/>
              <p:cNvSpPr/>
              <p:nvPr/>
            </p:nvSpPr>
            <p:spPr>
              <a:xfrm>
                <a:off x="7021692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27"/>
              <p:cNvSpPr/>
              <p:nvPr/>
            </p:nvSpPr>
            <p:spPr>
              <a:xfrm>
                <a:off x="7293771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27"/>
              <p:cNvSpPr/>
              <p:nvPr/>
            </p:nvSpPr>
            <p:spPr>
              <a:xfrm>
                <a:off x="7565854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27"/>
              <p:cNvSpPr/>
              <p:nvPr/>
            </p:nvSpPr>
            <p:spPr>
              <a:xfrm>
                <a:off x="7838561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27"/>
              <p:cNvSpPr/>
              <p:nvPr/>
            </p:nvSpPr>
            <p:spPr>
              <a:xfrm>
                <a:off x="8110644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27"/>
              <p:cNvSpPr/>
              <p:nvPr/>
            </p:nvSpPr>
            <p:spPr>
              <a:xfrm>
                <a:off x="8383303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27"/>
              <p:cNvSpPr/>
              <p:nvPr/>
            </p:nvSpPr>
            <p:spPr>
              <a:xfrm>
                <a:off x="8655434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27"/>
              <p:cNvSpPr/>
              <p:nvPr/>
            </p:nvSpPr>
            <p:spPr>
              <a:xfrm>
                <a:off x="8928093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27"/>
              <p:cNvSpPr/>
              <p:nvPr/>
            </p:nvSpPr>
            <p:spPr>
              <a:xfrm>
                <a:off x="-99500" y="1344112"/>
                <a:ext cx="9280299" cy="3457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2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27"/>
              <p:cNvSpPr/>
              <p:nvPr/>
            </p:nvSpPr>
            <p:spPr>
              <a:xfrm>
                <a:off x="-99500" y="1616195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27"/>
              <p:cNvSpPr/>
              <p:nvPr/>
            </p:nvSpPr>
            <p:spPr>
              <a:xfrm>
                <a:off x="-99500" y="1888854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27"/>
              <p:cNvSpPr/>
              <p:nvPr/>
            </p:nvSpPr>
            <p:spPr>
              <a:xfrm>
                <a:off x="-99500" y="2160985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27"/>
              <p:cNvSpPr/>
              <p:nvPr/>
            </p:nvSpPr>
            <p:spPr>
              <a:xfrm>
                <a:off x="-99500" y="2433644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27"/>
              <p:cNvSpPr/>
              <p:nvPr/>
            </p:nvSpPr>
            <p:spPr>
              <a:xfrm>
                <a:off x="-99500" y="2705727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27"/>
              <p:cNvSpPr/>
              <p:nvPr/>
            </p:nvSpPr>
            <p:spPr>
              <a:xfrm>
                <a:off x="-99500" y="2978435"/>
                <a:ext cx="9280299" cy="3457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2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27"/>
              <p:cNvSpPr/>
              <p:nvPr/>
            </p:nvSpPr>
            <p:spPr>
              <a:xfrm>
                <a:off x="-99500" y="3250518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27"/>
              <p:cNvSpPr/>
              <p:nvPr/>
            </p:nvSpPr>
            <p:spPr>
              <a:xfrm>
                <a:off x="-99500" y="3523177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27"/>
              <p:cNvSpPr/>
              <p:nvPr/>
            </p:nvSpPr>
            <p:spPr>
              <a:xfrm>
                <a:off x="-99500" y="3795308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9" name="Google Shape;1639;p27"/>
            <p:cNvGrpSpPr/>
            <p:nvPr/>
          </p:nvGrpSpPr>
          <p:grpSpPr>
            <a:xfrm>
              <a:off x="117287" y="100756"/>
              <a:ext cx="8722065" cy="4363753"/>
              <a:chOff x="117287" y="100756"/>
              <a:chExt cx="8722065" cy="4363753"/>
            </a:xfrm>
          </p:grpSpPr>
          <p:grpSp>
            <p:nvGrpSpPr>
              <p:cNvPr id="1640" name="Google Shape;1640;p27"/>
              <p:cNvGrpSpPr/>
              <p:nvPr/>
            </p:nvGrpSpPr>
            <p:grpSpPr>
              <a:xfrm>
                <a:off x="7867306" y="202825"/>
                <a:ext cx="972046" cy="1342812"/>
                <a:chOff x="2673045" y="-67517"/>
                <a:chExt cx="665238" cy="918916"/>
              </a:xfrm>
            </p:grpSpPr>
            <p:sp>
              <p:nvSpPr>
                <p:cNvPr id="1641" name="Google Shape;1641;p27"/>
                <p:cNvSpPr/>
                <p:nvPr/>
              </p:nvSpPr>
              <p:spPr>
                <a:xfrm rot="-5400000">
                  <a:off x="2594024" y="111691"/>
                  <a:ext cx="823440" cy="655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74" h="20612" extrusionOk="0">
                      <a:moveTo>
                        <a:pt x="20350" y="1"/>
                      </a:moveTo>
                      <a:cubicBezTo>
                        <a:pt x="19973" y="1"/>
                        <a:pt x="19591" y="105"/>
                        <a:pt x="19253" y="324"/>
                      </a:cubicBezTo>
                      <a:cubicBezTo>
                        <a:pt x="18301" y="931"/>
                        <a:pt x="18027" y="2205"/>
                        <a:pt x="18634" y="3145"/>
                      </a:cubicBezTo>
                      <a:cubicBezTo>
                        <a:pt x="21230" y="7170"/>
                        <a:pt x="20063" y="12551"/>
                        <a:pt x="16039" y="15135"/>
                      </a:cubicBezTo>
                      <a:cubicBezTo>
                        <a:pt x="14617" y="16053"/>
                        <a:pt x="13001" y="16524"/>
                        <a:pt x="11354" y="16524"/>
                      </a:cubicBezTo>
                      <a:cubicBezTo>
                        <a:pt x="10738" y="16524"/>
                        <a:pt x="10118" y="16458"/>
                        <a:pt x="9502" y="16326"/>
                      </a:cubicBezTo>
                      <a:cubicBezTo>
                        <a:pt x="7240" y="15837"/>
                        <a:pt x="5299" y="14492"/>
                        <a:pt x="4049" y="12539"/>
                      </a:cubicBezTo>
                      <a:cubicBezTo>
                        <a:pt x="3654" y="11932"/>
                        <a:pt x="2998" y="11601"/>
                        <a:pt x="2331" y="11601"/>
                      </a:cubicBezTo>
                      <a:cubicBezTo>
                        <a:pt x="1951" y="11601"/>
                        <a:pt x="1568" y="11708"/>
                        <a:pt x="1227" y="11932"/>
                      </a:cubicBezTo>
                      <a:cubicBezTo>
                        <a:pt x="275" y="12539"/>
                        <a:pt x="1" y="13801"/>
                        <a:pt x="608" y="14754"/>
                      </a:cubicBezTo>
                      <a:cubicBezTo>
                        <a:pt x="2454" y="17611"/>
                        <a:pt x="5299" y="19588"/>
                        <a:pt x="8633" y="20314"/>
                      </a:cubicBezTo>
                      <a:cubicBezTo>
                        <a:pt x="9538" y="20517"/>
                        <a:pt x="10455" y="20612"/>
                        <a:pt x="11371" y="20612"/>
                      </a:cubicBezTo>
                      <a:cubicBezTo>
                        <a:pt x="13788" y="20612"/>
                        <a:pt x="16158" y="19921"/>
                        <a:pt x="18241" y="18576"/>
                      </a:cubicBezTo>
                      <a:cubicBezTo>
                        <a:pt x="24159" y="14766"/>
                        <a:pt x="25873" y="6860"/>
                        <a:pt x="22075" y="943"/>
                      </a:cubicBezTo>
                      <a:cubicBezTo>
                        <a:pt x="21686" y="333"/>
                        <a:pt x="21024" y="1"/>
                        <a:pt x="20350" y="1"/>
                      </a:cubicBezTo>
                      <a:close/>
                    </a:path>
                  </a:pathLst>
                </a:custGeom>
                <a:solidFill>
                  <a:srgbClr val="2DD5E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2" name="Google Shape;1642;p27"/>
                <p:cNvSpPr/>
                <p:nvPr/>
              </p:nvSpPr>
              <p:spPr>
                <a:xfrm rot="-5400000">
                  <a:off x="2588279" y="17249"/>
                  <a:ext cx="834770" cy="665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30" h="20903" extrusionOk="0">
                      <a:moveTo>
                        <a:pt x="20529" y="298"/>
                      </a:moveTo>
                      <a:cubicBezTo>
                        <a:pt x="20662" y="298"/>
                        <a:pt x="20797" y="312"/>
                        <a:pt x="20931" y="341"/>
                      </a:cubicBezTo>
                      <a:cubicBezTo>
                        <a:pt x="21419" y="448"/>
                        <a:pt x="21848" y="745"/>
                        <a:pt x="22122" y="1174"/>
                      </a:cubicBezTo>
                      <a:cubicBezTo>
                        <a:pt x="25884" y="7020"/>
                        <a:pt x="24182" y="14842"/>
                        <a:pt x="18336" y="18605"/>
                      </a:cubicBezTo>
                      <a:cubicBezTo>
                        <a:pt x="16300" y="19914"/>
                        <a:pt x="13942" y="20617"/>
                        <a:pt x="11537" y="20617"/>
                      </a:cubicBezTo>
                      <a:cubicBezTo>
                        <a:pt x="10644" y="20617"/>
                        <a:pt x="9727" y="20510"/>
                        <a:pt x="8846" y="20319"/>
                      </a:cubicBezTo>
                      <a:cubicBezTo>
                        <a:pt x="5548" y="19605"/>
                        <a:pt x="2727" y="17652"/>
                        <a:pt x="905" y="14819"/>
                      </a:cubicBezTo>
                      <a:cubicBezTo>
                        <a:pt x="345" y="13937"/>
                        <a:pt x="595" y="12759"/>
                        <a:pt x="1476" y="12199"/>
                      </a:cubicBezTo>
                      <a:cubicBezTo>
                        <a:pt x="1786" y="11997"/>
                        <a:pt x="2143" y="11902"/>
                        <a:pt x="2500" y="11902"/>
                      </a:cubicBezTo>
                      <a:cubicBezTo>
                        <a:pt x="2631" y="11902"/>
                        <a:pt x="2762" y="11913"/>
                        <a:pt x="2905" y="11949"/>
                      </a:cubicBezTo>
                      <a:cubicBezTo>
                        <a:pt x="3393" y="12056"/>
                        <a:pt x="3822" y="12342"/>
                        <a:pt x="4096" y="12771"/>
                      </a:cubicBezTo>
                      <a:cubicBezTo>
                        <a:pt x="5370" y="14747"/>
                        <a:pt x="7334" y="16116"/>
                        <a:pt x="9644" y="16616"/>
                      </a:cubicBezTo>
                      <a:cubicBezTo>
                        <a:pt x="10275" y="16754"/>
                        <a:pt x="10912" y="16822"/>
                        <a:pt x="11544" y="16822"/>
                      </a:cubicBezTo>
                      <a:cubicBezTo>
                        <a:pt x="13214" y="16822"/>
                        <a:pt x="14854" y="16347"/>
                        <a:pt x="16288" y="15414"/>
                      </a:cubicBezTo>
                      <a:cubicBezTo>
                        <a:pt x="20384" y="12783"/>
                        <a:pt x="21574" y="7318"/>
                        <a:pt x="18943" y="3222"/>
                      </a:cubicBezTo>
                      <a:cubicBezTo>
                        <a:pt x="18371" y="2341"/>
                        <a:pt x="18621" y="1162"/>
                        <a:pt x="19503" y="603"/>
                      </a:cubicBezTo>
                      <a:cubicBezTo>
                        <a:pt x="19816" y="402"/>
                        <a:pt x="20167" y="298"/>
                        <a:pt x="20529" y="298"/>
                      </a:cubicBezTo>
                      <a:close/>
                      <a:moveTo>
                        <a:pt x="20512" y="0"/>
                      </a:moveTo>
                      <a:cubicBezTo>
                        <a:pt x="20101" y="0"/>
                        <a:pt x="19700" y="121"/>
                        <a:pt x="19348" y="352"/>
                      </a:cubicBezTo>
                      <a:cubicBezTo>
                        <a:pt x="18324" y="1007"/>
                        <a:pt x="18038" y="2365"/>
                        <a:pt x="18693" y="3377"/>
                      </a:cubicBezTo>
                      <a:cubicBezTo>
                        <a:pt x="21229" y="7330"/>
                        <a:pt x="20086" y="12616"/>
                        <a:pt x="16133" y="15164"/>
                      </a:cubicBezTo>
                      <a:cubicBezTo>
                        <a:pt x="14738" y="16065"/>
                        <a:pt x="13148" y="16525"/>
                        <a:pt x="11527" y="16525"/>
                      </a:cubicBezTo>
                      <a:cubicBezTo>
                        <a:pt x="10920" y="16525"/>
                        <a:pt x="10310" y="16460"/>
                        <a:pt x="9704" y="16331"/>
                      </a:cubicBezTo>
                      <a:cubicBezTo>
                        <a:pt x="7477" y="15842"/>
                        <a:pt x="5572" y="14521"/>
                        <a:pt x="4346" y="12604"/>
                      </a:cubicBezTo>
                      <a:cubicBezTo>
                        <a:pt x="4024" y="12116"/>
                        <a:pt x="3536" y="11771"/>
                        <a:pt x="2965" y="11651"/>
                      </a:cubicBezTo>
                      <a:cubicBezTo>
                        <a:pt x="2807" y="11619"/>
                        <a:pt x="2649" y="11602"/>
                        <a:pt x="2491" y="11602"/>
                      </a:cubicBezTo>
                      <a:cubicBezTo>
                        <a:pt x="2078" y="11602"/>
                        <a:pt x="1672" y="11716"/>
                        <a:pt x="1310" y="11949"/>
                      </a:cubicBezTo>
                      <a:cubicBezTo>
                        <a:pt x="298" y="12604"/>
                        <a:pt x="0" y="13961"/>
                        <a:pt x="655" y="14973"/>
                      </a:cubicBezTo>
                      <a:cubicBezTo>
                        <a:pt x="2524" y="17878"/>
                        <a:pt x="5406" y="19879"/>
                        <a:pt x="8775" y="20605"/>
                      </a:cubicBezTo>
                      <a:cubicBezTo>
                        <a:pt x="9692" y="20807"/>
                        <a:pt x="10620" y="20903"/>
                        <a:pt x="11537" y="20903"/>
                      </a:cubicBezTo>
                      <a:cubicBezTo>
                        <a:pt x="14002" y="20903"/>
                        <a:pt x="16407" y="20200"/>
                        <a:pt x="18502" y="18843"/>
                      </a:cubicBezTo>
                      <a:cubicBezTo>
                        <a:pt x="24491" y="14997"/>
                        <a:pt x="26230" y="6996"/>
                        <a:pt x="22372" y="1007"/>
                      </a:cubicBezTo>
                      <a:cubicBezTo>
                        <a:pt x="22050" y="519"/>
                        <a:pt x="21562" y="174"/>
                        <a:pt x="20991" y="55"/>
                      </a:cubicBezTo>
                      <a:cubicBezTo>
                        <a:pt x="20831" y="18"/>
                        <a:pt x="20671" y="0"/>
                        <a:pt x="20512" y="0"/>
                      </a:cubicBezTo>
                      <a:close/>
                    </a:path>
                  </a:pathLst>
                </a:custGeom>
                <a:solidFill>
                  <a:srgbClr val="12131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43" name="Google Shape;1643;p27"/>
              <p:cNvGrpSpPr/>
              <p:nvPr/>
            </p:nvGrpSpPr>
            <p:grpSpPr>
              <a:xfrm rot="-5400000">
                <a:off x="121212" y="3813335"/>
                <a:ext cx="766800" cy="535549"/>
                <a:chOff x="5059762" y="4251410"/>
                <a:chExt cx="766800" cy="535549"/>
              </a:xfrm>
            </p:grpSpPr>
            <p:sp>
              <p:nvSpPr>
                <p:cNvPr id="1644" name="Google Shape;1644;p27"/>
                <p:cNvSpPr/>
                <p:nvPr/>
              </p:nvSpPr>
              <p:spPr>
                <a:xfrm>
                  <a:off x="5524244" y="4251410"/>
                  <a:ext cx="302318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" h="8648" extrusionOk="0">
                      <a:moveTo>
                        <a:pt x="821" y="0"/>
                      </a:moveTo>
                      <a:cubicBezTo>
                        <a:pt x="654" y="0"/>
                        <a:pt x="486" y="55"/>
                        <a:pt x="346" y="170"/>
                      </a:cubicBezTo>
                      <a:cubicBezTo>
                        <a:pt x="167" y="313"/>
                        <a:pt x="84" y="527"/>
                        <a:pt x="84" y="742"/>
                      </a:cubicBezTo>
                      <a:cubicBezTo>
                        <a:pt x="84" y="908"/>
                        <a:pt x="131" y="1075"/>
                        <a:pt x="250" y="1218"/>
                      </a:cubicBezTo>
                      <a:lnTo>
                        <a:pt x="3060" y="4623"/>
                      </a:lnTo>
                      <a:lnTo>
                        <a:pt x="298" y="7373"/>
                      </a:lnTo>
                      <a:cubicBezTo>
                        <a:pt x="12" y="7671"/>
                        <a:pt x="0" y="8135"/>
                        <a:pt x="298" y="8433"/>
                      </a:cubicBezTo>
                      <a:cubicBezTo>
                        <a:pt x="441" y="8576"/>
                        <a:pt x="631" y="8647"/>
                        <a:pt x="822" y="8647"/>
                      </a:cubicBezTo>
                      <a:cubicBezTo>
                        <a:pt x="1012" y="8647"/>
                        <a:pt x="1203" y="8576"/>
                        <a:pt x="1346" y="8433"/>
                      </a:cubicBezTo>
                      <a:lnTo>
                        <a:pt x="4584" y="5194"/>
                      </a:lnTo>
                      <a:cubicBezTo>
                        <a:pt x="4858" y="4933"/>
                        <a:pt x="4882" y="4492"/>
                        <a:pt x="4632" y="4206"/>
                      </a:cubicBezTo>
                      <a:lnTo>
                        <a:pt x="1393" y="265"/>
                      </a:lnTo>
                      <a:cubicBezTo>
                        <a:pt x="1246" y="91"/>
                        <a:pt x="1035" y="0"/>
                        <a:pt x="8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5" name="Google Shape;1645;p27"/>
                <p:cNvSpPr/>
                <p:nvPr/>
              </p:nvSpPr>
              <p:spPr>
                <a:xfrm>
                  <a:off x="5291972" y="4251410"/>
                  <a:ext cx="302380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3" h="8648" extrusionOk="0">
                      <a:moveTo>
                        <a:pt x="822" y="0"/>
                      </a:moveTo>
                      <a:cubicBezTo>
                        <a:pt x="655" y="0"/>
                        <a:pt x="487" y="55"/>
                        <a:pt x="346" y="170"/>
                      </a:cubicBezTo>
                      <a:cubicBezTo>
                        <a:pt x="168" y="313"/>
                        <a:pt x="72" y="527"/>
                        <a:pt x="72" y="742"/>
                      </a:cubicBezTo>
                      <a:cubicBezTo>
                        <a:pt x="72" y="908"/>
                        <a:pt x="132" y="1075"/>
                        <a:pt x="251" y="1218"/>
                      </a:cubicBezTo>
                      <a:lnTo>
                        <a:pt x="3061" y="4623"/>
                      </a:lnTo>
                      <a:lnTo>
                        <a:pt x="298" y="7373"/>
                      </a:lnTo>
                      <a:cubicBezTo>
                        <a:pt x="1" y="7671"/>
                        <a:pt x="1" y="8135"/>
                        <a:pt x="298" y="8433"/>
                      </a:cubicBezTo>
                      <a:cubicBezTo>
                        <a:pt x="441" y="8576"/>
                        <a:pt x="629" y="8647"/>
                        <a:pt x="818" y="8647"/>
                      </a:cubicBezTo>
                      <a:cubicBezTo>
                        <a:pt x="1007" y="8647"/>
                        <a:pt x="1197" y="8576"/>
                        <a:pt x="1346" y="8433"/>
                      </a:cubicBezTo>
                      <a:lnTo>
                        <a:pt x="4585" y="5194"/>
                      </a:lnTo>
                      <a:cubicBezTo>
                        <a:pt x="4859" y="4933"/>
                        <a:pt x="4882" y="4492"/>
                        <a:pt x="4632" y="4206"/>
                      </a:cubicBezTo>
                      <a:lnTo>
                        <a:pt x="1394" y="265"/>
                      </a:lnTo>
                      <a:cubicBezTo>
                        <a:pt x="1247" y="91"/>
                        <a:pt x="1035" y="0"/>
                        <a:pt x="82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6" name="Google Shape;1646;p27"/>
                <p:cNvSpPr/>
                <p:nvPr/>
              </p:nvSpPr>
              <p:spPr>
                <a:xfrm>
                  <a:off x="5059762" y="4251410"/>
                  <a:ext cx="302318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" h="8648" extrusionOk="0">
                      <a:moveTo>
                        <a:pt x="821" y="0"/>
                      </a:moveTo>
                      <a:cubicBezTo>
                        <a:pt x="655" y="0"/>
                        <a:pt x="486" y="55"/>
                        <a:pt x="346" y="170"/>
                      </a:cubicBezTo>
                      <a:cubicBezTo>
                        <a:pt x="167" y="313"/>
                        <a:pt x="72" y="527"/>
                        <a:pt x="72" y="742"/>
                      </a:cubicBezTo>
                      <a:cubicBezTo>
                        <a:pt x="72" y="908"/>
                        <a:pt x="131" y="1075"/>
                        <a:pt x="238" y="1218"/>
                      </a:cubicBezTo>
                      <a:lnTo>
                        <a:pt x="3060" y="4623"/>
                      </a:lnTo>
                      <a:lnTo>
                        <a:pt x="298" y="7373"/>
                      </a:lnTo>
                      <a:cubicBezTo>
                        <a:pt x="0" y="7671"/>
                        <a:pt x="0" y="8135"/>
                        <a:pt x="298" y="8433"/>
                      </a:cubicBezTo>
                      <a:cubicBezTo>
                        <a:pt x="441" y="8576"/>
                        <a:pt x="628" y="8647"/>
                        <a:pt x="817" y="8647"/>
                      </a:cubicBezTo>
                      <a:cubicBezTo>
                        <a:pt x="1006" y="8647"/>
                        <a:pt x="1197" y="8576"/>
                        <a:pt x="1346" y="8433"/>
                      </a:cubicBezTo>
                      <a:lnTo>
                        <a:pt x="4584" y="5194"/>
                      </a:lnTo>
                      <a:cubicBezTo>
                        <a:pt x="4858" y="4933"/>
                        <a:pt x="4882" y="4492"/>
                        <a:pt x="4632" y="4206"/>
                      </a:cubicBezTo>
                      <a:lnTo>
                        <a:pt x="1393" y="265"/>
                      </a:lnTo>
                      <a:cubicBezTo>
                        <a:pt x="1246" y="91"/>
                        <a:pt x="1035" y="0"/>
                        <a:pt x="8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47" name="Google Shape;1647;p27"/>
              <p:cNvGrpSpPr/>
              <p:nvPr/>
            </p:nvGrpSpPr>
            <p:grpSpPr>
              <a:xfrm rot="5400000">
                <a:off x="218632" y="-589"/>
                <a:ext cx="692438" cy="895128"/>
                <a:chOff x="194863" y="3229838"/>
                <a:chExt cx="1354800" cy="1751375"/>
              </a:xfrm>
            </p:grpSpPr>
            <p:sp>
              <p:nvSpPr>
                <p:cNvPr id="1648" name="Google Shape;1648;p27"/>
                <p:cNvSpPr/>
                <p:nvPr/>
              </p:nvSpPr>
              <p:spPr>
                <a:xfrm>
                  <a:off x="194863" y="322985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9" name="Google Shape;1649;p27"/>
                <p:cNvSpPr/>
                <p:nvPr/>
              </p:nvSpPr>
              <p:spPr>
                <a:xfrm>
                  <a:off x="194863" y="3625841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0" name="Google Shape;1650;p27"/>
                <p:cNvSpPr/>
                <p:nvPr/>
              </p:nvSpPr>
              <p:spPr>
                <a:xfrm>
                  <a:off x="194863" y="4021831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1" name="Google Shape;1651;p27"/>
                <p:cNvSpPr/>
                <p:nvPr/>
              </p:nvSpPr>
              <p:spPr>
                <a:xfrm>
                  <a:off x="194863" y="4417822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2" name="Google Shape;1652;p27"/>
                <p:cNvSpPr/>
                <p:nvPr/>
              </p:nvSpPr>
              <p:spPr>
                <a:xfrm>
                  <a:off x="194863" y="4813813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3" name="Google Shape;1653;p27"/>
                <p:cNvSpPr/>
                <p:nvPr/>
              </p:nvSpPr>
              <p:spPr>
                <a:xfrm>
                  <a:off x="788563" y="322983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4" name="Google Shape;1654;p27"/>
                <p:cNvSpPr/>
                <p:nvPr/>
              </p:nvSpPr>
              <p:spPr>
                <a:xfrm>
                  <a:off x="788563" y="362582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5" name="Google Shape;1655;p27"/>
                <p:cNvSpPr/>
                <p:nvPr/>
              </p:nvSpPr>
              <p:spPr>
                <a:xfrm>
                  <a:off x="788563" y="402181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6" name="Google Shape;1656;p27"/>
                <p:cNvSpPr/>
                <p:nvPr/>
              </p:nvSpPr>
              <p:spPr>
                <a:xfrm>
                  <a:off x="788563" y="441780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7" name="Google Shape;1657;p27"/>
                <p:cNvSpPr/>
                <p:nvPr/>
              </p:nvSpPr>
              <p:spPr>
                <a:xfrm>
                  <a:off x="788563" y="481380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8" name="Google Shape;1658;p27"/>
                <p:cNvSpPr/>
                <p:nvPr/>
              </p:nvSpPr>
              <p:spPr>
                <a:xfrm>
                  <a:off x="1382263" y="322983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9" name="Google Shape;1659;p27"/>
                <p:cNvSpPr/>
                <p:nvPr/>
              </p:nvSpPr>
              <p:spPr>
                <a:xfrm>
                  <a:off x="1382263" y="362582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0" name="Google Shape;1660;p27"/>
                <p:cNvSpPr/>
                <p:nvPr/>
              </p:nvSpPr>
              <p:spPr>
                <a:xfrm>
                  <a:off x="1382263" y="402181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1" name="Google Shape;1661;p27"/>
                <p:cNvSpPr/>
                <p:nvPr/>
              </p:nvSpPr>
              <p:spPr>
                <a:xfrm>
                  <a:off x="1382263" y="441780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2" name="Google Shape;1662;p27"/>
                <p:cNvSpPr/>
                <p:nvPr/>
              </p:nvSpPr>
              <p:spPr>
                <a:xfrm>
                  <a:off x="1382263" y="481380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820023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4" name="Google Shape;1664;p28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grpSp>
          <p:nvGrpSpPr>
            <p:cNvPr id="1665" name="Google Shape;1665;p28"/>
            <p:cNvGrpSpPr/>
            <p:nvPr/>
          </p:nvGrpSpPr>
          <p:grpSpPr>
            <a:xfrm>
              <a:off x="-99500" y="0"/>
              <a:ext cx="9280299" cy="5143438"/>
              <a:chOff x="-99500" y="0"/>
              <a:chExt cx="9280299" cy="5143438"/>
            </a:xfrm>
          </p:grpSpPr>
          <p:sp>
            <p:nvSpPr>
              <p:cNvPr id="1666" name="Google Shape;1666;p28"/>
              <p:cNvSpPr/>
              <p:nvPr/>
            </p:nvSpPr>
            <p:spPr>
              <a:xfrm>
                <a:off x="212325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28"/>
              <p:cNvSpPr/>
              <p:nvPr/>
            </p:nvSpPr>
            <p:spPr>
              <a:xfrm>
                <a:off x="484408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28"/>
              <p:cNvSpPr/>
              <p:nvPr/>
            </p:nvSpPr>
            <p:spPr>
              <a:xfrm>
                <a:off x="757115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28"/>
              <p:cNvSpPr/>
              <p:nvPr/>
            </p:nvSpPr>
            <p:spPr>
              <a:xfrm>
                <a:off x="1029198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28"/>
              <p:cNvSpPr/>
              <p:nvPr/>
            </p:nvSpPr>
            <p:spPr>
              <a:xfrm>
                <a:off x="1301857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28"/>
              <p:cNvSpPr/>
              <p:nvPr/>
            </p:nvSpPr>
            <p:spPr>
              <a:xfrm>
                <a:off x="1573988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28"/>
              <p:cNvSpPr/>
              <p:nvPr/>
            </p:nvSpPr>
            <p:spPr>
              <a:xfrm>
                <a:off x="184664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28"/>
              <p:cNvSpPr/>
              <p:nvPr/>
            </p:nvSpPr>
            <p:spPr>
              <a:xfrm>
                <a:off x="2119306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28"/>
              <p:cNvSpPr/>
              <p:nvPr/>
            </p:nvSpPr>
            <p:spPr>
              <a:xfrm>
                <a:off x="239143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28"/>
              <p:cNvSpPr/>
              <p:nvPr/>
            </p:nvSpPr>
            <p:spPr>
              <a:xfrm>
                <a:off x="2664096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28"/>
              <p:cNvSpPr/>
              <p:nvPr/>
            </p:nvSpPr>
            <p:spPr>
              <a:xfrm>
                <a:off x="2936179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28"/>
              <p:cNvSpPr/>
              <p:nvPr/>
            </p:nvSpPr>
            <p:spPr>
              <a:xfrm>
                <a:off x="320888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1" y="1"/>
                    </a:lnTo>
                    <a:lnTo>
                      <a:pt x="71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28"/>
              <p:cNvSpPr/>
              <p:nvPr/>
            </p:nvSpPr>
            <p:spPr>
              <a:xfrm>
                <a:off x="348097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28"/>
              <p:cNvSpPr/>
              <p:nvPr/>
            </p:nvSpPr>
            <p:spPr>
              <a:xfrm>
                <a:off x="3753048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" name="Google Shape;1680;p28"/>
              <p:cNvSpPr/>
              <p:nvPr/>
            </p:nvSpPr>
            <p:spPr>
              <a:xfrm>
                <a:off x="4025131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" name="Google Shape;1681;p28"/>
              <p:cNvSpPr/>
              <p:nvPr/>
            </p:nvSpPr>
            <p:spPr>
              <a:xfrm>
                <a:off x="4297838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" name="Google Shape;1682;p28"/>
              <p:cNvSpPr/>
              <p:nvPr/>
            </p:nvSpPr>
            <p:spPr>
              <a:xfrm>
                <a:off x="4569921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" name="Google Shape;1683;p28"/>
              <p:cNvSpPr/>
              <p:nvPr/>
            </p:nvSpPr>
            <p:spPr>
              <a:xfrm>
                <a:off x="4842580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4" name="Google Shape;1684;p28"/>
              <p:cNvSpPr/>
              <p:nvPr/>
            </p:nvSpPr>
            <p:spPr>
              <a:xfrm>
                <a:off x="5114711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5" name="Google Shape;1685;p28"/>
              <p:cNvSpPr/>
              <p:nvPr/>
            </p:nvSpPr>
            <p:spPr>
              <a:xfrm>
                <a:off x="538737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1686;p28"/>
              <p:cNvSpPr/>
              <p:nvPr/>
            </p:nvSpPr>
            <p:spPr>
              <a:xfrm>
                <a:off x="5660029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7" name="Google Shape;1687;p28"/>
              <p:cNvSpPr/>
              <p:nvPr/>
            </p:nvSpPr>
            <p:spPr>
              <a:xfrm>
                <a:off x="593216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" name="Google Shape;1688;p28"/>
              <p:cNvSpPr/>
              <p:nvPr/>
            </p:nvSpPr>
            <p:spPr>
              <a:xfrm>
                <a:off x="6204819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" name="Google Shape;1689;p28"/>
              <p:cNvSpPr/>
              <p:nvPr/>
            </p:nvSpPr>
            <p:spPr>
              <a:xfrm>
                <a:off x="6476902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" name="Google Shape;1690;p28"/>
              <p:cNvSpPr/>
              <p:nvPr/>
            </p:nvSpPr>
            <p:spPr>
              <a:xfrm>
                <a:off x="6749609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1" y="1"/>
                    </a:lnTo>
                    <a:lnTo>
                      <a:pt x="71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1" name="Google Shape;1691;p28"/>
              <p:cNvSpPr/>
              <p:nvPr/>
            </p:nvSpPr>
            <p:spPr>
              <a:xfrm>
                <a:off x="7021692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" name="Google Shape;1692;p28"/>
              <p:cNvSpPr/>
              <p:nvPr/>
            </p:nvSpPr>
            <p:spPr>
              <a:xfrm>
                <a:off x="7293771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" name="Google Shape;1693;p28"/>
              <p:cNvSpPr/>
              <p:nvPr/>
            </p:nvSpPr>
            <p:spPr>
              <a:xfrm>
                <a:off x="7565854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" name="Google Shape;1694;p28"/>
              <p:cNvSpPr/>
              <p:nvPr/>
            </p:nvSpPr>
            <p:spPr>
              <a:xfrm>
                <a:off x="7838561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" name="Google Shape;1695;p28"/>
              <p:cNvSpPr/>
              <p:nvPr/>
            </p:nvSpPr>
            <p:spPr>
              <a:xfrm>
                <a:off x="8110644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" name="Google Shape;1696;p28"/>
              <p:cNvSpPr/>
              <p:nvPr/>
            </p:nvSpPr>
            <p:spPr>
              <a:xfrm>
                <a:off x="8383303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" name="Google Shape;1697;p28"/>
              <p:cNvSpPr/>
              <p:nvPr/>
            </p:nvSpPr>
            <p:spPr>
              <a:xfrm>
                <a:off x="8655434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1698;p28"/>
              <p:cNvSpPr/>
              <p:nvPr/>
            </p:nvSpPr>
            <p:spPr>
              <a:xfrm>
                <a:off x="8928093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" name="Google Shape;1699;p28"/>
              <p:cNvSpPr/>
              <p:nvPr/>
            </p:nvSpPr>
            <p:spPr>
              <a:xfrm>
                <a:off x="-99500" y="1344112"/>
                <a:ext cx="9280299" cy="3457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2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" name="Google Shape;1700;p28"/>
              <p:cNvSpPr/>
              <p:nvPr/>
            </p:nvSpPr>
            <p:spPr>
              <a:xfrm>
                <a:off x="-99500" y="1616195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" name="Google Shape;1701;p28"/>
              <p:cNvSpPr/>
              <p:nvPr/>
            </p:nvSpPr>
            <p:spPr>
              <a:xfrm>
                <a:off x="-99500" y="1888854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" name="Google Shape;1702;p28"/>
              <p:cNvSpPr/>
              <p:nvPr/>
            </p:nvSpPr>
            <p:spPr>
              <a:xfrm>
                <a:off x="-99500" y="2160985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" name="Google Shape;1703;p28"/>
              <p:cNvSpPr/>
              <p:nvPr/>
            </p:nvSpPr>
            <p:spPr>
              <a:xfrm>
                <a:off x="-99500" y="2433644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" name="Google Shape;1704;p28"/>
              <p:cNvSpPr/>
              <p:nvPr/>
            </p:nvSpPr>
            <p:spPr>
              <a:xfrm>
                <a:off x="-99500" y="2705727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" name="Google Shape;1705;p28"/>
              <p:cNvSpPr/>
              <p:nvPr/>
            </p:nvSpPr>
            <p:spPr>
              <a:xfrm>
                <a:off x="-99500" y="2978435"/>
                <a:ext cx="9280299" cy="3457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2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" name="Google Shape;1706;p28"/>
              <p:cNvSpPr/>
              <p:nvPr/>
            </p:nvSpPr>
            <p:spPr>
              <a:xfrm>
                <a:off x="-99500" y="3250518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" name="Google Shape;1707;p28"/>
              <p:cNvSpPr/>
              <p:nvPr/>
            </p:nvSpPr>
            <p:spPr>
              <a:xfrm>
                <a:off x="-99500" y="3523177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" name="Google Shape;1708;p28"/>
              <p:cNvSpPr/>
              <p:nvPr/>
            </p:nvSpPr>
            <p:spPr>
              <a:xfrm>
                <a:off x="-99500" y="3795308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09" name="Google Shape;1709;p28"/>
            <p:cNvGrpSpPr/>
            <p:nvPr/>
          </p:nvGrpSpPr>
          <p:grpSpPr>
            <a:xfrm>
              <a:off x="322709" y="0"/>
              <a:ext cx="8821291" cy="4995289"/>
              <a:chOff x="322709" y="0"/>
              <a:chExt cx="8821291" cy="4995289"/>
            </a:xfrm>
          </p:grpSpPr>
          <p:sp>
            <p:nvSpPr>
              <p:cNvPr id="1710" name="Google Shape;1710;p28"/>
              <p:cNvSpPr/>
              <p:nvPr/>
            </p:nvSpPr>
            <p:spPr>
              <a:xfrm>
                <a:off x="7241700" y="0"/>
                <a:ext cx="1902300" cy="11259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711" name="Google Shape;1711;p28"/>
              <p:cNvGrpSpPr/>
              <p:nvPr/>
            </p:nvGrpSpPr>
            <p:grpSpPr>
              <a:xfrm>
                <a:off x="8110871" y="749193"/>
                <a:ext cx="995101" cy="1327893"/>
                <a:chOff x="194863" y="3229838"/>
                <a:chExt cx="1354800" cy="1751375"/>
              </a:xfrm>
            </p:grpSpPr>
            <p:sp>
              <p:nvSpPr>
                <p:cNvPr id="1712" name="Google Shape;1712;p28"/>
                <p:cNvSpPr/>
                <p:nvPr/>
              </p:nvSpPr>
              <p:spPr>
                <a:xfrm>
                  <a:off x="194863" y="322985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3" name="Google Shape;1713;p28"/>
                <p:cNvSpPr/>
                <p:nvPr/>
              </p:nvSpPr>
              <p:spPr>
                <a:xfrm>
                  <a:off x="194863" y="3625841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4" name="Google Shape;1714;p28"/>
                <p:cNvSpPr/>
                <p:nvPr/>
              </p:nvSpPr>
              <p:spPr>
                <a:xfrm>
                  <a:off x="194863" y="4021831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5" name="Google Shape;1715;p28"/>
                <p:cNvSpPr/>
                <p:nvPr/>
              </p:nvSpPr>
              <p:spPr>
                <a:xfrm>
                  <a:off x="194863" y="4417822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6" name="Google Shape;1716;p28"/>
                <p:cNvSpPr/>
                <p:nvPr/>
              </p:nvSpPr>
              <p:spPr>
                <a:xfrm>
                  <a:off x="194863" y="4813813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7" name="Google Shape;1717;p28"/>
                <p:cNvSpPr/>
                <p:nvPr/>
              </p:nvSpPr>
              <p:spPr>
                <a:xfrm>
                  <a:off x="788563" y="322983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8" name="Google Shape;1718;p28"/>
                <p:cNvSpPr/>
                <p:nvPr/>
              </p:nvSpPr>
              <p:spPr>
                <a:xfrm>
                  <a:off x="788563" y="362582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9" name="Google Shape;1719;p28"/>
                <p:cNvSpPr/>
                <p:nvPr/>
              </p:nvSpPr>
              <p:spPr>
                <a:xfrm>
                  <a:off x="788563" y="402181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0" name="Google Shape;1720;p28"/>
                <p:cNvSpPr/>
                <p:nvPr/>
              </p:nvSpPr>
              <p:spPr>
                <a:xfrm>
                  <a:off x="788563" y="441780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1" name="Google Shape;1721;p28"/>
                <p:cNvSpPr/>
                <p:nvPr/>
              </p:nvSpPr>
              <p:spPr>
                <a:xfrm>
                  <a:off x="788563" y="481380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2" name="Google Shape;1722;p28"/>
                <p:cNvSpPr/>
                <p:nvPr/>
              </p:nvSpPr>
              <p:spPr>
                <a:xfrm>
                  <a:off x="1382263" y="322983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3" name="Google Shape;1723;p28"/>
                <p:cNvSpPr/>
                <p:nvPr/>
              </p:nvSpPr>
              <p:spPr>
                <a:xfrm>
                  <a:off x="1382263" y="362582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4" name="Google Shape;1724;p28"/>
                <p:cNvSpPr/>
                <p:nvPr/>
              </p:nvSpPr>
              <p:spPr>
                <a:xfrm>
                  <a:off x="1382263" y="402181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5" name="Google Shape;1725;p28"/>
                <p:cNvSpPr/>
                <p:nvPr/>
              </p:nvSpPr>
              <p:spPr>
                <a:xfrm>
                  <a:off x="1382263" y="441780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6" name="Google Shape;1726;p28"/>
                <p:cNvSpPr/>
                <p:nvPr/>
              </p:nvSpPr>
              <p:spPr>
                <a:xfrm>
                  <a:off x="1382263" y="481380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27" name="Google Shape;1727;p28"/>
              <p:cNvGrpSpPr/>
              <p:nvPr/>
            </p:nvGrpSpPr>
            <p:grpSpPr>
              <a:xfrm rot="8304387">
                <a:off x="685886" y="3313813"/>
                <a:ext cx="1092492" cy="1509098"/>
                <a:chOff x="2673045" y="-67517"/>
                <a:chExt cx="665238" cy="918916"/>
              </a:xfrm>
            </p:grpSpPr>
            <p:sp>
              <p:nvSpPr>
                <p:cNvPr id="1728" name="Google Shape;1728;p28"/>
                <p:cNvSpPr/>
                <p:nvPr/>
              </p:nvSpPr>
              <p:spPr>
                <a:xfrm rot="-5400000">
                  <a:off x="2594024" y="111691"/>
                  <a:ext cx="823440" cy="655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74" h="20612" extrusionOk="0">
                      <a:moveTo>
                        <a:pt x="20350" y="1"/>
                      </a:moveTo>
                      <a:cubicBezTo>
                        <a:pt x="19973" y="1"/>
                        <a:pt x="19591" y="105"/>
                        <a:pt x="19253" y="324"/>
                      </a:cubicBezTo>
                      <a:cubicBezTo>
                        <a:pt x="18301" y="931"/>
                        <a:pt x="18027" y="2205"/>
                        <a:pt x="18634" y="3145"/>
                      </a:cubicBezTo>
                      <a:cubicBezTo>
                        <a:pt x="21230" y="7170"/>
                        <a:pt x="20063" y="12551"/>
                        <a:pt x="16039" y="15135"/>
                      </a:cubicBezTo>
                      <a:cubicBezTo>
                        <a:pt x="14617" y="16053"/>
                        <a:pt x="13001" y="16524"/>
                        <a:pt x="11354" y="16524"/>
                      </a:cubicBezTo>
                      <a:cubicBezTo>
                        <a:pt x="10738" y="16524"/>
                        <a:pt x="10118" y="16458"/>
                        <a:pt x="9502" y="16326"/>
                      </a:cubicBezTo>
                      <a:cubicBezTo>
                        <a:pt x="7240" y="15837"/>
                        <a:pt x="5299" y="14492"/>
                        <a:pt x="4049" y="12539"/>
                      </a:cubicBezTo>
                      <a:cubicBezTo>
                        <a:pt x="3654" y="11932"/>
                        <a:pt x="2998" y="11601"/>
                        <a:pt x="2331" y="11601"/>
                      </a:cubicBezTo>
                      <a:cubicBezTo>
                        <a:pt x="1951" y="11601"/>
                        <a:pt x="1568" y="11708"/>
                        <a:pt x="1227" y="11932"/>
                      </a:cubicBezTo>
                      <a:cubicBezTo>
                        <a:pt x="275" y="12539"/>
                        <a:pt x="1" y="13801"/>
                        <a:pt x="608" y="14754"/>
                      </a:cubicBezTo>
                      <a:cubicBezTo>
                        <a:pt x="2454" y="17611"/>
                        <a:pt x="5299" y="19588"/>
                        <a:pt x="8633" y="20314"/>
                      </a:cubicBezTo>
                      <a:cubicBezTo>
                        <a:pt x="9538" y="20517"/>
                        <a:pt x="10455" y="20612"/>
                        <a:pt x="11371" y="20612"/>
                      </a:cubicBezTo>
                      <a:cubicBezTo>
                        <a:pt x="13788" y="20612"/>
                        <a:pt x="16158" y="19921"/>
                        <a:pt x="18241" y="18576"/>
                      </a:cubicBezTo>
                      <a:cubicBezTo>
                        <a:pt x="24159" y="14766"/>
                        <a:pt x="25873" y="6860"/>
                        <a:pt x="22075" y="943"/>
                      </a:cubicBezTo>
                      <a:cubicBezTo>
                        <a:pt x="21686" y="333"/>
                        <a:pt x="21024" y="1"/>
                        <a:pt x="2035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9" name="Google Shape;1729;p28"/>
                <p:cNvSpPr/>
                <p:nvPr/>
              </p:nvSpPr>
              <p:spPr>
                <a:xfrm rot="-5400000">
                  <a:off x="2588279" y="17249"/>
                  <a:ext cx="834770" cy="665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30" h="20903" extrusionOk="0">
                      <a:moveTo>
                        <a:pt x="20529" y="298"/>
                      </a:moveTo>
                      <a:cubicBezTo>
                        <a:pt x="20662" y="298"/>
                        <a:pt x="20797" y="312"/>
                        <a:pt x="20931" y="341"/>
                      </a:cubicBezTo>
                      <a:cubicBezTo>
                        <a:pt x="21419" y="448"/>
                        <a:pt x="21848" y="745"/>
                        <a:pt x="22122" y="1174"/>
                      </a:cubicBezTo>
                      <a:cubicBezTo>
                        <a:pt x="25884" y="7020"/>
                        <a:pt x="24182" y="14842"/>
                        <a:pt x="18336" y="18605"/>
                      </a:cubicBezTo>
                      <a:cubicBezTo>
                        <a:pt x="16300" y="19914"/>
                        <a:pt x="13942" y="20617"/>
                        <a:pt x="11537" y="20617"/>
                      </a:cubicBezTo>
                      <a:cubicBezTo>
                        <a:pt x="10644" y="20617"/>
                        <a:pt x="9727" y="20510"/>
                        <a:pt x="8846" y="20319"/>
                      </a:cubicBezTo>
                      <a:cubicBezTo>
                        <a:pt x="5548" y="19605"/>
                        <a:pt x="2727" y="17652"/>
                        <a:pt x="905" y="14819"/>
                      </a:cubicBezTo>
                      <a:cubicBezTo>
                        <a:pt x="345" y="13937"/>
                        <a:pt x="595" y="12759"/>
                        <a:pt x="1476" y="12199"/>
                      </a:cubicBezTo>
                      <a:cubicBezTo>
                        <a:pt x="1786" y="11997"/>
                        <a:pt x="2143" y="11902"/>
                        <a:pt x="2500" y="11902"/>
                      </a:cubicBezTo>
                      <a:cubicBezTo>
                        <a:pt x="2631" y="11902"/>
                        <a:pt x="2762" y="11913"/>
                        <a:pt x="2905" y="11949"/>
                      </a:cubicBezTo>
                      <a:cubicBezTo>
                        <a:pt x="3393" y="12056"/>
                        <a:pt x="3822" y="12342"/>
                        <a:pt x="4096" y="12771"/>
                      </a:cubicBezTo>
                      <a:cubicBezTo>
                        <a:pt x="5370" y="14747"/>
                        <a:pt x="7334" y="16116"/>
                        <a:pt x="9644" y="16616"/>
                      </a:cubicBezTo>
                      <a:cubicBezTo>
                        <a:pt x="10275" y="16754"/>
                        <a:pt x="10912" y="16822"/>
                        <a:pt x="11544" y="16822"/>
                      </a:cubicBezTo>
                      <a:cubicBezTo>
                        <a:pt x="13214" y="16822"/>
                        <a:pt x="14854" y="16347"/>
                        <a:pt x="16288" y="15414"/>
                      </a:cubicBezTo>
                      <a:cubicBezTo>
                        <a:pt x="20384" y="12783"/>
                        <a:pt x="21574" y="7318"/>
                        <a:pt x="18943" y="3222"/>
                      </a:cubicBezTo>
                      <a:cubicBezTo>
                        <a:pt x="18371" y="2341"/>
                        <a:pt x="18621" y="1162"/>
                        <a:pt x="19503" y="603"/>
                      </a:cubicBezTo>
                      <a:cubicBezTo>
                        <a:pt x="19816" y="402"/>
                        <a:pt x="20167" y="298"/>
                        <a:pt x="20529" y="298"/>
                      </a:cubicBezTo>
                      <a:close/>
                      <a:moveTo>
                        <a:pt x="20512" y="0"/>
                      </a:moveTo>
                      <a:cubicBezTo>
                        <a:pt x="20101" y="0"/>
                        <a:pt x="19700" y="121"/>
                        <a:pt x="19348" y="352"/>
                      </a:cubicBezTo>
                      <a:cubicBezTo>
                        <a:pt x="18324" y="1007"/>
                        <a:pt x="18038" y="2365"/>
                        <a:pt x="18693" y="3377"/>
                      </a:cubicBezTo>
                      <a:cubicBezTo>
                        <a:pt x="21229" y="7330"/>
                        <a:pt x="20086" y="12616"/>
                        <a:pt x="16133" y="15164"/>
                      </a:cubicBezTo>
                      <a:cubicBezTo>
                        <a:pt x="14738" y="16065"/>
                        <a:pt x="13148" y="16525"/>
                        <a:pt x="11527" y="16525"/>
                      </a:cubicBezTo>
                      <a:cubicBezTo>
                        <a:pt x="10920" y="16525"/>
                        <a:pt x="10310" y="16460"/>
                        <a:pt x="9704" y="16331"/>
                      </a:cubicBezTo>
                      <a:cubicBezTo>
                        <a:pt x="7477" y="15842"/>
                        <a:pt x="5572" y="14521"/>
                        <a:pt x="4346" y="12604"/>
                      </a:cubicBezTo>
                      <a:cubicBezTo>
                        <a:pt x="4024" y="12116"/>
                        <a:pt x="3536" y="11771"/>
                        <a:pt x="2965" y="11651"/>
                      </a:cubicBezTo>
                      <a:cubicBezTo>
                        <a:pt x="2807" y="11619"/>
                        <a:pt x="2649" y="11602"/>
                        <a:pt x="2491" y="11602"/>
                      </a:cubicBezTo>
                      <a:cubicBezTo>
                        <a:pt x="2078" y="11602"/>
                        <a:pt x="1672" y="11716"/>
                        <a:pt x="1310" y="11949"/>
                      </a:cubicBezTo>
                      <a:cubicBezTo>
                        <a:pt x="298" y="12604"/>
                        <a:pt x="0" y="13961"/>
                        <a:pt x="655" y="14973"/>
                      </a:cubicBezTo>
                      <a:cubicBezTo>
                        <a:pt x="2524" y="17878"/>
                        <a:pt x="5406" y="19879"/>
                        <a:pt x="8775" y="20605"/>
                      </a:cubicBezTo>
                      <a:cubicBezTo>
                        <a:pt x="9692" y="20807"/>
                        <a:pt x="10620" y="20903"/>
                        <a:pt x="11537" y="20903"/>
                      </a:cubicBezTo>
                      <a:cubicBezTo>
                        <a:pt x="14002" y="20903"/>
                        <a:pt x="16407" y="20200"/>
                        <a:pt x="18502" y="18843"/>
                      </a:cubicBezTo>
                      <a:cubicBezTo>
                        <a:pt x="24491" y="14997"/>
                        <a:pt x="26230" y="6996"/>
                        <a:pt x="22372" y="1007"/>
                      </a:cubicBezTo>
                      <a:cubicBezTo>
                        <a:pt x="22050" y="519"/>
                        <a:pt x="21562" y="174"/>
                        <a:pt x="20991" y="55"/>
                      </a:cubicBezTo>
                      <a:cubicBezTo>
                        <a:pt x="20831" y="18"/>
                        <a:pt x="20671" y="0"/>
                        <a:pt x="20512" y="0"/>
                      </a:cubicBezTo>
                      <a:close/>
                    </a:path>
                  </a:pathLst>
                </a:custGeom>
                <a:solidFill>
                  <a:srgbClr val="12131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30" name="Google Shape;1730;p28"/>
              <p:cNvGrpSpPr/>
              <p:nvPr/>
            </p:nvGrpSpPr>
            <p:grpSpPr>
              <a:xfrm>
                <a:off x="1034803" y="395463"/>
                <a:ext cx="730432" cy="730432"/>
                <a:chOff x="258700" y="2038025"/>
                <a:chExt cx="599846" cy="599846"/>
              </a:xfrm>
            </p:grpSpPr>
            <p:sp>
              <p:nvSpPr>
                <p:cNvPr id="1731" name="Google Shape;1731;p28"/>
                <p:cNvSpPr/>
                <p:nvPr/>
              </p:nvSpPr>
              <p:spPr>
                <a:xfrm>
                  <a:off x="258700" y="2038025"/>
                  <a:ext cx="477300" cy="477300"/>
                </a:xfrm>
                <a:prstGeom prst="rect">
                  <a:avLst/>
                </a:prstGeom>
                <a:noFill/>
                <a:ln w="19050" cap="flat" cmpd="sng">
                  <a:solidFill>
                    <a:srgbClr val="19191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2" name="Google Shape;1732;p28"/>
                <p:cNvSpPr/>
                <p:nvPr/>
              </p:nvSpPr>
              <p:spPr>
                <a:xfrm>
                  <a:off x="381246" y="2160571"/>
                  <a:ext cx="477300" cy="4773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33" name="Google Shape;1733;p28"/>
              <p:cNvGrpSpPr/>
              <p:nvPr/>
            </p:nvGrpSpPr>
            <p:grpSpPr>
              <a:xfrm>
                <a:off x="7398692" y="4139204"/>
                <a:ext cx="961107" cy="671257"/>
                <a:chOff x="5059762" y="4251410"/>
                <a:chExt cx="766800" cy="535549"/>
              </a:xfrm>
            </p:grpSpPr>
            <p:sp>
              <p:nvSpPr>
                <p:cNvPr id="1734" name="Google Shape;1734;p28"/>
                <p:cNvSpPr/>
                <p:nvPr/>
              </p:nvSpPr>
              <p:spPr>
                <a:xfrm>
                  <a:off x="5524244" y="4251410"/>
                  <a:ext cx="302318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" h="8648" extrusionOk="0">
                      <a:moveTo>
                        <a:pt x="821" y="0"/>
                      </a:moveTo>
                      <a:cubicBezTo>
                        <a:pt x="654" y="0"/>
                        <a:pt x="486" y="55"/>
                        <a:pt x="346" y="170"/>
                      </a:cubicBezTo>
                      <a:cubicBezTo>
                        <a:pt x="167" y="313"/>
                        <a:pt x="84" y="527"/>
                        <a:pt x="84" y="742"/>
                      </a:cubicBezTo>
                      <a:cubicBezTo>
                        <a:pt x="84" y="908"/>
                        <a:pt x="131" y="1075"/>
                        <a:pt x="250" y="1218"/>
                      </a:cubicBezTo>
                      <a:lnTo>
                        <a:pt x="3060" y="4623"/>
                      </a:lnTo>
                      <a:lnTo>
                        <a:pt x="298" y="7373"/>
                      </a:lnTo>
                      <a:cubicBezTo>
                        <a:pt x="12" y="7671"/>
                        <a:pt x="0" y="8135"/>
                        <a:pt x="298" y="8433"/>
                      </a:cubicBezTo>
                      <a:cubicBezTo>
                        <a:pt x="441" y="8576"/>
                        <a:pt x="631" y="8647"/>
                        <a:pt x="822" y="8647"/>
                      </a:cubicBezTo>
                      <a:cubicBezTo>
                        <a:pt x="1012" y="8647"/>
                        <a:pt x="1203" y="8576"/>
                        <a:pt x="1346" y="8433"/>
                      </a:cubicBezTo>
                      <a:lnTo>
                        <a:pt x="4584" y="5194"/>
                      </a:lnTo>
                      <a:cubicBezTo>
                        <a:pt x="4858" y="4933"/>
                        <a:pt x="4882" y="4492"/>
                        <a:pt x="4632" y="4206"/>
                      </a:cubicBezTo>
                      <a:lnTo>
                        <a:pt x="1393" y="265"/>
                      </a:lnTo>
                      <a:cubicBezTo>
                        <a:pt x="1246" y="91"/>
                        <a:pt x="1035" y="0"/>
                        <a:pt x="8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5" name="Google Shape;1735;p28"/>
                <p:cNvSpPr/>
                <p:nvPr/>
              </p:nvSpPr>
              <p:spPr>
                <a:xfrm>
                  <a:off x="5291972" y="4251410"/>
                  <a:ext cx="302380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3" h="8648" extrusionOk="0">
                      <a:moveTo>
                        <a:pt x="822" y="0"/>
                      </a:moveTo>
                      <a:cubicBezTo>
                        <a:pt x="655" y="0"/>
                        <a:pt x="487" y="55"/>
                        <a:pt x="346" y="170"/>
                      </a:cubicBezTo>
                      <a:cubicBezTo>
                        <a:pt x="168" y="313"/>
                        <a:pt x="72" y="527"/>
                        <a:pt x="72" y="742"/>
                      </a:cubicBezTo>
                      <a:cubicBezTo>
                        <a:pt x="72" y="908"/>
                        <a:pt x="132" y="1075"/>
                        <a:pt x="251" y="1218"/>
                      </a:cubicBezTo>
                      <a:lnTo>
                        <a:pt x="3061" y="4623"/>
                      </a:lnTo>
                      <a:lnTo>
                        <a:pt x="298" y="7373"/>
                      </a:lnTo>
                      <a:cubicBezTo>
                        <a:pt x="1" y="7671"/>
                        <a:pt x="1" y="8135"/>
                        <a:pt x="298" y="8433"/>
                      </a:cubicBezTo>
                      <a:cubicBezTo>
                        <a:pt x="441" y="8576"/>
                        <a:pt x="629" y="8647"/>
                        <a:pt x="818" y="8647"/>
                      </a:cubicBezTo>
                      <a:cubicBezTo>
                        <a:pt x="1007" y="8647"/>
                        <a:pt x="1197" y="8576"/>
                        <a:pt x="1346" y="8433"/>
                      </a:cubicBezTo>
                      <a:lnTo>
                        <a:pt x="4585" y="5194"/>
                      </a:lnTo>
                      <a:cubicBezTo>
                        <a:pt x="4859" y="4933"/>
                        <a:pt x="4882" y="4492"/>
                        <a:pt x="4632" y="4206"/>
                      </a:cubicBezTo>
                      <a:lnTo>
                        <a:pt x="1394" y="265"/>
                      </a:lnTo>
                      <a:cubicBezTo>
                        <a:pt x="1247" y="91"/>
                        <a:pt x="1035" y="0"/>
                        <a:pt x="82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6" name="Google Shape;1736;p28"/>
                <p:cNvSpPr/>
                <p:nvPr/>
              </p:nvSpPr>
              <p:spPr>
                <a:xfrm>
                  <a:off x="5059762" y="4251410"/>
                  <a:ext cx="302318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" h="8648" extrusionOk="0">
                      <a:moveTo>
                        <a:pt x="821" y="0"/>
                      </a:moveTo>
                      <a:cubicBezTo>
                        <a:pt x="655" y="0"/>
                        <a:pt x="486" y="55"/>
                        <a:pt x="346" y="170"/>
                      </a:cubicBezTo>
                      <a:cubicBezTo>
                        <a:pt x="167" y="313"/>
                        <a:pt x="72" y="527"/>
                        <a:pt x="72" y="742"/>
                      </a:cubicBezTo>
                      <a:cubicBezTo>
                        <a:pt x="72" y="908"/>
                        <a:pt x="131" y="1075"/>
                        <a:pt x="238" y="1218"/>
                      </a:cubicBezTo>
                      <a:lnTo>
                        <a:pt x="3060" y="4623"/>
                      </a:lnTo>
                      <a:lnTo>
                        <a:pt x="298" y="7373"/>
                      </a:lnTo>
                      <a:cubicBezTo>
                        <a:pt x="0" y="7671"/>
                        <a:pt x="0" y="8135"/>
                        <a:pt x="298" y="8433"/>
                      </a:cubicBezTo>
                      <a:cubicBezTo>
                        <a:pt x="441" y="8576"/>
                        <a:pt x="628" y="8647"/>
                        <a:pt x="817" y="8647"/>
                      </a:cubicBezTo>
                      <a:cubicBezTo>
                        <a:pt x="1006" y="8647"/>
                        <a:pt x="1197" y="8576"/>
                        <a:pt x="1346" y="8433"/>
                      </a:cubicBezTo>
                      <a:lnTo>
                        <a:pt x="4584" y="5194"/>
                      </a:lnTo>
                      <a:cubicBezTo>
                        <a:pt x="4858" y="4933"/>
                        <a:pt x="4882" y="4492"/>
                        <a:pt x="4632" y="4206"/>
                      </a:cubicBezTo>
                      <a:lnTo>
                        <a:pt x="1393" y="265"/>
                      </a:lnTo>
                      <a:cubicBezTo>
                        <a:pt x="1246" y="91"/>
                        <a:pt x="1035" y="0"/>
                        <a:pt x="8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227649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2" name="Google Shape;642;p13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643" name="Google Shape;643;p13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3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3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3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3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3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3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3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3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3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3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3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3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3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3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3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3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3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3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3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3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3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3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3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3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3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3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3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3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3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3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3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3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3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3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3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3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3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3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3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3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3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3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6" name="Google Shape;686;p13"/>
          <p:cNvSpPr txBox="1">
            <a:spLocks noGrp="1"/>
          </p:cNvSpPr>
          <p:nvPr>
            <p:ph type="title"/>
          </p:nvPr>
        </p:nvSpPr>
        <p:spPr>
          <a:xfrm>
            <a:off x="2053763" y="1772175"/>
            <a:ext cx="2592600" cy="4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87" name="Google Shape;687;p13"/>
          <p:cNvSpPr txBox="1">
            <a:spLocks noGrp="1"/>
          </p:cNvSpPr>
          <p:nvPr>
            <p:ph type="title" idx="2" hasCustomPrompt="1"/>
          </p:nvPr>
        </p:nvSpPr>
        <p:spPr>
          <a:xfrm>
            <a:off x="1217860" y="1933300"/>
            <a:ext cx="8217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88" name="Google Shape;688;p13"/>
          <p:cNvSpPr txBox="1">
            <a:spLocks noGrp="1"/>
          </p:cNvSpPr>
          <p:nvPr>
            <p:ph type="subTitle" idx="1"/>
          </p:nvPr>
        </p:nvSpPr>
        <p:spPr>
          <a:xfrm>
            <a:off x="2053750" y="220302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9" name="Google Shape;689;p13"/>
          <p:cNvSpPr txBox="1">
            <a:spLocks noGrp="1"/>
          </p:cNvSpPr>
          <p:nvPr>
            <p:ph type="title" idx="3"/>
          </p:nvPr>
        </p:nvSpPr>
        <p:spPr>
          <a:xfrm>
            <a:off x="5589738" y="1772175"/>
            <a:ext cx="2336400" cy="4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90" name="Google Shape;690;p13"/>
          <p:cNvSpPr txBox="1">
            <a:spLocks noGrp="1"/>
          </p:cNvSpPr>
          <p:nvPr>
            <p:ph type="title" idx="4" hasCustomPrompt="1"/>
          </p:nvPr>
        </p:nvSpPr>
        <p:spPr>
          <a:xfrm>
            <a:off x="4774650" y="1933300"/>
            <a:ext cx="8217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91" name="Google Shape;691;p13"/>
          <p:cNvSpPr txBox="1">
            <a:spLocks noGrp="1"/>
          </p:cNvSpPr>
          <p:nvPr>
            <p:ph type="subTitle" idx="5"/>
          </p:nvPr>
        </p:nvSpPr>
        <p:spPr>
          <a:xfrm>
            <a:off x="5589725" y="220302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2" name="Google Shape;692;p13"/>
          <p:cNvSpPr txBox="1">
            <a:spLocks noGrp="1"/>
          </p:cNvSpPr>
          <p:nvPr>
            <p:ph type="title" idx="6"/>
          </p:nvPr>
        </p:nvSpPr>
        <p:spPr>
          <a:xfrm>
            <a:off x="2053763" y="3378775"/>
            <a:ext cx="2336400" cy="4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93" name="Google Shape;693;p13"/>
          <p:cNvSpPr txBox="1">
            <a:spLocks noGrp="1"/>
          </p:cNvSpPr>
          <p:nvPr>
            <p:ph type="title" idx="7" hasCustomPrompt="1"/>
          </p:nvPr>
        </p:nvSpPr>
        <p:spPr>
          <a:xfrm>
            <a:off x="1217860" y="3539875"/>
            <a:ext cx="8217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94" name="Google Shape;694;p13"/>
          <p:cNvSpPr txBox="1">
            <a:spLocks noGrp="1"/>
          </p:cNvSpPr>
          <p:nvPr>
            <p:ph type="subTitle" idx="8"/>
          </p:nvPr>
        </p:nvSpPr>
        <p:spPr>
          <a:xfrm>
            <a:off x="2053750" y="380957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5" name="Google Shape;695;p13"/>
          <p:cNvSpPr txBox="1">
            <a:spLocks noGrp="1"/>
          </p:cNvSpPr>
          <p:nvPr>
            <p:ph type="title" idx="9"/>
          </p:nvPr>
        </p:nvSpPr>
        <p:spPr>
          <a:xfrm>
            <a:off x="5589738" y="3378775"/>
            <a:ext cx="2336400" cy="4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96" name="Google Shape;696;p13"/>
          <p:cNvSpPr txBox="1">
            <a:spLocks noGrp="1"/>
          </p:cNvSpPr>
          <p:nvPr>
            <p:ph type="title" idx="13" hasCustomPrompt="1"/>
          </p:nvPr>
        </p:nvSpPr>
        <p:spPr>
          <a:xfrm>
            <a:off x="4774650" y="3539875"/>
            <a:ext cx="8217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97" name="Google Shape;697;p13"/>
          <p:cNvSpPr txBox="1">
            <a:spLocks noGrp="1"/>
          </p:cNvSpPr>
          <p:nvPr>
            <p:ph type="subTitle" idx="14"/>
          </p:nvPr>
        </p:nvSpPr>
        <p:spPr>
          <a:xfrm>
            <a:off x="5589725" y="380957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8" name="Google Shape;698;p13"/>
          <p:cNvSpPr txBox="1">
            <a:spLocks noGrp="1"/>
          </p:cNvSpPr>
          <p:nvPr>
            <p:ph type="title" idx="15"/>
          </p:nvPr>
        </p:nvSpPr>
        <p:spPr>
          <a:xfrm>
            <a:off x="720000" y="532925"/>
            <a:ext cx="7704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699" name="Google Shape;699;p13"/>
          <p:cNvGrpSpPr/>
          <p:nvPr/>
        </p:nvGrpSpPr>
        <p:grpSpPr>
          <a:xfrm>
            <a:off x="42588" y="-344273"/>
            <a:ext cx="1354800" cy="1751375"/>
            <a:chOff x="194863" y="3229838"/>
            <a:chExt cx="1354800" cy="1751375"/>
          </a:xfrm>
        </p:grpSpPr>
        <p:sp>
          <p:nvSpPr>
            <p:cNvPr id="700" name="Google Shape;700;p13"/>
            <p:cNvSpPr/>
            <p:nvPr/>
          </p:nvSpPr>
          <p:spPr>
            <a:xfrm>
              <a:off x="194863" y="3229850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3"/>
            <p:cNvSpPr/>
            <p:nvPr/>
          </p:nvSpPr>
          <p:spPr>
            <a:xfrm>
              <a:off x="194863" y="3625841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13"/>
            <p:cNvSpPr/>
            <p:nvPr/>
          </p:nvSpPr>
          <p:spPr>
            <a:xfrm>
              <a:off x="194863" y="4021831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3"/>
            <p:cNvSpPr/>
            <p:nvPr/>
          </p:nvSpPr>
          <p:spPr>
            <a:xfrm>
              <a:off x="194863" y="4417822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3"/>
            <p:cNvSpPr/>
            <p:nvPr/>
          </p:nvSpPr>
          <p:spPr>
            <a:xfrm>
              <a:off x="194863" y="4813813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13"/>
            <p:cNvSpPr/>
            <p:nvPr/>
          </p:nvSpPr>
          <p:spPr>
            <a:xfrm>
              <a:off x="788563" y="3229838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3"/>
            <p:cNvSpPr/>
            <p:nvPr/>
          </p:nvSpPr>
          <p:spPr>
            <a:xfrm>
              <a:off x="788563" y="3625828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13"/>
            <p:cNvSpPr/>
            <p:nvPr/>
          </p:nvSpPr>
          <p:spPr>
            <a:xfrm>
              <a:off x="788563" y="4021819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13"/>
            <p:cNvSpPr/>
            <p:nvPr/>
          </p:nvSpPr>
          <p:spPr>
            <a:xfrm>
              <a:off x="788563" y="4417809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13"/>
            <p:cNvSpPr/>
            <p:nvPr/>
          </p:nvSpPr>
          <p:spPr>
            <a:xfrm>
              <a:off x="788563" y="4813800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13"/>
            <p:cNvSpPr/>
            <p:nvPr/>
          </p:nvSpPr>
          <p:spPr>
            <a:xfrm>
              <a:off x="1382263" y="3229838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13"/>
            <p:cNvSpPr/>
            <p:nvPr/>
          </p:nvSpPr>
          <p:spPr>
            <a:xfrm>
              <a:off x="1382263" y="3625828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13"/>
            <p:cNvSpPr/>
            <p:nvPr/>
          </p:nvSpPr>
          <p:spPr>
            <a:xfrm>
              <a:off x="1382263" y="4021819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13"/>
            <p:cNvSpPr/>
            <p:nvPr/>
          </p:nvSpPr>
          <p:spPr>
            <a:xfrm>
              <a:off x="1382263" y="4417809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13"/>
            <p:cNvSpPr/>
            <p:nvPr/>
          </p:nvSpPr>
          <p:spPr>
            <a:xfrm>
              <a:off x="1382263" y="4813800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3"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6" name="Google Shape;846;p16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847" name="Google Shape;847;p16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6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6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6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6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6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6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6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6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6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6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6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6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6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6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6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6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6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6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6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16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16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6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6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6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6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6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6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6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6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6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6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6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6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6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6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6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6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6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6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6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16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16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0" name="Google Shape;890;p16"/>
          <p:cNvSpPr txBox="1">
            <a:spLocks noGrp="1"/>
          </p:cNvSpPr>
          <p:nvPr>
            <p:ph type="subTitle" idx="1"/>
          </p:nvPr>
        </p:nvSpPr>
        <p:spPr>
          <a:xfrm>
            <a:off x="974900" y="2845875"/>
            <a:ext cx="3112500" cy="108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1" name="Google Shape;891;p16"/>
          <p:cNvSpPr txBox="1">
            <a:spLocks noGrp="1"/>
          </p:cNvSpPr>
          <p:nvPr>
            <p:ph type="title"/>
          </p:nvPr>
        </p:nvSpPr>
        <p:spPr>
          <a:xfrm>
            <a:off x="974900" y="1141300"/>
            <a:ext cx="3112500" cy="162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92" name="Google Shape;892;p16"/>
          <p:cNvGrpSpPr/>
          <p:nvPr/>
        </p:nvGrpSpPr>
        <p:grpSpPr>
          <a:xfrm>
            <a:off x="302555" y="132289"/>
            <a:ext cx="8325641" cy="4833917"/>
            <a:chOff x="302555" y="132289"/>
            <a:chExt cx="8325641" cy="4833917"/>
          </a:xfrm>
        </p:grpSpPr>
        <p:sp>
          <p:nvSpPr>
            <p:cNvPr id="893" name="Google Shape;893;p16"/>
            <p:cNvSpPr/>
            <p:nvPr/>
          </p:nvSpPr>
          <p:spPr>
            <a:xfrm rot="-5110726">
              <a:off x="443372" y="3812210"/>
              <a:ext cx="1004340" cy="1205830"/>
            </a:xfrm>
            <a:custGeom>
              <a:avLst/>
              <a:gdLst/>
              <a:ahLst/>
              <a:cxnLst/>
              <a:rect l="l" t="t" r="r" b="b"/>
              <a:pathLst>
                <a:path w="16765" h="21444" extrusionOk="0">
                  <a:moveTo>
                    <a:pt x="16372" y="1"/>
                  </a:moveTo>
                  <a:cubicBezTo>
                    <a:pt x="6478" y="1929"/>
                    <a:pt x="1" y="11550"/>
                    <a:pt x="1930" y="21444"/>
                  </a:cubicBezTo>
                  <a:lnTo>
                    <a:pt x="3966" y="21039"/>
                  </a:lnTo>
                  <a:cubicBezTo>
                    <a:pt x="2263" y="12276"/>
                    <a:pt x="8002" y="3751"/>
                    <a:pt x="16765" y="2049"/>
                  </a:cubicBezTo>
                  <a:lnTo>
                    <a:pt x="163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94" name="Google Shape;894;p16"/>
            <p:cNvGrpSpPr/>
            <p:nvPr/>
          </p:nvGrpSpPr>
          <p:grpSpPr>
            <a:xfrm>
              <a:off x="7812279" y="212574"/>
              <a:ext cx="815918" cy="654858"/>
              <a:chOff x="7819972" y="2816525"/>
              <a:chExt cx="604025" cy="484792"/>
            </a:xfrm>
          </p:grpSpPr>
          <p:sp>
            <p:nvSpPr>
              <p:cNvPr id="895" name="Google Shape;895;p16"/>
              <p:cNvSpPr/>
              <p:nvPr/>
            </p:nvSpPr>
            <p:spPr>
              <a:xfrm>
                <a:off x="8306297" y="2816525"/>
                <a:ext cx="117700" cy="484792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16"/>
              <p:cNvSpPr/>
              <p:nvPr/>
            </p:nvSpPr>
            <p:spPr>
              <a:xfrm>
                <a:off x="8063135" y="2816525"/>
                <a:ext cx="117700" cy="484792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16"/>
              <p:cNvSpPr/>
              <p:nvPr/>
            </p:nvSpPr>
            <p:spPr>
              <a:xfrm>
                <a:off x="7819972" y="2816525"/>
                <a:ext cx="118496" cy="484792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7311" extrusionOk="0">
                    <a:moveTo>
                      <a:pt x="0" y="1"/>
                    </a:moveTo>
                    <a:lnTo>
                      <a:pt x="0" y="7311"/>
                    </a:lnTo>
                    <a:lnTo>
                      <a:pt x="1786" y="7311"/>
                    </a:lnTo>
                    <a:lnTo>
                      <a:pt x="17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98" name="Google Shape;898;p16"/>
            <p:cNvGrpSpPr/>
            <p:nvPr/>
          </p:nvGrpSpPr>
          <p:grpSpPr>
            <a:xfrm rot="-7799738">
              <a:off x="458307" y="217688"/>
              <a:ext cx="524006" cy="645565"/>
              <a:chOff x="8908257" y="678472"/>
              <a:chExt cx="288846" cy="355852"/>
            </a:xfrm>
          </p:grpSpPr>
          <p:sp>
            <p:nvSpPr>
              <p:cNvPr id="899" name="Google Shape;899;p16"/>
              <p:cNvSpPr/>
              <p:nvPr/>
            </p:nvSpPr>
            <p:spPr>
              <a:xfrm rot="-5400000">
                <a:off x="8917627" y="669102"/>
                <a:ext cx="270105" cy="288846"/>
              </a:xfrm>
              <a:custGeom>
                <a:avLst/>
                <a:gdLst/>
                <a:ahLst/>
                <a:cxnLst/>
                <a:rect l="l" t="t" r="r" b="b"/>
                <a:pathLst>
                  <a:path w="7538" h="8061" extrusionOk="0">
                    <a:moveTo>
                      <a:pt x="1096" y="0"/>
                    </a:moveTo>
                    <a:lnTo>
                      <a:pt x="548" y="4025"/>
                    </a:lnTo>
                    <a:lnTo>
                      <a:pt x="1" y="8061"/>
                    </a:lnTo>
                    <a:lnTo>
                      <a:pt x="3775" y="6525"/>
                    </a:lnTo>
                    <a:lnTo>
                      <a:pt x="7537" y="4977"/>
                    </a:lnTo>
                    <a:lnTo>
                      <a:pt x="4323" y="2489"/>
                    </a:lnTo>
                    <a:lnTo>
                      <a:pt x="1096" y="0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16"/>
              <p:cNvSpPr/>
              <p:nvPr/>
            </p:nvSpPr>
            <p:spPr>
              <a:xfrm rot="-5400000">
                <a:off x="8917627" y="754848"/>
                <a:ext cx="270105" cy="288846"/>
              </a:xfrm>
              <a:custGeom>
                <a:avLst/>
                <a:gdLst/>
                <a:ahLst/>
                <a:cxnLst/>
                <a:rect l="l" t="t" r="r" b="b"/>
                <a:pathLst>
                  <a:path w="7538" h="8061" extrusionOk="0">
                    <a:moveTo>
                      <a:pt x="1096" y="0"/>
                    </a:moveTo>
                    <a:lnTo>
                      <a:pt x="548" y="4025"/>
                    </a:lnTo>
                    <a:lnTo>
                      <a:pt x="1" y="8061"/>
                    </a:lnTo>
                    <a:lnTo>
                      <a:pt x="3763" y="6525"/>
                    </a:lnTo>
                    <a:lnTo>
                      <a:pt x="7537" y="4977"/>
                    </a:lnTo>
                    <a:lnTo>
                      <a:pt x="4311" y="2489"/>
                    </a:lnTo>
                    <a:lnTo>
                      <a:pt x="10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">
    <p:spTree>
      <p:nvGrpSpPr>
        <p:cNvPr id="1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7" name="Google Shape;1387;p24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388" name="Google Shape;1388;p24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24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4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4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4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4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4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4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4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4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4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24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24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4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4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4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4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4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4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4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4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4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4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4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4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4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4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4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4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4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4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4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4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4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24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24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24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24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24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24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24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4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4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1" name="Google Shape;1431;p24"/>
          <p:cNvSpPr txBox="1">
            <a:spLocks noGrp="1"/>
          </p:cNvSpPr>
          <p:nvPr>
            <p:ph type="title"/>
          </p:nvPr>
        </p:nvSpPr>
        <p:spPr>
          <a:xfrm>
            <a:off x="311700" y="540000"/>
            <a:ext cx="85206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432" name="Google Shape;1432;p24"/>
          <p:cNvGrpSpPr/>
          <p:nvPr/>
        </p:nvGrpSpPr>
        <p:grpSpPr>
          <a:xfrm>
            <a:off x="7069188" y="4283813"/>
            <a:ext cx="1354800" cy="959394"/>
            <a:chOff x="194863" y="3229838"/>
            <a:chExt cx="1354800" cy="959394"/>
          </a:xfrm>
        </p:grpSpPr>
        <p:sp>
          <p:nvSpPr>
            <p:cNvPr id="1433" name="Google Shape;1433;p24"/>
            <p:cNvSpPr/>
            <p:nvPr/>
          </p:nvSpPr>
          <p:spPr>
            <a:xfrm>
              <a:off x="194863" y="3229850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24"/>
            <p:cNvSpPr/>
            <p:nvPr/>
          </p:nvSpPr>
          <p:spPr>
            <a:xfrm>
              <a:off x="194863" y="3625841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24"/>
            <p:cNvSpPr/>
            <p:nvPr/>
          </p:nvSpPr>
          <p:spPr>
            <a:xfrm>
              <a:off x="194863" y="4021831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4"/>
            <p:cNvSpPr/>
            <p:nvPr/>
          </p:nvSpPr>
          <p:spPr>
            <a:xfrm>
              <a:off x="788563" y="3229838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4"/>
            <p:cNvSpPr/>
            <p:nvPr/>
          </p:nvSpPr>
          <p:spPr>
            <a:xfrm>
              <a:off x="788563" y="3625828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4"/>
            <p:cNvSpPr/>
            <p:nvPr/>
          </p:nvSpPr>
          <p:spPr>
            <a:xfrm>
              <a:off x="788563" y="4021819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4"/>
            <p:cNvSpPr/>
            <p:nvPr/>
          </p:nvSpPr>
          <p:spPr>
            <a:xfrm>
              <a:off x="1382263" y="3229838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4"/>
            <p:cNvSpPr/>
            <p:nvPr/>
          </p:nvSpPr>
          <p:spPr>
            <a:xfrm>
              <a:off x="1382263" y="3625828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4"/>
            <p:cNvSpPr/>
            <p:nvPr/>
          </p:nvSpPr>
          <p:spPr>
            <a:xfrm>
              <a:off x="1382263" y="4021819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2" name="Google Shape;1442;p24"/>
          <p:cNvGrpSpPr/>
          <p:nvPr/>
        </p:nvGrpSpPr>
        <p:grpSpPr>
          <a:xfrm>
            <a:off x="8581972" y="2816525"/>
            <a:ext cx="604025" cy="484792"/>
            <a:chOff x="8581972" y="2816525"/>
            <a:chExt cx="604025" cy="484792"/>
          </a:xfrm>
        </p:grpSpPr>
        <p:sp>
          <p:nvSpPr>
            <p:cNvPr id="1443" name="Google Shape;1443;p24"/>
            <p:cNvSpPr/>
            <p:nvPr/>
          </p:nvSpPr>
          <p:spPr>
            <a:xfrm>
              <a:off x="9068297" y="2816525"/>
              <a:ext cx="117700" cy="484792"/>
            </a:xfrm>
            <a:custGeom>
              <a:avLst/>
              <a:gdLst/>
              <a:ahLst/>
              <a:cxnLst/>
              <a:rect l="l" t="t" r="r" b="b"/>
              <a:pathLst>
                <a:path w="1775" h="7311" extrusionOk="0">
                  <a:moveTo>
                    <a:pt x="1" y="1"/>
                  </a:moveTo>
                  <a:lnTo>
                    <a:pt x="1" y="7311"/>
                  </a:lnTo>
                  <a:lnTo>
                    <a:pt x="1775" y="7311"/>
                  </a:lnTo>
                  <a:lnTo>
                    <a:pt x="1775" y="1"/>
                  </a:lnTo>
                  <a:close/>
                </a:path>
              </a:pathLst>
            </a:custGeom>
            <a:solidFill>
              <a:srgbClr val="E87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24"/>
            <p:cNvSpPr/>
            <p:nvPr/>
          </p:nvSpPr>
          <p:spPr>
            <a:xfrm>
              <a:off x="8825135" y="2816525"/>
              <a:ext cx="117700" cy="484792"/>
            </a:xfrm>
            <a:custGeom>
              <a:avLst/>
              <a:gdLst/>
              <a:ahLst/>
              <a:cxnLst/>
              <a:rect l="l" t="t" r="r" b="b"/>
              <a:pathLst>
                <a:path w="1775" h="7311" extrusionOk="0">
                  <a:moveTo>
                    <a:pt x="1" y="1"/>
                  </a:moveTo>
                  <a:lnTo>
                    <a:pt x="1" y="7311"/>
                  </a:lnTo>
                  <a:lnTo>
                    <a:pt x="1775" y="7311"/>
                  </a:lnTo>
                  <a:lnTo>
                    <a:pt x="1775" y="1"/>
                  </a:lnTo>
                  <a:close/>
                </a:path>
              </a:pathLst>
            </a:custGeom>
            <a:solidFill>
              <a:srgbClr val="E87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24"/>
            <p:cNvSpPr/>
            <p:nvPr/>
          </p:nvSpPr>
          <p:spPr>
            <a:xfrm>
              <a:off x="8581972" y="2816525"/>
              <a:ext cx="118496" cy="484792"/>
            </a:xfrm>
            <a:custGeom>
              <a:avLst/>
              <a:gdLst/>
              <a:ahLst/>
              <a:cxnLst/>
              <a:rect l="l" t="t" r="r" b="b"/>
              <a:pathLst>
                <a:path w="1787" h="7311" extrusionOk="0">
                  <a:moveTo>
                    <a:pt x="0" y="1"/>
                  </a:moveTo>
                  <a:lnTo>
                    <a:pt x="0" y="7311"/>
                  </a:lnTo>
                  <a:lnTo>
                    <a:pt x="1786" y="7311"/>
                  </a:lnTo>
                  <a:lnTo>
                    <a:pt x="1786" y="1"/>
                  </a:lnTo>
                  <a:close/>
                </a:path>
              </a:pathLst>
            </a:custGeom>
            <a:solidFill>
              <a:srgbClr val="E87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26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56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slideLayout" Target="../slideLayouts/slideLayout60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 b="1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Char char="●"/>
              <a:defRPr sz="1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4" r:id="rId4"/>
    <p:sldLayoutId id="2147483655" r:id="rId5"/>
    <p:sldLayoutId id="2147483658" r:id="rId6"/>
    <p:sldLayoutId id="2147483659" r:id="rId7"/>
    <p:sldLayoutId id="2147483662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4750737"/>
            <a:ext cx="9144001" cy="49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301"/>
            <a:ext cx="7543800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9AC50FDF-17C2-479E-9EF4-64B1B6C106CC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30338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744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D6AA8B3-0705-4177-A6E2-375C6A3BF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1F563E3-2937-41EC-8ACF-7255334FF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71F3A59-5754-41BD-A706-1FA24AF567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B675B2A-CB35-4743-8CFF-4B8646F6B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38E39B0-D867-4212-A449-4113075938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157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 b="1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Char char="●"/>
              <a:defRPr sz="1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255196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  <p:sldLayoutId id="2147483720" r:id="rId19"/>
    <p:sldLayoutId id="2147483722" r:id="rId20"/>
    <p:sldLayoutId id="2147483724" r:id="rId21"/>
    <p:sldLayoutId id="2147483725" r:id="rId22"/>
    <p:sldLayoutId id="2147483726" r:id="rId23"/>
    <p:sldLayoutId id="2147483727" r:id="rId24"/>
    <p:sldLayoutId id="2147483728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9.xml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microsoft.com/office/2007/relationships/hdphoto" Target="../media/hdphoto7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7.png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microsoft.com/office/2007/relationships/hdphoto" Target="../media/hdphoto8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8.png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microsoft.com/office/2007/relationships/hdphoto" Target="../media/hdphoto9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9.png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jYP8uUsEpLkprZ-wAlzi7adjdj7MDjRZefSIK_k1ufk/copy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emf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6" name="Google Shape;1746;p31"/>
          <p:cNvGrpSpPr/>
          <p:nvPr/>
        </p:nvGrpSpPr>
        <p:grpSpPr>
          <a:xfrm>
            <a:off x="2306035" y="250175"/>
            <a:ext cx="6847065" cy="5610914"/>
            <a:chOff x="2306035" y="250175"/>
            <a:chExt cx="6847065" cy="5610914"/>
          </a:xfrm>
        </p:grpSpPr>
        <p:sp>
          <p:nvSpPr>
            <p:cNvPr id="1747" name="Google Shape;1747;p31"/>
            <p:cNvSpPr/>
            <p:nvPr/>
          </p:nvSpPr>
          <p:spPr>
            <a:xfrm>
              <a:off x="6662500" y="250175"/>
              <a:ext cx="2490600" cy="6876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48" name="Google Shape;1748;p31"/>
            <p:cNvGrpSpPr/>
            <p:nvPr/>
          </p:nvGrpSpPr>
          <p:grpSpPr>
            <a:xfrm>
              <a:off x="8187916" y="2470164"/>
              <a:ext cx="607455" cy="581647"/>
              <a:chOff x="5109838" y="3156700"/>
              <a:chExt cx="306625" cy="297975"/>
            </a:xfrm>
          </p:grpSpPr>
          <p:sp>
            <p:nvSpPr>
              <p:cNvPr id="1749" name="Google Shape;1749;p31"/>
              <p:cNvSpPr/>
              <p:nvPr/>
            </p:nvSpPr>
            <p:spPr>
              <a:xfrm>
                <a:off x="5246763" y="3180825"/>
                <a:ext cx="65525" cy="273850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10954" extrusionOk="0">
                    <a:moveTo>
                      <a:pt x="1" y="0"/>
                    </a:moveTo>
                    <a:lnTo>
                      <a:pt x="1" y="10954"/>
                    </a:lnTo>
                    <a:lnTo>
                      <a:pt x="2620" y="10954"/>
                    </a:lnTo>
                    <a:lnTo>
                      <a:pt x="26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31"/>
              <p:cNvSpPr/>
              <p:nvPr/>
            </p:nvSpPr>
            <p:spPr>
              <a:xfrm>
                <a:off x="5142888" y="3285000"/>
                <a:ext cx="273575" cy="65500"/>
              </a:xfrm>
              <a:custGeom>
                <a:avLst/>
                <a:gdLst/>
                <a:ahLst/>
                <a:cxnLst/>
                <a:rect l="l" t="t" r="r" b="b"/>
                <a:pathLst>
                  <a:path w="10943" h="2620" extrusionOk="0">
                    <a:moveTo>
                      <a:pt x="0" y="0"/>
                    </a:moveTo>
                    <a:lnTo>
                      <a:pt x="0" y="2620"/>
                    </a:lnTo>
                    <a:lnTo>
                      <a:pt x="10942" y="2620"/>
                    </a:lnTo>
                    <a:lnTo>
                      <a:pt x="1094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31"/>
              <p:cNvSpPr/>
              <p:nvPr/>
            </p:nvSpPr>
            <p:spPr>
              <a:xfrm>
                <a:off x="5214038" y="3156700"/>
                <a:ext cx="65500" cy="273575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10943" extrusionOk="0">
                    <a:moveTo>
                      <a:pt x="0" y="1"/>
                    </a:moveTo>
                    <a:lnTo>
                      <a:pt x="0" y="10942"/>
                    </a:lnTo>
                    <a:lnTo>
                      <a:pt x="2619" y="10942"/>
                    </a:lnTo>
                    <a:lnTo>
                      <a:pt x="261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31"/>
              <p:cNvSpPr/>
              <p:nvPr/>
            </p:nvSpPr>
            <p:spPr>
              <a:xfrm>
                <a:off x="5109838" y="3260575"/>
                <a:ext cx="273875" cy="65525"/>
              </a:xfrm>
              <a:custGeom>
                <a:avLst/>
                <a:gdLst/>
                <a:ahLst/>
                <a:cxnLst/>
                <a:rect l="l" t="t" r="r" b="b"/>
                <a:pathLst>
                  <a:path w="10955" h="2621" extrusionOk="0">
                    <a:moveTo>
                      <a:pt x="1" y="1"/>
                    </a:moveTo>
                    <a:lnTo>
                      <a:pt x="1" y="2620"/>
                    </a:lnTo>
                    <a:lnTo>
                      <a:pt x="10955" y="2620"/>
                    </a:lnTo>
                    <a:lnTo>
                      <a:pt x="1095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53" name="Google Shape;1753;p31"/>
            <p:cNvGrpSpPr/>
            <p:nvPr/>
          </p:nvGrpSpPr>
          <p:grpSpPr>
            <a:xfrm rot="-3764586">
              <a:off x="2751016" y="4292132"/>
              <a:ext cx="943976" cy="1576678"/>
              <a:chOff x="2225863" y="2465300"/>
              <a:chExt cx="505700" cy="759600"/>
            </a:xfrm>
          </p:grpSpPr>
          <p:sp>
            <p:nvSpPr>
              <p:cNvPr id="1754" name="Google Shape;1754;p31"/>
              <p:cNvSpPr/>
              <p:nvPr/>
            </p:nvSpPr>
            <p:spPr>
              <a:xfrm>
                <a:off x="2225863" y="2465300"/>
                <a:ext cx="505700" cy="759600"/>
              </a:xfrm>
              <a:custGeom>
                <a:avLst/>
                <a:gdLst/>
                <a:ahLst/>
                <a:cxnLst/>
                <a:rect l="l" t="t" r="r" b="b"/>
                <a:pathLst>
                  <a:path w="20228" h="30384" extrusionOk="0">
                    <a:moveTo>
                      <a:pt x="19838" y="0"/>
                    </a:moveTo>
                    <a:cubicBezTo>
                      <a:pt x="19834" y="0"/>
                      <a:pt x="19829" y="4"/>
                      <a:pt x="19824" y="10"/>
                    </a:cubicBezTo>
                    <a:lnTo>
                      <a:pt x="0" y="4463"/>
                    </a:lnTo>
                    <a:lnTo>
                      <a:pt x="16252" y="30383"/>
                    </a:lnTo>
                    <a:cubicBezTo>
                      <a:pt x="16252" y="30383"/>
                      <a:pt x="20228" y="0"/>
                      <a:pt x="198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5" name="Google Shape;1755;p31"/>
              <p:cNvSpPr/>
              <p:nvPr/>
            </p:nvSpPr>
            <p:spPr>
              <a:xfrm>
                <a:off x="2666988" y="2475975"/>
                <a:ext cx="40800" cy="16997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6799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1512" y="6799"/>
                    </a:lnTo>
                    <a:cubicBezTo>
                      <a:pt x="1548" y="6477"/>
                      <a:pt x="1596" y="6156"/>
                      <a:pt x="1631" y="5834"/>
                    </a:cubicBez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" name="Google Shape;1756;p31"/>
              <p:cNvSpPr/>
              <p:nvPr/>
            </p:nvSpPr>
            <p:spPr>
              <a:xfrm>
                <a:off x="2615788" y="2487575"/>
                <a:ext cx="73250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12562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2810" y="12561"/>
                    </a:lnTo>
                    <a:cubicBezTo>
                      <a:pt x="2846" y="12252"/>
                      <a:pt x="2894" y="11930"/>
                      <a:pt x="2929" y="11609"/>
                    </a:cubicBez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" name="Google Shape;1757;p31"/>
              <p:cNvSpPr/>
              <p:nvPr/>
            </p:nvSpPr>
            <p:spPr>
              <a:xfrm>
                <a:off x="2564588" y="2498875"/>
                <a:ext cx="105100" cy="456350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18254" extrusionOk="0">
                    <a:moveTo>
                      <a:pt x="322" y="1"/>
                    </a:moveTo>
                    <a:lnTo>
                      <a:pt x="0" y="72"/>
                    </a:lnTo>
                    <a:lnTo>
                      <a:pt x="4084" y="18253"/>
                    </a:lnTo>
                    <a:cubicBezTo>
                      <a:pt x="4132" y="17944"/>
                      <a:pt x="4168" y="17634"/>
                      <a:pt x="4203" y="17312"/>
                    </a:cubicBez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" name="Google Shape;1758;p31"/>
              <p:cNvSpPr/>
              <p:nvPr/>
            </p:nvSpPr>
            <p:spPr>
              <a:xfrm>
                <a:off x="2513388" y="2510500"/>
                <a:ext cx="136950" cy="597400"/>
              </a:xfrm>
              <a:custGeom>
                <a:avLst/>
                <a:gdLst/>
                <a:ahLst/>
                <a:cxnLst/>
                <a:rect l="l" t="t" r="r" b="b"/>
                <a:pathLst>
                  <a:path w="5478" h="23896" extrusionOk="0">
                    <a:moveTo>
                      <a:pt x="322" y="0"/>
                    </a:moveTo>
                    <a:lnTo>
                      <a:pt x="1" y="72"/>
                    </a:lnTo>
                    <a:lnTo>
                      <a:pt x="5358" y="23896"/>
                    </a:lnTo>
                    <a:cubicBezTo>
                      <a:pt x="5394" y="23586"/>
                      <a:pt x="5442" y="23277"/>
                      <a:pt x="5477" y="22955"/>
                    </a:cubicBez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" name="Google Shape;1759;p31"/>
              <p:cNvSpPr/>
              <p:nvPr/>
            </p:nvSpPr>
            <p:spPr>
              <a:xfrm>
                <a:off x="2462188" y="2522100"/>
                <a:ext cx="163750" cy="692975"/>
              </a:xfrm>
              <a:custGeom>
                <a:avLst/>
                <a:gdLst/>
                <a:ahLst/>
                <a:cxnLst/>
                <a:rect l="l" t="t" r="r" b="b"/>
                <a:pathLst>
                  <a:path w="6550" h="27719" extrusionOk="0">
                    <a:moveTo>
                      <a:pt x="322" y="1"/>
                    </a:moveTo>
                    <a:lnTo>
                      <a:pt x="1" y="72"/>
                    </a:lnTo>
                    <a:lnTo>
                      <a:pt x="6037" y="26897"/>
                    </a:lnTo>
                    <a:lnTo>
                      <a:pt x="6549" y="27718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" name="Google Shape;1760;p31"/>
              <p:cNvSpPr/>
              <p:nvPr/>
            </p:nvSpPr>
            <p:spPr>
              <a:xfrm>
                <a:off x="2410988" y="2533400"/>
                <a:ext cx="131300" cy="548025"/>
              </a:xfrm>
              <a:custGeom>
                <a:avLst/>
                <a:gdLst/>
                <a:ahLst/>
                <a:cxnLst/>
                <a:rect l="l" t="t" r="r" b="b"/>
                <a:pathLst>
                  <a:path w="5252" h="21921" extrusionOk="0">
                    <a:moveTo>
                      <a:pt x="322" y="1"/>
                    </a:moveTo>
                    <a:lnTo>
                      <a:pt x="1" y="72"/>
                    </a:lnTo>
                    <a:lnTo>
                      <a:pt x="4728" y="21099"/>
                    </a:lnTo>
                    <a:lnTo>
                      <a:pt x="5252" y="21920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1" name="Google Shape;1761;p31"/>
              <p:cNvSpPr/>
              <p:nvPr/>
            </p:nvSpPr>
            <p:spPr>
              <a:xfrm>
                <a:off x="2359788" y="2545025"/>
                <a:ext cx="98550" cy="402750"/>
              </a:xfrm>
              <a:custGeom>
                <a:avLst/>
                <a:gdLst/>
                <a:ahLst/>
                <a:cxnLst/>
                <a:rect l="l" t="t" r="r" b="b"/>
                <a:pathLst>
                  <a:path w="3942" h="16110" extrusionOk="0">
                    <a:moveTo>
                      <a:pt x="322" y="0"/>
                    </a:moveTo>
                    <a:lnTo>
                      <a:pt x="1" y="72"/>
                    </a:lnTo>
                    <a:lnTo>
                      <a:pt x="3430" y="15288"/>
                    </a:lnTo>
                    <a:lnTo>
                      <a:pt x="3942" y="16109"/>
                    </a:ln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2" name="Google Shape;1762;p31"/>
              <p:cNvSpPr/>
              <p:nvPr/>
            </p:nvSpPr>
            <p:spPr>
              <a:xfrm>
                <a:off x="2308613" y="2556625"/>
                <a:ext cx="65800" cy="257500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10300" extrusionOk="0">
                    <a:moveTo>
                      <a:pt x="322" y="1"/>
                    </a:moveTo>
                    <a:lnTo>
                      <a:pt x="0" y="72"/>
                    </a:lnTo>
                    <a:lnTo>
                      <a:pt x="2119" y="9478"/>
                    </a:lnTo>
                    <a:lnTo>
                      <a:pt x="2631" y="10300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" name="Google Shape;1763;p31"/>
              <p:cNvSpPr/>
              <p:nvPr/>
            </p:nvSpPr>
            <p:spPr>
              <a:xfrm>
                <a:off x="2257713" y="2567950"/>
                <a:ext cx="33050" cy="11252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4501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810" y="3679"/>
                    </a:lnTo>
                    <a:lnTo>
                      <a:pt x="1322" y="4501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65" name="Google Shape;1765;p31"/>
          <p:cNvSpPr txBox="1">
            <a:spLocks noGrp="1"/>
          </p:cNvSpPr>
          <p:nvPr>
            <p:ph type="subTitle" idx="2"/>
          </p:nvPr>
        </p:nvSpPr>
        <p:spPr>
          <a:xfrm>
            <a:off x="6955350" y="250175"/>
            <a:ext cx="1468500" cy="67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6TH GRADE</a:t>
            </a:r>
            <a:endParaRPr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6AEA30E4-2884-4A6D-A4F8-356FEEB5B73E}"/>
              </a:ext>
            </a:extLst>
          </p:cNvPr>
          <p:cNvSpPr txBox="1"/>
          <p:nvPr/>
        </p:nvSpPr>
        <p:spPr>
          <a:xfrm>
            <a:off x="1906411" y="1126673"/>
            <a:ext cx="5350423" cy="2873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+mn-lt"/>
              </a:rPr>
              <a:t>CHÀO MỪNG CÁC EM ĐẾN VỚI TIẾT HỌC!</a:t>
            </a:r>
            <a:endParaRPr lang="vi-VN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>
            <a:extLst>
              <a:ext uri="{FF2B5EF4-FFF2-40B4-BE49-F238E27FC236}">
                <a16:creationId xmlns:a16="http://schemas.microsoft.com/office/drawing/2014/main" xmlns="" id="{49DD8193-6056-4F56-876E-ABFDD4C947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123" y="-143969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4B9D19C9-1740-4E5E-81FC-AF091DDF4154}"/>
              </a:ext>
            </a:extLst>
          </p:cNvPr>
          <p:cNvGrpSpPr/>
          <p:nvPr/>
        </p:nvGrpSpPr>
        <p:grpSpPr>
          <a:xfrm>
            <a:off x="5359020" y="440610"/>
            <a:ext cx="3430959" cy="1863525"/>
            <a:chOff x="0" y="0"/>
            <a:chExt cx="2552700" cy="1564640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D721E1E5-48B0-4B4D-967F-062957F8CC55}"/>
                </a:ext>
              </a:extLst>
            </p:cNvPr>
            <p:cNvCxnSpPr/>
            <p:nvPr/>
          </p:nvCxnSpPr>
          <p:spPr>
            <a:xfrm>
              <a:off x="238125" y="1181100"/>
              <a:ext cx="2124075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 Box 458">
              <a:extLst>
                <a:ext uri="{FF2B5EF4-FFF2-40B4-BE49-F238E27FC236}">
                  <a16:creationId xmlns:a16="http://schemas.microsoft.com/office/drawing/2014/main" xmlns="" id="{536B3634-80FD-482F-BB49-DFC8BD083074}"/>
                </a:ext>
              </a:extLst>
            </p:cNvPr>
            <p:cNvSpPr txBox="1"/>
            <p:nvPr/>
          </p:nvSpPr>
          <p:spPr>
            <a:xfrm>
              <a:off x="1752600" y="0"/>
              <a:ext cx="381000" cy="3619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0" name="Text Box 459">
              <a:extLst>
                <a:ext uri="{FF2B5EF4-FFF2-40B4-BE49-F238E27FC236}">
                  <a16:creationId xmlns:a16="http://schemas.microsoft.com/office/drawing/2014/main" xmlns="" id="{A8EF8105-96A6-4C44-85A7-97D72AF9261C}"/>
                </a:ext>
              </a:extLst>
            </p:cNvPr>
            <p:cNvSpPr txBox="1"/>
            <p:nvPr/>
          </p:nvSpPr>
          <p:spPr>
            <a:xfrm>
              <a:off x="2171700" y="1104900"/>
              <a:ext cx="381000" cy="34290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m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B531F58F-1AEB-42B1-9403-F2A167F9C2CC}"/>
                </a:ext>
              </a:extLst>
            </p:cNvPr>
            <p:cNvSpPr/>
            <p:nvPr/>
          </p:nvSpPr>
          <p:spPr>
            <a:xfrm>
              <a:off x="1600200" y="1162050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2" name="Text Box 496">
              <a:extLst>
                <a:ext uri="{FF2B5EF4-FFF2-40B4-BE49-F238E27FC236}">
                  <a16:creationId xmlns:a16="http://schemas.microsoft.com/office/drawing/2014/main" xmlns="" id="{D7E1FBCC-EC02-484D-9433-6D4D4CE2CEE4}"/>
                </a:ext>
              </a:extLst>
            </p:cNvPr>
            <p:cNvSpPr txBox="1"/>
            <p:nvPr/>
          </p:nvSpPr>
          <p:spPr>
            <a:xfrm flipH="1">
              <a:off x="1476375" y="1209675"/>
              <a:ext cx="314325" cy="35496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A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3" name="Text Box 502">
              <a:extLst>
                <a:ext uri="{FF2B5EF4-FFF2-40B4-BE49-F238E27FC236}">
                  <a16:creationId xmlns:a16="http://schemas.microsoft.com/office/drawing/2014/main" xmlns="" id="{0F04F435-71C5-4BA8-A171-381DDEE603FB}"/>
                </a:ext>
              </a:extLst>
            </p:cNvPr>
            <p:cNvSpPr txBox="1"/>
            <p:nvPr/>
          </p:nvSpPr>
          <p:spPr>
            <a:xfrm>
              <a:off x="0" y="1133475"/>
              <a:ext cx="381000" cy="3238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O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4" name="Text Box 506">
              <a:extLst>
                <a:ext uri="{FF2B5EF4-FFF2-40B4-BE49-F238E27FC236}">
                  <a16:creationId xmlns:a16="http://schemas.microsoft.com/office/drawing/2014/main" xmlns="" id="{D3E4C29D-F334-4A68-9E89-33889E626C8D}"/>
                </a:ext>
              </a:extLst>
            </p:cNvPr>
            <p:cNvSpPr txBox="1"/>
            <p:nvPr/>
          </p:nvSpPr>
          <p:spPr>
            <a:xfrm>
              <a:off x="971550" y="333375"/>
              <a:ext cx="381000" cy="3238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B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8A5155E0-45F2-479E-9020-25EA4C65F90A}"/>
                </a:ext>
              </a:extLst>
            </p:cNvPr>
            <p:cNvCxnSpPr/>
            <p:nvPr/>
          </p:nvCxnSpPr>
          <p:spPr>
            <a:xfrm flipV="1">
              <a:off x="238125" y="295275"/>
              <a:ext cx="1743075" cy="885825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BDB6F31F-3465-4D52-92EB-189D2CAFDA89}"/>
                </a:ext>
              </a:extLst>
            </p:cNvPr>
            <p:cNvSpPr/>
            <p:nvPr/>
          </p:nvSpPr>
          <p:spPr>
            <a:xfrm>
              <a:off x="1190625" y="666750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5" name="Rectangle 17">
            <a:extLst>
              <a:ext uri="{FF2B5EF4-FFF2-40B4-BE49-F238E27FC236}">
                <a16:creationId xmlns:a16="http://schemas.microsoft.com/office/drawing/2014/main" xmlns="" id="{99E4630C-AF81-40C0-BFC0-D6091CC951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7811" y="3090235"/>
            <a:ext cx="7100085" cy="1651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a) Hai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tia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OA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Om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trùng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b) Tia OB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Bn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trùng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gốc</a:t>
            </a:r>
            <a:endParaRPr kumimoji="0" lang="en-GB" alt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c) Hai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tia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Om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On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0CCC050E-E979-45DF-8F49-868F7A48EC88}"/>
              </a:ext>
            </a:extLst>
          </p:cNvPr>
          <p:cNvSpPr/>
          <p:nvPr/>
        </p:nvSpPr>
        <p:spPr>
          <a:xfrm>
            <a:off x="817123" y="182560"/>
            <a:ext cx="2559050" cy="5161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LUYỆN TẬP 4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1D866107-3E54-4BB7-AE18-C1F209CD872A}"/>
              </a:ext>
            </a:extLst>
          </p:cNvPr>
          <p:cNvSpPr txBox="1"/>
          <p:nvPr/>
        </p:nvSpPr>
        <p:spPr>
          <a:xfrm>
            <a:off x="614519" y="846525"/>
            <a:ext cx="4954364" cy="1905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a) Tia OA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trùng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tia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20000"/>
              </a:lnSpc>
            </a:pPr>
            <a:r>
              <a:rPr lang="en-GB" alt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 Hai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tia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OB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Bn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trùng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GB" alt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GB" alt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GB" alt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GB" alt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20000"/>
              </a:lnSpc>
            </a:pPr>
            <a:r>
              <a:rPr lang="en-GB" alt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 Hai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tia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Om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On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endParaRPr lang="en-US" sz="20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8E093B7D-9846-4151-A8A2-A88DBCF05D86}"/>
              </a:ext>
            </a:extLst>
          </p:cNvPr>
          <p:cNvSpPr txBox="1"/>
          <p:nvPr/>
        </p:nvSpPr>
        <p:spPr>
          <a:xfrm>
            <a:off x="3574672" y="221448"/>
            <a:ext cx="53015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Quan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61.</a:t>
            </a:r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498791-2F07-4BCE-9081-09758CAB88E2}"/>
              </a:ext>
            </a:extLst>
          </p:cNvPr>
          <p:cNvSpPr txBox="1"/>
          <p:nvPr/>
        </p:nvSpPr>
        <p:spPr>
          <a:xfrm>
            <a:off x="6556441" y="2212356"/>
            <a:ext cx="14654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>
                <a:solidFill>
                  <a:srgbClr val="002060"/>
                </a:solidFill>
              </a:rPr>
              <a:t>Hình</a:t>
            </a:r>
            <a:r>
              <a:rPr lang="en-US" sz="2000" i="1" dirty="0">
                <a:solidFill>
                  <a:srgbClr val="002060"/>
                </a:solidFill>
              </a:rPr>
              <a:t> 61</a:t>
            </a:r>
            <a:endParaRPr lang="vi-VN" sz="2000" i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8504B60-DDAA-48F2-A293-4AC32D284DEC}"/>
              </a:ext>
            </a:extLst>
          </p:cNvPr>
          <p:cNvSpPr txBox="1"/>
          <p:nvPr/>
        </p:nvSpPr>
        <p:spPr>
          <a:xfrm>
            <a:off x="38100" y="2779411"/>
            <a:ext cx="1358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u="sng" dirty="0" err="1">
                <a:solidFill>
                  <a:srgbClr val="FF0000"/>
                </a:solidFill>
              </a:rPr>
              <a:t>Trả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lời</a:t>
            </a:r>
            <a:r>
              <a:rPr lang="en-US" sz="2000" b="1" u="sng" dirty="0">
                <a:solidFill>
                  <a:srgbClr val="FF0000"/>
                </a:solidFill>
              </a:rPr>
              <a:t>:</a:t>
            </a:r>
            <a:endParaRPr lang="vi-VN" sz="20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8" grpId="0" animBg="1"/>
      <p:bldP spid="30" grpId="0" build="p"/>
      <p:bldP spid="31" grpId="0"/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7" name="Google Shape;2147;p49"/>
          <p:cNvGrpSpPr/>
          <p:nvPr/>
        </p:nvGrpSpPr>
        <p:grpSpPr>
          <a:xfrm>
            <a:off x="91313" y="2571738"/>
            <a:ext cx="761100" cy="959394"/>
            <a:chOff x="194863" y="3229838"/>
            <a:chExt cx="761100" cy="959394"/>
          </a:xfrm>
        </p:grpSpPr>
        <p:sp>
          <p:nvSpPr>
            <p:cNvPr id="2148" name="Google Shape;2148;p49"/>
            <p:cNvSpPr/>
            <p:nvPr/>
          </p:nvSpPr>
          <p:spPr>
            <a:xfrm>
              <a:off x="194863" y="3229850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9" name="Google Shape;2149;p49"/>
            <p:cNvSpPr/>
            <p:nvPr/>
          </p:nvSpPr>
          <p:spPr>
            <a:xfrm>
              <a:off x="194863" y="3625841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0" name="Google Shape;2150;p49"/>
            <p:cNvSpPr/>
            <p:nvPr/>
          </p:nvSpPr>
          <p:spPr>
            <a:xfrm>
              <a:off x="194863" y="4021831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1" name="Google Shape;2151;p49"/>
            <p:cNvSpPr/>
            <p:nvPr/>
          </p:nvSpPr>
          <p:spPr>
            <a:xfrm>
              <a:off x="788563" y="3229838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2" name="Google Shape;2152;p49"/>
            <p:cNvSpPr/>
            <p:nvPr/>
          </p:nvSpPr>
          <p:spPr>
            <a:xfrm>
              <a:off x="788563" y="3625828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3" name="Google Shape;2153;p49"/>
            <p:cNvSpPr/>
            <p:nvPr/>
          </p:nvSpPr>
          <p:spPr>
            <a:xfrm>
              <a:off x="788563" y="4021819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9D7C175D-AC28-4042-BE4B-CFEB9AE4BD12}"/>
              </a:ext>
            </a:extLst>
          </p:cNvPr>
          <p:cNvSpPr txBox="1"/>
          <p:nvPr/>
        </p:nvSpPr>
        <p:spPr>
          <a:xfrm>
            <a:off x="986000" y="3670086"/>
            <a:ext cx="7141999" cy="610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Các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tia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chung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gốc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O </a:t>
            </a: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là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: OA, Ox, OB, Oy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5BE33C9B-84B3-4D02-83C1-8FF12F7796F1}"/>
              </a:ext>
            </a:extLst>
          </p:cNvPr>
          <p:cNvSpPr txBox="1"/>
          <p:nvPr/>
        </p:nvSpPr>
        <p:spPr>
          <a:xfrm>
            <a:off x="258713" y="242016"/>
            <a:ext cx="7778503" cy="612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Bài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1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: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Hãy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đọc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tên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các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tia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gốc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O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trong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8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Hình</a:t>
            </a:r>
            <a:r>
              <a:rPr kumimoji="0" lang="en-GB" sz="2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62</a:t>
            </a:r>
            <a:endParaRPr kumimoji="0" lang="en-US" sz="28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BF3A2C0-255C-4774-BCA5-E3EBEB040FA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30580" y="1089469"/>
            <a:ext cx="3652838" cy="16496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7DF08E35-8BC5-4D09-B1BC-F4FA8FE1891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57734" y="1351640"/>
            <a:ext cx="3211031" cy="147282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F2403E9-B1C1-4351-8E6B-D6118E76AA95}"/>
              </a:ext>
            </a:extLst>
          </p:cNvPr>
          <p:cNvSpPr txBox="1"/>
          <p:nvPr/>
        </p:nvSpPr>
        <p:spPr>
          <a:xfrm>
            <a:off x="867007" y="227603"/>
            <a:ext cx="6490723" cy="1636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Bài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2: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Quan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sát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Hình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63.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Trong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các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phát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biểu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sau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,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phát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biểu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nào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đúng,phát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biểu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nào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sai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?</a:t>
            </a:r>
          </a:p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B48BE88-C4B2-4A6B-9025-59E0802352AF}"/>
              </a:ext>
            </a:extLst>
          </p:cNvPr>
          <p:cNvSpPr txBox="1"/>
          <p:nvPr/>
        </p:nvSpPr>
        <p:spPr>
          <a:xfrm>
            <a:off x="867007" y="1821885"/>
            <a:ext cx="4991100" cy="522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a)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Điểm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A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thuộc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tia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BC.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41F61DC-066B-4D0C-B6D9-42CAB379FD63}"/>
              </a:ext>
            </a:extLst>
          </p:cNvPr>
          <p:cNvSpPr txBox="1"/>
          <p:nvPr/>
        </p:nvSpPr>
        <p:spPr>
          <a:xfrm>
            <a:off x="867007" y="2727016"/>
            <a:ext cx="4991100" cy="522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a)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Điểm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D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thuộc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tia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BC.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FAD18EC-F371-485E-B79C-59AEE041735F}"/>
              </a:ext>
            </a:extLst>
          </p:cNvPr>
          <p:cNvSpPr txBox="1"/>
          <p:nvPr/>
        </p:nvSpPr>
        <p:spPr>
          <a:xfrm>
            <a:off x="4292600" y="1845872"/>
            <a:ext cx="133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Sai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71090D8-F729-4359-AA5D-283C816D5453}"/>
              </a:ext>
            </a:extLst>
          </p:cNvPr>
          <p:cNvSpPr txBox="1"/>
          <p:nvPr/>
        </p:nvSpPr>
        <p:spPr>
          <a:xfrm>
            <a:off x="4292600" y="2785107"/>
            <a:ext cx="133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Đúng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7" grpId="0"/>
      <p:bldP spid="8" grpId="0"/>
      <p:bldP spid="3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924A5EF-5FEE-4E8A-A460-159E024C665C}"/>
              </a:ext>
            </a:extLst>
          </p:cNvPr>
          <p:cNvSpPr txBox="1"/>
          <p:nvPr/>
        </p:nvSpPr>
        <p:spPr>
          <a:xfrm>
            <a:off x="774700" y="1552152"/>
            <a:ext cx="123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solidFill>
                  <a:srgbClr val="FF0000"/>
                </a:solidFill>
              </a:rPr>
              <a:t>Giải</a:t>
            </a:r>
            <a:r>
              <a:rPr lang="en-US" sz="2400" b="1" u="sng" dirty="0">
                <a:solidFill>
                  <a:srgbClr val="FF0000"/>
                </a:solidFill>
              </a:rPr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5D571F2-BF84-4B3C-AFBF-5807AD1F128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32006" y="0"/>
            <a:ext cx="3892415" cy="16038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9EF641E-92B1-484B-BEFA-77668C2195E3}"/>
              </a:ext>
            </a:extLst>
          </p:cNvPr>
          <p:cNvSpPr txBox="1"/>
          <p:nvPr/>
        </p:nvSpPr>
        <p:spPr>
          <a:xfrm>
            <a:off x="2153303" y="1834196"/>
            <a:ext cx="4649820" cy="3309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a) Ba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tia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gốc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A: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Ax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, AB, Ay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    Ba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tia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gốc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B: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Bx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, BA, By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b) Hai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tia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trùng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nhau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gốc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A: AB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Ay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   Hai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tia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trùng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nhau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gốc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B: BA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Bx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c) Hai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tia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đối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nhau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gốc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A: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Ax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Ay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   Hai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tia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đối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nhau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gốc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B: BA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By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843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8725590-1FED-480C-9F8A-D9BBA6332680}"/>
              </a:ext>
            </a:extLst>
          </p:cNvPr>
          <p:cNvSpPr txBox="1"/>
          <p:nvPr/>
        </p:nvSpPr>
        <p:spPr>
          <a:xfrm>
            <a:off x="2222500" y="1917700"/>
            <a:ext cx="495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VẬN DỤNG</a:t>
            </a:r>
            <a:endParaRPr lang="vi-VN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3800921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/>
        </p:nvSpPr>
        <p:spPr>
          <a:xfrm>
            <a:off x="1" y="0"/>
            <a:ext cx="3996104" cy="87043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3600" b="1" kern="1200" dirty="0" err="1">
                <a:solidFill>
                  <a:prstClr val="white"/>
                </a:solidFill>
                <a:latin typeface="Arial" panose="020B0604020202020204"/>
              </a:rPr>
              <a:t>Luyện</a:t>
            </a:r>
            <a:r>
              <a:rPr lang="en-US" sz="3600" b="1" kern="12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en-US" sz="3600" b="1" kern="1200" dirty="0" err="1">
                <a:solidFill>
                  <a:prstClr val="white"/>
                </a:solidFill>
                <a:latin typeface="Arial" panose="020B0604020202020204"/>
              </a:rPr>
              <a:t>tập</a:t>
            </a:r>
            <a:endParaRPr lang="vi-VN" sz="3600" b="1" kern="12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3" name="Content Placeholder 2"/>
          <p:cNvSpPr>
            <a:spLocks noGrp="1"/>
          </p:cNvSpPr>
          <p:nvPr/>
        </p:nvSpPr>
        <p:spPr>
          <a:xfrm>
            <a:off x="515712" y="543292"/>
            <a:ext cx="8112578" cy="422995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ClrTx/>
              <a:buNone/>
            </a:pPr>
            <a:endParaRPr lang="en-US" sz="2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685800">
              <a:spcBef>
                <a:spcPts val="750"/>
              </a:spcBef>
              <a:buClrTx/>
              <a:buNone/>
            </a:pP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181A2FC-281B-4473-83CC-409EA5DA0A50}"/>
              </a:ext>
            </a:extLst>
          </p:cNvPr>
          <p:cNvSpPr/>
          <p:nvPr/>
        </p:nvSpPr>
        <p:spPr>
          <a:xfrm>
            <a:off x="1762296" y="912647"/>
            <a:ext cx="5857875" cy="1400175"/>
          </a:xfrm>
          <a:prstGeom prst="rect">
            <a:avLst/>
          </a:prstGeom>
          <a:noFill/>
        </p:spPr>
        <p:txBody>
          <a:bodyPr wrap="none" lIns="68580" tIns="34290" rIns="68580" bIns="34290" numCol="1">
            <a:prstTxWarp prst="textCanUp">
              <a:avLst/>
            </a:prstTxWarp>
            <a:spAutoFit/>
            <a:scene3d>
              <a:camera prst="perspectiveRight"/>
              <a:lightRig rig="threePt" dir="t"/>
            </a:scene3d>
          </a:bodyPr>
          <a:lstStyle/>
          <a:p>
            <a:pPr algn="ctr" defTabSz="685800">
              <a:buClrTx/>
            </a:pPr>
            <a:r>
              <a:rPr lang="en-US" sz="4500" b="1" kern="1200" dirty="0" err="1">
                <a:ln w="6600">
                  <a:solidFill>
                    <a:srgbClr val="BD582C"/>
                  </a:solidFill>
                  <a:prstDash val="solid"/>
                </a:ln>
                <a:solidFill>
                  <a:srgbClr val="BD582C">
                    <a:lumMod val="20000"/>
                    <a:lumOff val="80000"/>
                  </a:srgbClr>
                </a:solidFill>
                <a:effectLst>
                  <a:glow rad="63500">
                    <a:srgbClr val="865640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ea typeface="+mn-ea"/>
                <a:cs typeface="+mn-cs"/>
              </a:rPr>
              <a:t>Trò</a:t>
            </a:r>
            <a:r>
              <a:rPr lang="en-US" sz="4500" b="1" kern="1200" dirty="0">
                <a:ln w="6600">
                  <a:solidFill>
                    <a:srgbClr val="BD582C"/>
                  </a:solidFill>
                  <a:prstDash val="solid"/>
                </a:ln>
                <a:solidFill>
                  <a:srgbClr val="BD582C">
                    <a:lumMod val="20000"/>
                    <a:lumOff val="80000"/>
                  </a:srgbClr>
                </a:solidFill>
                <a:effectLst>
                  <a:glow rad="63500">
                    <a:srgbClr val="865640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ea typeface="+mn-ea"/>
                <a:cs typeface="+mn-cs"/>
              </a:rPr>
              <a:t> </a:t>
            </a:r>
            <a:r>
              <a:rPr lang="en-US" sz="4500" b="1" kern="1200" dirty="0" err="1">
                <a:ln w="6600">
                  <a:solidFill>
                    <a:srgbClr val="BD582C"/>
                  </a:solidFill>
                  <a:prstDash val="solid"/>
                </a:ln>
                <a:solidFill>
                  <a:srgbClr val="BD582C">
                    <a:lumMod val="20000"/>
                    <a:lumOff val="80000"/>
                  </a:srgbClr>
                </a:solidFill>
                <a:effectLst>
                  <a:glow rad="63500">
                    <a:srgbClr val="865640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ea typeface="+mn-ea"/>
                <a:cs typeface="+mn-cs"/>
              </a:rPr>
              <a:t>chơi</a:t>
            </a:r>
            <a:r>
              <a:rPr lang="en-US" sz="4500" b="1" kern="1200" dirty="0">
                <a:ln w="6600">
                  <a:solidFill>
                    <a:srgbClr val="BD582C"/>
                  </a:solidFill>
                  <a:prstDash val="solid"/>
                </a:ln>
                <a:solidFill>
                  <a:srgbClr val="BD582C">
                    <a:lumMod val="20000"/>
                    <a:lumOff val="80000"/>
                  </a:srgbClr>
                </a:solidFill>
                <a:effectLst>
                  <a:glow rad="63500">
                    <a:srgbClr val="865640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ea typeface="+mn-ea"/>
                <a:cs typeface="+mn-cs"/>
              </a:rPr>
              <a:t> </a:t>
            </a:r>
            <a:r>
              <a:rPr lang="en-US" sz="4500" b="1" kern="1200" dirty="0" err="1">
                <a:ln w="6600">
                  <a:solidFill>
                    <a:srgbClr val="BD582C"/>
                  </a:solidFill>
                  <a:prstDash val="solid"/>
                </a:ln>
                <a:solidFill>
                  <a:srgbClr val="BD582C">
                    <a:lumMod val="20000"/>
                    <a:lumOff val="80000"/>
                  </a:srgbClr>
                </a:solidFill>
                <a:effectLst>
                  <a:glow rad="63500">
                    <a:srgbClr val="865640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ea typeface="+mn-ea"/>
                <a:cs typeface="+mn-cs"/>
              </a:rPr>
              <a:t>trắc</a:t>
            </a:r>
            <a:r>
              <a:rPr lang="en-US" sz="4500" b="1" kern="1200" dirty="0">
                <a:ln w="6600">
                  <a:solidFill>
                    <a:srgbClr val="BD582C"/>
                  </a:solidFill>
                  <a:prstDash val="solid"/>
                </a:ln>
                <a:solidFill>
                  <a:srgbClr val="BD582C">
                    <a:lumMod val="20000"/>
                    <a:lumOff val="80000"/>
                  </a:srgbClr>
                </a:solidFill>
                <a:effectLst>
                  <a:glow rad="63500">
                    <a:srgbClr val="865640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ea typeface="+mn-ea"/>
                <a:cs typeface="+mn-cs"/>
              </a:rPr>
              <a:t> </a:t>
            </a:r>
            <a:r>
              <a:rPr lang="en-US" sz="4500" b="1" kern="1200" dirty="0" err="1">
                <a:ln w="6600">
                  <a:solidFill>
                    <a:srgbClr val="BD582C"/>
                  </a:solidFill>
                  <a:prstDash val="solid"/>
                </a:ln>
                <a:solidFill>
                  <a:srgbClr val="BD582C">
                    <a:lumMod val="20000"/>
                    <a:lumOff val="80000"/>
                  </a:srgbClr>
                </a:solidFill>
                <a:effectLst>
                  <a:glow rad="63500">
                    <a:srgbClr val="865640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ea typeface="+mn-ea"/>
                <a:cs typeface="+mn-cs"/>
              </a:rPr>
              <a:t>nghiệm</a:t>
            </a:r>
            <a:endParaRPr lang="en-US" sz="4500" b="1" kern="1200" dirty="0">
              <a:ln w="6600">
                <a:solidFill>
                  <a:srgbClr val="BD582C"/>
                </a:solidFill>
                <a:prstDash val="solid"/>
              </a:ln>
              <a:solidFill>
                <a:srgbClr val="BD582C">
                  <a:lumMod val="20000"/>
                  <a:lumOff val="80000"/>
                </a:srgbClr>
              </a:solidFill>
              <a:effectLst>
                <a:glow rad="63500">
                  <a:srgbClr val="865640">
                    <a:satMod val="175000"/>
                    <a:alpha val="40000"/>
                  </a:srgb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ea typeface="+mn-ea"/>
              <a:cs typeface="+mn-cs"/>
            </a:endParaRPr>
          </a:p>
        </p:txBody>
      </p:sp>
      <p:pic>
        <p:nvPicPr>
          <p:cNvPr id="10" name="Picture 2" descr="Dễ Thương Gió Bảng Chữ Cái Tiếng Anh Abcd Nghệ Thuật Từ Hình ảnh | Định  dạng hình ảnh PSD 678662915| vn.lovepik.com">
            <a:extLst>
              <a:ext uri="{FF2B5EF4-FFF2-40B4-BE49-F238E27FC236}">
                <a16:creationId xmlns:a16="http://schemas.microsoft.com/office/drawing/2014/main" xmlns="" id="{69A37D4C-24E2-47ED-89D5-197E36FE5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769">
                        <a14:foregroundMark x1="10154" y1="38902" x2="16462" y2="64989"/>
                        <a14:foregroundMark x1="13692" y1="36842" x2="16769" y2="63844"/>
                        <a14:foregroundMark x1="28462" y1="36842" x2="28769" y2="61098"/>
                        <a14:foregroundMark x1="31538" y1="44165" x2="33077" y2="48970"/>
                        <a14:foregroundMark x1="32000" y1="56293" x2="34769" y2="60870"/>
                        <a14:foregroundMark x1="38308" y1="41876" x2="39077" y2="53318"/>
                        <a14:foregroundMark x1="60000" y1="36613" x2="53846" y2="52860"/>
                        <a14:foregroundMark x1="57692" y1="55378" x2="58769" y2="61556"/>
                        <a14:foregroundMark x1="64154" y1="63387" x2="64154" y2="63387"/>
                        <a14:foregroundMark x1="36615" y1="37300" x2="36615" y2="37300"/>
                        <a14:foregroundMark x1="39846" y1="55835" x2="39846" y2="55835"/>
                        <a14:foregroundMark x1="64154" y1="40046" x2="64154" y2="40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804" y="2155111"/>
            <a:ext cx="4419772" cy="2971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119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94644F5-A545-4B7D-8AD9-ECDF06C2151F}"/>
              </a:ext>
            </a:extLst>
          </p:cNvPr>
          <p:cNvSpPr/>
          <p:nvPr/>
        </p:nvSpPr>
        <p:spPr>
          <a:xfrm>
            <a:off x="520939" y="104362"/>
            <a:ext cx="785191" cy="4934779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02FAFA8-98F9-4E23-85CB-9D5C1B83B83F}"/>
              </a:ext>
            </a:extLst>
          </p:cNvPr>
          <p:cNvSpPr/>
          <p:nvPr/>
        </p:nvSpPr>
        <p:spPr>
          <a:xfrm>
            <a:off x="439626" y="-20783"/>
            <a:ext cx="945000" cy="5157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xmlns="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8" y="4369662"/>
            <a:ext cx="507750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Hoan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hô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.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đúng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xmlns="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9" y="4344376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xmlns="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734" y="-39048"/>
            <a:ext cx="7143140" cy="221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xmlns="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643" y="440584"/>
            <a:ext cx="520304" cy="52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xmlns="" id="{45E844F2-37E7-4DB0-8326-D2F2054436CD}"/>
              </a:ext>
            </a:extLst>
          </p:cNvPr>
          <p:cNvSpPr/>
          <p:nvPr/>
        </p:nvSpPr>
        <p:spPr>
          <a:xfrm>
            <a:off x="6262342" y="2427942"/>
            <a:ext cx="2360720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83">
              <a:buClrTx/>
            </a:pP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endParaRPr lang="vi-VN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xmlns="" id="{2C8D4153-E005-4F09-8ACD-294368F2B324}"/>
              </a:ext>
            </a:extLst>
          </p:cNvPr>
          <p:cNvSpPr/>
          <p:nvPr/>
        </p:nvSpPr>
        <p:spPr>
          <a:xfrm>
            <a:off x="6262342" y="3498860"/>
            <a:ext cx="2360720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/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endParaRPr lang="vi-VN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xmlns="" id="{010ED24C-E510-4DE5-B89F-239AE671A059}"/>
              </a:ext>
            </a:extLst>
          </p:cNvPr>
          <p:cNvSpPr/>
          <p:nvPr/>
        </p:nvSpPr>
        <p:spPr>
          <a:xfrm>
            <a:off x="2060608" y="2605727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</a:pPr>
            <a:r>
              <a:rPr lang="en-US" sz="1800" b="1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662BFBA0-1A4A-4442-A43D-981C1EFFE20B}"/>
              </a:ext>
            </a:extLst>
          </p:cNvPr>
          <p:cNvSpPr/>
          <p:nvPr/>
        </p:nvSpPr>
        <p:spPr>
          <a:xfrm>
            <a:off x="5809658" y="3587753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</a:pPr>
            <a:r>
              <a:rPr lang="en-US" sz="1800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41658C25-7390-4556-BC5E-B66395E333EE}"/>
              </a:ext>
            </a:extLst>
          </p:cNvPr>
          <p:cNvSpPr/>
          <p:nvPr/>
        </p:nvSpPr>
        <p:spPr>
          <a:xfrm>
            <a:off x="2090309" y="3597467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</a:pPr>
            <a:r>
              <a:rPr lang="en-US" sz="1800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xmlns="" id="{A48DBC7F-4ED8-4E83-99CD-39EDC79DA874}"/>
              </a:ext>
            </a:extLst>
          </p:cNvPr>
          <p:cNvSpPr/>
          <p:nvPr/>
        </p:nvSpPr>
        <p:spPr>
          <a:xfrm>
            <a:off x="5809658" y="2593317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</a:pPr>
            <a:r>
              <a:rPr lang="en-US" sz="1800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FA95EC97-75F5-494A-97D4-29680E26C24F}"/>
              </a:ext>
            </a:extLst>
          </p:cNvPr>
          <p:cNvSpPr txBox="1"/>
          <p:nvPr/>
        </p:nvSpPr>
        <p:spPr>
          <a:xfrm>
            <a:off x="2784764" y="623455"/>
            <a:ext cx="384463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buClrTx/>
            </a:pPr>
            <a:endParaRPr lang="en-US" sz="1350" kern="1200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3571FB0A-124C-4001-A982-10355E214208}"/>
              </a:ext>
            </a:extLst>
          </p:cNvPr>
          <p:cNvSpPr txBox="1"/>
          <p:nvPr/>
        </p:nvSpPr>
        <p:spPr>
          <a:xfrm>
            <a:off x="2694947" y="475766"/>
            <a:ext cx="5534653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783">
              <a:lnSpc>
                <a:spcPct val="150000"/>
              </a:lnSpc>
              <a:buClrTx/>
            </a:pPr>
            <a:r>
              <a:rPr lang="en-US" sz="20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1: </a:t>
            </a:r>
            <a:r>
              <a:rPr lang="en-US" sz="20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2000" dirty="0"/>
              <a:t>Cho </a:t>
            </a:r>
            <a:r>
              <a:rPr lang="en-GB" sz="2000" dirty="0" err="1"/>
              <a:t>hai</a:t>
            </a:r>
            <a:r>
              <a:rPr lang="en-GB" sz="2000" dirty="0"/>
              <a:t> </a:t>
            </a:r>
            <a:r>
              <a:rPr lang="en-GB" sz="2000" dirty="0" err="1"/>
              <a:t>tia</a:t>
            </a:r>
            <a:r>
              <a:rPr lang="en-GB" sz="2000" dirty="0"/>
              <a:t> </a:t>
            </a:r>
            <a:r>
              <a:rPr lang="en-GB" sz="2000" dirty="0" err="1"/>
              <a:t>đối</a:t>
            </a:r>
            <a:r>
              <a:rPr lang="en-GB" sz="2000" dirty="0"/>
              <a:t> </a:t>
            </a:r>
            <a:r>
              <a:rPr lang="en-GB" sz="2000" dirty="0" err="1"/>
              <a:t>nhau</a:t>
            </a:r>
            <a:r>
              <a:rPr lang="en-GB" sz="2000" dirty="0"/>
              <a:t> EM </a:t>
            </a:r>
            <a:r>
              <a:rPr lang="en-GB" sz="2000" dirty="0" err="1"/>
              <a:t>và</a:t>
            </a:r>
            <a:r>
              <a:rPr lang="en-GB" sz="2000" dirty="0"/>
              <a:t> EN, I </a:t>
            </a:r>
            <a:r>
              <a:rPr lang="en-GB" sz="2000" dirty="0" err="1"/>
              <a:t>là</a:t>
            </a:r>
            <a:r>
              <a:rPr lang="en-GB" sz="2000" dirty="0"/>
              <a:t> </a:t>
            </a:r>
            <a:r>
              <a:rPr lang="en-GB" sz="2000" dirty="0" err="1"/>
              <a:t>một</a:t>
            </a:r>
            <a:r>
              <a:rPr lang="en-GB" sz="2000" dirty="0"/>
              <a:t> </a:t>
            </a:r>
            <a:r>
              <a:rPr lang="en-GB" sz="2000" dirty="0" err="1"/>
              <a:t>điểm</a:t>
            </a:r>
            <a:r>
              <a:rPr lang="en-GB" sz="2000" dirty="0"/>
              <a:t> </a:t>
            </a:r>
            <a:r>
              <a:rPr lang="en-GB" sz="2000" dirty="0" err="1"/>
              <a:t>thuộc</a:t>
            </a:r>
            <a:r>
              <a:rPr lang="en-GB" sz="2000" dirty="0"/>
              <a:t> </a:t>
            </a:r>
            <a:r>
              <a:rPr lang="en-GB" sz="2000" dirty="0" err="1"/>
              <a:t>tia</a:t>
            </a:r>
            <a:r>
              <a:rPr lang="en-GB" sz="2000" dirty="0"/>
              <a:t> EM. </a:t>
            </a:r>
            <a:r>
              <a:rPr lang="en-GB" sz="2000" dirty="0" err="1"/>
              <a:t>Trong</a:t>
            </a:r>
            <a:r>
              <a:rPr lang="en-GB" sz="2000" dirty="0"/>
              <a:t> </a:t>
            </a:r>
            <a:r>
              <a:rPr lang="en-GB" sz="2000" dirty="0" err="1"/>
              <a:t>ba</a:t>
            </a:r>
            <a:r>
              <a:rPr lang="en-GB" sz="2000" dirty="0"/>
              <a:t> </a:t>
            </a:r>
            <a:r>
              <a:rPr lang="en-GB" sz="2000" dirty="0" err="1"/>
              <a:t>điểm</a:t>
            </a:r>
            <a:r>
              <a:rPr lang="en-GB" sz="2000" dirty="0"/>
              <a:t> I, E, N </a:t>
            </a:r>
            <a:r>
              <a:rPr lang="en-GB" sz="2000" dirty="0" err="1"/>
              <a:t>điểm</a:t>
            </a:r>
            <a:r>
              <a:rPr lang="en-GB" sz="2000" dirty="0"/>
              <a:t> </a:t>
            </a:r>
            <a:r>
              <a:rPr lang="en-GB" sz="2000" dirty="0" err="1"/>
              <a:t>nào</a:t>
            </a:r>
            <a:r>
              <a:rPr lang="en-GB" sz="2000" dirty="0"/>
              <a:t> </a:t>
            </a:r>
            <a:r>
              <a:rPr lang="en-GB" sz="2000" dirty="0" err="1"/>
              <a:t>nằm</a:t>
            </a:r>
            <a:r>
              <a:rPr lang="en-GB" sz="2000" dirty="0"/>
              <a:t> </a:t>
            </a:r>
            <a:r>
              <a:rPr lang="en-GB" sz="2000" dirty="0" err="1"/>
              <a:t>giữa</a:t>
            </a:r>
            <a:r>
              <a:rPr lang="en-GB" sz="2000" dirty="0"/>
              <a:t> </a:t>
            </a:r>
            <a:r>
              <a:rPr lang="en-GB" sz="2000" dirty="0" err="1"/>
              <a:t>hai</a:t>
            </a:r>
            <a:r>
              <a:rPr lang="en-GB" sz="2000" dirty="0"/>
              <a:t> </a:t>
            </a:r>
            <a:r>
              <a:rPr lang="en-GB" sz="2000" dirty="0" err="1"/>
              <a:t>điểm</a:t>
            </a:r>
            <a:r>
              <a:rPr lang="en-GB" sz="2000" dirty="0"/>
              <a:t> </a:t>
            </a:r>
            <a:r>
              <a:rPr lang="en-GB" sz="2000" dirty="0" err="1"/>
              <a:t>còn</a:t>
            </a:r>
            <a:r>
              <a:rPr lang="en-GB" sz="2000" dirty="0"/>
              <a:t> </a:t>
            </a:r>
            <a:r>
              <a:rPr lang="en-GB" sz="2000" dirty="0" err="1"/>
              <a:t>lại</a:t>
            </a:r>
            <a:r>
              <a:rPr lang="en-GB" sz="2000" dirty="0"/>
              <a:t>?</a:t>
            </a:r>
            <a:endParaRPr lang="en-US" sz="2000" dirty="0"/>
          </a:p>
          <a:p>
            <a:pPr algn="just" defTabSz="685783">
              <a:lnSpc>
                <a:spcPct val="150000"/>
              </a:lnSpc>
              <a:buClrTx/>
            </a:pP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xmlns="" id="{66F09241-27F7-44D9-8FF4-14CC1B72E454}"/>
              </a:ext>
            </a:extLst>
          </p:cNvPr>
          <p:cNvSpPr/>
          <p:nvPr/>
        </p:nvSpPr>
        <p:spPr>
          <a:xfrm>
            <a:off x="-43336" y="104362"/>
            <a:ext cx="1867486" cy="185367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</a:pPr>
            <a:endParaRPr lang="en-US" sz="1350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xmlns="" id="{A804B890-DEB8-4354-A83B-44DBE5FD0D93}"/>
              </a:ext>
            </a:extLst>
          </p:cNvPr>
          <p:cNvSpPr/>
          <p:nvPr/>
        </p:nvSpPr>
        <p:spPr>
          <a:xfrm>
            <a:off x="-57386" y="104362"/>
            <a:ext cx="1895584" cy="1853671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xmlns="" id="{17DC954F-049A-4CB6-9277-A19C240C2D3E}"/>
              </a:ext>
            </a:extLst>
          </p:cNvPr>
          <p:cNvSpPr/>
          <p:nvPr/>
        </p:nvSpPr>
        <p:spPr>
          <a:xfrm>
            <a:off x="2552541" y="2475270"/>
            <a:ext cx="2360720" cy="56110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/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xmlns="" id="{5539E4C0-AC94-4D8B-9070-D122DDCE4A7E}"/>
              </a:ext>
            </a:extLst>
          </p:cNvPr>
          <p:cNvSpPr/>
          <p:nvPr/>
        </p:nvSpPr>
        <p:spPr>
          <a:xfrm>
            <a:off x="2574165" y="3507502"/>
            <a:ext cx="2360720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83">
              <a:buClrTx/>
            </a:pP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</a:t>
            </a:r>
            <a:endParaRPr lang="en-US" sz="2400" b="1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xmlns="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1711" y="4357249"/>
            <a:ext cx="488058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xmlns="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4319" y="4319092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90996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"/>
                            </p:stCondLst>
                            <p:childTnLst>
                              <p:par>
                                <p:cTn id="8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94644F5-A545-4B7D-8AD9-ECDF06C2151F}"/>
              </a:ext>
            </a:extLst>
          </p:cNvPr>
          <p:cNvSpPr/>
          <p:nvPr/>
        </p:nvSpPr>
        <p:spPr>
          <a:xfrm>
            <a:off x="520939" y="104362"/>
            <a:ext cx="785191" cy="4934779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02FAFA8-98F9-4E23-85CB-9D5C1B83B83F}"/>
              </a:ext>
            </a:extLst>
          </p:cNvPr>
          <p:cNvSpPr/>
          <p:nvPr/>
        </p:nvSpPr>
        <p:spPr>
          <a:xfrm>
            <a:off x="439626" y="-20783"/>
            <a:ext cx="945000" cy="5157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xmlns="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8" y="4369662"/>
            <a:ext cx="507750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Hoan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hô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.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đúng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xmlns="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9" y="4344376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xmlns="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626" y="-210390"/>
            <a:ext cx="7544560" cy="245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xmlns="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643" y="440584"/>
            <a:ext cx="520304" cy="52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xmlns="" id="{45E844F2-37E7-4DB0-8326-D2F2054436CD}"/>
              </a:ext>
            </a:extLst>
          </p:cNvPr>
          <p:cNvSpPr/>
          <p:nvPr/>
        </p:nvSpPr>
        <p:spPr>
          <a:xfrm>
            <a:off x="2552541" y="3509381"/>
            <a:ext cx="2360720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>
              <a:lnSpc>
                <a:spcPct val="115000"/>
              </a:lnSpc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Ox, Oy, Oz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xmlns="" id="{2C8D4153-E005-4F09-8ACD-294368F2B324}"/>
              </a:ext>
            </a:extLst>
          </p:cNvPr>
          <p:cNvSpPr/>
          <p:nvPr/>
        </p:nvSpPr>
        <p:spPr>
          <a:xfrm>
            <a:off x="6262342" y="3498860"/>
            <a:ext cx="2360720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>
              <a:lnSpc>
                <a:spcPct val="115000"/>
              </a:lnSpc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 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xmlns="" id="{010ED24C-E510-4DE5-B89F-239AE671A059}"/>
              </a:ext>
            </a:extLst>
          </p:cNvPr>
          <p:cNvSpPr/>
          <p:nvPr/>
        </p:nvSpPr>
        <p:spPr>
          <a:xfrm>
            <a:off x="2060608" y="2605727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1800" b="1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662BFBA0-1A4A-4442-A43D-981C1EFFE20B}"/>
              </a:ext>
            </a:extLst>
          </p:cNvPr>
          <p:cNvSpPr/>
          <p:nvPr/>
        </p:nvSpPr>
        <p:spPr>
          <a:xfrm>
            <a:off x="5809658" y="3587753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1800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41658C25-7390-4556-BC5E-B66395E333EE}"/>
              </a:ext>
            </a:extLst>
          </p:cNvPr>
          <p:cNvSpPr/>
          <p:nvPr/>
        </p:nvSpPr>
        <p:spPr>
          <a:xfrm>
            <a:off x="5809658" y="2557717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1800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xmlns="" id="{A48DBC7F-4ED8-4E83-99CD-39EDC79DA874}"/>
              </a:ext>
            </a:extLst>
          </p:cNvPr>
          <p:cNvSpPr/>
          <p:nvPr/>
        </p:nvSpPr>
        <p:spPr>
          <a:xfrm>
            <a:off x="2054318" y="3633626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1800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FA95EC97-75F5-494A-97D4-29680E26C24F}"/>
              </a:ext>
            </a:extLst>
          </p:cNvPr>
          <p:cNvSpPr txBox="1"/>
          <p:nvPr/>
        </p:nvSpPr>
        <p:spPr>
          <a:xfrm>
            <a:off x="2784764" y="623455"/>
            <a:ext cx="384463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buClrTx/>
              <a:defRPr/>
            </a:pPr>
            <a:endParaRPr lang="en-US" sz="1350" kern="1200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3571FB0A-124C-4001-A982-10355E214208}"/>
              </a:ext>
            </a:extLst>
          </p:cNvPr>
          <p:cNvSpPr txBox="1"/>
          <p:nvPr/>
        </p:nvSpPr>
        <p:spPr>
          <a:xfrm>
            <a:off x="2936524" y="275438"/>
            <a:ext cx="516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buClrTx/>
              <a:defRPr/>
            </a:pPr>
            <a:r>
              <a:rPr lang="en-US" sz="20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2: </a:t>
            </a:r>
            <a:r>
              <a:rPr lang="en-US" sz="20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ea typeface="+mn-ea"/>
                <a:cs typeface="Times New Roman" panose="02020603050405020304" pitchFamily="18" charset="0"/>
              </a:rPr>
              <a:t>Kể</a:t>
            </a:r>
            <a:r>
              <a:rPr lang="en-US" sz="2000" kern="1200" dirty="0"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a typeface="+mn-ea"/>
                <a:cs typeface="Times New Roman" panose="02020603050405020304" pitchFamily="18" charset="0"/>
              </a:rPr>
              <a:t>tên</a:t>
            </a:r>
            <a:r>
              <a:rPr lang="en-US" sz="2000" kern="1200" dirty="0"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a typeface="+mn-ea"/>
                <a:cs typeface="Times New Roman" panose="02020603050405020304" pitchFamily="18" charset="0"/>
              </a:rPr>
              <a:t>các</a:t>
            </a:r>
            <a:r>
              <a:rPr lang="en-US" sz="2000" kern="1200" dirty="0"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a typeface="+mn-ea"/>
                <a:cs typeface="Times New Roman" panose="02020603050405020304" pitchFamily="18" charset="0"/>
              </a:rPr>
              <a:t>tia</a:t>
            </a:r>
            <a:r>
              <a:rPr lang="en-US" sz="2000" kern="1200" dirty="0"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a typeface="+mn-ea"/>
                <a:cs typeface="Times New Roman" panose="02020603050405020304" pitchFamily="18" charset="0"/>
              </a:rPr>
              <a:t>trong</a:t>
            </a:r>
            <a:r>
              <a:rPr lang="en-US" sz="2000" kern="1200" dirty="0"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a typeface="+mn-ea"/>
                <a:cs typeface="Times New Roman" panose="02020603050405020304" pitchFamily="18" charset="0"/>
              </a:rPr>
              <a:t>hình</a:t>
            </a:r>
            <a:r>
              <a:rPr lang="en-US" sz="2000" kern="1200" dirty="0"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a typeface="+mn-ea"/>
                <a:cs typeface="Times New Roman" panose="02020603050405020304" pitchFamily="18" charset="0"/>
              </a:rPr>
              <a:t>vẽ</a:t>
            </a:r>
            <a:r>
              <a:rPr lang="en-US" sz="2000" kern="1200" dirty="0"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a typeface="+mn-ea"/>
                <a:cs typeface="Times New Roman" panose="02020603050405020304" pitchFamily="18" charset="0"/>
              </a:rPr>
              <a:t>sau</a:t>
            </a:r>
            <a:endParaRPr lang="en-US" sz="2000" kern="1200" dirty="0"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xmlns="" id="{66F09241-27F7-44D9-8FF4-14CC1B72E454}"/>
              </a:ext>
            </a:extLst>
          </p:cNvPr>
          <p:cNvSpPr/>
          <p:nvPr/>
        </p:nvSpPr>
        <p:spPr>
          <a:xfrm>
            <a:off x="-43336" y="104362"/>
            <a:ext cx="1867486" cy="185367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xmlns="" id="{A804B890-DEB8-4354-A83B-44DBE5FD0D93}"/>
              </a:ext>
            </a:extLst>
          </p:cNvPr>
          <p:cNvSpPr/>
          <p:nvPr/>
        </p:nvSpPr>
        <p:spPr>
          <a:xfrm>
            <a:off x="-57386" y="104362"/>
            <a:ext cx="1895584" cy="1853671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xmlns="" id="{17DC954F-049A-4CB6-9277-A19C240C2D3E}"/>
              </a:ext>
            </a:extLst>
          </p:cNvPr>
          <p:cNvSpPr/>
          <p:nvPr/>
        </p:nvSpPr>
        <p:spPr>
          <a:xfrm>
            <a:off x="2552541" y="2475270"/>
            <a:ext cx="2360720" cy="56110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/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xmlns="" id="{5539E4C0-AC94-4D8B-9070-D122DDCE4A7E}"/>
              </a:ext>
            </a:extLst>
          </p:cNvPr>
          <p:cNvSpPr/>
          <p:nvPr/>
        </p:nvSpPr>
        <p:spPr>
          <a:xfrm>
            <a:off x="6262342" y="2475270"/>
            <a:ext cx="2360720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83">
              <a:buClrTx/>
            </a:pP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Ox, Oy, Oz,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</a:t>
            </a:r>
            <a:endParaRPr lang="en-US" sz="2400" b="1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xmlns="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1711" y="4357249"/>
            <a:ext cx="488058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xmlns="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4319" y="4319092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C18C58AF-AF8D-41D3-B5BD-6B131DD48C6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01327" y="519264"/>
            <a:ext cx="2124075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90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"/>
                            </p:stCondLst>
                            <p:childTnLst>
                              <p:par>
                                <p:cTn id="68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50"/>
                            </p:stCondLst>
                            <p:childTnLst>
                              <p:par>
                                <p:cTn id="88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94644F5-A545-4B7D-8AD9-ECDF06C2151F}"/>
              </a:ext>
            </a:extLst>
          </p:cNvPr>
          <p:cNvSpPr/>
          <p:nvPr/>
        </p:nvSpPr>
        <p:spPr>
          <a:xfrm>
            <a:off x="520939" y="104362"/>
            <a:ext cx="785191" cy="4934779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02FAFA8-98F9-4E23-85CB-9D5C1B83B83F}"/>
              </a:ext>
            </a:extLst>
          </p:cNvPr>
          <p:cNvSpPr/>
          <p:nvPr/>
        </p:nvSpPr>
        <p:spPr>
          <a:xfrm>
            <a:off x="439626" y="-20783"/>
            <a:ext cx="945000" cy="5157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xmlns="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8" y="4369662"/>
            <a:ext cx="507750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Hoan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hô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.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đúng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xmlns="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9" y="4344376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xmlns="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734" y="-39048"/>
            <a:ext cx="7143140" cy="221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xmlns="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643" y="440584"/>
            <a:ext cx="520304" cy="52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xmlns="" id="{45E844F2-37E7-4DB0-8326-D2F2054436CD}"/>
              </a:ext>
            </a:extLst>
          </p:cNvPr>
          <p:cNvSpPr/>
          <p:nvPr/>
        </p:nvSpPr>
        <p:spPr>
          <a:xfrm>
            <a:off x="2552540" y="3509381"/>
            <a:ext cx="2755050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>
              <a:lnSpc>
                <a:spcPct val="115000"/>
              </a:lnSpc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1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B, K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 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xmlns="" id="{2C8D4153-E005-4F09-8ACD-294368F2B324}"/>
              </a:ext>
            </a:extLst>
          </p:cNvPr>
          <p:cNvSpPr/>
          <p:nvPr/>
        </p:nvSpPr>
        <p:spPr>
          <a:xfrm>
            <a:off x="6357759" y="2464196"/>
            <a:ext cx="2627216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>
              <a:lnSpc>
                <a:spcPct val="115000"/>
              </a:lnSpc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  </a:t>
            </a:r>
            <a:r>
              <a:rPr lang="en-US" sz="1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O, B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xmlns="" id="{010ED24C-E510-4DE5-B89F-239AE671A059}"/>
              </a:ext>
            </a:extLst>
          </p:cNvPr>
          <p:cNvSpPr/>
          <p:nvPr/>
        </p:nvSpPr>
        <p:spPr>
          <a:xfrm>
            <a:off x="2060608" y="2605727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1800" b="1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662BFBA0-1A4A-4442-A43D-981C1EFFE20B}"/>
              </a:ext>
            </a:extLst>
          </p:cNvPr>
          <p:cNvSpPr/>
          <p:nvPr/>
        </p:nvSpPr>
        <p:spPr>
          <a:xfrm>
            <a:off x="5770409" y="2571750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1800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41658C25-7390-4556-BC5E-B66395E333EE}"/>
              </a:ext>
            </a:extLst>
          </p:cNvPr>
          <p:cNvSpPr/>
          <p:nvPr/>
        </p:nvSpPr>
        <p:spPr>
          <a:xfrm>
            <a:off x="5770409" y="3580261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1800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xmlns="" id="{A48DBC7F-4ED8-4E83-99CD-39EDC79DA874}"/>
              </a:ext>
            </a:extLst>
          </p:cNvPr>
          <p:cNvSpPr/>
          <p:nvPr/>
        </p:nvSpPr>
        <p:spPr>
          <a:xfrm>
            <a:off x="2054318" y="3633626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1800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FA95EC97-75F5-494A-97D4-29680E26C24F}"/>
              </a:ext>
            </a:extLst>
          </p:cNvPr>
          <p:cNvSpPr txBox="1"/>
          <p:nvPr/>
        </p:nvSpPr>
        <p:spPr>
          <a:xfrm>
            <a:off x="2784764" y="623455"/>
            <a:ext cx="384463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buClrTx/>
              <a:defRPr/>
            </a:pPr>
            <a:endParaRPr lang="en-US" sz="1350" kern="1200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3571FB0A-124C-4001-A982-10355E214208}"/>
              </a:ext>
            </a:extLst>
          </p:cNvPr>
          <p:cNvSpPr txBox="1"/>
          <p:nvPr/>
        </p:nvSpPr>
        <p:spPr>
          <a:xfrm>
            <a:off x="1349933" y="529634"/>
            <a:ext cx="516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en-US" sz="20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3: </a:t>
            </a:r>
            <a:r>
              <a:rPr lang="en-US" sz="20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dirty="0">
                <a:ea typeface="+mn-ea"/>
              </a:rPr>
              <a:t>Cho </a:t>
            </a:r>
            <a:r>
              <a:rPr lang="en-US" sz="2000" dirty="0" err="1">
                <a:ea typeface="+mn-ea"/>
              </a:rPr>
              <a:t>hình</a:t>
            </a:r>
            <a:r>
              <a:rPr lang="en-US" sz="2000" dirty="0">
                <a:ea typeface="+mn-ea"/>
              </a:rPr>
              <a:t> </a:t>
            </a:r>
            <a:r>
              <a:rPr lang="en-US" sz="2000" dirty="0" err="1">
                <a:ea typeface="+mn-ea"/>
              </a:rPr>
              <a:t>vẽ</a:t>
            </a:r>
            <a:r>
              <a:rPr lang="en-US" sz="2000" dirty="0">
                <a:ea typeface="+mn-ea"/>
              </a:rPr>
              <a:t>:</a:t>
            </a:r>
            <a:endParaRPr lang="en-US" sz="2000" i="1" kern="1200" dirty="0"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xmlns="" id="{66F09241-27F7-44D9-8FF4-14CC1B72E454}"/>
              </a:ext>
            </a:extLst>
          </p:cNvPr>
          <p:cNvSpPr/>
          <p:nvPr/>
        </p:nvSpPr>
        <p:spPr>
          <a:xfrm>
            <a:off x="-43336" y="104362"/>
            <a:ext cx="1867486" cy="185367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xmlns="" id="{A804B890-DEB8-4354-A83B-44DBE5FD0D93}"/>
              </a:ext>
            </a:extLst>
          </p:cNvPr>
          <p:cNvSpPr/>
          <p:nvPr/>
        </p:nvSpPr>
        <p:spPr>
          <a:xfrm>
            <a:off x="-57386" y="104362"/>
            <a:ext cx="1895584" cy="1853671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xmlns="" id="{17DC954F-049A-4CB6-9277-A19C240C2D3E}"/>
              </a:ext>
            </a:extLst>
          </p:cNvPr>
          <p:cNvSpPr/>
          <p:nvPr/>
        </p:nvSpPr>
        <p:spPr>
          <a:xfrm>
            <a:off x="2552540" y="2475270"/>
            <a:ext cx="2755051" cy="56110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/>
            <a:r>
              <a:rPr lang="en-US" sz="1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O, M, K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xmlns="" id="{5539E4C0-AC94-4D8B-9070-D122DDCE4A7E}"/>
              </a:ext>
            </a:extLst>
          </p:cNvPr>
          <p:cNvSpPr/>
          <p:nvPr/>
        </p:nvSpPr>
        <p:spPr>
          <a:xfrm>
            <a:off x="6357759" y="3432623"/>
            <a:ext cx="2627216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>
              <a:lnSpc>
                <a:spcPct val="115000"/>
              </a:lnSpc>
            </a:pPr>
            <a:r>
              <a:rPr lang="en-US" sz="1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B, M , K</a:t>
            </a:r>
            <a:endParaRPr lang="en-US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xmlns="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1711" y="4357249"/>
            <a:ext cx="488058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xmlns="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4319" y="4319092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B7616AFE-4CDC-4298-AB54-BE6E6BA0894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16592" y="977557"/>
            <a:ext cx="3851224" cy="37147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8EA783D0-2957-46A8-B914-C2EBBB00CB7F}"/>
              </a:ext>
            </a:extLst>
          </p:cNvPr>
          <p:cNvSpPr txBox="1"/>
          <p:nvPr/>
        </p:nvSpPr>
        <p:spPr>
          <a:xfrm>
            <a:off x="2289019" y="1454021"/>
            <a:ext cx="516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en-US" sz="2000" dirty="0" err="1">
                <a:ea typeface="+mn-ea"/>
              </a:rPr>
              <a:t>Chọn</a:t>
            </a:r>
            <a:r>
              <a:rPr lang="en-US" sz="2000" dirty="0">
                <a:ea typeface="+mn-ea"/>
              </a:rPr>
              <a:t> </a:t>
            </a:r>
            <a:r>
              <a:rPr lang="en-US" sz="2000" dirty="0" err="1">
                <a:ea typeface="+mn-ea"/>
              </a:rPr>
              <a:t>các</a:t>
            </a:r>
            <a:r>
              <a:rPr lang="en-US" sz="2000" dirty="0">
                <a:ea typeface="+mn-ea"/>
              </a:rPr>
              <a:t> </a:t>
            </a:r>
            <a:r>
              <a:rPr lang="en-US" sz="2000" dirty="0" err="1">
                <a:ea typeface="+mn-ea"/>
              </a:rPr>
              <a:t>điểm</a:t>
            </a:r>
            <a:r>
              <a:rPr lang="en-US" sz="2000" dirty="0">
                <a:ea typeface="+mn-ea"/>
              </a:rPr>
              <a:t> </a:t>
            </a:r>
            <a:r>
              <a:rPr lang="en-US" sz="2000" dirty="0" err="1">
                <a:ea typeface="+mn-ea"/>
              </a:rPr>
              <a:t>thuộc</a:t>
            </a:r>
            <a:r>
              <a:rPr lang="en-US" sz="2000" dirty="0">
                <a:ea typeface="+mn-ea"/>
              </a:rPr>
              <a:t> </a:t>
            </a:r>
            <a:r>
              <a:rPr lang="en-US" sz="2000" dirty="0" err="1">
                <a:ea typeface="+mn-ea"/>
              </a:rPr>
              <a:t>tia</a:t>
            </a:r>
            <a:r>
              <a:rPr lang="en-US" sz="2000" dirty="0">
                <a:ea typeface="+mn-ea"/>
              </a:rPr>
              <a:t> Bt.</a:t>
            </a:r>
            <a:endParaRPr lang="en-US" sz="2000" i="1" kern="1200" dirty="0"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25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"/>
                            </p:stCondLst>
                            <p:childTnLst>
                              <p:par>
                                <p:cTn id="72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"/>
                            </p:stCondLst>
                            <p:childTnLst>
                              <p:par>
                                <p:cTn id="92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94644F5-A545-4B7D-8AD9-ECDF06C2151F}"/>
              </a:ext>
            </a:extLst>
          </p:cNvPr>
          <p:cNvSpPr/>
          <p:nvPr/>
        </p:nvSpPr>
        <p:spPr>
          <a:xfrm>
            <a:off x="520939" y="104362"/>
            <a:ext cx="785191" cy="4934779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02FAFA8-98F9-4E23-85CB-9D5C1B83B83F}"/>
              </a:ext>
            </a:extLst>
          </p:cNvPr>
          <p:cNvSpPr/>
          <p:nvPr/>
        </p:nvSpPr>
        <p:spPr>
          <a:xfrm>
            <a:off x="439626" y="-20783"/>
            <a:ext cx="945000" cy="5157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xmlns="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8" y="4369662"/>
            <a:ext cx="507750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Hoan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hô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.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đúng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xmlns="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9" y="4344376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xmlns="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734" y="-39048"/>
            <a:ext cx="7143140" cy="221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xmlns="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643" y="440584"/>
            <a:ext cx="520304" cy="52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xmlns="" id="{45E844F2-37E7-4DB0-8326-D2F2054436CD}"/>
              </a:ext>
            </a:extLst>
          </p:cNvPr>
          <p:cNvSpPr/>
          <p:nvPr/>
        </p:nvSpPr>
        <p:spPr>
          <a:xfrm>
            <a:off x="2552540" y="3509381"/>
            <a:ext cx="2950749" cy="62160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>
              <a:lnSpc>
                <a:spcPct val="115000"/>
              </a:lnSpc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vi-VN" dirty="0">
                <a:solidFill>
                  <a:prstClr val="black"/>
                </a:solidFill>
                <a:latin typeface="Arial" panose="020B0604020202020204" pitchFamily="34" charset="0"/>
              </a:rPr>
              <a:t> 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Tia My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và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tia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Mt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trùng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nhau</a:t>
            </a:r>
            <a:endParaRPr lang="en-US" sz="20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xmlns="" id="{2C8D4153-E005-4F09-8ACD-294368F2B324}"/>
              </a:ext>
            </a:extLst>
          </p:cNvPr>
          <p:cNvSpPr/>
          <p:nvPr/>
        </p:nvSpPr>
        <p:spPr>
          <a:xfrm>
            <a:off x="6357758" y="2464196"/>
            <a:ext cx="2711188" cy="604217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>
              <a:lnSpc>
                <a:spcPct val="115000"/>
              </a:lnSpc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  </a:t>
            </a:r>
          </a:p>
          <a:p>
            <a:pPr algn="ctr" defTabSz="914378">
              <a:lnSpc>
                <a:spcPct val="115000"/>
              </a:lnSpc>
            </a:pP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Tia Mx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và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tia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My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là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hai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tia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đối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nhau</a:t>
            </a:r>
            <a:endParaRPr lang="en-US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378">
              <a:lnSpc>
                <a:spcPct val="115000"/>
              </a:lnSpc>
            </a:pPr>
            <a:endParaRPr lang="en-US" sz="1800" dirty="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xmlns="" id="{010ED24C-E510-4DE5-B89F-239AE671A059}"/>
              </a:ext>
            </a:extLst>
          </p:cNvPr>
          <p:cNvSpPr/>
          <p:nvPr/>
        </p:nvSpPr>
        <p:spPr>
          <a:xfrm>
            <a:off x="5770408" y="3593419"/>
            <a:ext cx="374187" cy="368679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18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662BFBA0-1A4A-4442-A43D-981C1EFFE20B}"/>
              </a:ext>
            </a:extLst>
          </p:cNvPr>
          <p:cNvSpPr/>
          <p:nvPr/>
        </p:nvSpPr>
        <p:spPr>
          <a:xfrm>
            <a:off x="5770409" y="2571750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1800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41658C25-7390-4556-BC5E-B66395E333EE}"/>
              </a:ext>
            </a:extLst>
          </p:cNvPr>
          <p:cNvSpPr/>
          <p:nvPr/>
        </p:nvSpPr>
        <p:spPr>
          <a:xfrm>
            <a:off x="2032501" y="2547776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18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xmlns="" id="{A48DBC7F-4ED8-4E83-99CD-39EDC79DA874}"/>
              </a:ext>
            </a:extLst>
          </p:cNvPr>
          <p:cNvSpPr/>
          <p:nvPr/>
        </p:nvSpPr>
        <p:spPr>
          <a:xfrm>
            <a:off x="2054318" y="3633626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1800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FA95EC97-75F5-494A-97D4-29680E26C24F}"/>
              </a:ext>
            </a:extLst>
          </p:cNvPr>
          <p:cNvSpPr txBox="1"/>
          <p:nvPr/>
        </p:nvSpPr>
        <p:spPr>
          <a:xfrm>
            <a:off x="2784764" y="623455"/>
            <a:ext cx="384463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buClrTx/>
              <a:defRPr/>
            </a:pPr>
            <a:endParaRPr lang="en-US" sz="1350" kern="1200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3571FB0A-124C-4001-A982-10355E214208}"/>
              </a:ext>
            </a:extLst>
          </p:cNvPr>
          <p:cNvSpPr txBox="1"/>
          <p:nvPr/>
        </p:nvSpPr>
        <p:spPr>
          <a:xfrm>
            <a:off x="1203382" y="449787"/>
            <a:ext cx="53356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en-US" sz="20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4: </a:t>
            </a:r>
            <a:r>
              <a:rPr lang="en-US" sz="20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dirty="0">
                <a:ea typeface="+mn-ea"/>
              </a:rPr>
              <a:t>Cho </a:t>
            </a:r>
            <a:r>
              <a:rPr lang="en-US" sz="2000" dirty="0" err="1">
                <a:ea typeface="+mn-ea"/>
              </a:rPr>
              <a:t>hình</a:t>
            </a:r>
            <a:r>
              <a:rPr lang="en-US" sz="2000" dirty="0">
                <a:ea typeface="+mn-ea"/>
              </a:rPr>
              <a:t> </a:t>
            </a:r>
            <a:r>
              <a:rPr lang="en-US" sz="2000" dirty="0" err="1">
                <a:ea typeface="+mn-ea"/>
              </a:rPr>
              <a:t>vẽ</a:t>
            </a:r>
            <a:endParaRPr lang="en-US" sz="2000" i="1" kern="1200" dirty="0"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xmlns="" id="{66F09241-27F7-44D9-8FF4-14CC1B72E454}"/>
              </a:ext>
            </a:extLst>
          </p:cNvPr>
          <p:cNvSpPr/>
          <p:nvPr/>
        </p:nvSpPr>
        <p:spPr>
          <a:xfrm>
            <a:off x="-43336" y="104362"/>
            <a:ext cx="1867486" cy="185367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xmlns="" id="{A804B890-DEB8-4354-A83B-44DBE5FD0D93}"/>
              </a:ext>
            </a:extLst>
          </p:cNvPr>
          <p:cNvSpPr/>
          <p:nvPr/>
        </p:nvSpPr>
        <p:spPr>
          <a:xfrm>
            <a:off x="-57386" y="104362"/>
            <a:ext cx="1895584" cy="1853671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xmlns="" id="{17DC954F-049A-4CB6-9277-A19C240C2D3E}"/>
              </a:ext>
            </a:extLst>
          </p:cNvPr>
          <p:cNvSpPr/>
          <p:nvPr/>
        </p:nvSpPr>
        <p:spPr>
          <a:xfrm>
            <a:off x="6313895" y="3497205"/>
            <a:ext cx="2755051" cy="56110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/>
            <a:r>
              <a:rPr lang="vi-VN" sz="2400" dirty="0">
                <a:solidFill>
                  <a:prstClr val="white"/>
                </a:solidFill>
                <a:latin typeface="Arial" panose="020B0604020202020204" pitchFamily="34" charset="0"/>
              </a:rPr>
              <a:t>  </a:t>
            </a:r>
            <a:r>
              <a:rPr lang="vi-VN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Tia Mx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và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tia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My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trùng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nhau</a:t>
            </a:r>
            <a:endParaRPr lang="vi-VN" sz="2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xmlns="" id="{5539E4C0-AC94-4D8B-9070-D122DDCE4A7E}"/>
              </a:ext>
            </a:extLst>
          </p:cNvPr>
          <p:cNvSpPr/>
          <p:nvPr/>
        </p:nvSpPr>
        <p:spPr>
          <a:xfrm>
            <a:off x="2535651" y="2464196"/>
            <a:ext cx="2950749" cy="62160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>
              <a:lnSpc>
                <a:spcPct val="115000"/>
              </a:lnSpc>
            </a:pP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Tia Mx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và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tia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Mt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là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hai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tia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đối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nhau</a:t>
            </a:r>
            <a:endParaRPr lang="en-US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xmlns="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1711" y="4357249"/>
            <a:ext cx="488058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xmlns="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4319" y="4319092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07D67F7F-CEF0-4D84-850F-7EEEB49BEF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93229" y="973408"/>
            <a:ext cx="3486150" cy="69532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A5C9105-5713-41DE-B0CB-AEBDDD82822A}"/>
              </a:ext>
            </a:extLst>
          </p:cNvPr>
          <p:cNvSpPr txBox="1"/>
          <p:nvPr/>
        </p:nvSpPr>
        <p:spPr>
          <a:xfrm>
            <a:off x="2164621" y="1605672"/>
            <a:ext cx="53356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Khẳng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định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lang="en-US" sz="2000" i="1" kern="1200" dirty="0"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09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"/>
                            </p:stCondLst>
                            <p:childTnLst>
                              <p:par>
                                <p:cTn id="91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278;p39">
            <a:extLst>
              <a:ext uri="{FF2B5EF4-FFF2-40B4-BE49-F238E27FC236}">
                <a16:creationId xmlns:a16="http://schemas.microsoft.com/office/drawing/2014/main" xmlns="" id="{A7A2ED6B-AE53-4E68-AA5A-C80D25862213}"/>
              </a:ext>
            </a:extLst>
          </p:cNvPr>
          <p:cNvSpPr txBox="1">
            <a:spLocks/>
          </p:cNvSpPr>
          <p:nvPr/>
        </p:nvSpPr>
        <p:spPr>
          <a:xfrm>
            <a:off x="2400300" y="175098"/>
            <a:ext cx="43434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000" b="1" dirty="0">
                <a:highlight>
                  <a:srgbClr val="00FF00"/>
                </a:highlight>
              </a:rPr>
              <a:t>KHỞI ĐỘNG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BDE9659-F33A-40F5-B94B-0E709A5E548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355" y="1203798"/>
            <a:ext cx="8528512" cy="32604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5533C9-7137-4599-8B69-BECC5386C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1640850"/>
            <a:ext cx="6743700" cy="1861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HẸN GẶP LẠI CÁC EM Ở TIẾT HỌC SAU!</a:t>
            </a:r>
            <a:endParaRPr lang="vi-VN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4412644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89;p33">
            <a:extLst>
              <a:ext uri="{FF2B5EF4-FFF2-40B4-BE49-F238E27FC236}">
                <a16:creationId xmlns:a16="http://schemas.microsoft.com/office/drawing/2014/main" xmlns="" id="{E5BD67E2-23DF-4516-B731-BFEE096C2C91}"/>
              </a:ext>
            </a:extLst>
          </p:cNvPr>
          <p:cNvSpPr txBox="1">
            <a:spLocks/>
          </p:cNvSpPr>
          <p:nvPr/>
        </p:nvSpPr>
        <p:spPr>
          <a:xfrm>
            <a:off x="428016" y="2004901"/>
            <a:ext cx="7723762" cy="11336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72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+mn-lt"/>
              </a:rPr>
              <a:t>BÀI 4: TIA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0" name="Google Shape;1780;p33"/>
          <p:cNvSpPr txBox="1">
            <a:spLocks noGrp="1"/>
          </p:cNvSpPr>
          <p:nvPr>
            <p:ph type="title" idx="3"/>
          </p:nvPr>
        </p:nvSpPr>
        <p:spPr>
          <a:xfrm>
            <a:off x="3695630" y="1702846"/>
            <a:ext cx="2336400" cy="4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FF0000"/>
                </a:solidFill>
                <a:highlight>
                  <a:srgbClr val="00FF00"/>
                </a:highlight>
                <a:latin typeface="+mn-lt"/>
              </a:rPr>
              <a:t>I .TIA </a:t>
            </a:r>
            <a:endParaRPr sz="3600" dirty="0">
              <a:solidFill>
                <a:srgbClr val="FF0000"/>
              </a:solidFill>
              <a:highlight>
                <a:srgbClr val="00FF00"/>
              </a:highlight>
              <a:latin typeface="+mn-lt"/>
            </a:endParaRPr>
          </a:p>
        </p:txBody>
      </p:sp>
      <p:sp>
        <p:nvSpPr>
          <p:cNvPr id="1783" name="Google Shape;1783;p33"/>
          <p:cNvSpPr txBox="1">
            <a:spLocks noGrp="1"/>
          </p:cNvSpPr>
          <p:nvPr>
            <p:ph type="title" idx="6"/>
          </p:nvPr>
        </p:nvSpPr>
        <p:spPr>
          <a:xfrm>
            <a:off x="1642553" y="3527780"/>
            <a:ext cx="6784306" cy="6036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FF0000"/>
                </a:solidFill>
                <a:highlight>
                  <a:srgbClr val="00FF00"/>
                </a:highlight>
                <a:latin typeface="+mn-lt"/>
              </a:rPr>
              <a:t>III. HAI TIA TRÙNG NHAU</a:t>
            </a:r>
            <a:endParaRPr sz="3600" dirty="0">
              <a:solidFill>
                <a:srgbClr val="FF0000"/>
              </a:solidFill>
              <a:highlight>
                <a:srgbClr val="00FF00"/>
              </a:highlight>
              <a:latin typeface="+mn-lt"/>
            </a:endParaRPr>
          </a:p>
        </p:txBody>
      </p:sp>
      <p:sp>
        <p:nvSpPr>
          <p:cNvPr id="1786" name="Google Shape;1786;p33"/>
          <p:cNvSpPr txBox="1">
            <a:spLocks noGrp="1"/>
          </p:cNvSpPr>
          <p:nvPr>
            <p:ph type="title" idx="9"/>
          </p:nvPr>
        </p:nvSpPr>
        <p:spPr>
          <a:xfrm>
            <a:off x="2200071" y="2471113"/>
            <a:ext cx="5009477" cy="7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FF0000"/>
                </a:solidFill>
                <a:highlight>
                  <a:srgbClr val="00FF00"/>
                </a:highlight>
                <a:latin typeface="+mn-lt"/>
              </a:rPr>
              <a:t>II. HAI TIA ĐỐI NHAU</a:t>
            </a:r>
            <a:endParaRPr sz="3600" dirty="0">
              <a:solidFill>
                <a:srgbClr val="FF0000"/>
              </a:solidFill>
              <a:highlight>
                <a:srgbClr val="00FF00"/>
              </a:highlight>
              <a:latin typeface="+mn-lt"/>
            </a:endParaRPr>
          </a:p>
        </p:txBody>
      </p:sp>
      <p:grpSp>
        <p:nvGrpSpPr>
          <p:cNvPr id="1790" name="Google Shape;1790;p33"/>
          <p:cNvGrpSpPr/>
          <p:nvPr/>
        </p:nvGrpSpPr>
        <p:grpSpPr>
          <a:xfrm>
            <a:off x="8055800" y="2804826"/>
            <a:ext cx="1125000" cy="1978699"/>
            <a:chOff x="8055800" y="2804826"/>
            <a:chExt cx="1125000" cy="1978699"/>
          </a:xfrm>
        </p:grpSpPr>
        <p:sp>
          <p:nvSpPr>
            <p:cNvPr id="1791" name="Google Shape;1791;p33"/>
            <p:cNvSpPr/>
            <p:nvPr/>
          </p:nvSpPr>
          <p:spPr>
            <a:xfrm>
              <a:off x="8055800" y="3809425"/>
              <a:ext cx="1125000" cy="974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92" name="Google Shape;1792;p33"/>
            <p:cNvGrpSpPr/>
            <p:nvPr/>
          </p:nvGrpSpPr>
          <p:grpSpPr>
            <a:xfrm rot="709435">
              <a:off x="8223201" y="2876970"/>
              <a:ext cx="821708" cy="1135053"/>
              <a:chOff x="2673045" y="-67517"/>
              <a:chExt cx="665238" cy="918916"/>
            </a:xfrm>
          </p:grpSpPr>
          <p:sp>
            <p:nvSpPr>
              <p:cNvPr id="1793" name="Google Shape;1793;p33"/>
              <p:cNvSpPr/>
              <p:nvPr/>
            </p:nvSpPr>
            <p:spPr>
              <a:xfrm rot="-5400000">
                <a:off x="2594024" y="111691"/>
                <a:ext cx="823440" cy="655977"/>
              </a:xfrm>
              <a:custGeom>
                <a:avLst/>
                <a:gdLst/>
                <a:ahLst/>
                <a:cxnLst/>
                <a:rect l="l" t="t" r="r" b="b"/>
                <a:pathLst>
                  <a:path w="25874" h="20612" extrusionOk="0">
                    <a:moveTo>
                      <a:pt x="20350" y="1"/>
                    </a:moveTo>
                    <a:cubicBezTo>
                      <a:pt x="19973" y="1"/>
                      <a:pt x="19591" y="105"/>
                      <a:pt x="19253" y="324"/>
                    </a:cubicBezTo>
                    <a:cubicBezTo>
                      <a:pt x="18301" y="931"/>
                      <a:pt x="18027" y="2205"/>
                      <a:pt x="18634" y="3145"/>
                    </a:cubicBezTo>
                    <a:cubicBezTo>
                      <a:pt x="21230" y="7170"/>
                      <a:pt x="20063" y="12551"/>
                      <a:pt x="16039" y="15135"/>
                    </a:cubicBezTo>
                    <a:cubicBezTo>
                      <a:pt x="14617" y="16053"/>
                      <a:pt x="13001" y="16524"/>
                      <a:pt x="11354" y="16524"/>
                    </a:cubicBezTo>
                    <a:cubicBezTo>
                      <a:pt x="10738" y="16524"/>
                      <a:pt x="10118" y="16458"/>
                      <a:pt x="9502" y="16326"/>
                    </a:cubicBezTo>
                    <a:cubicBezTo>
                      <a:pt x="7240" y="15837"/>
                      <a:pt x="5299" y="14492"/>
                      <a:pt x="4049" y="12539"/>
                    </a:cubicBezTo>
                    <a:cubicBezTo>
                      <a:pt x="3654" y="11932"/>
                      <a:pt x="2998" y="11601"/>
                      <a:pt x="2331" y="11601"/>
                    </a:cubicBezTo>
                    <a:cubicBezTo>
                      <a:pt x="1951" y="11601"/>
                      <a:pt x="1568" y="11708"/>
                      <a:pt x="1227" y="11932"/>
                    </a:cubicBezTo>
                    <a:cubicBezTo>
                      <a:pt x="275" y="12539"/>
                      <a:pt x="1" y="13801"/>
                      <a:pt x="608" y="14754"/>
                    </a:cubicBezTo>
                    <a:cubicBezTo>
                      <a:pt x="2454" y="17611"/>
                      <a:pt x="5299" y="19588"/>
                      <a:pt x="8633" y="20314"/>
                    </a:cubicBezTo>
                    <a:cubicBezTo>
                      <a:pt x="9538" y="20517"/>
                      <a:pt x="10455" y="20612"/>
                      <a:pt x="11371" y="20612"/>
                    </a:cubicBezTo>
                    <a:cubicBezTo>
                      <a:pt x="13788" y="20612"/>
                      <a:pt x="16158" y="19921"/>
                      <a:pt x="18241" y="18576"/>
                    </a:cubicBezTo>
                    <a:cubicBezTo>
                      <a:pt x="24159" y="14766"/>
                      <a:pt x="25873" y="6860"/>
                      <a:pt x="22075" y="943"/>
                    </a:cubicBezTo>
                    <a:cubicBezTo>
                      <a:pt x="21686" y="333"/>
                      <a:pt x="21024" y="1"/>
                      <a:pt x="203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33"/>
              <p:cNvSpPr/>
              <p:nvPr/>
            </p:nvSpPr>
            <p:spPr>
              <a:xfrm rot="-5400000">
                <a:off x="2588279" y="17249"/>
                <a:ext cx="834770" cy="665238"/>
              </a:xfrm>
              <a:custGeom>
                <a:avLst/>
                <a:gdLst/>
                <a:ahLst/>
                <a:cxnLst/>
                <a:rect l="l" t="t" r="r" b="b"/>
                <a:pathLst>
                  <a:path w="26230" h="20903" extrusionOk="0">
                    <a:moveTo>
                      <a:pt x="20529" y="298"/>
                    </a:moveTo>
                    <a:cubicBezTo>
                      <a:pt x="20662" y="298"/>
                      <a:pt x="20797" y="312"/>
                      <a:pt x="20931" y="341"/>
                    </a:cubicBezTo>
                    <a:cubicBezTo>
                      <a:pt x="21419" y="448"/>
                      <a:pt x="21848" y="745"/>
                      <a:pt x="22122" y="1174"/>
                    </a:cubicBezTo>
                    <a:cubicBezTo>
                      <a:pt x="25884" y="7020"/>
                      <a:pt x="24182" y="14842"/>
                      <a:pt x="18336" y="18605"/>
                    </a:cubicBezTo>
                    <a:cubicBezTo>
                      <a:pt x="16300" y="19914"/>
                      <a:pt x="13942" y="20617"/>
                      <a:pt x="11537" y="20617"/>
                    </a:cubicBezTo>
                    <a:cubicBezTo>
                      <a:pt x="10644" y="20617"/>
                      <a:pt x="9727" y="20510"/>
                      <a:pt x="8846" y="20319"/>
                    </a:cubicBezTo>
                    <a:cubicBezTo>
                      <a:pt x="5548" y="19605"/>
                      <a:pt x="2727" y="17652"/>
                      <a:pt x="905" y="14819"/>
                    </a:cubicBezTo>
                    <a:cubicBezTo>
                      <a:pt x="345" y="13937"/>
                      <a:pt x="595" y="12759"/>
                      <a:pt x="1476" y="12199"/>
                    </a:cubicBezTo>
                    <a:cubicBezTo>
                      <a:pt x="1786" y="11997"/>
                      <a:pt x="2143" y="11902"/>
                      <a:pt x="2500" y="11902"/>
                    </a:cubicBezTo>
                    <a:cubicBezTo>
                      <a:pt x="2631" y="11902"/>
                      <a:pt x="2762" y="11913"/>
                      <a:pt x="2905" y="11949"/>
                    </a:cubicBezTo>
                    <a:cubicBezTo>
                      <a:pt x="3393" y="12056"/>
                      <a:pt x="3822" y="12342"/>
                      <a:pt x="4096" y="12771"/>
                    </a:cubicBezTo>
                    <a:cubicBezTo>
                      <a:pt x="5370" y="14747"/>
                      <a:pt x="7334" y="16116"/>
                      <a:pt x="9644" y="16616"/>
                    </a:cubicBezTo>
                    <a:cubicBezTo>
                      <a:pt x="10275" y="16754"/>
                      <a:pt x="10912" y="16822"/>
                      <a:pt x="11544" y="16822"/>
                    </a:cubicBezTo>
                    <a:cubicBezTo>
                      <a:pt x="13214" y="16822"/>
                      <a:pt x="14854" y="16347"/>
                      <a:pt x="16288" y="15414"/>
                    </a:cubicBezTo>
                    <a:cubicBezTo>
                      <a:pt x="20384" y="12783"/>
                      <a:pt x="21574" y="7318"/>
                      <a:pt x="18943" y="3222"/>
                    </a:cubicBezTo>
                    <a:cubicBezTo>
                      <a:pt x="18371" y="2341"/>
                      <a:pt x="18621" y="1162"/>
                      <a:pt x="19503" y="603"/>
                    </a:cubicBezTo>
                    <a:cubicBezTo>
                      <a:pt x="19816" y="402"/>
                      <a:pt x="20167" y="298"/>
                      <a:pt x="20529" y="298"/>
                    </a:cubicBezTo>
                    <a:close/>
                    <a:moveTo>
                      <a:pt x="20512" y="0"/>
                    </a:moveTo>
                    <a:cubicBezTo>
                      <a:pt x="20101" y="0"/>
                      <a:pt x="19700" y="121"/>
                      <a:pt x="19348" y="352"/>
                    </a:cubicBezTo>
                    <a:cubicBezTo>
                      <a:pt x="18324" y="1007"/>
                      <a:pt x="18038" y="2365"/>
                      <a:pt x="18693" y="3377"/>
                    </a:cubicBezTo>
                    <a:cubicBezTo>
                      <a:pt x="21229" y="7330"/>
                      <a:pt x="20086" y="12616"/>
                      <a:pt x="16133" y="15164"/>
                    </a:cubicBezTo>
                    <a:cubicBezTo>
                      <a:pt x="14738" y="16065"/>
                      <a:pt x="13148" y="16525"/>
                      <a:pt x="11527" y="16525"/>
                    </a:cubicBezTo>
                    <a:cubicBezTo>
                      <a:pt x="10920" y="16525"/>
                      <a:pt x="10310" y="16460"/>
                      <a:pt x="9704" y="16331"/>
                    </a:cubicBezTo>
                    <a:cubicBezTo>
                      <a:pt x="7477" y="15842"/>
                      <a:pt x="5572" y="14521"/>
                      <a:pt x="4346" y="12604"/>
                    </a:cubicBezTo>
                    <a:cubicBezTo>
                      <a:pt x="4024" y="12116"/>
                      <a:pt x="3536" y="11771"/>
                      <a:pt x="2965" y="11651"/>
                    </a:cubicBezTo>
                    <a:cubicBezTo>
                      <a:pt x="2807" y="11619"/>
                      <a:pt x="2649" y="11602"/>
                      <a:pt x="2491" y="11602"/>
                    </a:cubicBezTo>
                    <a:cubicBezTo>
                      <a:pt x="2078" y="11602"/>
                      <a:pt x="1672" y="11716"/>
                      <a:pt x="1310" y="11949"/>
                    </a:cubicBezTo>
                    <a:cubicBezTo>
                      <a:pt x="298" y="12604"/>
                      <a:pt x="0" y="13961"/>
                      <a:pt x="655" y="14973"/>
                    </a:cubicBezTo>
                    <a:cubicBezTo>
                      <a:pt x="2524" y="17878"/>
                      <a:pt x="5406" y="19879"/>
                      <a:pt x="8775" y="20605"/>
                    </a:cubicBezTo>
                    <a:cubicBezTo>
                      <a:pt x="9692" y="20807"/>
                      <a:pt x="10620" y="20903"/>
                      <a:pt x="11537" y="20903"/>
                    </a:cubicBezTo>
                    <a:cubicBezTo>
                      <a:pt x="14002" y="20903"/>
                      <a:pt x="16407" y="20200"/>
                      <a:pt x="18502" y="18843"/>
                    </a:cubicBezTo>
                    <a:cubicBezTo>
                      <a:pt x="24491" y="14997"/>
                      <a:pt x="26230" y="6996"/>
                      <a:pt x="22372" y="1007"/>
                    </a:cubicBezTo>
                    <a:cubicBezTo>
                      <a:pt x="22050" y="519"/>
                      <a:pt x="21562" y="174"/>
                      <a:pt x="20991" y="55"/>
                    </a:cubicBezTo>
                    <a:cubicBezTo>
                      <a:pt x="20831" y="18"/>
                      <a:pt x="20671" y="0"/>
                      <a:pt x="205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1297;p40">
            <a:extLst>
              <a:ext uri="{FF2B5EF4-FFF2-40B4-BE49-F238E27FC236}">
                <a16:creationId xmlns:a16="http://schemas.microsoft.com/office/drawing/2014/main" xmlns="" id="{A142E096-462C-40D5-9A99-7BB67E764CCE}"/>
              </a:ext>
            </a:extLst>
          </p:cNvPr>
          <p:cNvSpPr txBox="1">
            <a:spLocks noGrp="1"/>
          </p:cNvSpPr>
          <p:nvPr>
            <p:ph type="title" idx="15"/>
          </p:nvPr>
        </p:nvSpPr>
        <p:spPr>
          <a:xfrm>
            <a:off x="2488833" y="531893"/>
            <a:ext cx="3777225" cy="5785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+mn-lt"/>
              </a:rPr>
              <a:t>NỘI DUNG</a:t>
            </a:r>
            <a:endParaRPr sz="44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+mn-lt"/>
            </a:endParaRPr>
          </a:p>
        </p:txBody>
      </p:sp>
      <p:pic>
        <p:nvPicPr>
          <p:cNvPr id="43" name="Google Shape;2031;p44" title="Gráfico">
            <a:hlinkClick r:id="rId3"/>
            <a:extLst>
              <a:ext uri="{FF2B5EF4-FFF2-40B4-BE49-F238E27FC236}">
                <a16:creationId xmlns:a16="http://schemas.microsoft.com/office/drawing/2014/main" xmlns="" id="{6E35C786-7CAB-4487-9E83-76B3B44CABCE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82411" y="-40438"/>
            <a:ext cx="2688895" cy="13615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" name="Google Shape;2014;p43">
            <a:extLst>
              <a:ext uri="{FF2B5EF4-FFF2-40B4-BE49-F238E27FC236}">
                <a16:creationId xmlns:a16="http://schemas.microsoft.com/office/drawing/2014/main" xmlns="" id="{36C7AE8B-DA81-45A6-B6D9-85B9F849C12D}"/>
              </a:ext>
            </a:extLst>
          </p:cNvPr>
          <p:cNvGrpSpPr/>
          <p:nvPr/>
        </p:nvGrpSpPr>
        <p:grpSpPr>
          <a:xfrm rot="5400000">
            <a:off x="78545" y="16667"/>
            <a:ext cx="1372910" cy="1374697"/>
            <a:chOff x="5623313" y="1574950"/>
            <a:chExt cx="720650" cy="721550"/>
          </a:xfrm>
        </p:grpSpPr>
        <p:sp>
          <p:nvSpPr>
            <p:cNvPr id="46" name="Google Shape;2015;p43">
              <a:extLst>
                <a:ext uri="{FF2B5EF4-FFF2-40B4-BE49-F238E27FC236}">
                  <a16:creationId xmlns:a16="http://schemas.microsoft.com/office/drawing/2014/main" xmlns="" id="{24B6DC48-FCAD-4F22-B497-4DC77F4EA6E1}"/>
                </a:ext>
              </a:extLst>
            </p:cNvPr>
            <p:cNvSpPr/>
            <p:nvPr/>
          </p:nvSpPr>
          <p:spPr>
            <a:xfrm>
              <a:off x="5967688" y="1574950"/>
              <a:ext cx="309300" cy="150650"/>
            </a:xfrm>
            <a:custGeom>
              <a:avLst/>
              <a:gdLst/>
              <a:ahLst/>
              <a:cxnLst/>
              <a:rect l="l" t="t" r="r" b="b"/>
              <a:pathLst>
                <a:path w="12372" h="6026" extrusionOk="0">
                  <a:moveTo>
                    <a:pt x="644" y="1"/>
                  </a:moveTo>
                  <a:cubicBezTo>
                    <a:pt x="429" y="1"/>
                    <a:pt x="215" y="13"/>
                    <a:pt x="1" y="25"/>
                  </a:cubicBezTo>
                  <a:lnTo>
                    <a:pt x="12371" y="6025"/>
                  </a:lnTo>
                  <a:cubicBezTo>
                    <a:pt x="11990" y="5490"/>
                    <a:pt x="11585" y="5002"/>
                    <a:pt x="11145" y="4525"/>
                  </a:cubicBezTo>
                  <a:lnTo>
                    <a:pt x="1941" y="60"/>
                  </a:lnTo>
                  <a:cubicBezTo>
                    <a:pt x="1513" y="25"/>
                    <a:pt x="1084" y="1"/>
                    <a:pt x="644" y="1"/>
                  </a:cubicBez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016;p43">
              <a:extLst>
                <a:ext uri="{FF2B5EF4-FFF2-40B4-BE49-F238E27FC236}">
                  <a16:creationId xmlns:a16="http://schemas.microsoft.com/office/drawing/2014/main" xmlns="" id="{9E7B469D-C9BB-4789-A23E-BA2D26ABC4AE}"/>
                </a:ext>
              </a:extLst>
            </p:cNvPr>
            <p:cNvSpPr/>
            <p:nvPr/>
          </p:nvSpPr>
          <p:spPr>
            <a:xfrm>
              <a:off x="5859638" y="1588050"/>
              <a:ext cx="467350" cy="235775"/>
            </a:xfrm>
            <a:custGeom>
              <a:avLst/>
              <a:gdLst/>
              <a:ahLst/>
              <a:cxnLst/>
              <a:rect l="l" t="t" r="r" b="b"/>
              <a:pathLst>
                <a:path w="18694" h="9431" extrusionOk="0">
                  <a:moveTo>
                    <a:pt x="1108" y="1"/>
                  </a:moveTo>
                  <a:cubicBezTo>
                    <a:pt x="739" y="108"/>
                    <a:pt x="358" y="227"/>
                    <a:pt x="1" y="358"/>
                  </a:cubicBezTo>
                  <a:lnTo>
                    <a:pt x="18693" y="9431"/>
                  </a:lnTo>
                  <a:cubicBezTo>
                    <a:pt x="18574" y="9061"/>
                    <a:pt x="18432" y="8692"/>
                    <a:pt x="18289" y="8335"/>
                  </a:cubicBezTo>
                  <a:lnTo>
                    <a:pt x="1108" y="1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017;p43">
              <a:extLst>
                <a:ext uri="{FF2B5EF4-FFF2-40B4-BE49-F238E27FC236}">
                  <a16:creationId xmlns:a16="http://schemas.microsoft.com/office/drawing/2014/main" xmlns="" id="{57BCD79B-F8EA-4F6B-9DD0-7CBCB071C9B2}"/>
                </a:ext>
              </a:extLst>
            </p:cNvPr>
            <p:cNvSpPr/>
            <p:nvPr/>
          </p:nvSpPr>
          <p:spPr>
            <a:xfrm>
              <a:off x="5784938" y="1622300"/>
              <a:ext cx="558425" cy="283675"/>
            </a:xfrm>
            <a:custGeom>
              <a:avLst/>
              <a:gdLst/>
              <a:ahLst/>
              <a:cxnLst/>
              <a:rect l="l" t="t" r="r" b="b"/>
              <a:pathLst>
                <a:path w="22337" h="11347" extrusionOk="0">
                  <a:moveTo>
                    <a:pt x="810" y="0"/>
                  </a:moveTo>
                  <a:cubicBezTo>
                    <a:pt x="536" y="155"/>
                    <a:pt x="262" y="321"/>
                    <a:pt x="0" y="500"/>
                  </a:cubicBezTo>
                  <a:lnTo>
                    <a:pt x="22336" y="11347"/>
                  </a:lnTo>
                  <a:cubicBezTo>
                    <a:pt x="22313" y="11025"/>
                    <a:pt x="22277" y="10704"/>
                    <a:pt x="22229" y="10394"/>
                  </a:cubicBezTo>
                  <a:lnTo>
                    <a:pt x="810" y="0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018;p43">
              <a:extLst>
                <a:ext uri="{FF2B5EF4-FFF2-40B4-BE49-F238E27FC236}">
                  <a16:creationId xmlns:a16="http://schemas.microsoft.com/office/drawing/2014/main" xmlns="" id="{8CDF5521-39B6-44B4-858A-26A2F9592A02}"/>
                </a:ext>
              </a:extLst>
            </p:cNvPr>
            <p:cNvSpPr/>
            <p:nvPr/>
          </p:nvSpPr>
          <p:spPr>
            <a:xfrm>
              <a:off x="5728088" y="1666650"/>
              <a:ext cx="615875" cy="312550"/>
            </a:xfrm>
            <a:custGeom>
              <a:avLst/>
              <a:gdLst/>
              <a:ahLst/>
              <a:cxnLst/>
              <a:rect l="l" t="t" r="r" b="b"/>
              <a:pathLst>
                <a:path w="24635" h="12502" extrusionOk="0">
                  <a:moveTo>
                    <a:pt x="631" y="0"/>
                  </a:moveTo>
                  <a:cubicBezTo>
                    <a:pt x="417" y="191"/>
                    <a:pt x="203" y="381"/>
                    <a:pt x="0" y="583"/>
                  </a:cubicBezTo>
                  <a:lnTo>
                    <a:pt x="24563" y="12502"/>
                  </a:lnTo>
                  <a:cubicBezTo>
                    <a:pt x="24598" y="12216"/>
                    <a:pt x="24622" y="11942"/>
                    <a:pt x="24634" y="11644"/>
                  </a:cubicBezTo>
                  <a:lnTo>
                    <a:pt x="631" y="0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019;p43">
              <a:extLst>
                <a:ext uri="{FF2B5EF4-FFF2-40B4-BE49-F238E27FC236}">
                  <a16:creationId xmlns:a16="http://schemas.microsoft.com/office/drawing/2014/main" xmlns="" id="{68559AE3-6828-4B31-AFCA-E126AB6A7539}"/>
                </a:ext>
              </a:extLst>
            </p:cNvPr>
            <p:cNvSpPr/>
            <p:nvPr/>
          </p:nvSpPr>
          <p:spPr>
            <a:xfrm>
              <a:off x="5684613" y="1717825"/>
              <a:ext cx="648625" cy="328350"/>
            </a:xfrm>
            <a:custGeom>
              <a:avLst/>
              <a:gdLst/>
              <a:ahLst/>
              <a:cxnLst/>
              <a:rect l="l" t="t" r="r" b="b"/>
              <a:pathLst>
                <a:path w="25945" h="13134" extrusionOk="0">
                  <a:moveTo>
                    <a:pt x="477" y="1"/>
                  </a:moveTo>
                  <a:cubicBezTo>
                    <a:pt x="310" y="215"/>
                    <a:pt x="156" y="430"/>
                    <a:pt x="1" y="656"/>
                  </a:cubicBezTo>
                  <a:lnTo>
                    <a:pt x="25718" y="13133"/>
                  </a:lnTo>
                  <a:cubicBezTo>
                    <a:pt x="25802" y="12883"/>
                    <a:pt x="25873" y="12622"/>
                    <a:pt x="25945" y="12360"/>
                  </a:cubicBezTo>
                  <a:lnTo>
                    <a:pt x="477" y="1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020;p43">
              <a:extLst>
                <a:ext uri="{FF2B5EF4-FFF2-40B4-BE49-F238E27FC236}">
                  <a16:creationId xmlns:a16="http://schemas.microsoft.com/office/drawing/2014/main" xmlns="" id="{0B89C5D7-F3C4-4A99-B3B6-ED888CAB8229}"/>
                </a:ext>
              </a:extLst>
            </p:cNvPr>
            <p:cNvSpPr/>
            <p:nvPr/>
          </p:nvSpPr>
          <p:spPr>
            <a:xfrm>
              <a:off x="5652463" y="1774675"/>
              <a:ext cx="657850" cy="333125"/>
            </a:xfrm>
            <a:custGeom>
              <a:avLst/>
              <a:gdLst/>
              <a:ahLst/>
              <a:cxnLst/>
              <a:rect l="l" t="t" r="r" b="b"/>
              <a:pathLst>
                <a:path w="26314" h="13325" extrusionOk="0">
                  <a:moveTo>
                    <a:pt x="346" y="1"/>
                  </a:moveTo>
                  <a:cubicBezTo>
                    <a:pt x="227" y="239"/>
                    <a:pt x="108" y="477"/>
                    <a:pt x="1" y="727"/>
                  </a:cubicBezTo>
                  <a:lnTo>
                    <a:pt x="25957" y="13324"/>
                  </a:lnTo>
                  <a:cubicBezTo>
                    <a:pt x="26088" y="13086"/>
                    <a:pt x="26207" y="12848"/>
                    <a:pt x="26314" y="12598"/>
                  </a:cubicBezTo>
                  <a:lnTo>
                    <a:pt x="346" y="1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021;p43">
              <a:extLst>
                <a:ext uri="{FF2B5EF4-FFF2-40B4-BE49-F238E27FC236}">
                  <a16:creationId xmlns:a16="http://schemas.microsoft.com/office/drawing/2014/main" xmlns="" id="{2D7CDAD0-EA0D-4B44-8234-B5C1984F4CDA}"/>
                </a:ext>
              </a:extLst>
            </p:cNvPr>
            <p:cNvSpPr/>
            <p:nvPr/>
          </p:nvSpPr>
          <p:spPr>
            <a:xfrm>
              <a:off x="5631938" y="1836900"/>
              <a:ext cx="644450" cy="326550"/>
            </a:xfrm>
            <a:custGeom>
              <a:avLst/>
              <a:gdLst/>
              <a:ahLst/>
              <a:cxnLst/>
              <a:rect l="l" t="t" r="r" b="b"/>
              <a:pathLst>
                <a:path w="25778" h="13062" extrusionOk="0">
                  <a:moveTo>
                    <a:pt x="203" y="0"/>
                  </a:moveTo>
                  <a:cubicBezTo>
                    <a:pt x="119" y="262"/>
                    <a:pt x="60" y="536"/>
                    <a:pt x="0" y="798"/>
                  </a:cubicBezTo>
                  <a:lnTo>
                    <a:pt x="25277" y="13062"/>
                  </a:lnTo>
                  <a:cubicBezTo>
                    <a:pt x="25444" y="12859"/>
                    <a:pt x="25611" y="12633"/>
                    <a:pt x="25777" y="12419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022;p43">
              <a:extLst>
                <a:ext uri="{FF2B5EF4-FFF2-40B4-BE49-F238E27FC236}">
                  <a16:creationId xmlns:a16="http://schemas.microsoft.com/office/drawing/2014/main" xmlns="" id="{D2B6C5D6-2253-4C6A-BDED-B6294D6636FB}"/>
                </a:ext>
              </a:extLst>
            </p:cNvPr>
            <p:cNvSpPr/>
            <p:nvPr/>
          </p:nvSpPr>
          <p:spPr>
            <a:xfrm>
              <a:off x="5623313" y="1905050"/>
              <a:ext cx="607225" cy="308700"/>
            </a:xfrm>
            <a:custGeom>
              <a:avLst/>
              <a:gdLst/>
              <a:ahLst/>
              <a:cxnLst/>
              <a:rect l="l" t="t" r="r" b="b"/>
              <a:pathLst>
                <a:path w="24289" h="12348" extrusionOk="0">
                  <a:moveTo>
                    <a:pt x="48" y="1"/>
                  </a:moveTo>
                  <a:cubicBezTo>
                    <a:pt x="24" y="287"/>
                    <a:pt x="12" y="584"/>
                    <a:pt x="0" y="870"/>
                  </a:cubicBezTo>
                  <a:lnTo>
                    <a:pt x="23634" y="12348"/>
                  </a:lnTo>
                  <a:cubicBezTo>
                    <a:pt x="23860" y="12157"/>
                    <a:pt x="24075" y="11967"/>
                    <a:pt x="24289" y="11764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023;p43">
              <a:extLst>
                <a:ext uri="{FF2B5EF4-FFF2-40B4-BE49-F238E27FC236}">
                  <a16:creationId xmlns:a16="http://schemas.microsoft.com/office/drawing/2014/main" xmlns="" id="{BBCCED4D-F86B-4AB9-B028-065365DC4B59}"/>
                </a:ext>
              </a:extLst>
            </p:cNvPr>
            <p:cNvSpPr/>
            <p:nvPr/>
          </p:nvSpPr>
          <p:spPr>
            <a:xfrm>
              <a:off x="5625688" y="1979775"/>
              <a:ext cx="545325" cy="276550"/>
            </a:xfrm>
            <a:custGeom>
              <a:avLst/>
              <a:gdLst/>
              <a:ahLst/>
              <a:cxnLst/>
              <a:rect l="l" t="t" r="r" b="b"/>
              <a:pathLst>
                <a:path w="21813" h="11062" extrusionOk="0">
                  <a:moveTo>
                    <a:pt x="0" y="0"/>
                  </a:moveTo>
                  <a:cubicBezTo>
                    <a:pt x="48" y="322"/>
                    <a:pt x="96" y="643"/>
                    <a:pt x="155" y="965"/>
                  </a:cubicBezTo>
                  <a:lnTo>
                    <a:pt x="20955" y="11061"/>
                  </a:lnTo>
                  <a:cubicBezTo>
                    <a:pt x="21253" y="10906"/>
                    <a:pt x="21539" y="10752"/>
                    <a:pt x="21813" y="1058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024;p43">
              <a:extLst>
                <a:ext uri="{FF2B5EF4-FFF2-40B4-BE49-F238E27FC236}">
                  <a16:creationId xmlns:a16="http://schemas.microsoft.com/office/drawing/2014/main" xmlns="" id="{33937319-F121-4C29-9072-36CB4A1F5A4C}"/>
                </a:ext>
              </a:extLst>
            </p:cNvPr>
            <p:cNvSpPr/>
            <p:nvPr/>
          </p:nvSpPr>
          <p:spPr>
            <a:xfrm>
              <a:off x="5646513" y="2064000"/>
              <a:ext cx="445625" cy="224175"/>
            </a:xfrm>
            <a:custGeom>
              <a:avLst/>
              <a:gdLst/>
              <a:ahLst/>
              <a:cxnLst/>
              <a:rect l="l" t="t" r="r" b="b"/>
              <a:pathLst>
                <a:path w="17825" h="8967" extrusionOk="0">
                  <a:moveTo>
                    <a:pt x="1" y="1"/>
                  </a:moveTo>
                  <a:lnTo>
                    <a:pt x="1" y="1"/>
                  </a:lnTo>
                  <a:cubicBezTo>
                    <a:pt x="144" y="382"/>
                    <a:pt x="310" y="763"/>
                    <a:pt x="477" y="1120"/>
                  </a:cubicBezTo>
                  <a:lnTo>
                    <a:pt x="16634" y="8966"/>
                  </a:lnTo>
                  <a:cubicBezTo>
                    <a:pt x="17039" y="8871"/>
                    <a:pt x="17432" y="8764"/>
                    <a:pt x="17824" y="864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025;p43">
              <a:extLst>
                <a:ext uri="{FF2B5EF4-FFF2-40B4-BE49-F238E27FC236}">
                  <a16:creationId xmlns:a16="http://schemas.microsoft.com/office/drawing/2014/main" xmlns="" id="{8D431834-735E-4719-96C1-FC13ECE4BC9F}"/>
                </a:ext>
              </a:extLst>
            </p:cNvPr>
            <p:cNvSpPr/>
            <p:nvPr/>
          </p:nvSpPr>
          <p:spPr>
            <a:xfrm>
              <a:off x="5707238" y="2167600"/>
              <a:ext cx="265550" cy="128900"/>
            </a:xfrm>
            <a:custGeom>
              <a:avLst/>
              <a:gdLst/>
              <a:ahLst/>
              <a:cxnLst/>
              <a:rect l="l" t="t" r="r" b="b"/>
              <a:pathLst>
                <a:path w="10622" h="5156" extrusionOk="0">
                  <a:moveTo>
                    <a:pt x="1" y="0"/>
                  </a:moveTo>
                  <a:lnTo>
                    <a:pt x="1" y="0"/>
                  </a:lnTo>
                  <a:cubicBezTo>
                    <a:pt x="525" y="619"/>
                    <a:pt x="1096" y="1191"/>
                    <a:pt x="1715" y="1727"/>
                  </a:cubicBezTo>
                  <a:lnTo>
                    <a:pt x="8228" y="4882"/>
                  </a:lnTo>
                  <a:cubicBezTo>
                    <a:pt x="9014" y="5037"/>
                    <a:pt x="9811" y="5132"/>
                    <a:pt x="10621" y="515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Google Shape;1980;p42">
            <a:extLst>
              <a:ext uri="{FF2B5EF4-FFF2-40B4-BE49-F238E27FC236}">
                <a16:creationId xmlns:a16="http://schemas.microsoft.com/office/drawing/2014/main" xmlns="" id="{DD3A98CF-F98A-4FD9-BA25-27143DDF7FC3}"/>
              </a:ext>
            </a:extLst>
          </p:cNvPr>
          <p:cNvGrpSpPr/>
          <p:nvPr/>
        </p:nvGrpSpPr>
        <p:grpSpPr>
          <a:xfrm>
            <a:off x="206216" y="4172516"/>
            <a:ext cx="775731" cy="753817"/>
            <a:chOff x="5109838" y="3156700"/>
            <a:chExt cx="306625" cy="297975"/>
          </a:xfrm>
        </p:grpSpPr>
        <p:sp>
          <p:nvSpPr>
            <p:cNvPr id="58" name="Google Shape;1981;p42">
              <a:extLst>
                <a:ext uri="{FF2B5EF4-FFF2-40B4-BE49-F238E27FC236}">
                  <a16:creationId xmlns:a16="http://schemas.microsoft.com/office/drawing/2014/main" xmlns="" id="{15958975-EC0C-4FD1-904B-6508BB0A986F}"/>
                </a:ext>
              </a:extLst>
            </p:cNvPr>
            <p:cNvSpPr/>
            <p:nvPr/>
          </p:nvSpPr>
          <p:spPr>
            <a:xfrm>
              <a:off x="5246763" y="3180825"/>
              <a:ext cx="65525" cy="273850"/>
            </a:xfrm>
            <a:custGeom>
              <a:avLst/>
              <a:gdLst/>
              <a:ahLst/>
              <a:cxnLst/>
              <a:rect l="l" t="t" r="r" b="b"/>
              <a:pathLst>
                <a:path w="2621" h="10954" extrusionOk="0">
                  <a:moveTo>
                    <a:pt x="1" y="0"/>
                  </a:moveTo>
                  <a:lnTo>
                    <a:pt x="1" y="10954"/>
                  </a:lnTo>
                  <a:lnTo>
                    <a:pt x="2620" y="10954"/>
                  </a:lnTo>
                  <a:lnTo>
                    <a:pt x="26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982;p42">
              <a:extLst>
                <a:ext uri="{FF2B5EF4-FFF2-40B4-BE49-F238E27FC236}">
                  <a16:creationId xmlns:a16="http://schemas.microsoft.com/office/drawing/2014/main" xmlns="" id="{B3793BA2-C781-450C-8E97-986E67329193}"/>
                </a:ext>
              </a:extLst>
            </p:cNvPr>
            <p:cNvSpPr/>
            <p:nvPr/>
          </p:nvSpPr>
          <p:spPr>
            <a:xfrm>
              <a:off x="5142888" y="3285000"/>
              <a:ext cx="273575" cy="65500"/>
            </a:xfrm>
            <a:custGeom>
              <a:avLst/>
              <a:gdLst/>
              <a:ahLst/>
              <a:cxnLst/>
              <a:rect l="l" t="t" r="r" b="b"/>
              <a:pathLst>
                <a:path w="10943" h="2620" extrusionOk="0">
                  <a:moveTo>
                    <a:pt x="0" y="0"/>
                  </a:moveTo>
                  <a:lnTo>
                    <a:pt x="0" y="2620"/>
                  </a:lnTo>
                  <a:lnTo>
                    <a:pt x="10942" y="2620"/>
                  </a:lnTo>
                  <a:lnTo>
                    <a:pt x="109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983;p42">
              <a:extLst>
                <a:ext uri="{FF2B5EF4-FFF2-40B4-BE49-F238E27FC236}">
                  <a16:creationId xmlns:a16="http://schemas.microsoft.com/office/drawing/2014/main" xmlns="" id="{7A6322BD-B110-4815-A56F-30C430CE364B}"/>
                </a:ext>
              </a:extLst>
            </p:cNvPr>
            <p:cNvSpPr/>
            <p:nvPr/>
          </p:nvSpPr>
          <p:spPr>
            <a:xfrm>
              <a:off x="5214038" y="3156700"/>
              <a:ext cx="65500" cy="273575"/>
            </a:xfrm>
            <a:custGeom>
              <a:avLst/>
              <a:gdLst/>
              <a:ahLst/>
              <a:cxnLst/>
              <a:rect l="l" t="t" r="r" b="b"/>
              <a:pathLst>
                <a:path w="2620" h="10943" extrusionOk="0">
                  <a:moveTo>
                    <a:pt x="0" y="1"/>
                  </a:moveTo>
                  <a:lnTo>
                    <a:pt x="0" y="10942"/>
                  </a:lnTo>
                  <a:lnTo>
                    <a:pt x="2619" y="10942"/>
                  </a:lnTo>
                  <a:lnTo>
                    <a:pt x="261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984;p42">
              <a:extLst>
                <a:ext uri="{FF2B5EF4-FFF2-40B4-BE49-F238E27FC236}">
                  <a16:creationId xmlns:a16="http://schemas.microsoft.com/office/drawing/2014/main" xmlns="" id="{417A6E23-2D56-496A-8755-B3340CF6BEC8}"/>
                </a:ext>
              </a:extLst>
            </p:cNvPr>
            <p:cNvSpPr/>
            <p:nvPr/>
          </p:nvSpPr>
          <p:spPr>
            <a:xfrm>
              <a:off x="5109838" y="3260575"/>
              <a:ext cx="273875" cy="65525"/>
            </a:xfrm>
            <a:custGeom>
              <a:avLst/>
              <a:gdLst/>
              <a:ahLst/>
              <a:cxnLst/>
              <a:rect l="l" t="t" r="r" b="b"/>
              <a:pathLst>
                <a:path w="10955" h="2621" extrusionOk="0">
                  <a:moveTo>
                    <a:pt x="1" y="1"/>
                  </a:moveTo>
                  <a:lnTo>
                    <a:pt x="1" y="2620"/>
                  </a:lnTo>
                  <a:lnTo>
                    <a:pt x="10955" y="2620"/>
                  </a:lnTo>
                  <a:lnTo>
                    <a:pt x="109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0" grpId="0"/>
      <p:bldP spid="1783" grpId="0"/>
      <p:bldP spid="178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2" name="Google Shape;1932;p40"/>
          <p:cNvSpPr/>
          <p:nvPr/>
        </p:nvSpPr>
        <p:spPr>
          <a:xfrm>
            <a:off x="-50020" y="4684053"/>
            <a:ext cx="981600" cy="413700"/>
          </a:xfrm>
          <a:prstGeom prst="triangle">
            <a:avLst>
              <a:gd name="adj" fmla="val 2706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6" name="Google Shape;1936;p40"/>
          <p:cNvSpPr/>
          <p:nvPr/>
        </p:nvSpPr>
        <p:spPr>
          <a:xfrm rot="412853">
            <a:off x="8306265" y="13753"/>
            <a:ext cx="536636" cy="72449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7" name="Google Shape;1937;p40"/>
          <p:cNvSpPr/>
          <p:nvPr/>
        </p:nvSpPr>
        <p:spPr>
          <a:xfrm rot="-5400000">
            <a:off x="8247617" y="2678402"/>
            <a:ext cx="721800" cy="5517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8" name="Google Shape;1938;p40"/>
          <p:cNvSpPr/>
          <p:nvPr/>
        </p:nvSpPr>
        <p:spPr>
          <a:xfrm rot="1544477" flipH="1">
            <a:off x="8378035" y="4536941"/>
            <a:ext cx="475929" cy="707924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2" name="Google Shape;1942;p40"/>
          <p:cNvSpPr/>
          <p:nvPr/>
        </p:nvSpPr>
        <p:spPr>
          <a:xfrm>
            <a:off x="0" y="224500"/>
            <a:ext cx="1719600" cy="1017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43" name="Google Shape;1943;p40"/>
          <p:cNvGrpSpPr/>
          <p:nvPr/>
        </p:nvGrpSpPr>
        <p:grpSpPr>
          <a:xfrm rot="5400000">
            <a:off x="180582" y="729861"/>
            <a:ext cx="692438" cy="895128"/>
            <a:chOff x="194863" y="3229838"/>
            <a:chExt cx="1354800" cy="1751375"/>
          </a:xfrm>
        </p:grpSpPr>
        <p:sp>
          <p:nvSpPr>
            <p:cNvPr id="1944" name="Google Shape;1944;p40"/>
            <p:cNvSpPr/>
            <p:nvPr/>
          </p:nvSpPr>
          <p:spPr>
            <a:xfrm>
              <a:off x="194863" y="3229850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40"/>
            <p:cNvSpPr/>
            <p:nvPr/>
          </p:nvSpPr>
          <p:spPr>
            <a:xfrm>
              <a:off x="194863" y="3625841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40"/>
            <p:cNvSpPr/>
            <p:nvPr/>
          </p:nvSpPr>
          <p:spPr>
            <a:xfrm>
              <a:off x="194863" y="4021831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40"/>
            <p:cNvSpPr/>
            <p:nvPr/>
          </p:nvSpPr>
          <p:spPr>
            <a:xfrm>
              <a:off x="194863" y="4417822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40"/>
            <p:cNvSpPr/>
            <p:nvPr/>
          </p:nvSpPr>
          <p:spPr>
            <a:xfrm>
              <a:off x="194863" y="4813813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40"/>
            <p:cNvSpPr/>
            <p:nvPr/>
          </p:nvSpPr>
          <p:spPr>
            <a:xfrm>
              <a:off x="788563" y="3229838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40"/>
            <p:cNvSpPr/>
            <p:nvPr/>
          </p:nvSpPr>
          <p:spPr>
            <a:xfrm>
              <a:off x="788563" y="3625828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40"/>
            <p:cNvSpPr/>
            <p:nvPr/>
          </p:nvSpPr>
          <p:spPr>
            <a:xfrm>
              <a:off x="788563" y="4021819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40"/>
            <p:cNvSpPr/>
            <p:nvPr/>
          </p:nvSpPr>
          <p:spPr>
            <a:xfrm>
              <a:off x="788563" y="4417809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40"/>
            <p:cNvSpPr/>
            <p:nvPr/>
          </p:nvSpPr>
          <p:spPr>
            <a:xfrm>
              <a:off x="788563" y="4813800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40"/>
            <p:cNvSpPr/>
            <p:nvPr/>
          </p:nvSpPr>
          <p:spPr>
            <a:xfrm>
              <a:off x="1382263" y="3229838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40"/>
            <p:cNvSpPr/>
            <p:nvPr/>
          </p:nvSpPr>
          <p:spPr>
            <a:xfrm>
              <a:off x="1382263" y="3625828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40"/>
            <p:cNvSpPr/>
            <p:nvPr/>
          </p:nvSpPr>
          <p:spPr>
            <a:xfrm>
              <a:off x="1382263" y="4021819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40"/>
            <p:cNvSpPr/>
            <p:nvPr/>
          </p:nvSpPr>
          <p:spPr>
            <a:xfrm>
              <a:off x="1382263" y="4417809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40"/>
            <p:cNvSpPr/>
            <p:nvPr/>
          </p:nvSpPr>
          <p:spPr>
            <a:xfrm>
              <a:off x="1382263" y="4813800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" name="Google Shape;1786;p33">
            <a:extLst>
              <a:ext uri="{FF2B5EF4-FFF2-40B4-BE49-F238E27FC236}">
                <a16:creationId xmlns:a16="http://schemas.microsoft.com/office/drawing/2014/main" xmlns="" id="{0D2E78D7-FBAF-46FD-A674-899D0FE8F0DE}"/>
              </a:ext>
            </a:extLst>
          </p:cNvPr>
          <p:cNvSpPr txBox="1">
            <a:spLocks/>
          </p:cNvSpPr>
          <p:nvPr/>
        </p:nvSpPr>
        <p:spPr>
          <a:xfrm>
            <a:off x="1746587" y="112006"/>
            <a:ext cx="5009477" cy="7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  <a:highlight>
                  <a:srgbClr val="00FF00"/>
                </a:highlight>
                <a:latin typeface="+mn-lt"/>
              </a:rPr>
              <a:t>II. HAI TIA ĐỐI NHAU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5E136710-0585-4F86-AF9F-D964B5FDAA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3944" y1="76316" x2="23944" y2="76316"/>
                        <a14:foregroundMark x1="67606" y1="78947" x2="67606" y2="78947"/>
                        <a14:foregroundMark x1="54930" y1="65789" x2="54930" y2="65789"/>
                        <a14:foregroundMark x1="69014" y1="55263" x2="69014" y2="55263"/>
                        <a14:foregroundMark x1="9859" y1="23684" x2="9859" y2="23684"/>
                        <a14:foregroundMark x1="9859" y1="52632" x2="9859" y2="526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9577" y="1530411"/>
            <a:ext cx="853591" cy="456852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ABEC7420-9ADE-4118-B834-F1D56656C8B9}"/>
              </a:ext>
            </a:extLst>
          </p:cNvPr>
          <p:cNvSpPr txBox="1"/>
          <p:nvPr/>
        </p:nvSpPr>
        <p:spPr>
          <a:xfrm>
            <a:off x="411174" y="2373158"/>
            <a:ext cx="5623725" cy="1962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Nếu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ta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coi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vị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trí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gắn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hai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kim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trên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mặt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đồng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hồ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là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gốc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O,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kim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phút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nằm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trên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tia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Ox,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kim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giờ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nằm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trên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tia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Oy (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Hình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56)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thì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hai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tia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Ox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và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Oy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có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đặc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điểm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gì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?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Yu Gothic UI Light" panose="020B0300000000000000" pitchFamily="34" charset="-128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B0FF3A00-8ADE-469C-8339-C519360AACDE}"/>
              </a:ext>
            </a:extLst>
          </p:cNvPr>
          <p:cNvSpPr txBox="1"/>
          <p:nvPr/>
        </p:nvSpPr>
        <p:spPr>
          <a:xfrm>
            <a:off x="1445787" y="1396534"/>
            <a:ext cx="4285885" cy="522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Quan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sát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đồng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hồ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lúc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6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giờ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Yu Gothic UI Light" panose="020B0300000000000000" pitchFamily="34" charset="-128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B687DD78-F304-41FE-ADBA-D8B68E15E9E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52926" y="1192189"/>
            <a:ext cx="2335050" cy="2659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5" grpId="0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5" name="Google Shape;1965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56834" y="3606167"/>
            <a:ext cx="1887166" cy="1537333"/>
          </a:xfrm>
          <a:prstGeom prst="octagon">
            <a:avLst>
              <a:gd name="adj" fmla="val 29289"/>
            </a:avLst>
          </a:prstGeom>
          <a:noFill/>
          <a:ln>
            <a:noFill/>
          </a:ln>
        </p:spPr>
      </p:pic>
      <p:sp>
        <p:nvSpPr>
          <p:cNvPr id="11" name="Freeform 3">
            <a:extLst>
              <a:ext uri="{FF2B5EF4-FFF2-40B4-BE49-F238E27FC236}">
                <a16:creationId xmlns:a16="http://schemas.microsoft.com/office/drawing/2014/main" xmlns="" id="{1B1F2C8B-0747-402D-9F4E-4DAAC7DE4F87}"/>
              </a:ext>
            </a:extLst>
          </p:cNvPr>
          <p:cNvSpPr/>
          <p:nvPr/>
        </p:nvSpPr>
        <p:spPr>
          <a:xfrm>
            <a:off x="544749" y="1050588"/>
            <a:ext cx="7420684" cy="2555579"/>
          </a:xfrm>
          <a:custGeom>
            <a:avLst/>
            <a:gdLst/>
            <a:ahLst/>
            <a:cxnLst/>
            <a:rect l="l" t="t" r="r" b="b"/>
            <a:pathLst>
              <a:path w="2063458" h="2203873">
                <a:moveTo>
                  <a:pt x="0" y="0"/>
                </a:moveTo>
                <a:lnTo>
                  <a:pt x="2063458" y="0"/>
                </a:lnTo>
                <a:lnTo>
                  <a:pt x="2063458" y="2203873"/>
                </a:lnTo>
                <a:lnTo>
                  <a:pt x="0" y="2203873"/>
                </a:lnTo>
                <a:close/>
              </a:path>
            </a:pathLst>
          </a:custGeom>
          <a:solidFill>
            <a:srgbClr val="CCFF99"/>
          </a:solidFill>
        </p:spPr>
        <p:txBody>
          <a:bodyPr/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           </a:t>
            </a:r>
            <a:endParaRPr lang="en-US" sz="2000" b="1" dirty="0">
              <a:solidFill>
                <a:schemeClr val="tx2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2075DD4-4A98-419F-929D-DC1909EB5E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0232" y="1096069"/>
            <a:ext cx="528335" cy="53545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AF7A489-3FEB-46CC-978A-254AA809F8EF}"/>
              </a:ext>
            </a:extLst>
          </p:cNvPr>
          <p:cNvSpPr txBox="1"/>
          <p:nvPr/>
        </p:nvSpPr>
        <p:spPr>
          <a:xfrm>
            <a:off x="1178567" y="1181957"/>
            <a:ext cx="6595353" cy="1002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Hai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tia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chung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gốc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Ox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và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Oy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tạo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thành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đường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thẳng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xy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được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gọi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là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hai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tia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đối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nhau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Yu Gothic UI Light" panose="020B0300000000000000" pitchFamily="34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989BFEC-6ED8-4EFF-A4D1-4E92AB3A0E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3909" y="2334828"/>
            <a:ext cx="5344668" cy="792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1" name="Google Shape;1971;p42"/>
          <p:cNvSpPr/>
          <p:nvPr/>
        </p:nvSpPr>
        <p:spPr>
          <a:xfrm>
            <a:off x="44285" y="2890094"/>
            <a:ext cx="1101622" cy="2253406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2" name="Google Shape;1972;p42"/>
          <p:cNvSpPr/>
          <p:nvPr/>
        </p:nvSpPr>
        <p:spPr>
          <a:xfrm>
            <a:off x="346660" y="4488118"/>
            <a:ext cx="334800" cy="327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80" name="Google Shape;1980;p42"/>
          <p:cNvGrpSpPr/>
          <p:nvPr/>
        </p:nvGrpSpPr>
        <p:grpSpPr>
          <a:xfrm>
            <a:off x="83044" y="267051"/>
            <a:ext cx="775731" cy="753817"/>
            <a:chOff x="5109838" y="3156700"/>
            <a:chExt cx="306625" cy="297975"/>
          </a:xfrm>
        </p:grpSpPr>
        <p:sp>
          <p:nvSpPr>
            <p:cNvPr id="1981" name="Google Shape;1981;p42"/>
            <p:cNvSpPr/>
            <p:nvPr/>
          </p:nvSpPr>
          <p:spPr>
            <a:xfrm>
              <a:off x="5246763" y="3180825"/>
              <a:ext cx="65525" cy="273850"/>
            </a:xfrm>
            <a:custGeom>
              <a:avLst/>
              <a:gdLst/>
              <a:ahLst/>
              <a:cxnLst/>
              <a:rect l="l" t="t" r="r" b="b"/>
              <a:pathLst>
                <a:path w="2621" h="10954" extrusionOk="0">
                  <a:moveTo>
                    <a:pt x="1" y="0"/>
                  </a:moveTo>
                  <a:lnTo>
                    <a:pt x="1" y="10954"/>
                  </a:lnTo>
                  <a:lnTo>
                    <a:pt x="2620" y="10954"/>
                  </a:lnTo>
                  <a:lnTo>
                    <a:pt x="26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42"/>
            <p:cNvSpPr/>
            <p:nvPr/>
          </p:nvSpPr>
          <p:spPr>
            <a:xfrm>
              <a:off x="5142888" y="3285000"/>
              <a:ext cx="273575" cy="65500"/>
            </a:xfrm>
            <a:custGeom>
              <a:avLst/>
              <a:gdLst/>
              <a:ahLst/>
              <a:cxnLst/>
              <a:rect l="l" t="t" r="r" b="b"/>
              <a:pathLst>
                <a:path w="10943" h="2620" extrusionOk="0">
                  <a:moveTo>
                    <a:pt x="0" y="0"/>
                  </a:moveTo>
                  <a:lnTo>
                    <a:pt x="0" y="2620"/>
                  </a:lnTo>
                  <a:lnTo>
                    <a:pt x="10942" y="2620"/>
                  </a:lnTo>
                  <a:lnTo>
                    <a:pt x="109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42"/>
            <p:cNvSpPr/>
            <p:nvPr/>
          </p:nvSpPr>
          <p:spPr>
            <a:xfrm>
              <a:off x="5214038" y="3156700"/>
              <a:ext cx="65500" cy="273575"/>
            </a:xfrm>
            <a:custGeom>
              <a:avLst/>
              <a:gdLst/>
              <a:ahLst/>
              <a:cxnLst/>
              <a:rect l="l" t="t" r="r" b="b"/>
              <a:pathLst>
                <a:path w="2620" h="10943" extrusionOk="0">
                  <a:moveTo>
                    <a:pt x="0" y="1"/>
                  </a:moveTo>
                  <a:lnTo>
                    <a:pt x="0" y="10942"/>
                  </a:lnTo>
                  <a:lnTo>
                    <a:pt x="2619" y="10942"/>
                  </a:lnTo>
                  <a:lnTo>
                    <a:pt x="261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42"/>
            <p:cNvSpPr/>
            <p:nvPr/>
          </p:nvSpPr>
          <p:spPr>
            <a:xfrm>
              <a:off x="5109838" y="3260575"/>
              <a:ext cx="273875" cy="65525"/>
            </a:xfrm>
            <a:custGeom>
              <a:avLst/>
              <a:gdLst/>
              <a:ahLst/>
              <a:cxnLst/>
              <a:rect l="l" t="t" r="r" b="b"/>
              <a:pathLst>
                <a:path w="10955" h="2621" extrusionOk="0">
                  <a:moveTo>
                    <a:pt x="1" y="1"/>
                  </a:moveTo>
                  <a:lnTo>
                    <a:pt x="1" y="2620"/>
                  </a:lnTo>
                  <a:lnTo>
                    <a:pt x="10955" y="2620"/>
                  </a:lnTo>
                  <a:lnTo>
                    <a:pt x="109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7CCF50F-B1CE-4D46-AEBE-BDA3168A64A5}"/>
              </a:ext>
            </a:extLst>
          </p:cNvPr>
          <p:cNvSpPr txBox="1"/>
          <p:nvPr/>
        </p:nvSpPr>
        <p:spPr>
          <a:xfrm>
            <a:off x="941566" y="328082"/>
            <a:ext cx="7772983" cy="1156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i="1" u="sng" dirty="0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* </a:t>
            </a:r>
            <a:r>
              <a:rPr lang="en-US" sz="2400" i="1" u="sng" dirty="0" err="1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Cách</a:t>
            </a:r>
            <a:r>
              <a:rPr lang="en-US" sz="2400" i="1" u="sng" dirty="0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u="sng" dirty="0" err="1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vẽ</a:t>
            </a:r>
            <a:r>
              <a:rPr lang="en-US" sz="2400" i="1" u="sng" dirty="0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u="sng" dirty="0" err="1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hai</a:t>
            </a:r>
            <a:r>
              <a:rPr lang="en-US" sz="2400" i="1" u="sng" dirty="0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u="sng" dirty="0" err="1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tia</a:t>
            </a:r>
            <a:r>
              <a:rPr lang="en-US" sz="2400" i="1" u="sng" dirty="0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u="sng" dirty="0" err="1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đối</a:t>
            </a:r>
            <a:r>
              <a:rPr lang="en-US" sz="2400" i="1" u="sng" dirty="0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u="sng" dirty="0" err="1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nhau</a:t>
            </a:r>
            <a:r>
              <a:rPr lang="en-US" sz="2400" i="1" u="sng" dirty="0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:</a:t>
            </a:r>
          </a:p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i="1" dirty="0" err="1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Bước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 1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.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Dùng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thước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vẽ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E8B5552-F1FA-42DF-88B1-D334F999C8E4}"/>
              </a:ext>
            </a:extLst>
          </p:cNvPr>
          <p:cNvSpPr txBox="1"/>
          <p:nvPr/>
        </p:nvSpPr>
        <p:spPr>
          <a:xfrm>
            <a:off x="908933" y="2293845"/>
            <a:ext cx="7218424" cy="1482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i="1" dirty="0" err="1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Bước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 3.</a:t>
            </a:r>
            <a:r>
              <a:rPr lang="en-US" sz="2400" b="1" dirty="0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Sử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dụng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hai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chữ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cái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m, 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viết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vào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hai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phía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O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sát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vào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vừa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vẽ.Ta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nhận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hai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tia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đối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nhau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Om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On.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Yu Gothic UI Light" panose="020B0300000000000000" pitchFamily="34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09AE271-BD2D-4CBA-8E9E-0416741700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3432" y="4226244"/>
            <a:ext cx="3983736" cy="19202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792172D-1880-4CA1-B5EC-688863880442}"/>
              </a:ext>
            </a:extLst>
          </p:cNvPr>
          <p:cNvSpPr txBox="1"/>
          <p:nvPr/>
        </p:nvSpPr>
        <p:spPr>
          <a:xfrm>
            <a:off x="908933" y="1627973"/>
            <a:ext cx="6792734" cy="522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i="1" dirty="0" err="1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Bước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 2.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Vẽ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điểm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O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trên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đó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F658ECB-24D1-4805-B004-2927B9984E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9588" y="4215638"/>
            <a:ext cx="192024" cy="1920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C3BEA4B-D2E2-415C-B3BB-22338DFE62DA}"/>
              </a:ext>
            </a:extLst>
          </p:cNvPr>
          <p:cNvSpPr txBox="1"/>
          <p:nvPr/>
        </p:nvSpPr>
        <p:spPr>
          <a:xfrm>
            <a:off x="3927094" y="4471992"/>
            <a:ext cx="75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O</a:t>
            </a:r>
            <a:endParaRPr lang="vi-VN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83CC60F-488E-4E40-9C41-9B365EA2D065}"/>
              </a:ext>
            </a:extLst>
          </p:cNvPr>
          <p:cNvSpPr txBox="1"/>
          <p:nvPr/>
        </p:nvSpPr>
        <p:spPr>
          <a:xfrm>
            <a:off x="2407843" y="3849985"/>
            <a:ext cx="75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m</a:t>
            </a:r>
            <a:endParaRPr lang="vi-VN" sz="2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C9B9F4C-03B8-4C54-8B1A-0CA1475C69C5}"/>
              </a:ext>
            </a:extLst>
          </p:cNvPr>
          <p:cNvSpPr txBox="1"/>
          <p:nvPr/>
        </p:nvSpPr>
        <p:spPr>
          <a:xfrm>
            <a:off x="5639562" y="3849985"/>
            <a:ext cx="75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n</a:t>
            </a:r>
            <a:endParaRPr lang="vi-VN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allAtOnce"/>
      <p:bldP spid="11" grpId="0"/>
      <p:bldP spid="15" grpId="0"/>
      <p:bldP spid="10" grpId="0"/>
      <p:bldP spid="12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1" name="Google Shape;1991;p43"/>
          <p:cNvSpPr/>
          <p:nvPr/>
        </p:nvSpPr>
        <p:spPr>
          <a:xfrm>
            <a:off x="547117" y="1811752"/>
            <a:ext cx="418500" cy="380700"/>
          </a:xfrm>
          <a:prstGeom prst="triangle">
            <a:avLst>
              <a:gd name="adj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+mn-lt"/>
            </a:endParaRPr>
          </a:p>
        </p:txBody>
      </p:sp>
      <p:sp>
        <p:nvSpPr>
          <p:cNvPr id="1992" name="Google Shape;1992;p43"/>
          <p:cNvSpPr/>
          <p:nvPr/>
        </p:nvSpPr>
        <p:spPr>
          <a:xfrm>
            <a:off x="509017" y="2388202"/>
            <a:ext cx="494700" cy="3033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+mn-lt"/>
            </a:endParaRPr>
          </a:p>
        </p:txBody>
      </p:sp>
      <p:sp>
        <p:nvSpPr>
          <p:cNvPr id="1993" name="Google Shape;1993;p43"/>
          <p:cNvSpPr/>
          <p:nvPr/>
        </p:nvSpPr>
        <p:spPr>
          <a:xfrm>
            <a:off x="547117" y="2850829"/>
            <a:ext cx="418500" cy="404100"/>
          </a:xfrm>
          <a:prstGeom prst="pentagon">
            <a:avLst>
              <a:gd name="hf" fmla="val 105146"/>
              <a:gd name="vf" fmla="val 110557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+mn-lt"/>
            </a:endParaRPr>
          </a:p>
        </p:txBody>
      </p:sp>
      <p:sp>
        <p:nvSpPr>
          <p:cNvPr id="1994" name="Google Shape;1994;p43"/>
          <p:cNvSpPr/>
          <p:nvPr/>
        </p:nvSpPr>
        <p:spPr>
          <a:xfrm>
            <a:off x="547117" y="3397816"/>
            <a:ext cx="418500" cy="362700"/>
          </a:xfrm>
          <a:prstGeom prst="hexagon">
            <a:avLst>
              <a:gd name="adj" fmla="val 25000"/>
              <a:gd name="vf" fmla="val 11547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+mn-lt"/>
            </a:endParaRPr>
          </a:p>
        </p:txBody>
      </p:sp>
      <p:sp>
        <p:nvSpPr>
          <p:cNvPr id="1995" name="Google Shape;1995;p43"/>
          <p:cNvSpPr/>
          <p:nvPr/>
        </p:nvSpPr>
        <p:spPr>
          <a:xfrm>
            <a:off x="547117" y="3893452"/>
            <a:ext cx="418500" cy="408000"/>
          </a:xfrm>
          <a:prstGeom prst="heptagon">
            <a:avLst>
              <a:gd name="hf" fmla="val 102572"/>
              <a:gd name="vf" fmla="val 10521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+mn-lt"/>
            </a:endParaRPr>
          </a:p>
        </p:txBody>
      </p:sp>
      <p:sp>
        <p:nvSpPr>
          <p:cNvPr id="1996" name="Google Shape;1996;p43"/>
          <p:cNvSpPr/>
          <p:nvPr/>
        </p:nvSpPr>
        <p:spPr>
          <a:xfrm>
            <a:off x="547117" y="4439299"/>
            <a:ext cx="418500" cy="380700"/>
          </a:xfrm>
          <a:prstGeom prst="octagon">
            <a:avLst>
              <a:gd name="adj" fmla="val 29289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+mn-lt"/>
            </a:endParaRPr>
          </a:p>
        </p:txBody>
      </p:sp>
      <p:grpSp>
        <p:nvGrpSpPr>
          <p:cNvPr id="1997" name="Google Shape;1997;p43"/>
          <p:cNvGrpSpPr/>
          <p:nvPr/>
        </p:nvGrpSpPr>
        <p:grpSpPr>
          <a:xfrm>
            <a:off x="-236362" y="323501"/>
            <a:ext cx="1854602" cy="510100"/>
            <a:chOff x="6532638" y="1585075"/>
            <a:chExt cx="619150" cy="170300"/>
          </a:xfrm>
        </p:grpSpPr>
        <p:sp>
          <p:nvSpPr>
            <p:cNvPr id="1998" name="Google Shape;1998;p43"/>
            <p:cNvSpPr/>
            <p:nvPr/>
          </p:nvSpPr>
          <p:spPr>
            <a:xfrm>
              <a:off x="6532638" y="1585075"/>
              <a:ext cx="619150" cy="170300"/>
            </a:xfrm>
            <a:custGeom>
              <a:avLst/>
              <a:gdLst/>
              <a:ahLst/>
              <a:cxnLst/>
              <a:rect l="l" t="t" r="r" b="b"/>
              <a:pathLst>
                <a:path w="24766" h="6812" extrusionOk="0">
                  <a:moveTo>
                    <a:pt x="1" y="1"/>
                  </a:moveTo>
                  <a:lnTo>
                    <a:pt x="1" y="6811"/>
                  </a:lnTo>
                  <a:lnTo>
                    <a:pt x="24766" y="6811"/>
                  </a:lnTo>
                  <a:lnTo>
                    <a:pt x="24766" y="1"/>
                  </a:lnTo>
                  <a:close/>
                </a:path>
              </a:pathLst>
            </a:custGeom>
            <a:solidFill>
              <a:srgbClr val="FF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1999" name="Google Shape;1999;p43"/>
            <p:cNvSpPr/>
            <p:nvPr/>
          </p:nvSpPr>
          <p:spPr>
            <a:xfrm>
              <a:off x="6555263" y="1585075"/>
              <a:ext cx="14325" cy="170300"/>
            </a:xfrm>
            <a:custGeom>
              <a:avLst/>
              <a:gdLst/>
              <a:ahLst/>
              <a:cxnLst/>
              <a:rect l="l" t="t" r="r" b="b"/>
              <a:pathLst>
                <a:path w="573" h="6812" extrusionOk="0">
                  <a:moveTo>
                    <a:pt x="1" y="1"/>
                  </a:moveTo>
                  <a:lnTo>
                    <a:pt x="1" y="6811"/>
                  </a:lnTo>
                  <a:lnTo>
                    <a:pt x="572" y="6811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00" name="Google Shape;2000;p43"/>
            <p:cNvSpPr/>
            <p:nvPr/>
          </p:nvSpPr>
          <p:spPr>
            <a:xfrm>
              <a:off x="6595738" y="1585075"/>
              <a:ext cx="14325" cy="170300"/>
            </a:xfrm>
            <a:custGeom>
              <a:avLst/>
              <a:gdLst/>
              <a:ahLst/>
              <a:cxnLst/>
              <a:rect l="l" t="t" r="r" b="b"/>
              <a:pathLst>
                <a:path w="573" h="6812" extrusionOk="0">
                  <a:moveTo>
                    <a:pt x="1" y="1"/>
                  </a:moveTo>
                  <a:lnTo>
                    <a:pt x="1" y="6811"/>
                  </a:lnTo>
                  <a:lnTo>
                    <a:pt x="572" y="6811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01" name="Google Shape;2001;p43"/>
            <p:cNvSpPr/>
            <p:nvPr/>
          </p:nvSpPr>
          <p:spPr>
            <a:xfrm>
              <a:off x="6636238" y="1585075"/>
              <a:ext cx="14300" cy="170300"/>
            </a:xfrm>
            <a:custGeom>
              <a:avLst/>
              <a:gdLst/>
              <a:ahLst/>
              <a:cxnLst/>
              <a:rect l="l" t="t" r="r" b="b"/>
              <a:pathLst>
                <a:path w="572" h="6812" extrusionOk="0">
                  <a:moveTo>
                    <a:pt x="0" y="1"/>
                  </a:moveTo>
                  <a:lnTo>
                    <a:pt x="0" y="6811"/>
                  </a:lnTo>
                  <a:lnTo>
                    <a:pt x="572" y="6811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02" name="Google Shape;2002;p43"/>
            <p:cNvSpPr/>
            <p:nvPr/>
          </p:nvSpPr>
          <p:spPr>
            <a:xfrm>
              <a:off x="6676713" y="1585075"/>
              <a:ext cx="14300" cy="170300"/>
            </a:xfrm>
            <a:custGeom>
              <a:avLst/>
              <a:gdLst/>
              <a:ahLst/>
              <a:cxnLst/>
              <a:rect l="l" t="t" r="r" b="b"/>
              <a:pathLst>
                <a:path w="572" h="6812" extrusionOk="0">
                  <a:moveTo>
                    <a:pt x="0" y="1"/>
                  </a:moveTo>
                  <a:lnTo>
                    <a:pt x="0" y="6811"/>
                  </a:lnTo>
                  <a:lnTo>
                    <a:pt x="572" y="6811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03" name="Google Shape;2003;p43"/>
            <p:cNvSpPr/>
            <p:nvPr/>
          </p:nvSpPr>
          <p:spPr>
            <a:xfrm>
              <a:off x="6717188" y="1585075"/>
              <a:ext cx="14325" cy="170300"/>
            </a:xfrm>
            <a:custGeom>
              <a:avLst/>
              <a:gdLst/>
              <a:ahLst/>
              <a:cxnLst/>
              <a:rect l="l" t="t" r="r" b="b"/>
              <a:pathLst>
                <a:path w="573" h="6812" extrusionOk="0">
                  <a:moveTo>
                    <a:pt x="1" y="1"/>
                  </a:moveTo>
                  <a:lnTo>
                    <a:pt x="1" y="6811"/>
                  </a:lnTo>
                  <a:lnTo>
                    <a:pt x="572" y="6811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04" name="Google Shape;2004;p43"/>
            <p:cNvSpPr/>
            <p:nvPr/>
          </p:nvSpPr>
          <p:spPr>
            <a:xfrm>
              <a:off x="6757663" y="1585075"/>
              <a:ext cx="14325" cy="170300"/>
            </a:xfrm>
            <a:custGeom>
              <a:avLst/>
              <a:gdLst/>
              <a:ahLst/>
              <a:cxnLst/>
              <a:rect l="l" t="t" r="r" b="b"/>
              <a:pathLst>
                <a:path w="573" h="6812" extrusionOk="0">
                  <a:moveTo>
                    <a:pt x="1" y="1"/>
                  </a:moveTo>
                  <a:lnTo>
                    <a:pt x="1" y="6811"/>
                  </a:lnTo>
                  <a:lnTo>
                    <a:pt x="572" y="6811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05" name="Google Shape;2005;p43"/>
            <p:cNvSpPr/>
            <p:nvPr/>
          </p:nvSpPr>
          <p:spPr>
            <a:xfrm>
              <a:off x="6798163" y="1585075"/>
              <a:ext cx="14300" cy="170300"/>
            </a:xfrm>
            <a:custGeom>
              <a:avLst/>
              <a:gdLst/>
              <a:ahLst/>
              <a:cxnLst/>
              <a:rect l="l" t="t" r="r" b="b"/>
              <a:pathLst>
                <a:path w="572" h="6812" extrusionOk="0">
                  <a:moveTo>
                    <a:pt x="0" y="1"/>
                  </a:moveTo>
                  <a:lnTo>
                    <a:pt x="0" y="6811"/>
                  </a:lnTo>
                  <a:lnTo>
                    <a:pt x="572" y="6811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06" name="Google Shape;2006;p43"/>
            <p:cNvSpPr/>
            <p:nvPr/>
          </p:nvSpPr>
          <p:spPr>
            <a:xfrm>
              <a:off x="6838638" y="1585075"/>
              <a:ext cx="14300" cy="170300"/>
            </a:xfrm>
            <a:custGeom>
              <a:avLst/>
              <a:gdLst/>
              <a:ahLst/>
              <a:cxnLst/>
              <a:rect l="l" t="t" r="r" b="b"/>
              <a:pathLst>
                <a:path w="572" h="6812" extrusionOk="0">
                  <a:moveTo>
                    <a:pt x="0" y="1"/>
                  </a:moveTo>
                  <a:lnTo>
                    <a:pt x="0" y="6811"/>
                  </a:lnTo>
                  <a:lnTo>
                    <a:pt x="572" y="6811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07" name="Google Shape;2007;p43"/>
            <p:cNvSpPr/>
            <p:nvPr/>
          </p:nvSpPr>
          <p:spPr>
            <a:xfrm>
              <a:off x="6879113" y="1585075"/>
              <a:ext cx="14325" cy="170300"/>
            </a:xfrm>
            <a:custGeom>
              <a:avLst/>
              <a:gdLst/>
              <a:ahLst/>
              <a:cxnLst/>
              <a:rect l="l" t="t" r="r" b="b"/>
              <a:pathLst>
                <a:path w="573" h="6812" extrusionOk="0">
                  <a:moveTo>
                    <a:pt x="1" y="1"/>
                  </a:moveTo>
                  <a:lnTo>
                    <a:pt x="1" y="6811"/>
                  </a:lnTo>
                  <a:lnTo>
                    <a:pt x="572" y="6811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08" name="Google Shape;2008;p43"/>
            <p:cNvSpPr/>
            <p:nvPr/>
          </p:nvSpPr>
          <p:spPr>
            <a:xfrm>
              <a:off x="6919588" y="1585075"/>
              <a:ext cx="14325" cy="170300"/>
            </a:xfrm>
            <a:custGeom>
              <a:avLst/>
              <a:gdLst/>
              <a:ahLst/>
              <a:cxnLst/>
              <a:rect l="l" t="t" r="r" b="b"/>
              <a:pathLst>
                <a:path w="573" h="6812" extrusionOk="0">
                  <a:moveTo>
                    <a:pt x="1" y="1"/>
                  </a:moveTo>
                  <a:lnTo>
                    <a:pt x="1" y="6811"/>
                  </a:lnTo>
                  <a:lnTo>
                    <a:pt x="572" y="6811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09" name="Google Shape;2009;p43"/>
            <p:cNvSpPr/>
            <p:nvPr/>
          </p:nvSpPr>
          <p:spPr>
            <a:xfrm>
              <a:off x="6960088" y="1585075"/>
              <a:ext cx="14300" cy="170300"/>
            </a:xfrm>
            <a:custGeom>
              <a:avLst/>
              <a:gdLst/>
              <a:ahLst/>
              <a:cxnLst/>
              <a:rect l="l" t="t" r="r" b="b"/>
              <a:pathLst>
                <a:path w="572" h="6812" extrusionOk="0">
                  <a:moveTo>
                    <a:pt x="0" y="1"/>
                  </a:moveTo>
                  <a:lnTo>
                    <a:pt x="0" y="6811"/>
                  </a:lnTo>
                  <a:lnTo>
                    <a:pt x="572" y="6811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10" name="Google Shape;2010;p43"/>
            <p:cNvSpPr/>
            <p:nvPr/>
          </p:nvSpPr>
          <p:spPr>
            <a:xfrm>
              <a:off x="7000563" y="1585075"/>
              <a:ext cx="14300" cy="170300"/>
            </a:xfrm>
            <a:custGeom>
              <a:avLst/>
              <a:gdLst/>
              <a:ahLst/>
              <a:cxnLst/>
              <a:rect l="l" t="t" r="r" b="b"/>
              <a:pathLst>
                <a:path w="572" h="6812" extrusionOk="0">
                  <a:moveTo>
                    <a:pt x="0" y="1"/>
                  </a:moveTo>
                  <a:lnTo>
                    <a:pt x="0" y="6811"/>
                  </a:lnTo>
                  <a:lnTo>
                    <a:pt x="572" y="6811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11" name="Google Shape;2011;p43"/>
            <p:cNvSpPr/>
            <p:nvPr/>
          </p:nvSpPr>
          <p:spPr>
            <a:xfrm>
              <a:off x="7041038" y="1585075"/>
              <a:ext cx="14325" cy="170300"/>
            </a:xfrm>
            <a:custGeom>
              <a:avLst/>
              <a:gdLst/>
              <a:ahLst/>
              <a:cxnLst/>
              <a:rect l="l" t="t" r="r" b="b"/>
              <a:pathLst>
                <a:path w="573" h="6812" extrusionOk="0">
                  <a:moveTo>
                    <a:pt x="1" y="1"/>
                  </a:moveTo>
                  <a:lnTo>
                    <a:pt x="1" y="6811"/>
                  </a:lnTo>
                  <a:lnTo>
                    <a:pt x="572" y="6811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12" name="Google Shape;2012;p43"/>
            <p:cNvSpPr/>
            <p:nvPr/>
          </p:nvSpPr>
          <p:spPr>
            <a:xfrm>
              <a:off x="7081213" y="1585075"/>
              <a:ext cx="14625" cy="170300"/>
            </a:xfrm>
            <a:custGeom>
              <a:avLst/>
              <a:gdLst/>
              <a:ahLst/>
              <a:cxnLst/>
              <a:rect l="l" t="t" r="r" b="b"/>
              <a:pathLst>
                <a:path w="585" h="6812" extrusionOk="0">
                  <a:moveTo>
                    <a:pt x="1" y="1"/>
                  </a:moveTo>
                  <a:lnTo>
                    <a:pt x="1" y="6811"/>
                  </a:lnTo>
                  <a:lnTo>
                    <a:pt x="584" y="6811"/>
                  </a:lnTo>
                  <a:lnTo>
                    <a:pt x="584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13" name="Google Shape;2013;p43"/>
            <p:cNvSpPr/>
            <p:nvPr/>
          </p:nvSpPr>
          <p:spPr>
            <a:xfrm>
              <a:off x="7121713" y="1585075"/>
              <a:ext cx="14600" cy="170300"/>
            </a:xfrm>
            <a:custGeom>
              <a:avLst/>
              <a:gdLst/>
              <a:ahLst/>
              <a:cxnLst/>
              <a:rect l="l" t="t" r="r" b="b"/>
              <a:pathLst>
                <a:path w="584" h="6812" extrusionOk="0">
                  <a:moveTo>
                    <a:pt x="0" y="1"/>
                  </a:moveTo>
                  <a:lnTo>
                    <a:pt x="0" y="6811"/>
                  </a:lnTo>
                  <a:lnTo>
                    <a:pt x="584" y="6811"/>
                  </a:lnTo>
                  <a:lnTo>
                    <a:pt x="584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</p:grpSp>
      <p:grpSp>
        <p:nvGrpSpPr>
          <p:cNvPr id="2014" name="Google Shape;2014;p43"/>
          <p:cNvGrpSpPr/>
          <p:nvPr/>
        </p:nvGrpSpPr>
        <p:grpSpPr>
          <a:xfrm rot="5400000">
            <a:off x="7211482" y="231305"/>
            <a:ext cx="1372910" cy="1374697"/>
            <a:chOff x="5623313" y="1574950"/>
            <a:chExt cx="720650" cy="721550"/>
          </a:xfrm>
        </p:grpSpPr>
        <p:sp>
          <p:nvSpPr>
            <p:cNvPr id="2015" name="Google Shape;2015;p43"/>
            <p:cNvSpPr/>
            <p:nvPr/>
          </p:nvSpPr>
          <p:spPr>
            <a:xfrm>
              <a:off x="5967688" y="1574950"/>
              <a:ext cx="309300" cy="150650"/>
            </a:xfrm>
            <a:custGeom>
              <a:avLst/>
              <a:gdLst/>
              <a:ahLst/>
              <a:cxnLst/>
              <a:rect l="l" t="t" r="r" b="b"/>
              <a:pathLst>
                <a:path w="12372" h="6026" extrusionOk="0">
                  <a:moveTo>
                    <a:pt x="644" y="1"/>
                  </a:moveTo>
                  <a:cubicBezTo>
                    <a:pt x="429" y="1"/>
                    <a:pt x="215" y="13"/>
                    <a:pt x="1" y="25"/>
                  </a:cubicBezTo>
                  <a:lnTo>
                    <a:pt x="12371" y="6025"/>
                  </a:lnTo>
                  <a:cubicBezTo>
                    <a:pt x="11990" y="5490"/>
                    <a:pt x="11585" y="5002"/>
                    <a:pt x="11145" y="4525"/>
                  </a:cubicBezTo>
                  <a:lnTo>
                    <a:pt x="1941" y="60"/>
                  </a:lnTo>
                  <a:cubicBezTo>
                    <a:pt x="1513" y="25"/>
                    <a:pt x="1084" y="1"/>
                    <a:pt x="644" y="1"/>
                  </a:cubicBez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16" name="Google Shape;2016;p43"/>
            <p:cNvSpPr/>
            <p:nvPr/>
          </p:nvSpPr>
          <p:spPr>
            <a:xfrm>
              <a:off x="5859638" y="1588050"/>
              <a:ext cx="467350" cy="235775"/>
            </a:xfrm>
            <a:custGeom>
              <a:avLst/>
              <a:gdLst/>
              <a:ahLst/>
              <a:cxnLst/>
              <a:rect l="l" t="t" r="r" b="b"/>
              <a:pathLst>
                <a:path w="18694" h="9431" extrusionOk="0">
                  <a:moveTo>
                    <a:pt x="1108" y="1"/>
                  </a:moveTo>
                  <a:cubicBezTo>
                    <a:pt x="739" y="108"/>
                    <a:pt x="358" y="227"/>
                    <a:pt x="1" y="358"/>
                  </a:cubicBezTo>
                  <a:lnTo>
                    <a:pt x="18693" y="9431"/>
                  </a:lnTo>
                  <a:cubicBezTo>
                    <a:pt x="18574" y="9061"/>
                    <a:pt x="18432" y="8692"/>
                    <a:pt x="18289" y="8335"/>
                  </a:cubicBezTo>
                  <a:lnTo>
                    <a:pt x="1108" y="1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17" name="Google Shape;2017;p43"/>
            <p:cNvSpPr/>
            <p:nvPr/>
          </p:nvSpPr>
          <p:spPr>
            <a:xfrm>
              <a:off x="5784938" y="1622300"/>
              <a:ext cx="558425" cy="283675"/>
            </a:xfrm>
            <a:custGeom>
              <a:avLst/>
              <a:gdLst/>
              <a:ahLst/>
              <a:cxnLst/>
              <a:rect l="l" t="t" r="r" b="b"/>
              <a:pathLst>
                <a:path w="22337" h="11347" extrusionOk="0">
                  <a:moveTo>
                    <a:pt x="810" y="0"/>
                  </a:moveTo>
                  <a:cubicBezTo>
                    <a:pt x="536" y="155"/>
                    <a:pt x="262" y="321"/>
                    <a:pt x="0" y="500"/>
                  </a:cubicBezTo>
                  <a:lnTo>
                    <a:pt x="22336" y="11347"/>
                  </a:lnTo>
                  <a:cubicBezTo>
                    <a:pt x="22313" y="11025"/>
                    <a:pt x="22277" y="10704"/>
                    <a:pt x="22229" y="10394"/>
                  </a:cubicBezTo>
                  <a:lnTo>
                    <a:pt x="810" y="0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18" name="Google Shape;2018;p43"/>
            <p:cNvSpPr/>
            <p:nvPr/>
          </p:nvSpPr>
          <p:spPr>
            <a:xfrm>
              <a:off x="5728088" y="1666650"/>
              <a:ext cx="615875" cy="312550"/>
            </a:xfrm>
            <a:custGeom>
              <a:avLst/>
              <a:gdLst/>
              <a:ahLst/>
              <a:cxnLst/>
              <a:rect l="l" t="t" r="r" b="b"/>
              <a:pathLst>
                <a:path w="24635" h="12502" extrusionOk="0">
                  <a:moveTo>
                    <a:pt x="631" y="0"/>
                  </a:moveTo>
                  <a:cubicBezTo>
                    <a:pt x="417" y="191"/>
                    <a:pt x="203" y="381"/>
                    <a:pt x="0" y="583"/>
                  </a:cubicBezTo>
                  <a:lnTo>
                    <a:pt x="24563" y="12502"/>
                  </a:lnTo>
                  <a:cubicBezTo>
                    <a:pt x="24598" y="12216"/>
                    <a:pt x="24622" y="11942"/>
                    <a:pt x="24634" y="11644"/>
                  </a:cubicBezTo>
                  <a:lnTo>
                    <a:pt x="631" y="0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19" name="Google Shape;2019;p43"/>
            <p:cNvSpPr/>
            <p:nvPr/>
          </p:nvSpPr>
          <p:spPr>
            <a:xfrm>
              <a:off x="5684613" y="1717825"/>
              <a:ext cx="648625" cy="328350"/>
            </a:xfrm>
            <a:custGeom>
              <a:avLst/>
              <a:gdLst/>
              <a:ahLst/>
              <a:cxnLst/>
              <a:rect l="l" t="t" r="r" b="b"/>
              <a:pathLst>
                <a:path w="25945" h="13134" extrusionOk="0">
                  <a:moveTo>
                    <a:pt x="477" y="1"/>
                  </a:moveTo>
                  <a:cubicBezTo>
                    <a:pt x="310" y="215"/>
                    <a:pt x="156" y="430"/>
                    <a:pt x="1" y="656"/>
                  </a:cubicBezTo>
                  <a:lnTo>
                    <a:pt x="25718" y="13133"/>
                  </a:lnTo>
                  <a:cubicBezTo>
                    <a:pt x="25802" y="12883"/>
                    <a:pt x="25873" y="12622"/>
                    <a:pt x="25945" y="12360"/>
                  </a:cubicBezTo>
                  <a:lnTo>
                    <a:pt x="477" y="1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20" name="Google Shape;2020;p43"/>
            <p:cNvSpPr/>
            <p:nvPr/>
          </p:nvSpPr>
          <p:spPr>
            <a:xfrm>
              <a:off x="5652463" y="1774675"/>
              <a:ext cx="657850" cy="333125"/>
            </a:xfrm>
            <a:custGeom>
              <a:avLst/>
              <a:gdLst/>
              <a:ahLst/>
              <a:cxnLst/>
              <a:rect l="l" t="t" r="r" b="b"/>
              <a:pathLst>
                <a:path w="26314" h="13325" extrusionOk="0">
                  <a:moveTo>
                    <a:pt x="346" y="1"/>
                  </a:moveTo>
                  <a:cubicBezTo>
                    <a:pt x="227" y="239"/>
                    <a:pt x="108" y="477"/>
                    <a:pt x="1" y="727"/>
                  </a:cubicBezTo>
                  <a:lnTo>
                    <a:pt x="25957" y="13324"/>
                  </a:lnTo>
                  <a:cubicBezTo>
                    <a:pt x="26088" y="13086"/>
                    <a:pt x="26207" y="12848"/>
                    <a:pt x="26314" y="12598"/>
                  </a:cubicBezTo>
                  <a:lnTo>
                    <a:pt x="346" y="1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21" name="Google Shape;2021;p43"/>
            <p:cNvSpPr/>
            <p:nvPr/>
          </p:nvSpPr>
          <p:spPr>
            <a:xfrm>
              <a:off x="5631938" y="1836900"/>
              <a:ext cx="644450" cy="326550"/>
            </a:xfrm>
            <a:custGeom>
              <a:avLst/>
              <a:gdLst/>
              <a:ahLst/>
              <a:cxnLst/>
              <a:rect l="l" t="t" r="r" b="b"/>
              <a:pathLst>
                <a:path w="25778" h="13062" extrusionOk="0">
                  <a:moveTo>
                    <a:pt x="203" y="0"/>
                  </a:moveTo>
                  <a:cubicBezTo>
                    <a:pt x="119" y="262"/>
                    <a:pt x="60" y="536"/>
                    <a:pt x="0" y="798"/>
                  </a:cubicBezTo>
                  <a:lnTo>
                    <a:pt x="25277" y="13062"/>
                  </a:lnTo>
                  <a:cubicBezTo>
                    <a:pt x="25444" y="12859"/>
                    <a:pt x="25611" y="12633"/>
                    <a:pt x="25777" y="12419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22" name="Google Shape;2022;p43"/>
            <p:cNvSpPr/>
            <p:nvPr/>
          </p:nvSpPr>
          <p:spPr>
            <a:xfrm>
              <a:off x="5623313" y="1905050"/>
              <a:ext cx="607225" cy="308700"/>
            </a:xfrm>
            <a:custGeom>
              <a:avLst/>
              <a:gdLst/>
              <a:ahLst/>
              <a:cxnLst/>
              <a:rect l="l" t="t" r="r" b="b"/>
              <a:pathLst>
                <a:path w="24289" h="12348" extrusionOk="0">
                  <a:moveTo>
                    <a:pt x="48" y="1"/>
                  </a:moveTo>
                  <a:cubicBezTo>
                    <a:pt x="24" y="287"/>
                    <a:pt x="12" y="584"/>
                    <a:pt x="0" y="870"/>
                  </a:cubicBezTo>
                  <a:lnTo>
                    <a:pt x="23634" y="12348"/>
                  </a:lnTo>
                  <a:cubicBezTo>
                    <a:pt x="23860" y="12157"/>
                    <a:pt x="24075" y="11967"/>
                    <a:pt x="24289" y="11764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23" name="Google Shape;2023;p43"/>
            <p:cNvSpPr/>
            <p:nvPr/>
          </p:nvSpPr>
          <p:spPr>
            <a:xfrm>
              <a:off x="5625688" y="1979775"/>
              <a:ext cx="545325" cy="276550"/>
            </a:xfrm>
            <a:custGeom>
              <a:avLst/>
              <a:gdLst/>
              <a:ahLst/>
              <a:cxnLst/>
              <a:rect l="l" t="t" r="r" b="b"/>
              <a:pathLst>
                <a:path w="21813" h="11062" extrusionOk="0">
                  <a:moveTo>
                    <a:pt x="0" y="0"/>
                  </a:moveTo>
                  <a:cubicBezTo>
                    <a:pt x="48" y="322"/>
                    <a:pt x="96" y="643"/>
                    <a:pt x="155" y="965"/>
                  </a:cubicBezTo>
                  <a:lnTo>
                    <a:pt x="20955" y="11061"/>
                  </a:lnTo>
                  <a:cubicBezTo>
                    <a:pt x="21253" y="10906"/>
                    <a:pt x="21539" y="10752"/>
                    <a:pt x="21813" y="1058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24" name="Google Shape;2024;p43"/>
            <p:cNvSpPr/>
            <p:nvPr/>
          </p:nvSpPr>
          <p:spPr>
            <a:xfrm>
              <a:off x="5646513" y="2064000"/>
              <a:ext cx="445625" cy="224175"/>
            </a:xfrm>
            <a:custGeom>
              <a:avLst/>
              <a:gdLst/>
              <a:ahLst/>
              <a:cxnLst/>
              <a:rect l="l" t="t" r="r" b="b"/>
              <a:pathLst>
                <a:path w="17825" h="8967" extrusionOk="0">
                  <a:moveTo>
                    <a:pt x="1" y="1"/>
                  </a:moveTo>
                  <a:lnTo>
                    <a:pt x="1" y="1"/>
                  </a:lnTo>
                  <a:cubicBezTo>
                    <a:pt x="144" y="382"/>
                    <a:pt x="310" y="763"/>
                    <a:pt x="477" y="1120"/>
                  </a:cubicBezTo>
                  <a:lnTo>
                    <a:pt x="16634" y="8966"/>
                  </a:lnTo>
                  <a:cubicBezTo>
                    <a:pt x="17039" y="8871"/>
                    <a:pt x="17432" y="8764"/>
                    <a:pt x="17824" y="864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25" name="Google Shape;2025;p43"/>
            <p:cNvSpPr/>
            <p:nvPr/>
          </p:nvSpPr>
          <p:spPr>
            <a:xfrm>
              <a:off x="5707238" y="2167600"/>
              <a:ext cx="265550" cy="128900"/>
            </a:xfrm>
            <a:custGeom>
              <a:avLst/>
              <a:gdLst/>
              <a:ahLst/>
              <a:cxnLst/>
              <a:rect l="l" t="t" r="r" b="b"/>
              <a:pathLst>
                <a:path w="10622" h="5156" extrusionOk="0">
                  <a:moveTo>
                    <a:pt x="1" y="0"/>
                  </a:moveTo>
                  <a:lnTo>
                    <a:pt x="1" y="0"/>
                  </a:lnTo>
                  <a:cubicBezTo>
                    <a:pt x="525" y="619"/>
                    <a:pt x="1096" y="1191"/>
                    <a:pt x="1715" y="1727"/>
                  </a:cubicBezTo>
                  <a:lnTo>
                    <a:pt x="8228" y="4882"/>
                  </a:lnTo>
                  <a:cubicBezTo>
                    <a:pt x="9014" y="5037"/>
                    <a:pt x="9811" y="5132"/>
                    <a:pt x="10621" y="515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</p:grp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xmlns="" id="{E6B577AF-D72E-4974-ADB7-EDD8649EB8BF}"/>
              </a:ext>
            </a:extLst>
          </p:cNvPr>
          <p:cNvSpPr/>
          <p:nvPr/>
        </p:nvSpPr>
        <p:spPr>
          <a:xfrm>
            <a:off x="1863294" y="294510"/>
            <a:ext cx="2559050" cy="5161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LUYỆN TẬP 3</a:t>
            </a:r>
            <a:endParaRPr lang="vi-VN" sz="2400" b="1" dirty="0">
              <a:solidFill>
                <a:srgbClr val="002060"/>
              </a:solidFill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EE2791D2-DC82-4420-B935-F4EEB4EBEA6C}"/>
              </a:ext>
            </a:extLst>
          </p:cNvPr>
          <p:cNvGrpSpPr/>
          <p:nvPr/>
        </p:nvGrpSpPr>
        <p:grpSpPr>
          <a:xfrm>
            <a:off x="2316421" y="1703814"/>
            <a:ext cx="4511158" cy="1545721"/>
            <a:chOff x="0" y="0"/>
            <a:chExt cx="2705100" cy="695325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xmlns="" id="{8665BE83-0324-454D-BEE5-A35AE19FEED2}"/>
                </a:ext>
              </a:extLst>
            </p:cNvPr>
            <p:cNvGrpSpPr/>
            <p:nvPr/>
          </p:nvGrpSpPr>
          <p:grpSpPr>
            <a:xfrm>
              <a:off x="0" y="0"/>
              <a:ext cx="2705100" cy="695325"/>
              <a:chOff x="-323850" y="438150"/>
              <a:chExt cx="2705100" cy="695325"/>
            </a:xfrm>
          </p:grpSpPr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xmlns="" id="{1CA27C35-865E-4FDC-B600-535646C37F13}"/>
                  </a:ext>
                </a:extLst>
              </p:cNvPr>
              <p:cNvCxnSpPr/>
              <p:nvPr/>
            </p:nvCxnSpPr>
            <p:spPr>
              <a:xfrm>
                <a:off x="-257175" y="752475"/>
                <a:ext cx="2438400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9" name="Text Box 568">
                <a:extLst>
                  <a:ext uri="{FF2B5EF4-FFF2-40B4-BE49-F238E27FC236}">
                    <a16:creationId xmlns:a16="http://schemas.microsoft.com/office/drawing/2014/main" xmlns="" id="{5D202510-E91F-4E62-8471-4FCC219318FE}"/>
                  </a:ext>
                </a:extLst>
              </p:cNvPr>
              <p:cNvSpPr txBox="1"/>
              <p:nvPr/>
            </p:nvSpPr>
            <p:spPr>
              <a:xfrm>
                <a:off x="-323850" y="438150"/>
                <a:ext cx="381000" cy="36195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GB" sz="24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y</a:t>
                </a:r>
                <a:endParaRPr lang="en-US" sz="2400" dirty="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  <p:sp>
            <p:nvSpPr>
              <p:cNvPr id="50" name="Text Box 569">
                <a:extLst>
                  <a:ext uri="{FF2B5EF4-FFF2-40B4-BE49-F238E27FC236}">
                    <a16:creationId xmlns:a16="http://schemas.microsoft.com/office/drawing/2014/main" xmlns="" id="{EF5AA46F-B4B2-4AAA-83A5-40A557995E11}"/>
                  </a:ext>
                </a:extLst>
              </p:cNvPr>
              <p:cNvSpPr txBox="1"/>
              <p:nvPr/>
            </p:nvSpPr>
            <p:spPr>
              <a:xfrm>
                <a:off x="2000250" y="466725"/>
                <a:ext cx="381000" cy="34290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GB" sz="240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x</a:t>
                </a:r>
                <a:endParaRPr lang="en-US" sz="240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xmlns="" id="{B273F564-F20A-474D-97BE-60EBD5D17497}"/>
                  </a:ext>
                </a:extLst>
              </p:cNvPr>
              <p:cNvSpPr/>
              <p:nvPr/>
            </p:nvSpPr>
            <p:spPr>
              <a:xfrm>
                <a:off x="981075" y="723900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400"/>
              </a:p>
            </p:txBody>
          </p:sp>
          <p:sp>
            <p:nvSpPr>
              <p:cNvPr id="52" name="Text Box 571">
                <a:extLst>
                  <a:ext uri="{FF2B5EF4-FFF2-40B4-BE49-F238E27FC236}">
                    <a16:creationId xmlns:a16="http://schemas.microsoft.com/office/drawing/2014/main" xmlns="" id="{EE1A7DF3-38AC-4930-A08B-8C0F350E1DC5}"/>
                  </a:ext>
                </a:extLst>
              </p:cNvPr>
              <p:cNvSpPr txBox="1"/>
              <p:nvPr/>
            </p:nvSpPr>
            <p:spPr>
              <a:xfrm>
                <a:off x="171450" y="809625"/>
                <a:ext cx="381000" cy="32385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GB" sz="240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A</a:t>
                </a:r>
                <a:endParaRPr lang="en-US" sz="240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</p:grpSp>
        <p:sp>
          <p:nvSpPr>
            <p:cNvPr id="44" name="Oval 43">
              <a:extLst>
                <a:ext uri="{FF2B5EF4-FFF2-40B4-BE49-F238E27FC236}">
                  <a16:creationId xmlns:a16="http://schemas.microsoft.com/office/drawing/2014/main" xmlns="" id="{CBDAF9E4-DC65-4B3F-9D74-5B6254EB4A2E}"/>
                </a:ext>
              </a:extLst>
            </p:cNvPr>
            <p:cNvSpPr/>
            <p:nvPr/>
          </p:nvSpPr>
          <p:spPr>
            <a:xfrm>
              <a:off x="628650" y="285750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400"/>
            </a:p>
          </p:txBody>
        </p:sp>
        <p:sp>
          <p:nvSpPr>
            <p:cNvPr id="45" name="Text Box 573">
              <a:extLst>
                <a:ext uri="{FF2B5EF4-FFF2-40B4-BE49-F238E27FC236}">
                  <a16:creationId xmlns:a16="http://schemas.microsoft.com/office/drawing/2014/main" xmlns="" id="{D38C5491-6566-48CB-B25D-0DF0C1930076}"/>
                </a:ext>
              </a:extLst>
            </p:cNvPr>
            <p:cNvSpPr txBox="1"/>
            <p:nvPr/>
          </p:nvSpPr>
          <p:spPr>
            <a:xfrm>
              <a:off x="1981200" y="352425"/>
              <a:ext cx="381000" cy="3238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40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rPr>
                <a:t>C</a:t>
              </a:r>
              <a:endParaRPr lang="en-US" sz="240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xmlns="" id="{9FE1B1BC-CED9-425E-9F2B-31614D6FC933}"/>
                </a:ext>
              </a:extLst>
            </p:cNvPr>
            <p:cNvSpPr/>
            <p:nvPr/>
          </p:nvSpPr>
          <p:spPr>
            <a:xfrm>
              <a:off x="2152650" y="287651"/>
              <a:ext cx="45085" cy="450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400"/>
            </a:p>
          </p:txBody>
        </p:sp>
        <p:sp>
          <p:nvSpPr>
            <p:cNvPr id="47" name="Text Box 575">
              <a:extLst>
                <a:ext uri="{FF2B5EF4-FFF2-40B4-BE49-F238E27FC236}">
                  <a16:creationId xmlns:a16="http://schemas.microsoft.com/office/drawing/2014/main" xmlns="" id="{EFFFD5FA-AED0-4A55-B594-675E6373EC9F}"/>
                </a:ext>
              </a:extLst>
            </p:cNvPr>
            <p:cNvSpPr txBox="1"/>
            <p:nvPr/>
          </p:nvSpPr>
          <p:spPr>
            <a:xfrm>
              <a:off x="1162050" y="352425"/>
              <a:ext cx="381000" cy="3238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40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rPr>
                <a:t>B</a:t>
              </a:r>
              <a:endParaRPr lang="en-US" sz="240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endParaRP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BC0D54C9-5FF3-422D-93C0-840CCED85C36}"/>
              </a:ext>
            </a:extLst>
          </p:cNvPr>
          <p:cNvSpPr txBox="1"/>
          <p:nvPr/>
        </p:nvSpPr>
        <p:spPr>
          <a:xfrm>
            <a:off x="1685877" y="3630748"/>
            <a:ext cx="5949575" cy="103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Bốn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cặp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tia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đối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nhau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là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: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Yu Gothic UI Light" panose="020B0300000000000000" pitchFamily="34" charset="-128"/>
            </a:endParaRPr>
          </a:p>
          <a:p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Ay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và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Ax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; 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By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và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Bx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; 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Cy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và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Cx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; 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Ay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và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AC</a:t>
            </a:r>
            <a:endParaRPr lang="en-US" sz="2400" b="1" dirty="0">
              <a:latin typeface="+mn-lt"/>
              <a:ea typeface="Yu Gothic UI Light" panose="020B0300000000000000" pitchFamily="34" charset="-128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CF261A1F-7A25-4DA0-A97F-68BE524D9E99}"/>
              </a:ext>
            </a:extLst>
          </p:cNvPr>
          <p:cNvSpPr txBox="1"/>
          <p:nvPr/>
        </p:nvSpPr>
        <p:spPr>
          <a:xfrm>
            <a:off x="1100904" y="1018457"/>
            <a:ext cx="59495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latin typeface="+mn-lt"/>
                <a:ea typeface="Yu Gothic UI Light" panose="020B0300000000000000" pitchFamily="34" charset="-128"/>
              </a:rPr>
              <a:t>Đọc</a:t>
            </a:r>
            <a:r>
              <a:rPr lang="en-GB" sz="2400" dirty="0"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latin typeface="+mn-lt"/>
                <a:ea typeface="Yu Gothic UI Light" panose="020B0300000000000000" pitchFamily="34" charset="-128"/>
              </a:rPr>
              <a:t>tên</a:t>
            </a:r>
            <a:r>
              <a:rPr lang="en-GB" sz="2400" dirty="0"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latin typeface="+mn-lt"/>
                <a:ea typeface="Yu Gothic UI Light" panose="020B0300000000000000" pitchFamily="34" charset="-128"/>
              </a:rPr>
              <a:t>b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ốn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cặp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tia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đối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nhau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ở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Hình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58.</a:t>
            </a:r>
            <a:endParaRPr lang="en-US" sz="2400" dirty="0">
              <a:latin typeface="+mn-lt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D99CFC7F-6F7D-4C2F-83A6-55D2E81D8196}"/>
              </a:ext>
            </a:extLst>
          </p:cNvPr>
          <p:cNvSpPr txBox="1"/>
          <p:nvPr/>
        </p:nvSpPr>
        <p:spPr>
          <a:xfrm>
            <a:off x="3825404" y="3075904"/>
            <a:ext cx="47179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Hình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58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4" grpId="0"/>
      <p:bldP spid="56" grpId="0"/>
      <p:bldP spid="5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Google Shape;2055;p45"/>
          <p:cNvSpPr txBox="1">
            <a:spLocks noGrp="1"/>
          </p:cNvSpPr>
          <p:nvPr>
            <p:ph type="title"/>
          </p:nvPr>
        </p:nvSpPr>
        <p:spPr>
          <a:xfrm>
            <a:off x="2606687" y="1640850"/>
            <a:ext cx="4203000" cy="186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  <a:latin typeface="+mn-lt"/>
                <a:ea typeface="Yu Gothic UI Light" panose="020B0300000000000000" pitchFamily="34" charset="-128"/>
              </a:rPr>
              <a:t>LUYỆN TẬP</a:t>
            </a:r>
            <a:endParaRPr sz="5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C0C0C0"/>
              </a:highlight>
              <a:latin typeface="+mn-lt"/>
              <a:ea typeface="Yu Gothic UI Light" panose="020B0300000000000000" pitchFamily="34" charset="-128"/>
            </a:endParaRPr>
          </a:p>
        </p:txBody>
      </p:sp>
    </p:spTree>
  </p:cSld>
  <p:clrMapOvr>
    <a:masterClrMapping/>
  </p:clrMapOvr>
  <p:transition spd="slow">
    <p:wheel spokes="1"/>
  </p:transition>
</p:sld>
</file>

<file path=ppt/theme/theme1.xml><?xml version="1.0" encoding="utf-8"?>
<a:theme xmlns:a="http://schemas.openxmlformats.org/drawingml/2006/main" name="Mathematics Subject for Middle School - 6th Grade: Geometry and Spatial Sense by Slidesgo">
  <a:themeElements>
    <a:clrScheme name="Simple Light">
      <a:dk1>
        <a:srgbClr val="FF7DAC"/>
      </a:dk1>
      <a:lt1>
        <a:srgbClr val="FFFFFF"/>
      </a:lt1>
      <a:dk2>
        <a:srgbClr val="000000"/>
      </a:dk2>
      <a:lt2>
        <a:srgbClr val="2DD5E3"/>
      </a:lt2>
      <a:accent1>
        <a:srgbClr val="FFDE23"/>
      </a:accent1>
      <a:accent2>
        <a:srgbClr val="E87EFF"/>
      </a:accent2>
      <a:accent3>
        <a:srgbClr val="78909C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Mathematics Subject for Middle School - 6th Grade: Geometry and Spatial Sense by Slidesgo">
  <a:themeElements>
    <a:clrScheme name="Simple Light">
      <a:dk1>
        <a:srgbClr val="FF7DAC"/>
      </a:dk1>
      <a:lt1>
        <a:srgbClr val="FFFFFF"/>
      </a:lt1>
      <a:dk2>
        <a:srgbClr val="000000"/>
      </a:dk2>
      <a:lt2>
        <a:srgbClr val="2DD5E3"/>
      </a:lt2>
      <a:accent1>
        <a:srgbClr val="FFDE23"/>
      </a:accent1>
      <a:accent2>
        <a:srgbClr val="E87EFF"/>
      </a:accent2>
      <a:accent3>
        <a:srgbClr val="78909C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689</Words>
  <Application>Microsoft Office PowerPoint</Application>
  <PresentationFormat>On-screen Show (16:9)</PresentationFormat>
  <Paragraphs>121</Paragraphs>
  <Slides>20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Arial</vt:lpstr>
      <vt:lpstr>Nunito</vt:lpstr>
      <vt:lpstr>Yu Gothic UI Light</vt:lpstr>
      <vt:lpstr>Times New Roman</vt:lpstr>
      <vt:lpstr>Aharoni</vt:lpstr>
      <vt:lpstr>Calibri Light</vt:lpstr>
      <vt:lpstr>Calibri</vt:lpstr>
      <vt:lpstr>Roboto Condensed Light</vt:lpstr>
      <vt:lpstr>Odibee Sans</vt:lpstr>
      <vt:lpstr>Bebas Neue</vt:lpstr>
      <vt:lpstr>Mathematics Subject for Middle School - 6th Grade: Geometry and Spatial Sense by Slidesgo</vt:lpstr>
      <vt:lpstr>Retrospect</vt:lpstr>
      <vt:lpstr>Office Theme</vt:lpstr>
      <vt:lpstr>1_Mathematics Subject for Middle School - 6th Grade: Geometry and Spatial Sense by Slidesgo</vt:lpstr>
      <vt:lpstr>PowerPoint Presentation</vt:lpstr>
      <vt:lpstr>PowerPoint Presentation</vt:lpstr>
      <vt:lpstr>PowerPoint Presentation</vt:lpstr>
      <vt:lpstr>I .TIA 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HẸN GẶP LẠI CÁC EM Ở TIẾT HỌC SAU!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MATHEMATICS SUBJECT FOR MIDDLE SCHOOL</dc:title>
  <dc:creator>LaptopAZ.vn</dc:creator>
  <cp:lastModifiedBy>Admin</cp:lastModifiedBy>
  <cp:revision>26</cp:revision>
  <dcterms:modified xsi:type="dcterms:W3CDTF">2025-04-11T05:34:22Z</dcterms:modified>
</cp:coreProperties>
</file>