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9" r:id="rId3"/>
    <p:sldId id="257" r:id="rId4"/>
    <p:sldId id="268" r:id="rId5"/>
    <p:sldId id="258" r:id="rId6"/>
    <p:sldId id="272" r:id="rId7"/>
    <p:sldId id="261" r:id="rId8"/>
    <p:sldId id="270" r:id="rId9"/>
    <p:sldId id="262" r:id="rId10"/>
    <p:sldId id="27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7800"/>
    <a:srgbClr val="F16649"/>
    <a:srgbClr val="CC9900"/>
    <a:srgbClr val="CDECEF"/>
    <a:srgbClr val="C0E6EA"/>
    <a:srgbClr val="62C8CE"/>
    <a:srgbClr val="1D9EFF"/>
    <a:srgbClr val="AFDDFF"/>
    <a:srgbClr val="EAF2FA"/>
    <a:srgbClr val="9CD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Kiểu Trung bình 1 - Màu chủ đề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324" y="64"/>
      </p:cViewPr>
      <p:guideLst>
        <p:guide orient="horz" pos="1488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r="7143"/>
          <a:stretch>
            <a:fillRect/>
          </a:stretch>
        </p:blipFill>
        <p:spPr bwMode="auto">
          <a:xfrm>
            <a:off x="220663" y="1345204"/>
            <a:ext cx="18859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r="9306"/>
          <a:stretch>
            <a:fillRect/>
          </a:stretch>
        </p:blipFill>
        <p:spPr bwMode="auto">
          <a:xfrm>
            <a:off x="2501900" y="1345204"/>
            <a:ext cx="20256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1345204"/>
            <a:ext cx="1921019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1345204"/>
            <a:ext cx="18478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6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3375616"/>
            <a:ext cx="199548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6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3367679"/>
            <a:ext cx="199548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Picture 6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454" y="3383159"/>
            <a:ext cx="201221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7" name="Picture 6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7" r="10774"/>
          <a:stretch>
            <a:fillRect/>
          </a:stretch>
        </p:blipFill>
        <p:spPr bwMode="auto">
          <a:xfrm>
            <a:off x="7042150" y="3383159"/>
            <a:ext cx="187166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599" name="Group 25"/>
          <p:cNvGrpSpPr>
            <a:grpSpLocks/>
          </p:cNvGrpSpPr>
          <p:nvPr/>
        </p:nvGrpSpPr>
        <p:grpSpPr bwMode="auto">
          <a:xfrm>
            <a:off x="374650" y="2659654"/>
            <a:ext cx="1493838" cy="461962"/>
            <a:chOff x="1685581" y="5618602"/>
            <a:chExt cx="1493887" cy="461665"/>
          </a:xfrm>
        </p:grpSpPr>
        <p:sp>
          <p:nvSpPr>
            <p:cNvPr id="67621" name="TextBox 26"/>
            <p:cNvSpPr txBox="1">
              <a:spLocks noChangeArrowheads="1"/>
            </p:cNvSpPr>
            <p:nvPr/>
          </p:nvSpPr>
          <p:spPr bwMode="auto">
            <a:xfrm>
              <a:off x="1685581" y="5618602"/>
              <a:ext cx="5838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a.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2082469" y="6004116"/>
              <a:ext cx="10969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600" name="Group 28"/>
          <p:cNvGrpSpPr>
            <a:grpSpLocks/>
          </p:cNvGrpSpPr>
          <p:nvPr/>
        </p:nvGrpSpPr>
        <p:grpSpPr bwMode="auto">
          <a:xfrm>
            <a:off x="2620963" y="2659654"/>
            <a:ext cx="1493837" cy="461962"/>
            <a:chOff x="1685581" y="5618602"/>
            <a:chExt cx="1493887" cy="461665"/>
          </a:xfrm>
        </p:grpSpPr>
        <p:sp>
          <p:nvSpPr>
            <p:cNvPr id="67619" name="TextBox 29"/>
            <p:cNvSpPr txBox="1">
              <a:spLocks noChangeArrowheads="1"/>
            </p:cNvSpPr>
            <p:nvPr/>
          </p:nvSpPr>
          <p:spPr bwMode="auto">
            <a:xfrm>
              <a:off x="1685581" y="5618602"/>
              <a:ext cx="5838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b.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2082469" y="6004116"/>
              <a:ext cx="10969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601" name="Group 31"/>
          <p:cNvGrpSpPr>
            <a:grpSpLocks/>
          </p:cNvGrpSpPr>
          <p:nvPr/>
        </p:nvGrpSpPr>
        <p:grpSpPr bwMode="auto">
          <a:xfrm>
            <a:off x="4830763" y="2659654"/>
            <a:ext cx="1493837" cy="461962"/>
            <a:chOff x="1685581" y="5618602"/>
            <a:chExt cx="1493887" cy="461665"/>
          </a:xfrm>
        </p:grpSpPr>
        <p:sp>
          <p:nvSpPr>
            <p:cNvPr id="67617" name="TextBox 39"/>
            <p:cNvSpPr txBox="1">
              <a:spLocks noChangeArrowheads="1"/>
            </p:cNvSpPr>
            <p:nvPr/>
          </p:nvSpPr>
          <p:spPr bwMode="auto">
            <a:xfrm>
              <a:off x="1685581" y="5618602"/>
              <a:ext cx="5838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c.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2082469" y="6004116"/>
              <a:ext cx="10969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602" name="Group 42"/>
          <p:cNvGrpSpPr>
            <a:grpSpLocks/>
          </p:cNvGrpSpPr>
          <p:nvPr/>
        </p:nvGrpSpPr>
        <p:grpSpPr bwMode="auto">
          <a:xfrm>
            <a:off x="7134225" y="2659654"/>
            <a:ext cx="1493838" cy="461962"/>
            <a:chOff x="1685581" y="5618602"/>
            <a:chExt cx="1493887" cy="461665"/>
          </a:xfrm>
        </p:grpSpPr>
        <p:sp>
          <p:nvSpPr>
            <p:cNvPr id="67615" name="TextBox 43"/>
            <p:cNvSpPr txBox="1">
              <a:spLocks noChangeArrowheads="1"/>
            </p:cNvSpPr>
            <p:nvPr/>
          </p:nvSpPr>
          <p:spPr bwMode="auto">
            <a:xfrm>
              <a:off x="1685581" y="5618602"/>
              <a:ext cx="5838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d.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2082469" y="6004116"/>
              <a:ext cx="10969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603" name="Group 47"/>
          <p:cNvGrpSpPr>
            <a:grpSpLocks/>
          </p:cNvGrpSpPr>
          <p:nvPr/>
        </p:nvGrpSpPr>
        <p:grpSpPr bwMode="auto">
          <a:xfrm>
            <a:off x="336550" y="4796429"/>
            <a:ext cx="1802608" cy="461962"/>
            <a:chOff x="1685581" y="5618602"/>
            <a:chExt cx="1493887" cy="461665"/>
          </a:xfrm>
        </p:grpSpPr>
        <p:sp>
          <p:nvSpPr>
            <p:cNvPr id="67613" name="TextBox 48"/>
            <p:cNvSpPr txBox="1">
              <a:spLocks noChangeArrowheads="1"/>
            </p:cNvSpPr>
            <p:nvPr/>
          </p:nvSpPr>
          <p:spPr bwMode="auto">
            <a:xfrm>
              <a:off x="1685581" y="5618602"/>
              <a:ext cx="5838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e.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2082469" y="6004116"/>
              <a:ext cx="10969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604" name="Group 50"/>
          <p:cNvGrpSpPr>
            <a:grpSpLocks/>
          </p:cNvGrpSpPr>
          <p:nvPr/>
        </p:nvGrpSpPr>
        <p:grpSpPr bwMode="auto">
          <a:xfrm>
            <a:off x="2569972" y="4793220"/>
            <a:ext cx="1749023" cy="461962"/>
            <a:chOff x="1685581" y="5618602"/>
            <a:chExt cx="1493887" cy="461665"/>
          </a:xfrm>
        </p:grpSpPr>
        <p:sp>
          <p:nvSpPr>
            <p:cNvPr id="67611" name="TextBox 51"/>
            <p:cNvSpPr txBox="1">
              <a:spLocks noChangeArrowheads="1"/>
            </p:cNvSpPr>
            <p:nvPr/>
          </p:nvSpPr>
          <p:spPr bwMode="auto">
            <a:xfrm>
              <a:off x="1685581" y="5618602"/>
              <a:ext cx="5838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f.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2082469" y="6004116"/>
              <a:ext cx="10969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605" name="Group 53"/>
          <p:cNvGrpSpPr>
            <a:grpSpLocks/>
          </p:cNvGrpSpPr>
          <p:nvPr/>
        </p:nvGrpSpPr>
        <p:grpSpPr bwMode="auto">
          <a:xfrm>
            <a:off x="4835525" y="4796429"/>
            <a:ext cx="1493838" cy="461962"/>
            <a:chOff x="1685581" y="5618602"/>
            <a:chExt cx="1493887" cy="461665"/>
          </a:xfrm>
        </p:grpSpPr>
        <p:sp>
          <p:nvSpPr>
            <p:cNvPr id="67609" name="TextBox 54"/>
            <p:cNvSpPr txBox="1">
              <a:spLocks noChangeArrowheads="1"/>
            </p:cNvSpPr>
            <p:nvPr/>
          </p:nvSpPr>
          <p:spPr bwMode="auto">
            <a:xfrm>
              <a:off x="1685581" y="5618602"/>
              <a:ext cx="5838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g.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2082469" y="6004116"/>
              <a:ext cx="10969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606" name="Group 56"/>
          <p:cNvGrpSpPr>
            <a:grpSpLocks/>
          </p:cNvGrpSpPr>
          <p:nvPr/>
        </p:nvGrpSpPr>
        <p:grpSpPr bwMode="auto">
          <a:xfrm>
            <a:off x="7137400" y="4796429"/>
            <a:ext cx="1493838" cy="461962"/>
            <a:chOff x="1685581" y="5618602"/>
            <a:chExt cx="1493887" cy="461665"/>
          </a:xfrm>
        </p:grpSpPr>
        <p:sp>
          <p:nvSpPr>
            <p:cNvPr id="67607" name="TextBox 57"/>
            <p:cNvSpPr txBox="1">
              <a:spLocks noChangeArrowheads="1"/>
            </p:cNvSpPr>
            <p:nvPr/>
          </p:nvSpPr>
          <p:spPr bwMode="auto">
            <a:xfrm>
              <a:off x="1685581" y="5618602"/>
              <a:ext cx="5838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h.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2082469" y="6004116"/>
              <a:ext cx="10969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36"/>
          <p:cNvSpPr txBox="1">
            <a:spLocks noChangeArrowheads="1"/>
          </p:cNvSpPr>
          <p:nvPr/>
        </p:nvSpPr>
        <p:spPr bwMode="auto">
          <a:xfrm>
            <a:off x="772247" y="2644260"/>
            <a:ext cx="1878812" cy="46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desert</a:t>
            </a:r>
          </a:p>
        </p:txBody>
      </p:sp>
      <p:sp>
        <p:nvSpPr>
          <p:cNvPr id="4" name="Hình chữ nhật 3"/>
          <p:cNvSpPr/>
          <p:nvPr/>
        </p:nvSpPr>
        <p:spPr>
          <a:xfrm>
            <a:off x="3052560" y="2645977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island</a:t>
            </a:r>
          </a:p>
        </p:txBody>
      </p:sp>
      <p:sp>
        <p:nvSpPr>
          <p:cNvPr id="51" name="TextBox 35"/>
          <p:cNvSpPr txBox="1">
            <a:spLocks noChangeArrowheads="1"/>
          </p:cNvSpPr>
          <p:nvPr/>
        </p:nvSpPr>
        <p:spPr bwMode="auto">
          <a:xfrm>
            <a:off x="5306519" y="2643054"/>
            <a:ext cx="1878812" cy="46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cave</a:t>
            </a:r>
          </a:p>
        </p:txBody>
      </p:sp>
      <p:sp>
        <p:nvSpPr>
          <p:cNvPr id="52" name="TextBox 32"/>
          <p:cNvSpPr txBox="1">
            <a:spLocks noChangeArrowheads="1"/>
          </p:cNvSpPr>
          <p:nvPr/>
        </p:nvSpPr>
        <p:spPr bwMode="auto">
          <a:xfrm>
            <a:off x="7626812" y="2641446"/>
            <a:ext cx="1878812" cy="46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river</a:t>
            </a:r>
          </a:p>
        </p:txBody>
      </p:sp>
      <p:sp>
        <p:nvSpPr>
          <p:cNvPr id="54" name="TextBox 33"/>
          <p:cNvSpPr txBox="1">
            <a:spLocks noChangeArrowheads="1"/>
          </p:cNvSpPr>
          <p:nvPr/>
        </p:nvSpPr>
        <p:spPr bwMode="auto">
          <a:xfrm>
            <a:off x="753752" y="4765688"/>
            <a:ext cx="2192538" cy="46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waterfall</a:t>
            </a:r>
          </a:p>
        </p:txBody>
      </p:sp>
      <p:sp>
        <p:nvSpPr>
          <p:cNvPr id="55" name="TextBox 23"/>
          <p:cNvSpPr txBox="1">
            <a:spLocks noChangeArrowheads="1"/>
          </p:cNvSpPr>
          <p:nvPr/>
        </p:nvSpPr>
        <p:spPr bwMode="auto">
          <a:xfrm>
            <a:off x="2946504" y="4772510"/>
            <a:ext cx="1878812" cy="46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mountain</a:t>
            </a:r>
          </a:p>
        </p:txBody>
      </p:sp>
      <p:sp>
        <p:nvSpPr>
          <p:cNvPr id="57" name="TextBox 34"/>
          <p:cNvSpPr txBox="1">
            <a:spLocks noChangeArrowheads="1"/>
          </p:cNvSpPr>
          <p:nvPr/>
        </p:nvSpPr>
        <p:spPr bwMode="auto">
          <a:xfrm>
            <a:off x="5232400" y="4787369"/>
            <a:ext cx="1878812" cy="46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forest</a:t>
            </a:r>
          </a:p>
        </p:txBody>
      </p:sp>
      <p:sp>
        <p:nvSpPr>
          <p:cNvPr id="58" name="TextBox 37"/>
          <p:cNvSpPr txBox="1">
            <a:spLocks noChangeArrowheads="1"/>
          </p:cNvSpPr>
          <p:nvPr/>
        </p:nvSpPr>
        <p:spPr bwMode="auto">
          <a:xfrm>
            <a:off x="7501520" y="4777957"/>
            <a:ext cx="1878812" cy="46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beach</a:t>
            </a:r>
          </a:p>
        </p:txBody>
      </p:sp>
      <p:sp>
        <p:nvSpPr>
          <p:cNvPr id="3" name="Hình chữ nhật 2"/>
          <p:cNvSpPr/>
          <p:nvPr/>
        </p:nvSpPr>
        <p:spPr>
          <a:xfrm>
            <a:off x="401414" y="87790"/>
            <a:ext cx="6424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Review the old lesson</a:t>
            </a:r>
            <a:endParaRPr lang="vi-VN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041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" grpId="0"/>
      <p:bldP spid="51" grpId="0"/>
      <p:bldP spid="52" grpId="0"/>
      <p:bldP spid="54" grpId="0"/>
      <p:bldP spid="55" grpId="0"/>
      <p:bldP spid="57" grpId="0"/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02513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bold-typed parts of the words.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4488" y="145932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9318" y="1450562"/>
            <a:ext cx="5970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Where’s my ha</a:t>
            </a:r>
            <a:r>
              <a:rPr lang="en-US" sz="2400" b="1" dirty="0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Oh, it’s on your hea</a:t>
            </a:r>
            <a:r>
              <a:rPr lang="en-US" sz="2400" b="1" dirty="0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4488" y="245856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54488" y="322620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29318" y="3217552"/>
            <a:ext cx="743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nee</a:t>
            </a:r>
            <a:r>
              <a:rPr lang="en-US" sz="2400" b="1" dirty="0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some mea</a:t>
            </a:r>
            <a:r>
              <a:rPr lang="en-US" sz="2400" b="1" dirty="0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my ca</a:t>
            </a:r>
            <a:r>
              <a:rPr lang="en-US" sz="2400" b="1" dirty="0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4488" y="408468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29318" y="4076036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Sahara is a very ho</a:t>
            </a:r>
            <a:r>
              <a:rPr lang="en-US" sz="2400" b="1" dirty="0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eser</a:t>
            </a:r>
            <a:r>
              <a:rPr lang="en-US" sz="2400" b="1" dirty="0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4488" y="488665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29318" y="4886657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wan</a:t>
            </a:r>
            <a:r>
              <a:rPr lang="en-US" sz="2400" b="1" dirty="0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explore the islan</a:t>
            </a:r>
            <a:r>
              <a:rPr lang="en-US" sz="2400" b="1" dirty="0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boa</a:t>
            </a:r>
            <a:r>
              <a:rPr lang="en-US" sz="2400" b="1" dirty="0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29318" y="2437536"/>
            <a:ext cx="752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2400" b="1" dirty="0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 they stay on their holi</a:t>
            </a:r>
            <a:r>
              <a:rPr lang="en-US" sz="2400" b="1" dirty="0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ay?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91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482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738443" y="1749412"/>
            <a:ext cx="7899920" cy="132343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D9FA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/>
                <a:cs typeface="Times New Roman"/>
              </a:rPr>
              <a:t>Unit </a:t>
            </a:r>
            <a:r>
              <a:rPr lang="en-US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D9FA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VogueH" panose="020B7200000000000000" pitchFamily="34" charset="0"/>
                <a:cs typeface="Times New Roman"/>
              </a:rPr>
              <a:t>5</a:t>
            </a:r>
            <a:r>
              <a:rPr lang="vi-VN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D9FA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/>
                <a:cs typeface="Times New Roman"/>
              </a:rPr>
              <a:t>: </a:t>
            </a:r>
            <a:endParaRPr lang="en-US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0D9FA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VogueH" panose="020B7200000000000000" pitchFamily="34" charset="0"/>
              <a:cs typeface="Times New Roman"/>
            </a:endParaRPr>
          </a:p>
          <a:p>
            <a:pPr algn="ctr">
              <a:defRPr/>
            </a:pPr>
            <a:r>
              <a:rPr lang="en-US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D9FA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VogueH" panose="020B7200000000000000" pitchFamily="34" charset="0"/>
                <a:cs typeface="Times New Roman"/>
              </a:rPr>
              <a:t>NATURAL WONDERS OF VIETNAM</a:t>
            </a:r>
            <a:endParaRPr lang="vi-VN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0D9FA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1111675" y="3179988"/>
            <a:ext cx="3715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800" b="1" kern="10" dirty="0" err="1">
                <a:ln w="31550" cmpd="sng">
                  <a:noFill/>
                  <a:prstDash val="solid"/>
                </a:ln>
                <a:solidFill>
                  <a:srgbClr val="669900"/>
                </a:solidFill>
                <a:latin typeface="Times New Roman"/>
                <a:cs typeface="Times New Roman"/>
              </a:rPr>
              <a:t>Lesson</a:t>
            </a:r>
            <a:r>
              <a:rPr lang="vi-VN" sz="4800" b="1" kern="10" dirty="0">
                <a:ln w="31550" cmpd="sng">
                  <a:noFill/>
                  <a:prstDash val="solid"/>
                </a:ln>
                <a:solidFill>
                  <a:srgbClr val="6699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>
                <a:ln w="31550" cmpd="sng">
                  <a:noFill/>
                  <a:prstDash val="solid"/>
                </a:ln>
                <a:solidFill>
                  <a:srgbClr val="669900"/>
                </a:solidFill>
                <a:latin typeface="Tw Cen MT Condensed Extra Bold" panose="020B0803020202020204" pitchFamily="34" charset="0"/>
                <a:cs typeface="Times New Roman"/>
              </a:rPr>
              <a:t>2 : </a:t>
            </a:r>
          </a:p>
        </p:txBody>
      </p:sp>
      <p:sp>
        <p:nvSpPr>
          <p:cNvPr id="8" name="Hình chữ nhật 7"/>
          <p:cNvSpPr/>
          <p:nvPr/>
        </p:nvSpPr>
        <p:spPr>
          <a:xfrm>
            <a:off x="3969340" y="3798593"/>
            <a:ext cx="37545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800" b="1" kern="10" dirty="0">
                <a:ln w="31550" cmpd="sng">
                  <a:noFill/>
                  <a:prstDash val="solid"/>
                </a:ln>
                <a:solidFill>
                  <a:srgbClr val="669900"/>
                </a:solidFill>
                <a:latin typeface="Tw Cen MT Condensed Extra Bold" panose="020B0803020202020204" pitchFamily="34" charset="0"/>
                <a:cs typeface="Times New Roman"/>
              </a:rPr>
              <a:t>A Closer Look 1</a:t>
            </a:r>
            <a:endParaRPr lang="vi-VN" sz="4800" b="1" kern="10" dirty="0">
              <a:ln w="31550" cmpd="sng">
                <a:noFill/>
                <a:prstDash val="solid"/>
              </a:ln>
              <a:solidFill>
                <a:srgbClr val="6699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3349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454902"/>
            <a:ext cx="4176100" cy="913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5" y="3946689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4" y="4773121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5" y="5546798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90" y="4400215"/>
            <a:ext cx="379595" cy="390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9568" y="3972208"/>
            <a:ext cx="414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a word under each picture. Practise saying the words.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9567" y="4761386"/>
            <a:ext cx="387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following sentences. Use the words in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43465" y="4372873"/>
            <a:ext cx="360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repeat the words.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5396" y="333341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0327" y="3333417"/>
            <a:ext cx="235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Pronunciation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111357" y="3786491"/>
            <a:ext cx="14814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/t/ and /d/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90" y="5205979"/>
            <a:ext cx="383245" cy="3613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08562" y="5176220"/>
            <a:ext cx="3881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bold-typed parts of the words.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9567" y="5511556"/>
            <a:ext cx="3876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Now put the items in order of usefulness. Number </a:t>
            </a:r>
            <a:r>
              <a:rPr lang="en-US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is the most useful, number</a:t>
            </a:r>
            <a:r>
              <a:rPr lang="en-US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is the least useful on holiday.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3"/>
            <a:ext cx="8853992" cy="23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12353" y="27708"/>
            <a:ext cx="7445636" cy="829727"/>
            <a:chOff x="79111" y="1839683"/>
            <a:chExt cx="7445636" cy="829727"/>
          </a:xfrm>
        </p:grpSpPr>
        <p:grpSp>
          <p:nvGrpSpPr>
            <p:cNvPr id="12" name="Group 11"/>
            <p:cNvGrpSpPr/>
            <p:nvPr/>
          </p:nvGrpSpPr>
          <p:grpSpPr>
            <a:xfrm>
              <a:off x="79111" y="1839683"/>
              <a:ext cx="4356945" cy="829727"/>
              <a:chOff x="85215" y="1839683"/>
              <a:chExt cx="4356945" cy="82972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7180" y="1839683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15" y="1891799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3967571" y="1904882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Vocabulary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76" y="1770656"/>
            <a:ext cx="1542494" cy="18774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33713FD-01C8-4BC5-9E3C-486774BFCA1E}"/>
              </a:ext>
            </a:extLst>
          </p:cNvPr>
          <p:cNvSpPr txBox="1"/>
          <p:nvPr/>
        </p:nvSpPr>
        <p:spPr>
          <a:xfrm>
            <a:off x="1372718" y="1115823"/>
            <a:ext cx="257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plaster (n)  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3713FD-01C8-4BC5-9E3C-486774BFCA1E}"/>
              </a:ext>
            </a:extLst>
          </p:cNvPr>
          <p:cNvSpPr txBox="1"/>
          <p:nvPr/>
        </p:nvSpPr>
        <p:spPr>
          <a:xfrm>
            <a:off x="4451566" y="1123430"/>
            <a:ext cx="3408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băng</a:t>
            </a:r>
            <a:r>
              <a:rPr lang="en-US" sz="2800" dirty="0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dirty="0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2800" dirty="0">
              <a:solidFill>
                <a:srgbClr val="A27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60A385-EECB-40CD-9944-667EE9FEFCE4}"/>
              </a:ext>
            </a:extLst>
          </p:cNvPr>
          <p:cNvSpPr txBox="1"/>
          <p:nvPr/>
        </p:nvSpPr>
        <p:spPr>
          <a:xfrm>
            <a:off x="1372718" y="1810578"/>
            <a:ext cx="3185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sleeping bag (n) 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54" y="2116450"/>
            <a:ext cx="3154744" cy="15938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38" y="1873565"/>
            <a:ext cx="1769918" cy="17699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814" y="2200716"/>
            <a:ext cx="1593832" cy="15938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697">
            <a:off x="6312840" y="2221536"/>
            <a:ext cx="1769918" cy="17699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3982" flipH="1">
            <a:off x="6155415" y="2167254"/>
            <a:ext cx="1870438" cy="134385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1AE77BB-3826-4576-A44F-21B2AB516B4E}"/>
              </a:ext>
            </a:extLst>
          </p:cNvPr>
          <p:cNvSpPr txBox="1"/>
          <p:nvPr/>
        </p:nvSpPr>
        <p:spPr>
          <a:xfrm>
            <a:off x="1372718" y="2531787"/>
            <a:ext cx="2762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backpack (n)  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F53D40-CDD2-4C80-A3EF-2A9D4AFAEB87}"/>
              </a:ext>
            </a:extLst>
          </p:cNvPr>
          <p:cNvSpPr txBox="1"/>
          <p:nvPr/>
        </p:nvSpPr>
        <p:spPr>
          <a:xfrm>
            <a:off x="4530109" y="1817218"/>
            <a:ext cx="126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dirty="0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lang="en-US" sz="2800" dirty="0">
              <a:solidFill>
                <a:srgbClr val="A27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F53D40-CDD2-4C80-A3EF-2A9D4AFAEB87}"/>
              </a:ext>
            </a:extLst>
          </p:cNvPr>
          <p:cNvSpPr txBox="1"/>
          <p:nvPr/>
        </p:nvSpPr>
        <p:spPr>
          <a:xfrm>
            <a:off x="1372718" y="3260778"/>
            <a:ext cx="2682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compass (n)  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43F4EC-9C90-402A-A178-26C4DD387637}"/>
              </a:ext>
            </a:extLst>
          </p:cNvPr>
          <p:cNvSpPr txBox="1"/>
          <p:nvPr/>
        </p:nvSpPr>
        <p:spPr>
          <a:xfrm>
            <a:off x="1372718" y="3919349"/>
            <a:ext cx="2823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suncream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(n)  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E03D5B-E648-45A7-ADB4-AD0F15F24E7E}"/>
              </a:ext>
            </a:extLst>
          </p:cNvPr>
          <p:cNvSpPr txBox="1"/>
          <p:nvPr/>
        </p:nvSpPr>
        <p:spPr>
          <a:xfrm>
            <a:off x="1400426" y="4654043"/>
            <a:ext cx="2541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scissors (n)  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F53D40-CDD2-4C80-A3EF-2A9D4AFAEB87}"/>
              </a:ext>
            </a:extLst>
          </p:cNvPr>
          <p:cNvSpPr txBox="1"/>
          <p:nvPr/>
        </p:nvSpPr>
        <p:spPr>
          <a:xfrm>
            <a:off x="4516928" y="3242306"/>
            <a:ext cx="1165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800" dirty="0" err="1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endParaRPr lang="en-US" sz="2800" dirty="0">
              <a:solidFill>
                <a:srgbClr val="A27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F53D40-CDD2-4C80-A3EF-2A9D4AFAEB87}"/>
              </a:ext>
            </a:extLst>
          </p:cNvPr>
          <p:cNvSpPr txBox="1"/>
          <p:nvPr/>
        </p:nvSpPr>
        <p:spPr>
          <a:xfrm>
            <a:off x="4508977" y="2531787"/>
            <a:ext cx="1803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dirty="0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endParaRPr lang="en-US" sz="2800" dirty="0">
              <a:solidFill>
                <a:srgbClr val="A27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F53D40-CDD2-4C80-A3EF-2A9D4AFAEB87}"/>
              </a:ext>
            </a:extLst>
          </p:cNvPr>
          <p:cNvSpPr txBox="1"/>
          <p:nvPr/>
        </p:nvSpPr>
        <p:spPr>
          <a:xfrm>
            <a:off x="4253799" y="4654654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endParaRPr lang="en-US" sz="2800" dirty="0">
              <a:solidFill>
                <a:srgbClr val="A27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F53D40-CDD2-4C80-A3EF-2A9D4AFAEB87}"/>
              </a:ext>
            </a:extLst>
          </p:cNvPr>
          <p:cNvSpPr txBox="1"/>
          <p:nvPr/>
        </p:nvSpPr>
        <p:spPr>
          <a:xfrm>
            <a:off x="4479644" y="3920858"/>
            <a:ext cx="394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</a:t>
            </a:r>
            <a:r>
              <a:rPr lang="en-US" sz="2800" dirty="0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2800" dirty="0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A27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endParaRPr lang="en-US" sz="2800" dirty="0">
              <a:solidFill>
                <a:srgbClr val="A27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ình Bầu dục 1"/>
          <p:cNvSpPr/>
          <p:nvPr/>
        </p:nvSpPr>
        <p:spPr>
          <a:xfrm>
            <a:off x="2032001" y="1156831"/>
            <a:ext cx="83127" cy="83966"/>
          </a:xfrm>
          <a:prstGeom prst="ellipse">
            <a:avLst/>
          </a:prstGeom>
          <a:solidFill>
            <a:srgbClr val="F166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ình Bầu dục 35"/>
          <p:cNvSpPr/>
          <p:nvPr/>
        </p:nvSpPr>
        <p:spPr>
          <a:xfrm>
            <a:off x="2082804" y="1835700"/>
            <a:ext cx="83127" cy="83966"/>
          </a:xfrm>
          <a:prstGeom prst="ellipse">
            <a:avLst/>
          </a:prstGeom>
          <a:solidFill>
            <a:srgbClr val="F166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ình Bầu dục 36"/>
          <p:cNvSpPr/>
          <p:nvPr/>
        </p:nvSpPr>
        <p:spPr>
          <a:xfrm>
            <a:off x="1944261" y="2556141"/>
            <a:ext cx="83127" cy="83966"/>
          </a:xfrm>
          <a:prstGeom prst="ellipse">
            <a:avLst/>
          </a:prstGeom>
          <a:solidFill>
            <a:srgbClr val="F166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ình Bầu dục 37"/>
          <p:cNvSpPr/>
          <p:nvPr/>
        </p:nvSpPr>
        <p:spPr>
          <a:xfrm>
            <a:off x="1921169" y="3285058"/>
            <a:ext cx="83127" cy="83966"/>
          </a:xfrm>
          <a:prstGeom prst="ellipse">
            <a:avLst/>
          </a:prstGeom>
          <a:solidFill>
            <a:srgbClr val="F166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ình Bầu dục 38"/>
          <p:cNvSpPr/>
          <p:nvPr/>
        </p:nvSpPr>
        <p:spPr>
          <a:xfrm>
            <a:off x="1921168" y="3935227"/>
            <a:ext cx="83127" cy="83966"/>
          </a:xfrm>
          <a:prstGeom prst="ellipse">
            <a:avLst/>
          </a:prstGeom>
          <a:solidFill>
            <a:srgbClr val="F166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ình Bầu dục 39"/>
          <p:cNvSpPr/>
          <p:nvPr/>
        </p:nvSpPr>
        <p:spPr>
          <a:xfrm>
            <a:off x="2059712" y="4621244"/>
            <a:ext cx="83127" cy="83966"/>
          </a:xfrm>
          <a:prstGeom prst="ellipse">
            <a:avLst/>
          </a:prstGeom>
          <a:solidFill>
            <a:srgbClr val="F166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8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2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270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6978" y="14645"/>
            <a:ext cx="78856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a word under each picture. </a:t>
            </a:r>
          </a:p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 saying the words.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9" y="1997008"/>
            <a:ext cx="1459258" cy="1776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697">
            <a:off x="3380405" y="2103047"/>
            <a:ext cx="1769918" cy="17699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19" y="2143989"/>
            <a:ext cx="3154744" cy="1593832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625055" y="3877161"/>
            <a:ext cx="1493887" cy="461665"/>
            <a:chOff x="1685581" y="5618602"/>
            <a:chExt cx="1493887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638504" y="3877159"/>
            <a:ext cx="1493887" cy="461665"/>
            <a:chOff x="1685581" y="5618602"/>
            <a:chExt cx="1493887" cy="461665"/>
          </a:xfrm>
        </p:grpSpPr>
        <p:sp>
          <p:nvSpPr>
            <p:cNvPr id="75" name="TextBox 74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735077" y="3877158"/>
            <a:ext cx="1493887" cy="461665"/>
            <a:chOff x="1685581" y="5618602"/>
            <a:chExt cx="1493887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3982" flipH="1">
            <a:off x="257186" y="4346477"/>
            <a:ext cx="1870438" cy="134385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79" y="4464736"/>
            <a:ext cx="1769918" cy="176991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85" y="4486529"/>
            <a:ext cx="1593832" cy="1593832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565823" y="6156437"/>
            <a:ext cx="1493887" cy="461665"/>
            <a:chOff x="1685581" y="5618602"/>
            <a:chExt cx="1493887" cy="461665"/>
          </a:xfrm>
        </p:grpSpPr>
        <p:sp>
          <p:nvSpPr>
            <p:cNvPr id="84" name="TextBox 83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3638503" y="6156435"/>
            <a:ext cx="1493887" cy="461665"/>
            <a:chOff x="1685581" y="5618602"/>
            <a:chExt cx="1493887" cy="461665"/>
          </a:xfrm>
        </p:grpSpPr>
        <p:sp>
          <p:nvSpPr>
            <p:cNvPr id="87" name="TextBox 86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735076" y="6156434"/>
            <a:ext cx="1493887" cy="461665"/>
            <a:chOff x="1685581" y="5618602"/>
            <a:chExt cx="1493887" cy="461665"/>
          </a:xfrm>
        </p:grpSpPr>
        <p:sp>
          <p:nvSpPr>
            <p:cNvPr id="90" name="TextBox 89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6.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ounded Rectangle 65"/>
          <p:cNvSpPr/>
          <p:nvPr/>
        </p:nvSpPr>
        <p:spPr>
          <a:xfrm>
            <a:off x="175593" y="1205345"/>
            <a:ext cx="8769928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84761" y="1298863"/>
            <a:ext cx="116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plaster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431130" y="1294515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sleeping bag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36108" y="1298863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backpack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82665" y="1294398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compass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71094" y="1294398"/>
            <a:ext cx="147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suncream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46974" y="1292788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scissors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713FD-01C8-4BC5-9E3C-486774BFCA1E}"/>
              </a:ext>
            </a:extLst>
          </p:cNvPr>
          <p:cNvSpPr txBox="1"/>
          <p:nvPr/>
        </p:nvSpPr>
        <p:spPr>
          <a:xfrm>
            <a:off x="681265" y="3882147"/>
            <a:ext cx="1344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plaster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43F4EC-9C90-402A-A178-26C4DD387637}"/>
              </a:ext>
            </a:extLst>
          </p:cNvPr>
          <p:cNvSpPr txBox="1"/>
          <p:nvPr/>
        </p:nvSpPr>
        <p:spPr>
          <a:xfrm>
            <a:off x="3641529" y="3877158"/>
            <a:ext cx="1714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B050"/>
                </a:solidFill>
              </a:rPr>
              <a:t>suncream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60A385-EECB-40CD-9944-667EE9FEFCE4}"/>
              </a:ext>
            </a:extLst>
          </p:cNvPr>
          <p:cNvSpPr txBox="1"/>
          <p:nvPr/>
        </p:nvSpPr>
        <p:spPr>
          <a:xfrm>
            <a:off x="6474458" y="3884570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sleeping bag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E03D5B-E648-45A7-ADB4-AD0F15F24E7E}"/>
              </a:ext>
            </a:extLst>
          </p:cNvPr>
          <p:cNvSpPr txBox="1"/>
          <p:nvPr/>
        </p:nvSpPr>
        <p:spPr>
          <a:xfrm>
            <a:off x="570374" y="6156433"/>
            <a:ext cx="1436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scissors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AE77BB-3826-4576-A44F-21B2AB516B4E}"/>
              </a:ext>
            </a:extLst>
          </p:cNvPr>
          <p:cNvSpPr txBox="1"/>
          <p:nvPr/>
        </p:nvSpPr>
        <p:spPr>
          <a:xfrm>
            <a:off x="3565779" y="6156432"/>
            <a:ext cx="1648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5.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backpack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F53D40-CDD2-4C80-A3EF-2A9D4AFAEB87}"/>
              </a:ext>
            </a:extLst>
          </p:cNvPr>
          <p:cNvSpPr txBox="1"/>
          <p:nvPr/>
        </p:nvSpPr>
        <p:spPr>
          <a:xfrm>
            <a:off x="6735076" y="6149022"/>
            <a:ext cx="1575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6.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compass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69" y="2149408"/>
            <a:ext cx="1459258" cy="17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65" grpId="0"/>
      <p:bldP spid="92" grpId="0"/>
      <p:bldP spid="6" grpId="0"/>
      <p:bldP spid="42" grpId="0"/>
      <p:bldP spid="43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4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2" y="184913"/>
            <a:ext cx="79010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8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sentences. Use the words in </a:t>
            </a:r>
            <a:r>
              <a:rPr lang="en-US" sz="2500" b="1" spc="-8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268" y="219707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7098" y="2190599"/>
            <a:ext cx="597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We’re lost. Please give me the    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05883" y="2529773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268" y="291575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268" y="368339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7098" y="3674742"/>
            <a:ext cx="44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268" y="454187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7098" y="4533226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I’ve finished packing. All my things are in my    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268" y="534384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07098" y="5343847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foot hurts. I need to put a                 on my foot.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867853" y="568012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80102" y="4864249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07098" y="2894726"/>
            <a:ext cx="752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It’s so sunny today. I need to put on some     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6423598" y="3217308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526436" y="403347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4D62087-176A-4610-A71B-ADD764BCEBE9}"/>
              </a:ext>
            </a:extLst>
          </p:cNvPr>
          <p:cNvSpPr txBox="1"/>
          <p:nvPr/>
        </p:nvSpPr>
        <p:spPr>
          <a:xfrm>
            <a:off x="4894730" y="5343847"/>
            <a:ext cx="1041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plaster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569B6C-26EF-4A1A-8CA9-6A0D271DC532}"/>
              </a:ext>
            </a:extLst>
          </p:cNvPr>
          <p:cNvSpPr txBox="1"/>
          <p:nvPr/>
        </p:nvSpPr>
        <p:spPr>
          <a:xfrm>
            <a:off x="6323945" y="2897151"/>
            <a:ext cx="1477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</a:rPr>
              <a:t>suncream</a:t>
            </a:r>
            <a:r>
              <a:rPr lang="en-US" sz="2400" dirty="0">
                <a:solidFill>
                  <a:srgbClr val="F16649"/>
                </a:solidFill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4F9313-F461-48F3-8FDE-B40B1705C8DC}"/>
              </a:ext>
            </a:extLst>
          </p:cNvPr>
          <p:cNvSpPr txBox="1"/>
          <p:nvPr/>
        </p:nvSpPr>
        <p:spPr>
          <a:xfrm>
            <a:off x="1382070" y="3683110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sleeping bag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99306C-9F23-4623-B775-8879CACABC43}"/>
              </a:ext>
            </a:extLst>
          </p:cNvPr>
          <p:cNvSpPr txBox="1"/>
          <p:nvPr/>
        </p:nvSpPr>
        <p:spPr>
          <a:xfrm>
            <a:off x="6621917" y="4541879"/>
            <a:ext cx="134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backpack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014C98-C4F8-4B80-B233-F575344F864F}"/>
              </a:ext>
            </a:extLst>
          </p:cNvPr>
          <p:cNvSpPr txBox="1"/>
          <p:nvPr/>
        </p:nvSpPr>
        <p:spPr>
          <a:xfrm>
            <a:off x="4925035" y="2197283"/>
            <a:ext cx="1268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compass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7FC1E4-F303-424B-9D47-2210CC4A2F0C}"/>
              </a:ext>
            </a:extLst>
          </p:cNvPr>
          <p:cNvSpPr txBox="1"/>
          <p:nvPr/>
        </p:nvSpPr>
        <p:spPr>
          <a:xfrm>
            <a:off x="2663975" y="3691478"/>
            <a:ext cx="6293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is very useful when you go camping overnight.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8D96FD-E8A9-48F3-B4A2-8FAB2DEFADA1}"/>
              </a:ext>
            </a:extLst>
          </p:cNvPr>
          <p:cNvSpPr txBox="1"/>
          <p:nvPr/>
        </p:nvSpPr>
        <p:spPr>
          <a:xfrm>
            <a:off x="2996672" y="3691477"/>
            <a:ext cx="6293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is very useful when you go camping overnight.</a:t>
            </a:r>
          </a:p>
        </p:txBody>
      </p:sp>
      <p:sp>
        <p:nvSpPr>
          <p:cNvPr id="34" name="Rounded Rectangle 65"/>
          <p:cNvSpPr/>
          <p:nvPr/>
        </p:nvSpPr>
        <p:spPr>
          <a:xfrm>
            <a:off x="147885" y="1140693"/>
            <a:ext cx="8769928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66"/>
          <p:cNvSpPr txBox="1"/>
          <p:nvPr/>
        </p:nvSpPr>
        <p:spPr>
          <a:xfrm>
            <a:off x="257053" y="1234211"/>
            <a:ext cx="116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plaster</a:t>
            </a:r>
          </a:p>
        </p:txBody>
      </p:sp>
      <p:sp>
        <p:nvSpPr>
          <p:cNvPr id="36" name="TextBox 67"/>
          <p:cNvSpPr txBox="1"/>
          <p:nvPr/>
        </p:nvSpPr>
        <p:spPr>
          <a:xfrm>
            <a:off x="1403422" y="1229863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sleeping bag</a:t>
            </a:r>
          </a:p>
        </p:txBody>
      </p:sp>
      <p:sp>
        <p:nvSpPr>
          <p:cNvPr id="37" name="TextBox 68"/>
          <p:cNvSpPr txBox="1"/>
          <p:nvPr/>
        </p:nvSpPr>
        <p:spPr>
          <a:xfrm>
            <a:off x="3308400" y="1234211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backpack</a:t>
            </a:r>
          </a:p>
        </p:txBody>
      </p:sp>
      <p:sp>
        <p:nvSpPr>
          <p:cNvPr id="38" name="TextBox 69"/>
          <p:cNvSpPr txBox="1"/>
          <p:nvPr/>
        </p:nvSpPr>
        <p:spPr>
          <a:xfrm>
            <a:off x="4754957" y="1229746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compass</a:t>
            </a:r>
          </a:p>
        </p:txBody>
      </p:sp>
      <p:sp>
        <p:nvSpPr>
          <p:cNvPr id="39" name="TextBox 64"/>
          <p:cNvSpPr txBox="1"/>
          <p:nvPr/>
        </p:nvSpPr>
        <p:spPr>
          <a:xfrm>
            <a:off x="6143386" y="1229746"/>
            <a:ext cx="147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suncream</a:t>
            </a:r>
          </a:p>
        </p:txBody>
      </p:sp>
      <p:sp>
        <p:nvSpPr>
          <p:cNvPr id="40" name="TextBox 91"/>
          <p:cNvSpPr txBox="1"/>
          <p:nvPr/>
        </p:nvSpPr>
        <p:spPr>
          <a:xfrm>
            <a:off x="7619266" y="1228136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scissors</a:t>
            </a:r>
          </a:p>
        </p:txBody>
      </p:sp>
    </p:spTree>
    <p:extLst>
      <p:ext uri="{BB962C8B-B14F-4D97-AF65-F5344CB8AC3E}">
        <p14:creationId xmlns:p14="http://schemas.microsoft.com/office/powerpoint/2010/main" val="1377452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273309" cy="15690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7403" y="77858"/>
            <a:ext cx="780666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put the items in order of usefulness. Number </a:t>
            </a:r>
            <a:r>
              <a:rPr lang="en-US" sz="2500" b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 the most useful, number </a:t>
            </a:r>
            <a:r>
              <a:rPr lang="en-US" sz="2500" b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 the least useful on holiday.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87036" y="1545881"/>
            <a:ext cx="8769928" cy="644236"/>
            <a:chOff x="-121224" y="1205345"/>
            <a:chExt cx="8769928" cy="644236"/>
          </a:xfrm>
        </p:grpSpPr>
        <p:grpSp>
          <p:nvGrpSpPr>
            <p:cNvPr id="32" name="Group 31"/>
            <p:cNvGrpSpPr/>
            <p:nvPr/>
          </p:nvGrpSpPr>
          <p:grpSpPr>
            <a:xfrm>
              <a:off x="-121224" y="1205345"/>
              <a:ext cx="8769928" cy="644236"/>
              <a:chOff x="-121224" y="1278082"/>
              <a:chExt cx="8769928" cy="644236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-121224" y="1278082"/>
                <a:ext cx="8769928" cy="644236"/>
                <a:chOff x="133286" y="1631373"/>
                <a:chExt cx="8769928" cy="644236"/>
              </a:xfrm>
            </p:grpSpPr>
            <p:sp>
              <p:nvSpPr>
                <p:cNvPr id="36" name="Rounded Rectangle 35"/>
                <p:cNvSpPr/>
                <p:nvPr/>
              </p:nvSpPr>
              <p:spPr>
                <a:xfrm>
                  <a:off x="133286" y="1631373"/>
                  <a:ext cx="8769928" cy="644236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36414" y="1724891"/>
                  <a:ext cx="116196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plaster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1536603" y="1720543"/>
                  <a:ext cx="18499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scissors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2926651" y="1724891"/>
                  <a:ext cx="13694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backpack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4419388" y="1720426"/>
                  <a:ext cx="132143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compass</a:t>
                  </a: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5590251" y="1367135"/>
                <a:ext cx="14758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suncream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7066131" y="1292788"/>
              <a:ext cx="1321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scissors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49" y="2254415"/>
            <a:ext cx="3051990" cy="4358821"/>
            <a:chOff x="193703" y="1590291"/>
            <a:chExt cx="9007578" cy="5137079"/>
          </a:xfrm>
        </p:grpSpPr>
        <p:sp>
          <p:nvSpPr>
            <p:cNvPr id="42" name="Rounded Rectangle 41"/>
            <p:cNvSpPr/>
            <p:nvPr/>
          </p:nvSpPr>
          <p:spPr>
            <a:xfrm>
              <a:off x="193703" y="1590291"/>
              <a:ext cx="9007578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277403" y="1674687"/>
              <a:ext cx="8444373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14872" y="1767152"/>
              <a:ext cx="8724122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 flipV="1">
            <a:off x="770461" y="3114908"/>
            <a:ext cx="188920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52000" y="3703727"/>
            <a:ext cx="188920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86532" y="278255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69689" y="337136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75420" y="396365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58577" y="455246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83111" y="515143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66268" y="574025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cxnSp>
        <p:nvCxnSpPr>
          <p:cNvPr id="45" name="Straight Connector 54"/>
          <p:cNvCxnSpPr/>
          <p:nvPr/>
        </p:nvCxnSpPr>
        <p:spPr>
          <a:xfrm flipV="1">
            <a:off x="779697" y="4327182"/>
            <a:ext cx="188920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54"/>
          <p:cNvCxnSpPr/>
          <p:nvPr/>
        </p:nvCxnSpPr>
        <p:spPr>
          <a:xfrm flipV="1">
            <a:off x="806649" y="4922926"/>
            <a:ext cx="188920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54"/>
          <p:cNvCxnSpPr/>
          <p:nvPr/>
        </p:nvCxnSpPr>
        <p:spPr>
          <a:xfrm flipV="1">
            <a:off x="806649" y="5516064"/>
            <a:ext cx="188920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54"/>
          <p:cNvCxnSpPr/>
          <p:nvPr/>
        </p:nvCxnSpPr>
        <p:spPr>
          <a:xfrm flipV="1">
            <a:off x="806649" y="6095945"/>
            <a:ext cx="188920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40"/>
          <p:cNvGrpSpPr/>
          <p:nvPr/>
        </p:nvGrpSpPr>
        <p:grpSpPr>
          <a:xfrm>
            <a:off x="3100497" y="2254415"/>
            <a:ext cx="3013976" cy="4358821"/>
            <a:chOff x="193703" y="1590291"/>
            <a:chExt cx="9007578" cy="5137079"/>
          </a:xfrm>
        </p:grpSpPr>
        <p:sp>
          <p:nvSpPr>
            <p:cNvPr id="77" name="Rounded Rectangle 41"/>
            <p:cNvSpPr/>
            <p:nvPr/>
          </p:nvSpPr>
          <p:spPr>
            <a:xfrm>
              <a:off x="193703" y="1590291"/>
              <a:ext cx="9007578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42"/>
            <p:cNvSpPr/>
            <p:nvPr/>
          </p:nvSpPr>
          <p:spPr>
            <a:xfrm>
              <a:off x="277403" y="1674687"/>
              <a:ext cx="8444373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43"/>
            <p:cNvSpPr/>
            <p:nvPr/>
          </p:nvSpPr>
          <p:spPr>
            <a:xfrm>
              <a:off x="314872" y="1767152"/>
              <a:ext cx="8724122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0" name="Straight Connector 2"/>
          <p:cNvCxnSpPr/>
          <p:nvPr/>
        </p:nvCxnSpPr>
        <p:spPr>
          <a:xfrm flipV="1">
            <a:off x="3865709" y="3114908"/>
            <a:ext cx="188920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54"/>
          <p:cNvCxnSpPr/>
          <p:nvPr/>
        </p:nvCxnSpPr>
        <p:spPr>
          <a:xfrm flipV="1">
            <a:off x="3847248" y="3703727"/>
            <a:ext cx="188920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59"/>
          <p:cNvSpPr txBox="1"/>
          <p:nvPr/>
        </p:nvSpPr>
        <p:spPr>
          <a:xfrm>
            <a:off x="3281780" y="278255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83" name="TextBox 60"/>
          <p:cNvSpPr txBox="1"/>
          <p:nvPr/>
        </p:nvSpPr>
        <p:spPr>
          <a:xfrm>
            <a:off x="3264937" y="337136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84" name="TextBox 61"/>
          <p:cNvSpPr txBox="1"/>
          <p:nvPr/>
        </p:nvSpPr>
        <p:spPr>
          <a:xfrm>
            <a:off x="3270668" y="396365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85" name="TextBox 62"/>
          <p:cNvSpPr txBox="1"/>
          <p:nvPr/>
        </p:nvSpPr>
        <p:spPr>
          <a:xfrm>
            <a:off x="3253825" y="455246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86" name="TextBox 63"/>
          <p:cNvSpPr txBox="1"/>
          <p:nvPr/>
        </p:nvSpPr>
        <p:spPr>
          <a:xfrm>
            <a:off x="3278359" y="515143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7" name="TextBox 64"/>
          <p:cNvSpPr txBox="1"/>
          <p:nvPr/>
        </p:nvSpPr>
        <p:spPr>
          <a:xfrm>
            <a:off x="3261516" y="574025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cxnSp>
        <p:nvCxnSpPr>
          <p:cNvPr id="88" name="Straight Connector 54"/>
          <p:cNvCxnSpPr/>
          <p:nvPr/>
        </p:nvCxnSpPr>
        <p:spPr>
          <a:xfrm flipV="1">
            <a:off x="3874945" y="4327182"/>
            <a:ext cx="188920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54"/>
          <p:cNvCxnSpPr/>
          <p:nvPr/>
        </p:nvCxnSpPr>
        <p:spPr>
          <a:xfrm flipV="1">
            <a:off x="3901897" y="4922926"/>
            <a:ext cx="188920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54"/>
          <p:cNvCxnSpPr/>
          <p:nvPr/>
        </p:nvCxnSpPr>
        <p:spPr>
          <a:xfrm flipV="1">
            <a:off x="3901897" y="5516064"/>
            <a:ext cx="188920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54"/>
          <p:cNvCxnSpPr/>
          <p:nvPr/>
        </p:nvCxnSpPr>
        <p:spPr>
          <a:xfrm flipV="1">
            <a:off x="3901897" y="6095945"/>
            <a:ext cx="188920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40"/>
          <p:cNvGrpSpPr/>
          <p:nvPr/>
        </p:nvGrpSpPr>
        <p:grpSpPr>
          <a:xfrm>
            <a:off x="6083475" y="2245904"/>
            <a:ext cx="3060525" cy="4358821"/>
            <a:chOff x="19782" y="1590291"/>
            <a:chExt cx="9181499" cy="5137079"/>
          </a:xfrm>
        </p:grpSpPr>
        <p:sp>
          <p:nvSpPr>
            <p:cNvPr id="93" name="Rounded Rectangle 41"/>
            <p:cNvSpPr/>
            <p:nvPr/>
          </p:nvSpPr>
          <p:spPr>
            <a:xfrm>
              <a:off x="19782" y="1590291"/>
              <a:ext cx="918149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42"/>
            <p:cNvSpPr/>
            <p:nvPr/>
          </p:nvSpPr>
          <p:spPr>
            <a:xfrm>
              <a:off x="277403" y="1674687"/>
              <a:ext cx="8444373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ounded Rectangle 43"/>
            <p:cNvSpPr/>
            <p:nvPr/>
          </p:nvSpPr>
          <p:spPr>
            <a:xfrm>
              <a:off x="314872" y="1767152"/>
              <a:ext cx="8724122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6" name="Straight Connector 2"/>
          <p:cNvCxnSpPr/>
          <p:nvPr/>
        </p:nvCxnSpPr>
        <p:spPr>
          <a:xfrm flipV="1">
            <a:off x="6976848" y="3106397"/>
            <a:ext cx="188920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54"/>
          <p:cNvCxnSpPr/>
          <p:nvPr/>
        </p:nvCxnSpPr>
        <p:spPr>
          <a:xfrm flipV="1">
            <a:off x="6958387" y="3695216"/>
            <a:ext cx="188920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59"/>
          <p:cNvSpPr txBox="1"/>
          <p:nvPr/>
        </p:nvSpPr>
        <p:spPr>
          <a:xfrm>
            <a:off x="6392919" y="277403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99" name="TextBox 60"/>
          <p:cNvSpPr txBox="1"/>
          <p:nvPr/>
        </p:nvSpPr>
        <p:spPr>
          <a:xfrm>
            <a:off x="6376076" y="336285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00" name="TextBox 61"/>
          <p:cNvSpPr txBox="1"/>
          <p:nvPr/>
        </p:nvSpPr>
        <p:spPr>
          <a:xfrm>
            <a:off x="6381807" y="395513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01" name="TextBox 62"/>
          <p:cNvSpPr txBox="1"/>
          <p:nvPr/>
        </p:nvSpPr>
        <p:spPr>
          <a:xfrm>
            <a:off x="6364964" y="454395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02" name="TextBox 63"/>
          <p:cNvSpPr txBox="1"/>
          <p:nvPr/>
        </p:nvSpPr>
        <p:spPr>
          <a:xfrm>
            <a:off x="6389498" y="514292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03" name="TextBox 64"/>
          <p:cNvSpPr txBox="1"/>
          <p:nvPr/>
        </p:nvSpPr>
        <p:spPr>
          <a:xfrm>
            <a:off x="6372655" y="573174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cxnSp>
        <p:nvCxnSpPr>
          <p:cNvPr id="104" name="Straight Connector 54"/>
          <p:cNvCxnSpPr/>
          <p:nvPr/>
        </p:nvCxnSpPr>
        <p:spPr>
          <a:xfrm flipV="1">
            <a:off x="6986084" y="4318671"/>
            <a:ext cx="188920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54"/>
          <p:cNvCxnSpPr/>
          <p:nvPr/>
        </p:nvCxnSpPr>
        <p:spPr>
          <a:xfrm flipV="1">
            <a:off x="7013036" y="4914415"/>
            <a:ext cx="188920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54"/>
          <p:cNvCxnSpPr/>
          <p:nvPr/>
        </p:nvCxnSpPr>
        <p:spPr>
          <a:xfrm flipV="1">
            <a:off x="7013036" y="5507553"/>
            <a:ext cx="188920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54"/>
          <p:cNvCxnSpPr/>
          <p:nvPr/>
        </p:nvCxnSpPr>
        <p:spPr>
          <a:xfrm flipV="1">
            <a:off x="7013036" y="6087434"/>
            <a:ext cx="188920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50365" y="1670119"/>
            <a:ext cx="4403125" cy="2458647"/>
            <a:chOff x="2315573" y="1811975"/>
            <a:chExt cx="4403125" cy="2458647"/>
          </a:xfrm>
        </p:grpSpPr>
        <p:grpSp>
          <p:nvGrpSpPr>
            <p:cNvPr id="12" name="Group 11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Pronunciation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74482" y="3685847"/>
              <a:ext cx="40853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/>
                <a:t>/t/ and /d/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00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78042"/>
            <a:ext cx="8153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051067"/>
              </p:ext>
            </p:extLst>
          </p:nvPr>
        </p:nvGraphicFramePr>
        <p:xfrm>
          <a:off x="1945958" y="1977736"/>
          <a:ext cx="5328283" cy="32696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8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9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/t/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C8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/d/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C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1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mountain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waterfall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desert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plaster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wonder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island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holiday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764</TotalTime>
  <Words>483</Words>
  <Application>Microsoft Office PowerPoint</Application>
  <PresentationFormat>On-screen Show (4:3)</PresentationFormat>
  <Paragraphs>136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.VnVogueH</vt:lpstr>
      <vt:lpstr>Arial</vt:lpstr>
      <vt:lpstr>Calibri</vt:lpstr>
      <vt:lpstr>Calibri Light</vt:lpstr>
      <vt:lpstr>Times New Roman</vt:lpstr>
      <vt:lpstr>Tw Cen MT Condensed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80</cp:revision>
  <dcterms:created xsi:type="dcterms:W3CDTF">2020-12-09T02:04:09Z</dcterms:created>
  <dcterms:modified xsi:type="dcterms:W3CDTF">2025-03-13T14:50:45Z</dcterms:modified>
</cp:coreProperties>
</file>