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705" r:id="rId3"/>
  </p:sldMasterIdLst>
  <p:notesMasterIdLst>
    <p:notesMasterId r:id="rId52"/>
  </p:notesMasterIdLst>
  <p:sldIdLst>
    <p:sldId id="259" r:id="rId4"/>
    <p:sldId id="296" r:id="rId5"/>
    <p:sldId id="257" r:id="rId6"/>
    <p:sldId id="258" r:id="rId7"/>
    <p:sldId id="260" r:id="rId8"/>
    <p:sldId id="261" r:id="rId9"/>
    <p:sldId id="297" r:id="rId10"/>
    <p:sldId id="262" r:id="rId11"/>
    <p:sldId id="329" r:id="rId12"/>
    <p:sldId id="301" r:id="rId13"/>
    <p:sldId id="299" r:id="rId14"/>
    <p:sldId id="300" r:id="rId15"/>
    <p:sldId id="302" r:id="rId16"/>
    <p:sldId id="303" r:id="rId17"/>
    <p:sldId id="305" r:id="rId18"/>
    <p:sldId id="306" r:id="rId19"/>
    <p:sldId id="327" r:id="rId20"/>
    <p:sldId id="271" r:id="rId21"/>
    <p:sldId id="273" r:id="rId22"/>
    <p:sldId id="308" r:id="rId23"/>
    <p:sldId id="326" r:id="rId24"/>
    <p:sldId id="311" r:id="rId25"/>
    <p:sldId id="312" r:id="rId26"/>
    <p:sldId id="313" r:id="rId27"/>
    <p:sldId id="277" r:id="rId28"/>
    <p:sldId id="328" r:id="rId29"/>
    <p:sldId id="279" r:id="rId30"/>
    <p:sldId id="315" r:id="rId31"/>
    <p:sldId id="316" r:id="rId32"/>
    <p:sldId id="321" r:id="rId33"/>
    <p:sldId id="317" r:id="rId34"/>
    <p:sldId id="320" r:id="rId35"/>
    <p:sldId id="323" r:id="rId36"/>
    <p:sldId id="319" r:id="rId37"/>
    <p:sldId id="322" r:id="rId38"/>
    <p:sldId id="318" r:id="rId39"/>
    <p:sldId id="324" r:id="rId40"/>
    <p:sldId id="325" r:id="rId41"/>
    <p:sldId id="286" r:id="rId42"/>
    <p:sldId id="287" r:id="rId43"/>
    <p:sldId id="288" r:id="rId44"/>
    <p:sldId id="289" r:id="rId45"/>
    <p:sldId id="290" r:id="rId46"/>
    <p:sldId id="291" r:id="rId47"/>
    <p:sldId id="292" r:id="rId48"/>
    <p:sldId id="293" r:id="rId49"/>
    <p:sldId id="294" r:id="rId50"/>
    <p:sldId id="29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68409-E5D2-4A2E-8A1D-DA05D438BE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C6D22B-4D69-4925-B00C-F64DA05E96D3}">
      <dgm:prSet/>
      <dgm:spPr/>
      <dgm:t>
        <a:bodyPr/>
        <a:lstStyle/>
        <a:p>
          <a:pPr algn="just"/>
          <a:r>
            <a:rPr lang="en-US" dirty="0" smtClean="0">
              <a:effectLst/>
              <a:latin typeface="Times New Roman" panose="02020603050405020304" pitchFamily="18" charset="0"/>
              <a:ea typeface="Times New Roman" panose="02020603050405020304" pitchFamily="18" charset="0"/>
            </a:rPr>
            <a:t>1. </a:t>
          </a:r>
          <a:r>
            <a:rPr lang="en-US" dirty="0" err="1" smtClean="0">
              <a:effectLst/>
              <a:latin typeface="Times New Roman" panose="02020603050405020304" pitchFamily="18" charset="0"/>
              <a:ea typeface="Times New Roman" panose="02020603050405020304" pitchFamily="18" charset="0"/>
            </a:rPr>
            <a:t>Giới</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thiệu</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và</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nêu</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được</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được</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tác</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động</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về</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điều</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kiện</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tự</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nhiên</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hải</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cảng</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biển</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đảo</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đối</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với</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sự</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hình</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thành</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phát</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triển</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của</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nền</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văn</a:t>
          </a:r>
          <a:r>
            <a:rPr lang="en-US" dirty="0" smtClean="0">
              <a:effectLst/>
              <a:latin typeface="Times New Roman" panose="02020603050405020304" pitchFamily="18" charset="0"/>
              <a:ea typeface="Times New Roman" panose="02020603050405020304" pitchFamily="18" charset="0"/>
            </a:rPr>
            <a:t> minh </a:t>
          </a:r>
          <a:r>
            <a:rPr lang="en-US" dirty="0" err="1" smtClean="0">
              <a:effectLst/>
              <a:latin typeface="Times New Roman" panose="02020603050405020304" pitchFamily="18" charset="0"/>
              <a:ea typeface="Times New Roman" panose="02020603050405020304" pitchFamily="18" charset="0"/>
            </a:rPr>
            <a:t>Hy</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Lạp</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và</a:t>
          </a:r>
          <a:r>
            <a:rPr lang="en-US" dirty="0" smtClean="0">
              <a:effectLst/>
              <a:latin typeface="Times New Roman" panose="02020603050405020304" pitchFamily="18" charset="0"/>
              <a:ea typeface="Times New Roman" panose="02020603050405020304" pitchFamily="18" charset="0"/>
            </a:rPr>
            <a:t> La </a:t>
          </a:r>
          <a:r>
            <a:rPr lang="en-US" dirty="0" err="1" smtClean="0">
              <a:effectLst/>
              <a:latin typeface="Times New Roman" panose="02020603050405020304" pitchFamily="18" charset="0"/>
              <a:ea typeface="Times New Roman" panose="02020603050405020304" pitchFamily="18" charset="0"/>
            </a:rPr>
            <a:t>Mã</a:t>
          </a:r>
          <a:r>
            <a:rPr lang="en-US" dirty="0" smtClean="0">
              <a:effectLst/>
              <a:latin typeface="Times New Roman" panose="02020603050405020304" pitchFamily="18" charset="0"/>
              <a:ea typeface="Times New Roman" panose="02020603050405020304" pitchFamily="18" charset="0"/>
            </a:rPr>
            <a:t> </a:t>
          </a:r>
          <a:endParaRPr lang="en-US" dirty="0">
            <a:latin typeface="Cambria" panose="02040503050406030204" pitchFamily="18" charset="0"/>
            <a:ea typeface="Cambria" panose="02040503050406030204" pitchFamily="18" charset="0"/>
          </a:endParaRPr>
        </a:p>
      </dgm:t>
    </dgm:pt>
    <dgm:pt modelId="{67838B34-B1B4-4B26-A598-49BDCAA898CE}" type="parTrans" cxnId="{9BCA7C14-2772-4DD6-8CC7-905D29FD0BA0}">
      <dgm:prSet/>
      <dgm:spPr/>
      <dgm:t>
        <a:bodyPr/>
        <a:lstStyle/>
        <a:p>
          <a:endParaRPr lang="en-US"/>
        </a:p>
      </dgm:t>
    </dgm:pt>
    <dgm:pt modelId="{D52907E6-9068-4604-A8AF-785BFFA3FC6B}" type="sibTrans" cxnId="{9BCA7C14-2772-4DD6-8CC7-905D29FD0BA0}">
      <dgm:prSet/>
      <dgm:spPr/>
      <dgm:t>
        <a:bodyPr/>
        <a:lstStyle/>
        <a:p>
          <a:endParaRPr lang="en-US"/>
        </a:p>
      </dgm:t>
    </dgm:pt>
    <dgm:pt modelId="{9D01A2AA-335D-4070-83EF-A0C9F60D5855}">
      <dgm:prSet/>
      <dgm:spPr/>
      <dgm:t>
        <a:bodyPr/>
        <a:lstStyle/>
        <a:p>
          <a:pPr algn="just"/>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Trình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tổ</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chức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bang,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ở Hy </a:t>
          </a:r>
          <a:r>
            <a:rPr lang="en-US" dirty="0" err="1">
              <a:latin typeface="Cambria" panose="02040503050406030204" pitchFamily="18" charset="0"/>
              <a:ea typeface="Cambria" panose="02040503050406030204" pitchFamily="18" charset="0"/>
            </a:rPr>
            <a:t>Lạp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La </a:t>
          </a:r>
          <a:r>
            <a:rPr lang="en-US" dirty="0" err="1">
              <a:latin typeface="Cambria" panose="02040503050406030204" pitchFamily="18" charset="0"/>
              <a:ea typeface="Cambria" panose="02040503050406030204" pitchFamily="18" charset="0"/>
            </a:rPr>
            <a:t>Mã</a:t>
          </a:r>
          <a:endParaRPr lang="en-US" dirty="0">
            <a:latin typeface="Cambria" panose="02040503050406030204" pitchFamily="18" charset="0"/>
            <a:ea typeface="Cambria" panose="02040503050406030204" pitchFamily="18" charset="0"/>
          </a:endParaRPr>
        </a:p>
      </dgm:t>
    </dgm:pt>
    <dgm:pt modelId="{01AAB5E3-2BE9-48DC-A59E-B265C09F8C93}" type="parTrans" cxnId="{73497F36-90A5-4980-8A36-C14AACDCAAE4}">
      <dgm:prSet/>
      <dgm:spPr/>
      <dgm:t>
        <a:bodyPr/>
        <a:lstStyle/>
        <a:p>
          <a:endParaRPr lang="en-US"/>
        </a:p>
      </dgm:t>
    </dgm:pt>
    <dgm:pt modelId="{3436F0C1-9EA0-4BC5-90B8-35DF4801AFAB}" type="sibTrans" cxnId="{73497F36-90A5-4980-8A36-C14AACDCAAE4}">
      <dgm:prSet/>
      <dgm:spPr/>
      <dgm:t>
        <a:bodyPr/>
        <a:lstStyle/>
        <a:p>
          <a:endParaRPr lang="en-US"/>
        </a:p>
      </dgm:t>
    </dgm:pt>
    <dgm:pt modelId="{85BEBA6C-5587-4BF9-B272-1B4FFAF614CA}">
      <dgm:prSet/>
      <dgm:spPr/>
      <dgm:t>
        <a:bodyPr/>
        <a:lstStyle/>
        <a:p>
          <a:pPr algn="just"/>
          <a:r>
            <a:rPr lang="en-US">
              <a:latin typeface="Cambria" panose="02040503050406030204" pitchFamily="18" charset="0"/>
              <a:ea typeface="Cambria" panose="02040503050406030204" pitchFamily="18" charset="0"/>
            </a:rPr>
            <a:t>3. Nêu được một số thành tựu văn hóa tiêu biểu của Hy Lạp và La Mã </a:t>
          </a:r>
        </a:p>
      </dgm:t>
    </dgm:pt>
    <dgm:pt modelId="{C6544855-B7B5-4046-828F-B5E960AC80F9}" type="parTrans" cxnId="{3F0D3CA1-DAA3-4425-AA60-D7AF6F8202B5}">
      <dgm:prSet/>
      <dgm:spPr/>
      <dgm:t>
        <a:bodyPr/>
        <a:lstStyle/>
        <a:p>
          <a:endParaRPr lang="en-US"/>
        </a:p>
      </dgm:t>
    </dgm:pt>
    <dgm:pt modelId="{BE6A5DA3-052E-45CF-B288-011464ABFDB3}" type="sibTrans" cxnId="{3F0D3CA1-DAA3-4425-AA60-D7AF6F8202B5}">
      <dgm:prSet/>
      <dgm:spPr/>
      <dgm:t>
        <a:bodyPr/>
        <a:lstStyle/>
        <a:p>
          <a:endParaRPr lang="en-US"/>
        </a:p>
      </dgm:t>
    </dgm:pt>
    <dgm:pt modelId="{2D84D5C9-0EAB-4410-8093-AF1F8488E2F1}" type="pres">
      <dgm:prSet presAssocID="{1A068409-E5D2-4A2E-8A1D-DA05D438BEE4}" presName="linear" presStyleCnt="0">
        <dgm:presLayoutVars>
          <dgm:animLvl val="lvl"/>
          <dgm:resizeHandles val="exact"/>
        </dgm:presLayoutVars>
      </dgm:prSet>
      <dgm:spPr/>
      <dgm:t>
        <a:bodyPr/>
        <a:lstStyle/>
        <a:p>
          <a:endParaRPr lang="en-US"/>
        </a:p>
      </dgm:t>
    </dgm:pt>
    <dgm:pt modelId="{A960A6C1-8125-472C-95A9-6DE44FC463BA}" type="pres">
      <dgm:prSet presAssocID="{8CC6D22B-4D69-4925-B00C-F64DA05E96D3}" presName="parentText" presStyleLbl="node1" presStyleIdx="0" presStyleCnt="3">
        <dgm:presLayoutVars>
          <dgm:chMax val="0"/>
          <dgm:bulletEnabled val="1"/>
        </dgm:presLayoutVars>
      </dgm:prSet>
      <dgm:spPr/>
      <dgm:t>
        <a:bodyPr/>
        <a:lstStyle/>
        <a:p>
          <a:endParaRPr lang="en-US"/>
        </a:p>
      </dgm:t>
    </dgm:pt>
    <dgm:pt modelId="{DA4344AF-D50A-47B3-9B8E-B6EFF42C283C}" type="pres">
      <dgm:prSet presAssocID="{D52907E6-9068-4604-A8AF-785BFFA3FC6B}" presName="spacer" presStyleCnt="0"/>
      <dgm:spPr/>
    </dgm:pt>
    <dgm:pt modelId="{05A4E317-5E2C-4BE7-A04E-CC43F0DDABFB}" type="pres">
      <dgm:prSet presAssocID="{9D01A2AA-335D-4070-83EF-A0C9F60D5855}" presName="parentText" presStyleLbl="node1" presStyleIdx="1" presStyleCnt="3">
        <dgm:presLayoutVars>
          <dgm:chMax val="0"/>
          <dgm:bulletEnabled val="1"/>
        </dgm:presLayoutVars>
      </dgm:prSet>
      <dgm:spPr/>
      <dgm:t>
        <a:bodyPr/>
        <a:lstStyle/>
        <a:p>
          <a:endParaRPr lang="en-US"/>
        </a:p>
      </dgm:t>
    </dgm:pt>
    <dgm:pt modelId="{A921E5DE-7EC8-40F4-93F8-7FC41867851B}" type="pres">
      <dgm:prSet presAssocID="{3436F0C1-9EA0-4BC5-90B8-35DF4801AFAB}" presName="spacer" presStyleCnt="0"/>
      <dgm:spPr/>
    </dgm:pt>
    <dgm:pt modelId="{E3F404A6-7FE0-4E64-A253-408D5611F051}" type="pres">
      <dgm:prSet presAssocID="{85BEBA6C-5587-4BF9-B272-1B4FFAF614CA}" presName="parentText" presStyleLbl="node1" presStyleIdx="2" presStyleCnt="3">
        <dgm:presLayoutVars>
          <dgm:chMax val="0"/>
          <dgm:bulletEnabled val="1"/>
        </dgm:presLayoutVars>
      </dgm:prSet>
      <dgm:spPr/>
      <dgm:t>
        <a:bodyPr/>
        <a:lstStyle/>
        <a:p>
          <a:endParaRPr lang="en-US"/>
        </a:p>
      </dgm:t>
    </dgm:pt>
  </dgm:ptLst>
  <dgm:cxnLst>
    <dgm:cxn modelId="{69D86ADE-2D40-479E-A5AE-5C2D5E904C5C}" type="presOf" srcId="{1A068409-E5D2-4A2E-8A1D-DA05D438BEE4}" destId="{2D84D5C9-0EAB-4410-8093-AF1F8488E2F1}" srcOrd="0" destOrd="0" presId="urn:microsoft.com/office/officeart/2005/8/layout/vList2"/>
    <dgm:cxn modelId="{73497F36-90A5-4980-8A36-C14AACDCAAE4}" srcId="{1A068409-E5D2-4A2E-8A1D-DA05D438BEE4}" destId="{9D01A2AA-335D-4070-83EF-A0C9F60D5855}" srcOrd="1" destOrd="0" parTransId="{01AAB5E3-2BE9-48DC-A59E-B265C09F8C93}" sibTransId="{3436F0C1-9EA0-4BC5-90B8-35DF4801AFAB}"/>
    <dgm:cxn modelId="{9BCA7C14-2772-4DD6-8CC7-905D29FD0BA0}" srcId="{1A068409-E5D2-4A2E-8A1D-DA05D438BEE4}" destId="{8CC6D22B-4D69-4925-B00C-F64DA05E96D3}" srcOrd="0" destOrd="0" parTransId="{67838B34-B1B4-4B26-A598-49BDCAA898CE}" sibTransId="{D52907E6-9068-4604-A8AF-785BFFA3FC6B}"/>
    <dgm:cxn modelId="{BE02ADA0-A008-49A4-87B8-E3AE0B1B15B8}" type="presOf" srcId="{8CC6D22B-4D69-4925-B00C-F64DA05E96D3}" destId="{A960A6C1-8125-472C-95A9-6DE44FC463BA}" srcOrd="0" destOrd="0" presId="urn:microsoft.com/office/officeart/2005/8/layout/vList2"/>
    <dgm:cxn modelId="{FC58ACDB-D397-452C-A006-02A90B48E0D8}" type="presOf" srcId="{9D01A2AA-335D-4070-83EF-A0C9F60D5855}" destId="{05A4E317-5E2C-4BE7-A04E-CC43F0DDABFB}" srcOrd="0" destOrd="0" presId="urn:microsoft.com/office/officeart/2005/8/layout/vList2"/>
    <dgm:cxn modelId="{1E2BADFC-83FC-456B-8260-A1E4DE94D790}" type="presOf" srcId="{85BEBA6C-5587-4BF9-B272-1B4FFAF614CA}" destId="{E3F404A6-7FE0-4E64-A253-408D5611F051}" srcOrd="0" destOrd="0" presId="urn:microsoft.com/office/officeart/2005/8/layout/vList2"/>
    <dgm:cxn modelId="{3F0D3CA1-DAA3-4425-AA60-D7AF6F8202B5}" srcId="{1A068409-E5D2-4A2E-8A1D-DA05D438BEE4}" destId="{85BEBA6C-5587-4BF9-B272-1B4FFAF614CA}" srcOrd="2" destOrd="0" parTransId="{C6544855-B7B5-4046-828F-B5E960AC80F9}" sibTransId="{BE6A5DA3-052E-45CF-B288-011464ABFDB3}"/>
    <dgm:cxn modelId="{3D9BFFF9-F656-43BB-B5E7-6F5F2E72D5FB}" type="presParOf" srcId="{2D84D5C9-0EAB-4410-8093-AF1F8488E2F1}" destId="{A960A6C1-8125-472C-95A9-6DE44FC463BA}" srcOrd="0" destOrd="0" presId="urn:microsoft.com/office/officeart/2005/8/layout/vList2"/>
    <dgm:cxn modelId="{DE9C7858-3F84-42FE-B63F-F4241B5B6284}" type="presParOf" srcId="{2D84D5C9-0EAB-4410-8093-AF1F8488E2F1}" destId="{DA4344AF-D50A-47B3-9B8E-B6EFF42C283C}" srcOrd="1" destOrd="0" presId="urn:microsoft.com/office/officeart/2005/8/layout/vList2"/>
    <dgm:cxn modelId="{518DBE8B-869B-4584-888C-7E4C6B73CD41}" type="presParOf" srcId="{2D84D5C9-0EAB-4410-8093-AF1F8488E2F1}" destId="{05A4E317-5E2C-4BE7-A04E-CC43F0DDABFB}" srcOrd="2" destOrd="0" presId="urn:microsoft.com/office/officeart/2005/8/layout/vList2"/>
    <dgm:cxn modelId="{C0E4A7B6-A836-4BE1-AA80-02650D89E37E}" type="presParOf" srcId="{2D84D5C9-0EAB-4410-8093-AF1F8488E2F1}" destId="{A921E5DE-7EC8-40F4-93F8-7FC41867851B}" srcOrd="3" destOrd="0" presId="urn:microsoft.com/office/officeart/2005/8/layout/vList2"/>
    <dgm:cxn modelId="{C6AAAE1A-1F30-41D8-969C-53A9657956A4}" type="presParOf" srcId="{2D84D5C9-0EAB-4410-8093-AF1F8488E2F1}" destId="{E3F404A6-7FE0-4E64-A253-408D5611F0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590F1-B3DA-4BF0-8554-0E1F79B9AA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8D33C85-E27F-478E-BB43-8B4FB12F0781}">
      <dgm:prSet/>
      <dgm:spPr/>
      <dgm:t>
        <a:bodyPr/>
        <a:lstStyle/>
        <a:p>
          <a:pPr algn="just"/>
          <a:r>
            <a:rPr lang="en-US" dirty="0">
              <a:latin typeface="#9Slide05 Lobster" panose="02000506000000020003" pitchFamily="2" charset="0"/>
            </a:rPr>
            <a:t>1. </a:t>
          </a:r>
          <a:r>
            <a:rPr lang="en-US" dirty="0" err="1">
              <a:latin typeface="#9Slide05 Lobster" panose="02000506000000020003" pitchFamily="2" charset="0"/>
            </a:rPr>
            <a:t>Điều</a:t>
          </a:r>
          <a:r>
            <a:rPr lang="en-US" dirty="0">
              <a:latin typeface="#9Slide05 Lobster" panose="02000506000000020003" pitchFamily="2" charset="0"/>
            </a:rPr>
            <a:t> </a:t>
          </a:r>
          <a:r>
            <a:rPr lang="en-US" dirty="0" err="1">
              <a:latin typeface="#9Slide05 Lobster" panose="02000506000000020003" pitchFamily="2" charset="0"/>
            </a:rPr>
            <a:t>kiện</a:t>
          </a:r>
          <a:r>
            <a:rPr lang="en-US" dirty="0">
              <a:latin typeface="#9Slide05 Lobster" panose="02000506000000020003" pitchFamily="2" charset="0"/>
            </a:rPr>
            <a:t> </a:t>
          </a:r>
          <a:r>
            <a:rPr lang="en-US" dirty="0" err="1">
              <a:latin typeface="#9Slide05 Lobster" panose="02000506000000020003" pitchFamily="2" charset="0"/>
            </a:rPr>
            <a:t>tự</a:t>
          </a:r>
          <a:r>
            <a:rPr lang="en-US" dirty="0">
              <a:latin typeface="#9Slide05 Lobster" panose="02000506000000020003" pitchFamily="2" charset="0"/>
            </a:rPr>
            <a:t> </a:t>
          </a:r>
          <a:r>
            <a:rPr lang="en-US" dirty="0" err="1">
              <a:latin typeface="#9Slide05 Lobster" panose="02000506000000020003" pitchFamily="2" charset="0"/>
            </a:rPr>
            <a:t>nhiên</a:t>
          </a:r>
          <a:endParaRPr lang="en-US" dirty="0">
            <a:latin typeface="#9Slide05 Lobster" panose="02000506000000020003" pitchFamily="2" charset="0"/>
          </a:endParaRPr>
        </a:p>
      </dgm:t>
    </dgm:pt>
    <dgm:pt modelId="{3B023EF2-2D78-4103-8866-ED02BBFC9D16}" type="parTrans" cxnId="{91A493B0-2C95-4E7F-8AA4-C454C8A2FF8F}">
      <dgm:prSet/>
      <dgm:spPr/>
      <dgm:t>
        <a:bodyPr/>
        <a:lstStyle/>
        <a:p>
          <a:endParaRPr lang="en-US"/>
        </a:p>
      </dgm:t>
    </dgm:pt>
    <dgm:pt modelId="{187B3AFD-141E-4DB1-B620-7DA277DC9378}" type="sibTrans" cxnId="{91A493B0-2C95-4E7F-8AA4-C454C8A2FF8F}">
      <dgm:prSet/>
      <dgm:spPr/>
      <dgm:t>
        <a:bodyPr/>
        <a:lstStyle/>
        <a:p>
          <a:endParaRPr lang="en-US"/>
        </a:p>
      </dgm:t>
    </dgm:pt>
    <dgm:pt modelId="{672C51D4-3218-4951-A5B7-0BA247F57D26}">
      <dgm:prSet/>
      <dgm:spPr/>
      <dgm:t>
        <a:bodyPr/>
        <a:lstStyle/>
        <a:p>
          <a:pPr algn="just"/>
          <a:r>
            <a:rPr lang="en-US" dirty="0">
              <a:latin typeface="#9Slide05 Lobster" panose="02000506000000020003" pitchFamily="2" charset="0"/>
            </a:rPr>
            <a:t>2. </a:t>
          </a:r>
          <a:r>
            <a:rPr lang="en-US" dirty="0" err="1">
              <a:latin typeface="#9Slide05 Lobster" panose="02000506000000020003" pitchFamily="2" charset="0"/>
            </a:rPr>
            <a:t>Nhà</a:t>
          </a:r>
          <a:r>
            <a:rPr lang="en-US" dirty="0">
              <a:latin typeface="#9Slide05 Lobster" panose="02000506000000020003" pitchFamily="2" charset="0"/>
            </a:rPr>
            <a:t> </a:t>
          </a:r>
          <a:r>
            <a:rPr lang="en-US" dirty="0" err="1">
              <a:latin typeface="#9Slide05 Lobster" panose="02000506000000020003" pitchFamily="2" charset="0"/>
            </a:rPr>
            <a:t>nước</a:t>
          </a:r>
          <a:r>
            <a:rPr lang="en-US" dirty="0">
              <a:latin typeface="#9Slide05 Lobster" panose="02000506000000020003" pitchFamily="2" charset="0"/>
            </a:rPr>
            <a:t> </a:t>
          </a:r>
          <a:r>
            <a:rPr lang="en-US" dirty="0" err="1">
              <a:latin typeface="#9Slide05 Lobster" panose="02000506000000020003" pitchFamily="2" charset="0"/>
            </a:rPr>
            <a:t>thành</a:t>
          </a:r>
          <a:r>
            <a:rPr lang="en-US" dirty="0">
              <a:latin typeface="#9Slide05 Lobster" panose="02000506000000020003" pitchFamily="2" charset="0"/>
            </a:rPr>
            <a:t> bang </a:t>
          </a:r>
          <a:r>
            <a:rPr lang="en-US" dirty="0" err="1">
              <a:latin typeface="#9Slide05 Lobster" panose="02000506000000020003" pitchFamily="2" charset="0"/>
            </a:rPr>
            <a:t>và</a:t>
          </a:r>
          <a:r>
            <a:rPr lang="en-US" dirty="0">
              <a:latin typeface="#9Slide05 Lobster" panose="02000506000000020003" pitchFamily="2" charset="0"/>
            </a:rPr>
            <a:t> </a:t>
          </a:r>
          <a:r>
            <a:rPr lang="en-US" dirty="0" err="1">
              <a:latin typeface="#9Slide05 Lobster" panose="02000506000000020003" pitchFamily="2" charset="0"/>
            </a:rPr>
            <a:t>nền</a:t>
          </a:r>
          <a:r>
            <a:rPr lang="en-US" dirty="0">
              <a:latin typeface="#9Slide05 Lobster" panose="02000506000000020003" pitchFamily="2" charset="0"/>
            </a:rPr>
            <a:t> </a:t>
          </a:r>
          <a:r>
            <a:rPr lang="en-US" dirty="0" err="1">
              <a:latin typeface="#9Slide05 Lobster" panose="02000506000000020003" pitchFamily="2" charset="0"/>
            </a:rPr>
            <a:t>dân</a:t>
          </a:r>
          <a:r>
            <a:rPr lang="en-US" dirty="0">
              <a:latin typeface="#9Slide05 Lobster" panose="02000506000000020003" pitchFamily="2" charset="0"/>
            </a:rPr>
            <a:t> </a:t>
          </a:r>
          <a:r>
            <a:rPr lang="en-US" dirty="0" err="1">
              <a:latin typeface="#9Slide05 Lobster" panose="02000506000000020003" pitchFamily="2" charset="0"/>
            </a:rPr>
            <a:t>chủ</a:t>
          </a:r>
          <a:r>
            <a:rPr lang="en-US" dirty="0">
              <a:latin typeface="#9Slide05 Lobster" panose="02000506000000020003" pitchFamily="2" charset="0"/>
            </a:rPr>
            <a:t> </a:t>
          </a:r>
          <a:r>
            <a:rPr lang="en-US" dirty="0" err="1">
              <a:latin typeface="#9Slide05 Lobster" panose="02000506000000020003" pitchFamily="2" charset="0"/>
            </a:rPr>
            <a:t>cổ</a:t>
          </a:r>
          <a:r>
            <a:rPr lang="en-US" dirty="0">
              <a:latin typeface="#9Slide05 Lobster" panose="02000506000000020003" pitchFamily="2" charset="0"/>
            </a:rPr>
            <a:t> </a:t>
          </a:r>
          <a:r>
            <a:rPr lang="en-US" dirty="0" err="1">
              <a:latin typeface="#9Slide05 Lobster" panose="02000506000000020003" pitchFamily="2" charset="0"/>
            </a:rPr>
            <a:t>đại</a:t>
          </a:r>
          <a:endParaRPr lang="en-US" dirty="0">
            <a:latin typeface="#9Slide05 Lobster" panose="02000506000000020003" pitchFamily="2" charset="0"/>
          </a:endParaRPr>
        </a:p>
      </dgm:t>
    </dgm:pt>
    <dgm:pt modelId="{A6F347B2-ED94-4332-9CDC-C822C2DBAE75}" type="parTrans" cxnId="{FF45F942-1539-405D-9A61-79E104AAEF42}">
      <dgm:prSet/>
      <dgm:spPr/>
      <dgm:t>
        <a:bodyPr/>
        <a:lstStyle/>
        <a:p>
          <a:endParaRPr lang="en-US"/>
        </a:p>
      </dgm:t>
    </dgm:pt>
    <dgm:pt modelId="{AF852AB3-B667-4D07-A341-FD47358C24E0}" type="sibTrans" cxnId="{FF45F942-1539-405D-9A61-79E104AAEF42}">
      <dgm:prSet/>
      <dgm:spPr/>
      <dgm:t>
        <a:bodyPr/>
        <a:lstStyle/>
        <a:p>
          <a:endParaRPr lang="en-US"/>
        </a:p>
      </dgm:t>
    </dgm:pt>
    <dgm:pt modelId="{79655B17-6E70-4DAC-AD64-9C958A3E5EF1}">
      <dgm:prSet/>
      <dgm:spPr/>
      <dgm:t>
        <a:bodyPr/>
        <a:lstStyle/>
        <a:p>
          <a:pPr algn="just"/>
          <a:r>
            <a:rPr lang="en-US">
              <a:latin typeface="#9Slide05 Lobster" panose="02000506000000020003" pitchFamily="2" charset="0"/>
            </a:rPr>
            <a:t>3. Nhà nước đế chế La Mã cổ đại</a:t>
          </a:r>
        </a:p>
      </dgm:t>
    </dgm:pt>
    <dgm:pt modelId="{11F003CB-53CE-4D53-A1E0-C5766B6331A3}" type="parTrans" cxnId="{64B2D128-3F2D-4243-8E96-D62B5A06FC2E}">
      <dgm:prSet/>
      <dgm:spPr/>
      <dgm:t>
        <a:bodyPr/>
        <a:lstStyle/>
        <a:p>
          <a:endParaRPr lang="en-US"/>
        </a:p>
      </dgm:t>
    </dgm:pt>
    <dgm:pt modelId="{5B8AD74C-B0E2-4D51-8B26-708D033E68AF}" type="sibTrans" cxnId="{64B2D128-3F2D-4243-8E96-D62B5A06FC2E}">
      <dgm:prSet/>
      <dgm:spPr/>
      <dgm:t>
        <a:bodyPr/>
        <a:lstStyle/>
        <a:p>
          <a:endParaRPr lang="en-US"/>
        </a:p>
      </dgm:t>
    </dgm:pt>
    <dgm:pt modelId="{BC5B2FA2-386A-4BCB-8D70-D05C554AAE7A}">
      <dgm:prSet/>
      <dgm:spPr/>
      <dgm:t>
        <a:bodyPr/>
        <a:lstStyle/>
        <a:p>
          <a:pPr algn="just"/>
          <a:r>
            <a:rPr lang="en-US">
              <a:latin typeface="#9Slide05 Lobster" panose="02000506000000020003" pitchFamily="2" charset="0"/>
            </a:rPr>
            <a:t>4. Một số thành tựu văn hóa tiêu biểu của Hy Lạp, La Mã</a:t>
          </a:r>
        </a:p>
      </dgm:t>
    </dgm:pt>
    <dgm:pt modelId="{A5881709-8B8F-4712-804C-BCF7CDB933C5}" type="parTrans" cxnId="{EC657256-BB72-4905-8BA3-72B0467DC780}">
      <dgm:prSet/>
      <dgm:spPr/>
      <dgm:t>
        <a:bodyPr/>
        <a:lstStyle/>
        <a:p>
          <a:endParaRPr lang="en-US"/>
        </a:p>
      </dgm:t>
    </dgm:pt>
    <dgm:pt modelId="{44B37AC1-F807-43C1-9054-366003FF6658}" type="sibTrans" cxnId="{EC657256-BB72-4905-8BA3-72B0467DC780}">
      <dgm:prSet/>
      <dgm:spPr/>
      <dgm:t>
        <a:bodyPr/>
        <a:lstStyle/>
        <a:p>
          <a:endParaRPr lang="en-US"/>
        </a:p>
      </dgm:t>
    </dgm:pt>
    <dgm:pt modelId="{E8D97E98-C30C-4F75-BE05-3D8D2DBD55E5}" type="pres">
      <dgm:prSet presAssocID="{6DF590F1-B3DA-4BF0-8554-0E1F79B9AAA8}" presName="linear" presStyleCnt="0">
        <dgm:presLayoutVars>
          <dgm:animLvl val="lvl"/>
          <dgm:resizeHandles val="exact"/>
        </dgm:presLayoutVars>
      </dgm:prSet>
      <dgm:spPr/>
      <dgm:t>
        <a:bodyPr/>
        <a:lstStyle/>
        <a:p>
          <a:endParaRPr lang="en-US"/>
        </a:p>
      </dgm:t>
    </dgm:pt>
    <dgm:pt modelId="{0E918A72-750C-4FBB-938C-631CA4C650E0}" type="pres">
      <dgm:prSet presAssocID="{D8D33C85-E27F-478E-BB43-8B4FB12F0781}" presName="parentText" presStyleLbl="node1" presStyleIdx="0" presStyleCnt="4">
        <dgm:presLayoutVars>
          <dgm:chMax val="0"/>
          <dgm:bulletEnabled val="1"/>
        </dgm:presLayoutVars>
      </dgm:prSet>
      <dgm:spPr/>
      <dgm:t>
        <a:bodyPr/>
        <a:lstStyle/>
        <a:p>
          <a:endParaRPr lang="en-US"/>
        </a:p>
      </dgm:t>
    </dgm:pt>
    <dgm:pt modelId="{9161B0BE-2941-4C73-96B8-6DE8504157AE}" type="pres">
      <dgm:prSet presAssocID="{187B3AFD-141E-4DB1-B620-7DA277DC9378}" presName="spacer" presStyleCnt="0"/>
      <dgm:spPr/>
    </dgm:pt>
    <dgm:pt modelId="{04C4172A-4854-49C9-B941-F591526C2E9E}" type="pres">
      <dgm:prSet presAssocID="{672C51D4-3218-4951-A5B7-0BA247F57D26}" presName="parentText" presStyleLbl="node1" presStyleIdx="1" presStyleCnt="4">
        <dgm:presLayoutVars>
          <dgm:chMax val="0"/>
          <dgm:bulletEnabled val="1"/>
        </dgm:presLayoutVars>
      </dgm:prSet>
      <dgm:spPr/>
      <dgm:t>
        <a:bodyPr/>
        <a:lstStyle/>
        <a:p>
          <a:endParaRPr lang="en-US"/>
        </a:p>
      </dgm:t>
    </dgm:pt>
    <dgm:pt modelId="{12256799-1D52-413D-A45E-2F53258A80B4}" type="pres">
      <dgm:prSet presAssocID="{AF852AB3-B667-4D07-A341-FD47358C24E0}" presName="spacer" presStyleCnt="0"/>
      <dgm:spPr/>
    </dgm:pt>
    <dgm:pt modelId="{C88C0874-5D1C-49AE-B754-CA1777C66F52}" type="pres">
      <dgm:prSet presAssocID="{79655B17-6E70-4DAC-AD64-9C958A3E5EF1}" presName="parentText" presStyleLbl="node1" presStyleIdx="2" presStyleCnt="4">
        <dgm:presLayoutVars>
          <dgm:chMax val="0"/>
          <dgm:bulletEnabled val="1"/>
        </dgm:presLayoutVars>
      </dgm:prSet>
      <dgm:spPr/>
      <dgm:t>
        <a:bodyPr/>
        <a:lstStyle/>
        <a:p>
          <a:endParaRPr lang="en-US"/>
        </a:p>
      </dgm:t>
    </dgm:pt>
    <dgm:pt modelId="{D7BD4318-9A4C-49DD-B618-DCC482C5BBFA}" type="pres">
      <dgm:prSet presAssocID="{5B8AD74C-B0E2-4D51-8B26-708D033E68AF}" presName="spacer" presStyleCnt="0"/>
      <dgm:spPr/>
    </dgm:pt>
    <dgm:pt modelId="{5C754425-E01C-4EA1-8492-269950BD3069}" type="pres">
      <dgm:prSet presAssocID="{BC5B2FA2-386A-4BCB-8D70-D05C554AAE7A}" presName="parentText" presStyleLbl="node1" presStyleIdx="3" presStyleCnt="4">
        <dgm:presLayoutVars>
          <dgm:chMax val="0"/>
          <dgm:bulletEnabled val="1"/>
        </dgm:presLayoutVars>
      </dgm:prSet>
      <dgm:spPr/>
      <dgm:t>
        <a:bodyPr/>
        <a:lstStyle/>
        <a:p>
          <a:endParaRPr lang="en-US"/>
        </a:p>
      </dgm:t>
    </dgm:pt>
  </dgm:ptLst>
  <dgm:cxnLst>
    <dgm:cxn modelId="{91A493B0-2C95-4E7F-8AA4-C454C8A2FF8F}" srcId="{6DF590F1-B3DA-4BF0-8554-0E1F79B9AAA8}" destId="{D8D33C85-E27F-478E-BB43-8B4FB12F0781}" srcOrd="0" destOrd="0" parTransId="{3B023EF2-2D78-4103-8866-ED02BBFC9D16}" sibTransId="{187B3AFD-141E-4DB1-B620-7DA277DC9378}"/>
    <dgm:cxn modelId="{EC657256-BB72-4905-8BA3-72B0467DC780}" srcId="{6DF590F1-B3DA-4BF0-8554-0E1F79B9AAA8}" destId="{BC5B2FA2-386A-4BCB-8D70-D05C554AAE7A}" srcOrd="3" destOrd="0" parTransId="{A5881709-8B8F-4712-804C-BCF7CDB933C5}" sibTransId="{44B37AC1-F807-43C1-9054-366003FF6658}"/>
    <dgm:cxn modelId="{8D800209-7005-4B4E-AB8B-9647F3F658CD}" type="presOf" srcId="{D8D33C85-E27F-478E-BB43-8B4FB12F0781}" destId="{0E918A72-750C-4FBB-938C-631CA4C650E0}" srcOrd="0" destOrd="0" presId="urn:microsoft.com/office/officeart/2005/8/layout/vList2"/>
    <dgm:cxn modelId="{55D5828D-97A8-4660-AAB1-6FEF0A928DF0}" type="presOf" srcId="{6DF590F1-B3DA-4BF0-8554-0E1F79B9AAA8}" destId="{E8D97E98-C30C-4F75-BE05-3D8D2DBD55E5}" srcOrd="0" destOrd="0" presId="urn:microsoft.com/office/officeart/2005/8/layout/vList2"/>
    <dgm:cxn modelId="{FF45F942-1539-405D-9A61-79E104AAEF42}" srcId="{6DF590F1-B3DA-4BF0-8554-0E1F79B9AAA8}" destId="{672C51D4-3218-4951-A5B7-0BA247F57D26}" srcOrd="1" destOrd="0" parTransId="{A6F347B2-ED94-4332-9CDC-C822C2DBAE75}" sibTransId="{AF852AB3-B667-4D07-A341-FD47358C24E0}"/>
    <dgm:cxn modelId="{A2E4C871-7DE3-4283-BB60-0A3A11364419}" type="presOf" srcId="{79655B17-6E70-4DAC-AD64-9C958A3E5EF1}" destId="{C88C0874-5D1C-49AE-B754-CA1777C66F52}" srcOrd="0" destOrd="0" presId="urn:microsoft.com/office/officeart/2005/8/layout/vList2"/>
    <dgm:cxn modelId="{AE8F783E-7889-4DEF-8FBA-7915690BCA0D}" type="presOf" srcId="{672C51D4-3218-4951-A5B7-0BA247F57D26}" destId="{04C4172A-4854-49C9-B941-F591526C2E9E}" srcOrd="0" destOrd="0" presId="urn:microsoft.com/office/officeart/2005/8/layout/vList2"/>
    <dgm:cxn modelId="{64B2D128-3F2D-4243-8E96-D62B5A06FC2E}" srcId="{6DF590F1-B3DA-4BF0-8554-0E1F79B9AAA8}" destId="{79655B17-6E70-4DAC-AD64-9C958A3E5EF1}" srcOrd="2" destOrd="0" parTransId="{11F003CB-53CE-4D53-A1E0-C5766B6331A3}" sibTransId="{5B8AD74C-B0E2-4D51-8B26-708D033E68AF}"/>
    <dgm:cxn modelId="{AA94AD53-4134-443B-A7C2-F235B9EACE2E}" type="presOf" srcId="{BC5B2FA2-386A-4BCB-8D70-D05C554AAE7A}" destId="{5C754425-E01C-4EA1-8492-269950BD3069}" srcOrd="0" destOrd="0" presId="urn:microsoft.com/office/officeart/2005/8/layout/vList2"/>
    <dgm:cxn modelId="{B49BFC49-7AE9-4998-80CE-F2FCA51AF9A3}" type="presParOf" srcId="{E8D97E98-C30C-4F75-BE05-3D8D2DBD55E5}" destId="{0E918A72-750C-4FBB-938C-631CA4C650E0}" srcOrd="0" destOrd="0" presId="urn:microsoft.com/office/officeart/2005/8/layout/vList2"/>
    <dgm:cxn modelId="{338CDE61-5120-4464-ACD0-06F1C70334F2}" type="presParOf" srcId="{E8D97E98-C30C-4F75-BE05-3D8D2DBD55E5}" destId="{9161B0BE-2941-4C73-96B8-6DE8504157AE}" srcOrd="1" destOrd="0" presId="urn:microsoft.com/office/officeart/2005/8/layout/vList2"/>
    <dgm:cxn modelId="{A581C1A3-D183-4983-B8D3-8521AEF6DB0C}" type="presParOf" srcId="{E8D97E98-C30C-4F75-BE05-3D8D2DBD55E5}" destId="{04C4172A-4854-49C9-B941-F591526C2E9E}" srcOrd="2" destOrd="0" presId="urn:microsoft.com/office/officeart/2005/8/layout/vList2"/>
    <dgm:cxn modelId="{667A7EBF-14C5-445E-9B1D-C62291B4003E}" type="presParOf" srcId="{E8D97E98-C30C-4F75-BE05-3D8D2DBD55E5}" destId="{12256799-1D52-413D-A45E-2F53258A80B4}" srcOrd="3" destOrd="0" presId="urn:microsoft.com/office/officeart/2005/8/layout/vList2"/>
    <dgm:cxn modelId="{B796EACC-15F9-47FB-B82F-B659E8C0F0EA}" type="presParOf" srcId="{E8D97E98-C30C-4F75-BE05-3D8D2DBD55E5}" destId="{C88C0874-5D1C-49AE-B754-CA1777C66F52}" srcOrd="4" destOrd="0" presId="urn:microsoft.com/office/officeart/2005/8/layout/vList2"/>
    <dgm:cxn modelId="{F3C8AA16-F216-4EED-8359-95C82BB977F3}" type="presParOf" srcId="{E8D97E98-C30C-4F75-BE05-3D8D2DBD55E5}" destId="{D7BD4318-9A4C-49DD-B618-DCC482C5BBFA}" srcOrd="5" destOrd="0" presId="urn:microsoft.com/office/officeart/2005/8/layout/vList2"/>
    <dgm:cxn modelId="{AB801A1F-DED5-48CF-B63E-41AB2F0B886B}" type="presParOf" srcId="{E8D97E98-C30C-4F75-BE05-3D8D2DBD55E5}" destId="{5C754425-E01C-4EA1-8492-269950BD30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EEAE0-EE82-40C7-A9FB-B3C2253B808F}" type="doc">
      <dgm:prSet loTypeId="urn:microsoft.com/office/officeart/2005/8/layout/orgChart1" loCatId="hierarchy" qsTypeId="urn:microsoft.com/office/officeart/2005/8/quickstyle/3d3" qsCatId="3D" csTypeId="urn:microsoft.com/office/officeart/2005/8/colors/colorful5" csCatId="colorful" phldr="1"/>
      <dgm:spPr/>
      <dgm:t>
        <a:bodyPr/>
        <a:lstStyle/>
        <a:p>
          <a:endParaRPr lang="en-US"/>
        </a:p>
      </dgm:t>
    </dgm:pt>
    <dgm:pt modelId="{953BECE1-BB0E-47BD-BCB4-163EFA1D24EF}">
      <dgm:prSet phldrT="[Text]" custT="1"/>
      <dgm:spPr/>
      <dgm:t>
        <a:bodyPr/>
        <a:lstStyle/>
        <a:p>
          <a:r>
            <a:rPr lang="en-US" sz="2400" b="1" dirty="0" err="1">
              <a:solidFill>
                <a:srgbClr val="002060"/>
              </a:solidFill>
              <a:latin typeface="#9Slide03 Arima Madurai Black" panose="00000A00000000000000" pitchFamily="2" charset="0"/>
              <a:cs typeface="#9Slide03 Arima Madurai Black" panose="00000A00000000000000" pitchFamily="2" charset="0"/>
            </a:rPr>
            <a:t>Đại</a:t>
          </a:r>
          <a:r>
            <a:rPr lang="en-US" sz="2400" b="1" dirty="0">
              <a:solidFill>
                <a:srgbClr val="002060"/>
              </a:solidFill>
              <a:latin typeface="#9Slide03 Arima Madurai Black" panose="00000A00000000000000" pitchFamily="2" charset="0"/>
              <a:cs typeface="#9Slide03 Arima Madurai Black" panose="00000A00000000000000" pitchFamily="2" charset="0"/>
            </a:rPr>
            <a:t> </a:t>
          </a:r>
          <a:r>
            <a:rPr lang="en-US" sz="2400" b="1" dirty="0" err="1">
              <a:solidFill>
                <a:srgbClr val="002060"/>
              </a:solidFill>
              <a:latin typeface="#9Slide03 Arima Madurai Black" panose="00000A00000000000000" pitchFamily="2" charset="0"/>
              <a:cs typeface="#9Slide03 Arima Madurai Black" panose="00000A00000000000000" pitchFamily="2" charset="0"/>
            </a:rPr>
            <a:t>hội</a:t>
          </a:r>
          <a:r>
            <a:rPr lang="en-US" sz="2400" b="1" dirty="0">
              <a:solidFill>
                <a:srgbClr val="002060"/>
              </a:solidFill>
              <a:latin typeface="#9Slide03 Arima Madurai Black" panose="00000A00000000000000" pitchFamily="2" charset="0"/>
              <a:cs typeface="#9Slide03 Arima Madurai Black" panose="00000A00000000000000" pitchFamily="2" charset="0"/>
            </a:rPr>
            <a:t> </a:t>
          </a:r>
          <a:r>
            <a:rPr lang="en-US" sz="2400" b="1" dirty="0" err="1">
              <a:solidFill>
                <a:srgbClr val="002060"/>
              </a:solidFill>
              <a:latin typeface="#9Slide03 Arima Madurai Black" panose="00000A00000000000000" pitchFamily="2" charset="0"/>
              <a:cs typeface="#9Slide03 Arima Madurai Black" panose="00000A00000000000000" pitchFamily="2" charset="0"/>
            </a:rPr>
            <a:t>nhân</a:t>
          </a:r>
          <a:r>
            <a:rPr lang="en-US" sz="2400" b="1" dirty="0">
              <a:solidFill>
                <a:srgbClr val="002060"/>
              </a:solidFill>
              <a:latin typeface="#9Slide03 Arima Madurai Black" panose="00000A00000000000000" pitchFamily="2" charset="0"/>
              <a:cs typeface="#9Slide03 Arima Madurai Black" panose="00000A00000000000000" pitchFamily="2" charset="0"/>
            </a:rPr>
            <a:t> </a:t>
          </a:r>
          <a:r>
            <a:rPr lang="en-US" sz="2400" b="1" dirty="0" err="1">
              <a:solidFill>
                <a:srgbClr val="002060"/>
              </a:solidFill>
              <a:latin typeface="#9Slide03 Arima Madurai Black" panose="00000A00000000000000" pitchFamily="2" charset="0"/>
              <a:cs typeface="#9Slide03 Arima Madurai Black" panose="00000A00000000000000" pitchFamily="2" charset="0"/>
            </a:rPr>
            <a:t>dân</a:t>
          </a:r>
          <a:endParaRPr lang="en-US" sz="2400" b="1" dirty="0">
            <a:solidFill>
              <a:srgbClr val="002060"/>
            </a:solidFill>
            <a:latin typeface="#9Slide03 Arima Madurai Black" panose="00000A00000000000000" pitchFamily="2" charset="0"/>
            <a:cs typeface="#9Slide03 Arima Madurai Black" panose="00000A00000000000000" pitchFamily="2" charset="0"/>
          </a:endParaRPr>
        </a:p>
      </dgm:t>
    </dgm:pt>
    <dgm:pt modelId="{D968DEF2-599F-4D9D-95F0-70DE388251FE}" type="par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27CF30-EF33-4BA1-8CFB-E799ECC09919}" type="sib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D4F42108-2F6B-4A64-955D-31AF7F3AF5DB}">
      <dgm:prSet phldrT="[Text]"/>
      <dgm:spPr/>
      <dgm:t>
        <a:bodyPr/>
        <a:lstStyle/>
        <a:p>
          <a:r>
            <a:rPr lang="en-US" b="1" dirty="0" err="1">
              <a:solidFill>
                <a:srgbClr val="002060"/>
              </a:solidFill>
              <a:latin typeface="#9Slide03 Arima Madurai Black" panose="00000A00000000000000" pitchFamily="2" charset="0"/>
              <a:cs typeface="#9Slide03 Arima Madurai Black" panose="00000A00000000000000" pitchFamily="2" charset="0"/>
            </a:rPr>
            <a:t>Hội</a:t>
          </a:r>
          <a:r>
            <a:rPr lang="en-US" b="1" dirty="0">
              <a:solidFill>
                <a:srgbClr val="002060"/>
              </a:solidFill>
              <a:latin typeface="#9Slide03 Arima Madurai Black" panose="00000A00000000000000" pitchFamily="2" charset="0"/>
              <a:cs typeface="#9Slide03 Arima Madurai Black" panose="00000A00000000000000" pitchFamily="2" charset="0"/>
            </a:rPr>
            <a:t> </a:t>
          </a:r>
          <a:r>
            <a:rPr lang="en-US" b="1" dirty="0" err="1">
              <a:solidFill>
                <a:srgbClr val="002060"/>
              </a:solidFill>
              <a:latin typeface="#9Slide03 Arima Madurai Black" panose="00000A00000000000000" pitchFamily="2" charset="0"/>
              <a:cs typeface="#9Slide03 Arima Madurai Black" panose="00000A00000000000000" pitchFamily="2" charset="0"/>
            </a:rPr>
            <a:t>đồng</a:t>
          </a:r>
          <a:r>
            <a:rPr lang="en-US" b="1" dirty="0">
              <a:solidFill>
                <a:srgbClr val="002060"/>
              </a:solidFill>
              <a:latin typeface="#9Slide03 Arima Madurai Black" panose="00000A00000000000000" pitchFamily="2" charset="0"/>
              <a:cs typeface="#9Slide03 Arima Madurai Black" panose="00000A00000000000000" pitchFamily="2" charset="0"/>
            </a:rPr>
            <a:t> 500 </a:t>
          </a:r>
          <a:r>
            <a:rPr lang="en-US" b="1" dirty="0" err="1">
              <a:solidFill>
                <a:srgbClr val="002060"/>
              </a:solidFill>
              <a:latin typeface="#9Slide03 Arima Madurai Black" panose="00000A00000000000000" pitchFamily="2" charset="0"/>
              <a:cs typeface="#9Slide03 Arima Madurai Black" panose="00000A00000000000000" pitchFamily="2" charset="0"/>
            </a:rPr>
            <a:t>người</a:t>
          </a:r>
          <a:r>
            <a:rPr lang="en-US" b="1" dirty="0">
              <a:solidFill>
                <a:srgbClr val="002060"/>
              </a:solidFill>
              <a:latin typeface="#9Slide03 Arima Madurai Black" panose="00000A00000000000000" pitchFamily="2" charset="0"/>
              <a:cs typeface="#9Slide03 Arima Madurai Black" panose="00000A00000000000000" pitchFamily="2" charset="0"/>
            </a:rPr>
            <a:t> </a:t>
          </a:r>
        </a:p>
      </dgm:t>
    </dgm:pt>
    <dgm:pt modelId="{0EA1D5C9-FD3E-4BBE-9295-0F54B7DE95BA}" type="par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F1F33AA6-A03E-40CE-9372-4A41478902AE}" type="sib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CC44C9C1-21F3-4FDA-8EC1-1E031FB73A0C}">
      <dgm:prSet phldrT="[Text]"/>
      <dgm:spPr/>
      <dgm:t>
        <a:bodyPr/>
        <a:lstStyle/>
        <a:p>
          <a:pPr>
            <a:buClrTx/>
            <a:buSzPts val="3600"/>
            <a:buFont typeface="Arial" panose="020B0604020202020204" pitchFamily="34" charset="0"/>
            <a:buChar char="•"/>
          </a:pPr>
          <a:r>
            <a:rPr lang="en-US" b="1" dirty="0" err="1">
              <a:solidFill>
                <a:srgbClr val="002060"/>
              </a:solidFill>
              <a:latin typeface="#9Slide03 Arima Madurai Black" panose="00000A00000000000000" pitchFamily="2" charset="0"/>
              <a:cs typeface="#9Slide03 Arima Madurai Black" panose="00000A00000000000000" pitchFamily="2" charset="0"/>
            </a:rPr>
            <a:t>Toà</a:t>
          </a:r>
          <a:r>
            <a:rPr lang="en-US" b="1" dirty="0">
              <a:solidFill>
                <a:srgbClr val="002060"/>
              </a:solidFill>
              <a:latin typeface="#9Slide03 Arima Madurai Black" panose="00000A00000000000000" pitchFamily="2" charset="0"/>
              <a:cs typeface="#9Slide03 Arima Madurai Black" panose="00000A00000000000000" pitchFamily="2" charset="0"/>
            </a:rPr>
            <a:t> </a:t>
          </a:r>
          <a:r>
            <a:rPr lang="en-US" b="1" dirty="0" err="1">
              <a:solidFill>
                <a:srgbClr val="002060"/>
              </a:solidFill>
              <a:latin typeface="#9Slide03 Arima Madurai Black" panose="00000A00000000000000" pitchFamily="2" charset="0"/>
              <a:cs typeface="#9Slide03 Arima Madurai Black" panose="00000A00000000000000" pitchFamily="2" charset="0"/>
            </a:rPr>
            <a:t>án</a:t>
          </a:r>
          <a:endParaRPr lang="en-US" b="1" dirty="0">
            <a:solidFill>
              <a:srgbClr val="002060"/>
            </a:solidFill>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b="1" dirty="0">
              <a:solidFill>
                <a:srgbClr val="002060"/>
              </a:solidFill>
              <a:latin typeface="#9Slide03 Arima Madurai Black" panose="00000A00000000000000" pitchFamily="2" charset="0"/>
              <a:cs typeface="#9Slide03 Arima Madurai Black" panose="00000A00000000000000" pitchFamily="2" charset="0"/>
            </a:rPr>
            <a:t>6000 </a:t>
          </a:r>
          <a:r>
            <a:rPr lang="en-US" b="1" dirty="0" err="1">
              <a:solidFill>
                <a:srgbClr val="002060"/>
              </a:solidFill>
              <a:latin typeface="#9Slide03 Arima Madurai Black" panose="00000A00000000000000" pitchFamily="2" charset="0"/>
              <a:cs typeface="#9Slide03 Arima Madurai Black" panose="00000A00000000000000" pitchFamily="2" charset="0"/>
            </a:rPr>
            <a:t>thẩm</a:t>
          </a:r>
          <a:r>
            <a:rPr lang="en-US" b="1" dirty="0">
              <a:solidFill>
                <a:srgbClr val="002060"/>
              </a:solidFill>
              <a:latin typeface="#9Slide03 Arima Madurai Black" panose="00000A00000000000000" pitchFamily="2" charset="0"/>
              <a:cs typeface="#9Slide03 Arima Madurai Black" panose="00000A00000000000000" pitchFamily="2" charset="0"/>
            </a:rPr>
            <a:t> </a:t>
          </a:r>
          <a:r>
            <a:rPr lang="en-US" b="1" dirty="0" err="1">
              <a:solidFill>
                <a:srgbClr val="002060"/>
              </a:solidFill>
              <a:latin typeface="#9Slide03 Arima Madurai Black" panose="00000A00000000000000" pitchFamily="2" charset="0"/>
              <a:cs typeface="#9Slide03 Arima Madurai Black" panose="00000A00000000000000" pitchFamily="2" charset="0"/>
            </a:rPr>
            <a:t>phán</a:t>
          </a:r>
          <a:endParaRPr lang="en-US" b="1" dirty="0">
            <a:solidFill>
              <a:srgbClr val="002060"/>
            </a:solidFill>
            <a:latin typeface="#9Slide03 Arima Madurai Black" panose="00000A00000000000000" pitchFamily="2" charset="0"/>
            <a:cs typeface="#9Slide03 Arima Madurai Black" panose="00000A00000000000000" pitchFamily="2" charset="0"/>
          </a:endParaRPr>
        </a:p>
      </dgm:t>
    </dgm:pt>
    <dgm:pt modelId="{BB100CC4-7D87-4741-9DC5-2A017B652DB8}" type="par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A78AA94B-3808-4BE5-A68A-16E6D229587D}" type="sib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1EA4FE91-973D-4876-9408-4C6236832FF2}">
      <dgm:prSet phldrT="[Text]"/>
      <dgm:spPr/>
      <dgm:t>
        <a:bodyPr/>
        <a:lstStyle/>
        <a:p>
          <a:pPr>
            <a:buClrTx/>
            <a:buSzPts val="3600"/>
            <a:buFont typeface="Arial" panose="020B0604020202020204" pitchFamily="34" charset="0"/>
            <a:buChar char="•"/>
          </a:pPr>
          <a:r>
            <a:rPr lang="en-US" b="1" dirty="0" err="1">
              <a:solidFill>
                <a:srgbClr val="002060"/>
              </a:solidFill>
              <a:latin typeface="#9Slide03 Arima Madurai Black" panose="00000A00000000000000" pitchFamily="2" charset="0"/>
              <a:cs typeface="#9Slide03 Arima Madurai Black" panose="00000A00000000000000" pitchFamily="2" charset="0"/>
            </a:rPr>
            <a:t>Hội</a:t>
          </a:r>
          <a:r>
            <a:rPr lang="en-US" b="1" dirty="0">
              <a:solidFill>
                <a:srgbClr val="002060"/>
              </a:solidFill>
              <a:latin typeface="#9Slide03 Arima Madurai Black" panose="00000A00000000000000" pitchFamily="2" charset="0"/>
              <a:cs typeface="#9Slide03 Arima Madurai Black" panose="00000A00000000000000" pitchFamily="2" charset="0"/>
            </a:rPr>
            <a:t> </a:t>
          </a:r>
          <a:r>
            <a:rPr lang="en-US" b="1" dirty="0" err="1">
              <a:solidFill>
                <a:srgbClr val="002060"/>
              </a:solidFill>
              <a:latin typeface="#9Slide03 Arima Madurai Black" panose="00000A00000000000000" pitchFamily="2" charset="0"/>
              <a:cs typeface="#9Slide03 Arima Madurai Black" panose="00000A00000000000000" pitchFamily="2" charset="0"/>
            </a:rPr>
            <a:t>đồng</a:t>
          </a:r>
          <a:endParaRPr lang="en-US" b="1" dirty="0">
            <a:solidFill>
              <a:srgbClr val="002060"/>
            </a:solidFill>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b="1" dirty="0">
              <a:solidFill>
                <a:srgbClr val="002060"/>
              </a:solidFill>
              <a:latin typeface="#9Slide03 Arima Madurai Black" panose="00000A00000000000000" pitchFamily="2" charset="0"/>
              <a:cs typeface="#9Slide03 Arima Madurai Black" panose="00000A00000000000000" pitchFamily="2" charset="0"/>
            </a:rPr>
            <a:t>10 </a:t>
          </a:r>
          <a:r>
            <a:rPr lang="en-US" b="1" dirty="0" err="1">
              <a:solidFill>
                <a:srgbClr val="002060"/>
              </a:solidFill>
              <a:latin typeface="#9Slide03 Arima Madurai Black" panose="00000A00000000000000" pitchFamily="2" charset="0"/>
              <a:cs typeface="#9Slide03 Arima Madurai Black" panose="00000A00000000000000" pitchFamily="2" charset="0"/>
            </a:rPr>
            <a:t>tư</a:t>
          </a:r>
          <a:r>
            <a:rPr lang="en-US" b="1" dirty="0">
              <a:solidFill>
                <a:srgbClr val="002060"/>
              </a:solidFill>
              <a:latin typeface="#9Slide03 Arima Madurai Black" panose="00000A00000000000000" pitchFamily="2" charset="0"/>
              <a:cs typeface="#9Slide03 Arima Madurai Black" panose="00000A00000000000000" pitchFamily="2" charset="0"/>
            </a:rPr>
            <a:t> </a:t>
          </a:r>
          <a:r>
            <a:rPr lang="en-US" b="1" dirty="0" err="1">
              <a:solidFill>
                <a:srgbClr val="002060"/>
              </a:solidFill>
              <a:latin typeface="#9Slide03 Arima Madurai Black" panose="00000A00000000000000" pitchFamily="2" charset="0"/>
              <a:cs typeface="#9Slide03 Arima Madurai Black" panose="00000A00000000000000" pitchFamily="2" charset="0"/>
            </a:rPr>
            <a:t>lệnh</a:t>
          </a:r>
          <a:endParaRPr lang="en-US" b="1" dirty="0">
            <a:solidFill>
              <a:srgbClr val="002060"/>
            </a:solidFill>
            <a:latin typeface="#9Slide03 Arima Madurai Black" panose="00000A00000000000000" pitchFamily="2" charset="0"/>
            <a:cs typeface="#9Slide03 Arima Madurai Black" panose="00000A00000000000000" pitchFamily="2" charset="0"/>
          </a:endParaRPr>
        </a:p>
      </dgm:t>
    </dgm:pt>
    <dgm:pt modelId="{85DF6C69-F83E-4F2B-958C-1DF966425069}" type="par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324BC7-D503-4DA0-937F-23D193772036}" type="sib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9E1A9DCC-BBE0-401F-9577-3D575FCF19A4}" type="pres">
      <dgm:prSet presAssocID="{7DBEEAE0-EE82-40C7-A9FB-B3C2253B808F}" presName="hierChild1" presStyleCnt="0">
        <dgm:presLayoutVars>
          <dgm:orgChart val="1"/>
          <dgm:chPref val="1"/>
          <dgm:dir/>
          <dgm:animOne val="branch"/>
          <dgm:animLvl val="lvl"/>
          <dgm:resizeHandles/>
        </dgm:presLayoutVars>
      </dgm:prSet>
      <dgm:spPr/>
      <dgm:t>
        <a:bodyPr/>
        <a:lstStyle/>
        <a:p>
          <a:endParaRPr lang="en-US"/>
        </a:p>
      </dgm:t>
    </dgm:pt>
    <dgm:pt modelId="{75578766-68A4-4D0D-ABFA-4690770220EC}" type="pres">
      <dgm:prSet presAssocID="{953BECE1-BB0E-47BD-BCB4-163EFA1D24EF}" presName="hierRoot1" presStyleCnt="0">
        <dgm:presLayoutVars>
          <dgm:hierBranch val="init"/>
        </dgm:presLayoutVars>
      </dgm:prSet>
      <dgm:spPr/>
    </dgm:pt>
    <dgm:pt modelId="{94020724-4BEF-4B74-B9A1-50B14649D6DF}" type="pres">
      <dgm:prSet presAssocID="{953BECE1-BB0E-47BD-BCB4-163EFA1D24EF}" presName="rootComposite1" presStyleCnt="0"/>
      <dgm:spPr/>
    </dgm:pt>
    <dgm:pt modelId="{C130164F-A3F8-4C61-9518-04ADB22D87C3}" type="pres">
      <dgm:prSet presAssocID="{953BECE1-BB0E-47BD-BCB4-163EFA1D24EF}" presName="rootText1" presStyleLbl="node0" presStyleIdx="0" presStyleCnt="1" custScaleX="120069" custLinFactNeighborX="316" custLinFactNeighborY="-18077">
        <dgm:presLayoutVars>
          <dgm:chPref val="3"/>
        </dgm:presLayoutVars>
      </dgm:prSet>
      <dgm:spPr/>
      <dgm:t>
        <a:bodyPr/>
        <a:lstStyle/>
        <a:p>
          <a:endParaRPr lang="en-US"/>
        </a:p>
      </dgm:t>
    </dgm:pt>
    <dgm:pt modelId="{421D2B95-4925-46DD-BD69-9836C881E5AE}" type="pres">
      <dgm:prSet presAssocID="{953BECE1-BB0E-47BD-BCB4-163EFA1D24EF}" presName="rootConnector1" presStyleLbl="node1" presStyleIdx="0" presStyleCnt="0"/>
      <dgm:spPr/>
      <dgm:t>
        <a:bodyPr/>
        <a:lstStyle/>
        <a:p>
          <a:endParaRPr lang="en-US"/>
        </a:p>
      </dgm:t>
    </dgm:pt>
    <dgm:pt modelId="{41F30B43-7B68-4DB1-9A47-4895A172A818}" type="pres">
      <dgm:prSet presAssocID="{953BECE1-BB0E-47BD-BCB4-163EFA1D24EF}" presName="hierChild2" presStyleCnt="0"/>
      <dgm:spPr/>
    </dgm:pt>
    <dgm:pt modelId="{2B477DFB-6206-4D8B-9A19-52D3429D6A25}" type="pres">
      <dgm:prSet presAssocID="{0EA1D5C9-FD3E-4BBE-9295-0F54B7DE95BA}" presName="Name37" presStyleLbl="parChTrans1D2" presStyleIdx="0" presStyleCnt="3"/>
      <dgm:spPr/>
      <dgm:t>
        <a:bodyPr/>
        <a:lstStyle/>
        <a:p>
          <a:endParaRPr lang="en-US"/>
        </a:p>
      </dgm:t>
    </dgm:pt>
    <dgm:pt modelId="{74829E34-4969-49B7-920C-108490531FD0}" type="pres">
      <dgm:prSet presAssocID="{D4F42108-2F6B-4A64-955D-31AF7F3AF5DB}" presName="hierRoot2" presStyleCnt="0">
        <dgm:presLayoutVars>
          <dgm:hierBranch val="init"/>
        </dgm:presLayoutVars>
      </dgm:prSet>
      <dgm:spPr/>
    </dgm:pt>
    <dgm:pt modelId="{0B7A1161-F48F-4E48-AF55-535D05BFA9ED}" type="pres">
      <dgm:prSet presAssocID="{D4F42108-2F6B-4A64-955D-31AF7F3AF5DB}" presName="rootComposite" presStyleCnt="0"/>
      <dgm:spPr/>
    </dgm:pt>
    <dgm:pt modelId="{12D8E0D7-8910-4D43-973D-1BF03EE74536}" type="pres">
      <dgm:prSet presAssocID="{D4F42108-2F6B-4A64-955D-31AF7F3AF5DB}" presName="rootText" presStyleLbl="node2" presStyleIdx="0" presStyleCnt="3" custLinFactNeighborY="17449">
        <dgm:presLayoutVars>
          <dgm:chPref val="3"/>
        </dgm:presLayoutVars>
      </dgm:prSet>
      <dgm:spPr/>
      <dgm:t>
        <a:bodyPr/>
        <a:lstStyle/>
        <a:p>
          <a:endParaRPr lang="en-US"/>
        </a:p>
      </dgm:t>
    </dgm:pt>
    <dgm:pt modelId="{557B96F8-EED9-4B91-BAA0-0F0DFA299517}" type="pres">
      <dgm:prSet presAssocID="{D4F42108-2F6B-4A64-955D-31AF7F3AF5DB}" presName="rootConnector" presStyleLbl="node2" presStyleIdx="0" presStyleCnt="3"/>
      <dgm:spPr/>
      <dgm:t>
        <a:bodyPr/>
        <a:lstStyle/>
        <a:p>
          <a:endParaRPr lang="en-US"/>
        </a:p>
      </dgm:t>
    </dgm:pt>
    <dgm:pt modelId="{37D76FB1-FB32-4A59-8A9E-A5E52F08EA0C}" type="pres">
      <dgm:prSet presAssocID="{D4F42108-2F6B-4A64-955D-31AF7F3AF5DB}" presName="hierChild4" presStyleCnt="0"/>
      <dgm:spPr/>
    </dgm:pt>
    <dgm:pt modelId="{259126B9-BF4E-4FE5-A7DD-C7F1CD1C42EB}" type="pres">
      <dgm:prSet presAssocID="{D4F42108-2F6B-4A64-955D-31AF7F3AF5DB}" presName="hierChild5" presStyleCnt="0"/>
      <dgm:spPr/>
    </dgm:pt>
    <dgm:pt modelId="{A77817D1-E5A6-4758-A79F-81C240D74A25}" type="pres">
      <dgm:prSet presAssocID="{BB100CC4-7D87-4741-9DC5-2A017B652DB8}" presName="Name37" presStyleLbl="parChTrans1D2" presStyleIdx="1" presStyleCnt="3"/>
      <dgm:spPr/>
      <dgm:t>
        <a:bodyPr/>
        <a:lstStyle/>
        <a:p>
          <a:endParaRPr lang="en-US"/>
        </a:p>
      </dgm:t>
    </dgm:pt>
    <dgm:pt modelId="{6E7927E4-7F3D-42E3-8A00-84827B0DEF88}" type="pres">
      <dgm:prSet presAssocID="{CC44C9C1-21F3-4FDA-8EC1-1E031FB73A0C}" presName="hierRoot2" presStyleCnt="0">
        <dgm:presLayoutVars>
          <dgm:hierBranch val="init"/>
        </dgm:presLayoutVars>
      </dgm:prSet>
      <dgm:spPr/>
    </dgm:pt>
    <dgm:pt modelId="{C400FF96-7B95-48F9-B816-7D093F6B5009}" type="pres">
      <dgm:prSet presAssocID="{CC44C9C1-21F3-4FDA-8EC1-1E031FB73A0C}" presName="rootComposite" presStyleCnt="0"/>
      <dgm:spPr/>
    </dgm:pt>
    <dgm:pt modelId="{7D3B7422-A400-4389-80C8-D4E1B0C99BE5}" type="pres">
      <dgm:prSet presAssocID="{CC44C9C1-21F3-4FDA-8EC1-1E031FB73A0C}" presName="rootText" presStyleLbl="node2" presStyleIdx="1" presStyleCnt="3" custLinFactNeighborX="-1" custLinFactNeighborY="20430">
        <dgm:presLayoutVars>
          <dgm:chPref val="3"/>
        </dgm:presLayoutVars>
      </dgm:prSet>
      <dgm:spPr/>
      <dgm:t>
        <a:bodyPr/>
        <a:lstStyle/>
        <a:p>
          <a:endParaRPr lang="en-US"/>
        </a:p>
      </dgm:t>
    </dgm:pt>
    <dgm:pt modelId="{66CC6420-2BCC-4D46-8C1D-EF271F5BC223}" type="pres">
      <dgm:prSet presAssocID="{CC44C9C1-21F3-4FDA-8EC1-1E031FB73A0C}" presName="rootConnector" presStyleLbl="node2" presStyleIdx="1" presStyleCnt="3"/>
      <dgm:spPr/>
      <dgm:t>
        <a:bodyPr/>
        <a:lstStyle/>
        <a:p>
          <a:endParaRPr lang="en-US"/>
        </a:p>
      </dgm:t>
    </dgm:pt>
    <dgm:pt modelId="{2FD551A8-9BC5-4947-B6FF-BFC121C018D6}" type="pres">
      <dgm:prSet presAssocID="{CC44C9C1-21F3-4FDA-8EC1-1E031FB73A0C}" presName="hierChild4" presStyleCnt="0"/>
      <dgm:spPr/>
    </dgm:pt>
    <dgm:pt modelId="{4FAC3E49-961F-47E9-890F-8A641266EBAE}" type="pres">
      <dgm:prSet presAssocID="{CC44C9C1-21F3-4FDA-8EC1-1E031FB73A0C}" presName="hierChild5" presStyleCnt="0"/>
      <dgm:spPr/>
    </dgm:pt>
    <dgm:pt modelId="{8206C025-4041-494D-A46F-173E0FBA11CC}" type="pres">
      <dgm:prSet presAssocID="{85DF6C69-F83E-4F2B-958C-1DF966425069}" presName="Name37" presStyleLbl="parChTrans1D2" presStyleIdx="2" presStyleCnt="3"/>
      <dgm:spPr/>
      <dgm:t>
        <a:bodyPr/>
        <a:lstStyle/>
        <a:p>
          <a:endParaRPr lang="en-US"/>
        </a:p>
      </dgm:t>
    </dgm:pt>
    <dgm:pt modelId="{AF115A52-701A-4085-A848-CB50A2AC7A48}" type="pres">
      <dgm:prSet presAssocID="{1EA4FE91-973D-4876-9408-4C6236832FF2}" presName="hierRoot2" presStyleCnt="0">
        <dgm:presLayoutVars>
          <dgm:hierBranch val="init"/>
        </dgm:presLayoutVars>
      </dgm:prSet>
      <dgm:spPr/>
    </dgm:pt>
    <dgm:pt modelId="{BCC114C3-BB0B-4364-A518-C0E1882D29DC}" type="pres">
      <dgm:prSet presAssocID="{1EA4FE91-973D-4876-9408-4C6236832FF2}" presName="rootComposite" presStyleCnt="0"/>
      <dgm:spPr/>
    </dgm:pt>
    <dgm:pt modelId="{0213F53A-515F-424E-801E-91734C68F55A}" type="pres">
      <dgm:prSet presAssocID="{1EA4FE91-973D-4876-9408-4C6236832FF2}" presName="rootText" presStyleLbl="node2" presStyleIdx="2" presStyleCnt="3" custLinFactNeighborY="17449">
        <dgm:presLayoutVars>
          <dgm:chPref val="3"/>
        </dgm:presLayoutVars>
      </dgm:prSet>
      <dgm:spPr/>
      <dgm:t>
        <a:bodyPr/>
        <a:lstStyle/>
        <a:p>
          <a:endParaRPr lang="en-US"/>
        </a:p>
      </dgm:t>
    </dgm:pt>
    <dgm:pt modelId="{777C0702-288F-4890-9AB1-EC2BBE499026}" type="pres">
      <dgm:prSet presAssocID="{1EA4FE91-973D-4876-9408-4C6236832FF2}" presName="rootConnector" presStyleLbl="node2" presStyleIdx="2" presStyleCnt="3"/>
      <dgm:spPr/>
      <dgm:t>
        <a:bodyPr/>
        <a:lstStyle/>
        <a:p>
          <a:endParaRPr lang="en-US"/>
        </a:p>
      </dgm:t>
    </dgm:pt>
    <dgm:pt modelId="{12219B6D-4413-46C2-BF61-B7842EEAB50F}" type="pres">
      <dgm:prSet presAssocID="{1EA4FE91-973D-4876-9408-4C6236832FF2}" presName="hierChild4" presStyleCnt="0"/>
      <dgm:spPr/>
    </dgm:pt>
    <dgm:pt modelId="{B6638574-76E7-47FC-B490-3684C8C1126C}" type="pres">
      <dgm:prSet presAssocID="{1EA4FE91-973D-4876-9408-4C6236832FF2}" presName="hierChild5" presStyleCnt="0"/>
      <dgm:spPr/>
    </dgm:pt>
    <dgm:pt modelId="{E3C2F620-3812-47EE-AC41-95A081DD996B}" type="pres">
      <dgm:prSet presAssocID="{953BECE1-BB0E-47BD-BCB4-163EFA1D24EF}" presName="hierChild3" presStyleCnt="0"/>
      <dgm:spPr/>
    </dgm:pt>
  </dgm:ptLst>
  <dgm:cxnLst>
    <dgm:cxn modelId="{340DCBAE-3B4D-4E5C-ABD8-786453439411}" srcId="{953BECE1-BB0E-47BD-BCB4-163EFA1D24EF}" destId="{CC44C9C1-21F3-4FDA-8EC1-1E031FB73A0C}" srcOrd="1" destOrd="0" parTransId="{BB100CC4-7D87-4741-9DC5-2A017B652DB8}" sibTransId="{A78AA94B-3808-4BE5-A68A-16E6D229587D}"/>
    <dgm:cxn modelId="{68C97663-0893-4AB6-AA11-B08294B2E826}" type="presOf" srcId="{7DBEEAE0-EE82-40C7-A9FB-B3C2253B808F}" destId="{9E1A9DCC-BBE0-401F-9577-3D575FCF19A4}" srcOrd="0" destOrd="0" presId="urn:microsoft.com/office/officeart/2005/8/layout/orgChart1"/>
    <dgm:cxn modelId="{C864FED3-84C3-4F62-B697-1A5308213D7E}" type="presOf" srcId="{0EA1D5C9-FD3E-4BBE-9295-0F54B7DE95BA}" destId="{2B477DFB-6206-4D8B-9A19-52D3429D6A25}" srcOrd="0" destOrd="0" presId="urn:microsoft.com/office/officeart/2005/8/layout/orgChart1"/>
    <dgm:cxn modelId="{3B29C71C-C526-47BC-9EE0-9449156F5FF3}" srcId="{953BECE1-BB0E-47BD-BCB4-163EFA1D24EF}" destId="{D4F42108-2F6B-4A64-955D-31AF7F3AF5DB}" srcOrd="0" destOrd="0" parTransId="{0EA1D5C9-FD3E-4BBE-9295-0F54B7DE95BA}" sibTransId="{F1F33AA6-A03E-40CE-9372-4A41478902AE}"/>
    <dgm:cxn modelId="{635CBD81-480A-496C-8293-C72C3F169BF4}" type="presOf" srcId="{1EA4FE91-973D-4876-9408-4C6236832FF2}" destId="{0213F53A-515F-424E-801E-91734C68F55A}" srcOrd="0" destOrd="0" presId="urn:microsoft.com/office/officeart/2005/8/layout/orgChart1"/>
    <dgm:cxn modelId="{59186490-9F39-4FBE-8822-C258695BC8AC}" type="presOf" srcId="{85DF6C69-F83E-4F2B-958C-1DF966425069}" destId="{8206C025-4041-494D-A46F-173E0FBA11CC}" srcOrd="0" destOrd="0" presId="urn:microsoft.com/office/officeart/2005/8/layout/orgChart1"/>
    <dgm:cxn modelId="{1280D6FC-C6B0-4D36-8631-FE5D07CCA564}" srcId="{953BECE1-BB0E-47BD-BCB4-163EFA1D24EF}" destId="{1EA4FE91-973D-4876-9408-4C6236832FF2}" srcOrd="2" destOrd="0" parTransId="{85DF6C69-F83E-4F2B-958C-1DF966425069}" sibTransId="{8D324BC7-D503-4DA0-937F-23D193772036}"/>
    <dgm:cxn modelId="{070F8F2E-801A-49C9-9A1C-ECAB0831EC87}" type="presOf" srcId="{BB100CC4-7D87-4741-9DC5-2A017B652DB8}" destId="{A77817D1-E5A6-4758-A79F-81C240D74A25}" srcOrd="0" destOrd="0" presId="urn:microsoft.com/office/officeart/2005/8/layout/orgChart1"/>
    <dgm:cxn modelId="{8437730F-0F7B-4CA1-B734-899480FE2C70}" type="presOf" srcId="{953BECE1-BB0E-47BD-BCB4-163EFA1D24EF}" destId="{421D2B95-4925-46DD-BD69-9836C881E5AE}" srcOrd="1" destOrd="0" presId="urn:microsoft.com/office/officeart/2005/8/layout/orgChart1"/>
    <dgm:cxn modelId="{76507645-E300-44F7-93C7-C2559ED10098}" srcId="{7DBEEAE0-EE82-40C7-A9FB-B3C2253B808F}" destId="{953BECE1-BB0E-47BD-BCB4-163EFA1D24EF}" srcOrd="0" destOrd="0" parTransId="{D968DEF2-599F-4D9D-95F0-70DE388251FE}" sibTransId="{8D27CF30-EF33-4BA1-8CFB-E799ECC09919}"/>
    <dgm:cxn modelId="{FED131CF-B547-47C2-8207-94F161655102}" type="presOf" srcId="{CC44C9C1-21F3-4FDA-8EC1-1E031FB73A0C}" destId="{7D3B7422-A400-4389-80C8-D4E1B0C99BE5}" srcOrd="0" destOrd="0" presId="urn:microsoft.com/office/officeart/2005/8/layout/orgChart1"/>
    <dgm:cxn modelId="{662390DE-DF67-46B6-A9A8-CEC9C307430D}" type="presOf" srcId="{D4F42108-2F6B-4A64-955D-31AF7F3AF5DB}" destId="{12D8E0D7-8910-4D43-973D-1BF03EE74536}" srcOrd="0" destOrd="0" presId="urn:microsoft.com/office/officeart/2005/8/layout/orgChart1"/>
    <dgm:cxn modelId="{34AD06F4-345F-459D-A1C7-36BCB536FA58}" type="presOf" srcId="{CC44C9C1-21F3-4FDA-8EC1-1E031FB73A0C}" destId="{66CC6420-2BCC-4D46-8C1D-EF271F5BC223}" srcOrd="1" destOrd="0" presId="urn:microsoft.com/office/officeart/2005/8/layout/orgChart1"/>
    <dgm:cxn modelId="{33446DDC-0072-48AA-BD93-C653E248300A}" type="presOf" srcId="{1EA4FE91-973D-4876-9408-4C6236832FF2}" destId="{777C0702-288F-4890-9AB1-EC2BBE499026}" srcOrd="1" destOrd="0" presId="urn:microsoft.com/office/officeart/2005/8/layout/orgChart1"/>
    <dgm:cxn modelId="{390719AD-22DE-482C-846F-3F6BB4ACE508}" type="presOf" srcId="{953BECE1-BB0E-47BD-BCB4-163EFA1D24EF}" destId="{C130164F-A3F8-4C61-9518-04ADB22D87C3}" srcOrd="0" destOrd="0" presId="urn:microsoft.com/office/officeart/2005/8/layout/orgChart1"/>
    <dgm:cxn modelId="{7274B21B-742D-45C2-955C-59834F49FA60}" type="presOf" srcId="{D4F42108-2F6B-4A64-955D-31AF7F3AF5DB}" destId="{557B96F8-EED9-4B91-BAA0-0F0DFA299517}" srcOrd="1" destOrd="0" presId="urn:microsoft.com/office/officeart/2005/8/layout/orgChart1"/>
    <dgm:cxn modelId="{C97C8BC5-44BA-42ED-986D-63D2D448C959}" type="presParOf" srcId="{9E1A9DCC-BBE0-401F-9577-3D575FCF19A4}" destId="{75578766-68A4-4D0D-ABFA-4690770220EC}" srcOrd="0" destOrd="0" presId="urn:microsoft.com/office/officeart/2005/8/layout/orgChart1"/>
    <dgm:cxn modelId="{8145F8A8-7C5F-46A4-A2AE-EBBF3F96437F}" type="presParOf" srcId="{75578766-68A4-4D0D-ABFA-4690770220EC}" destId="{94020724-4BEF-4B74-B9A1-50B14649D6DF}" srcOrd="0" destOrd="0" presId="urn:microsoft.com/office/officeart/2005/8/layout/orgChart1"/>
    <dgm:cxn modelId="{471D392A-0BAF-49B1-BC65-08EC51978C65}" type="presParOf" srcId="{94020724-4BEF-4B74-B9A1-50B14649D6DF}" destId="{C130164F-A3F8-4C61-9518-04ADB22D87C3}" srcOrd="0" destOrd="0" presId="urn:microsoft.com/office/officeart/2005/8/layout/orgChart1"/>
    <dgm:cxn modelId="{2F6BF748-3A97-4EF7-BBC1-6CA82E655D6C}" type="presParOf" srcId="{94020724-4BEF-4B74-B9A1-50B14649D6DF}" destId="{421D2B95-4925-46DD-BD69-9836C881E5AE}" srcOrd="1" destOrd="0" presId="urn:microsoft.com/office/officeart/2005/8/layout/orgChart1"/>
    <dgm:cxn modelId="{563D09C3-44B5-4BA9-849C-BADD684B487F}" type="presParOf" srcId="{75578766-68A4-4D0D-ABFA-4690770220EC}" destId="{41F30B43-7B68-4DB1-9A47-4895A172A818}" srcOrd="1" destOrd="0" presId="urn:microsoft.com/office/officeart/2005/8/layout/orgChart1"/>
    <dgm:cxn modelId="{73039207-3E02-480C-AF86-EB512EE7ECCF}" type="presParOf" srcId="{41F30B43-7B68-4DB1-9A47-4895A172A818}" destId="{2B477DFB-6206-4D8B-9A19-52D3429D6A25}" srcOrd="0" destOrd="0" presId="urn:microsoft.com/office/officeart/2005/8/layout/orgChart1"/>
    <dgm:cxn modelId="{51DF1ABA-C4E9-4DD3-8A4D-B0736D3DCEB2}" type="presParOf" srcId="{41F30B43-7B68-4DB1-9A47-4895A172A818}" destId="{74829E34-4969-49B7-920C-108490531FD0}" srcOrd="1" destOrd="0" presId="urn:microsoft.com/office/officeart/2005/8/layout/orgChart1"/>
    <dgm:cxn modelId="{C4B39BBB-8CF6-4151-AB56-16F1B75F3E73}" type="presParOf" srcId="{74829E34-4969-49B7-920C-108490531FD0}" destId="{0B7A1161-F48F-4E48-AF55-535D05BFA9ED}" srcOrd="0" destOrd="0" presId="urn:microsoft.com/office/officeart/2005/8/layout/orgChart1"/>
    <dgm:cxn modelId="{22089116-1871-4731-8A81-5E258F1A4DAC}" type="presParOf" srcId="{0B7A1161-F48F-4E48-AF55-535D05BFA9ED}" destId="{12D8E0D7-8910-4D43-973D-1BF03EE74536}" srcOrd="0" destOrd="0" presId="urn:microsoft.com/office/officeart/2005/8/layout/orgChart1"/>
    <dgm:cxn modelId="{005FAE22-A739-4296-9F86-ACD5F4D7EE2F}" type="presParOf" srcId="{0B7A1161-F48F-4E48-AF55-535D05BFA9ED}" destId="{557B96F8-EED9-4B91-BAA0-0F0DFA299517}" srcOrd="1" destOrd="0" presId="urn:microsoft.com/office/officeart/2005/8/layout/orgChart1"/>
    <dgm:cxn modelId="{10CE5DDC-6C21-4C42-BF08-3115134F0D6E}" type="presParOf" srcId="{74829E34-4969-49B7-920C-108490531FD0}" destId="{37D76FB1-FB32-4A59-8A9E-A5E52F08EA0C}" srcOrd="1" destOrd="0" presId="urn:microsoft.com/office/officeart/2005/8/layout/orgChart1"/>
    <dgm:cxn modelId="{F4FA9650-B409-4EEC-B24F-24AD88F2890B}" type="presParOf" srcId="{74829E34-4969-49B7-920C-108490531FD0}" destId="{259126B9-BF4E-4FE5-A7DD-C7F1CD1C42EB}" srcOrd="2" destOrd="0" presId="urn:microsoft.com/office/officeart/2005/8/layout/orgChart1"/>
    <dgm:cxn modelId="{4C52E237-3B94-4570-97CF-2AF674BD1587}" type="presParOf" srcId="{41F30B43-7B68-4DB1-9A47-4895A172A818}" destId="{A77817D1-E5A6-4758-A79F-81C240D74A25}" srcOrd="2" destOrd="0" presId="urn:microsoft.com/office/officeart/2005/8/layout/orgChart1"/>
    <dgm:cxn modelId="{2B5CED2E-378B-47E8-997C-950DE8DD96FF}" type="presParOf" srcId="{41F30B43-7B68-4DB1-9A47-4895A172A818}" destId="{6E7927E4-7F3D-42E3-8A00-84827B0DEF88}" srcOrd="3" destOrd="0" presId="urn:microsoft.com/office/officeart/2005/8/layout/orgChart1"/>
    <dgm:cxn modelId="{EBA2ABE8-399C-4215-81D6-8D500CEF6682}" type="presParOf" srcId="{6E7927E4-7F3D-42E3-8A00-84827B0DEF88}" destId="{C400FF96-7B95-48F9-B816-7D093F6B5009}" srcOrd="0" destOrd="0" presId="urn:microsoft.com/office/officeart/2005/8/layout/orgChart1"/>
    <dgm:cxn modelId="{E899E7E8-20A0-4AF0-88B7-56B8885C9085}" type="presParOf" srcId="{C400FF96-7B95-48F9-B816-7D093F6B5009}" destId="{7D3B7422-A400-4389-80C8-D4E1B0C99BE5}" srcOrd="0" destOrd="0" presId="urn:microsoft.com/office/officeart/2005/8/layout/orgChart1"/>
    <dgm:cxn modelId="{FB1A66D2-AF89-4B22-BB50-F6D036F70BD4}" type="presParOf" srcId="{C400FF96-7B95-48F9-B816-7D093F6B5009}" destId="{66CC6420-2BCC-4D46-8C1D-EF271F5BC223}" srcOrd="1" destOrd="0" presId="urn:microsoft.com/office/officeart/2005/8/layout/orgChart1"/>
    <dgm:cxn modelId="{6EB334C3-F1A6-4691-8703-06FC0025AEBA}" type="presParOf" srcId="{6E7927E4-7F3D-42E3-8A00-84827B0DEF88}" destId="{2FD551A8-9BC5-4947-B6FF-BFC121C018D6}" srcOrd="1" destOrd="0" presId="urn:microsoft.com/office/officeart/2005/8/layout/orgChart1"/>
    <dgm:cxn modelId="{01563231-58AD-4868-A9A9-B13F38C60E97}" type="presParOf" srcId="{6E7927E4-7F3D-42E3-8A00-84827B0DEF88}" destId="{4FAC3E49-961F-47E9-890F-8A641266EBAE}" srcOrd="2" destOrd="0" presId="urn:microsoft.com/office/officeart/2005/8/layout/orgChart1"/>
    <dgm:cxn modelId="{D34A1CCB-1406-4843-9AAA-CA2943A2F65E}" type="presParOf" srcId="{41F30B43-7B68-4DB1-9A47-4895A172A818}" destId="{8206C025-4041-494D-A46F-173E0FBA11CC}" srcOrd="4" destOrd="0" presId="urn:microsoft.com/office/officeart/2005/8/layout/orgChart1"/>
    <dgm:cxn modelId="{32B06E6E-0252-4950-BBC4-A12C699E1667}" type="presParOf" srcId="{41F30B43-7B68-4DB1-9A47-4895A172A818}" destId="{AF115A52-701A-4085-A848-CB50A2AC7A48}" srcOrd="5" destOrd="0" presId="urn:microsoft.com/office/officeart/2005/8/layout/orgChart1"/>
    <dgm:cxn modelId="{4552132D-B1A2-4845-BCEC-468886ACE1A7}" type="presParOf" srcId="{AF115A52-701A-4085-A848-CB50A2AC7A48}" destId="{BCC114C3-BB0B-4364-A518-C0E1882D29DC}" srcOrd="0" destOrd="0" presId="urn:microsoft.com/office/officeart/2005/8/layout/orgChart1"/>
    <dgm:cxn modelId="{48233643-DE25-421B-B0DA-168E05DA3FAE}" type="presParOf" srcId="{BCC114C3-BB0B-4364-A518-C0E1882D29DC}" destId="{0213F53A-515F-424E-801E-91734C68F55A}" srcOrd="0" destOrd="0" presId="urn:microsoft.com/office/officeart/2005/8/layout/orgChart1"/>
    <dgm:cxn modelId="{3CD9B8C3-B21F-4F71-994E-2131022383D0}" type="presParOf" srcId="{BCC114C3-BB0B-4364-A518-C0E1882D29DC}" destId="{777C0702-288F-4890-9AB1-EC2BBE499026}" srcOrd="1" destOrd="0" presId="urn:microsoft.com/office/officeart/2005/8/layout/orgChart1"/>
    <dgm:cxn modelId="{A15586AE-009A-4391-A898-86D56DD7839A}" type="presParOf" srcId="{AF115A52-701A-4085-A848-CB50A2AC7A48}" destId="{12219B6D-4413-46C2-BF61-B7842EEAB50F}" srcOrd="1" destOrd="0" presId="urn:microsoft.com/office/officeart/2005/8/layout/orgChart1"/>
    <dgm:cxn modelId="{0CBE1F38-F00F-4CE2-8026-C5EA5DDD0915}" type="presParOf" srcId="{AF115A52-701A-4085-A848-CB50A2AC7A48}" destId="{B6638574-76E7-47FC-B490-3684C8C1126C}" srcOrd="2" destOrd="0" presId="urn:microsoft.com/office/officeart/2005/8/layout/orgChart1"/>
    <dgm:cxn modelId="{0194BF4C-B18B-4D19-9824-C35CC5973AE1}" type="presParOf" srcId="{75578766-68A4-4D0D-ABFA-4690770220EC}" destId="{E3C2F620-3812-47EE-AC41-95A081DD99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0A6C1-8125-472C-95A9-6DE44FC463BA}">
      <dsp:nvSpPr>
        <dsp:cNvPr id="0" name=""/>
        <dsp:cNvSpPr/>
      </dsp:nvSpPr>
      <dsp:spPr>
        <a:xfrm>
          <a:off x="0" y="52861"/>
          <a:ext cx="4805296" cy="1883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dirty="0" smtClean="0">
              <a:effectLst/>
              <a:latin typeface="Times New Roman" panose="02020603050405020304" pitchFamily="18" charset="0"/>
              <a:ea typeface="Times New Roman" panose="02020603050405020304" pitchFamily="18" charset="0"/>
            </a:rPr>
            <a:t>1. </a:t>
          </a:r>
          <a:r>
            <a:rPr lang="en-US" sz="2300" kern="1200" dirty="0" err="1" smtClean="0">
              <a:effectLst/>
              <a:latin typeface="Times New Roman" panose="02020603050405020304" pitchFamily="18" charset="0"/>
              <a:ea typeface="Times New Roman" panose="02020603050405020304" pitchFamily="18" charset="0"/>
            </a:rPr>
            <a:t>Giới</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thiệu</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và</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nêu</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được</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được</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tác</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động</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về</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điều</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kiện</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tự</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nhiên</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hải</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cảng</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biển</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đảo</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đối</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với</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sự</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hình</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thành</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phát</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triển</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của</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nền</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văn</a:t>
          </a:r>
          <a:r>
            <a:rPr lang="en-US" sz="2300" kern="1200" dirty="0" smtClean="0">
              <a:effectLst/>
              <a:latin typeface="Times New Roman" panose="02020603050405020304" pitchFamily="18" charset="0"/>
              <a:ea typeface="Times New Roman" panose="02020603050405020304" pitchFamily="18" charset="0"/>
            </a:rPr>
            <a:t> minh </a:t>
          </a:r>
          <a:r>
            <a:rPr lang="en-US" sz="2300" kern="1200" dirty="0" err="1" smtClean="0">
              <a:effectLst/>
              <a:latin typeface="Times New Roman" panose="02020603050405020304" pitchFamily="18" charset="0"/>
              <a:ea typeface="Times New Roman" panose="02020603050405020304" pitchFamily="18" charset="0"/>
            </a:rPr>
            <a:t>Hy</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Lạp</a:t>
          </a:r>
          <a:r>
            <a:rPr lang="en-US" sz="2300" kern="1200" dirty="0" smtClean="0">
              <a:effectLst/>
              <a:latin typeface="Times New Roman" panose="02020603050405020304" pitchFamily="18" charset="0"/>
              <a:ea typeface="Times New Roman" panose="02020603050405020304" pitchFamily="18" charset="0"/>
            </a:rPr>
            <a:t> </a:t>
          </a:r>
          <a:r>
            <a:rPr lang="en-US" sz="2300" kern="1200" dirty="0" err="1" smtClean="0">
              <a:effectLst/>
              <a:latin typeface="Times New Roman" panose="02020603050405020304" pitchFamily="18" charset="0"/>
              <a:ea typeface="Times New Roman" panose="02020603050405020304" pitchFamily="18" charset="0"/>
            </a:rPr>
            <a:t>và</a:t>
          </a:r>
          <a:r>
            <a:rPr lang="en-US" sz="2300" kern="1200" dirty="0" smtClean="0">
              <a:effectLst/>
              <a:latin typeface="Times New Roman" panose="02020603050405020304" pitchFamily="18" charset="0"/>
              <a:ea typeface="Times New Roman" panose="02020603050405020304" pitchFamily="18" charset="0"/>
            </a:rPr>
            <a:t> La </a:t>
          </a:r>
          <a:r>
            <a:rPr lang="en-US" sz="2300" kern="1200" dirty="0" err="1" smtClean="0">
              <a:effectLst/>
              <a:latin typeface="Times New Roman" panose="02020603050405020304" pitchFamily="18" charset="0"/>
              <a:ea typeface="Times New Roman" panose="02020603050405020304" pitchFamily="18" charset="0"/>
            </a:rPr>
            <a:t>Mã</a:t>
          </a:r>
          <a:r>
            <a:rPr lang="en-US" sz="2300" kern="1200" dirty="0" smtClean="0">
              <a:effectLst/>
              <a:latin typeface="Times New Roman" panose="02020603050405020304" pitchFamily="18" charset="0"/>
              <a:ea typeface="Times New Roman" panose="02020603050405020304" pitchFamily="18" charset="0"/>
            </a:rPr>
            <a:t> </a:t>
          </a:r>
          <a:endParaRPr lang="en-US" sz="2300" kern="1200" dirty="0">
            <a:latin typeface="Cambria" panose="02040503050406030204" pitchFamily="18" charset="0"/>
            <a:ea typeface="Cambria" panose="02040503050406030204" pitchFamily="18" charset="0"/>
          </a:endParaRPr>
        </a:p>
      </dsp:txBody>
      <dsp:txXfrm>
        <a:off x="91955" y="144816"/>
        <a:ext cx="4621386" cy="1699790"/>
      </dsp:txXfrm>
    </dsp:sp>
    <dsp:sp modelId="{05A4E317-5E2C-4BE7-A04E-CC43F0DDABFB}">
      <dsp:nvSpPr>
        <dsp:cNvPr id="0" name=""/>
        <dsp:cNvSpPr/>
      </dsp:nvSpPr>
      <dsp:spPr>
        <a:xfrm>
          <a:off x="0" y="2002801"/>
          <a:ext cx="4805296" cy="1883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dirty="0">
              <a:latin typeface="Cambria" panose="02040503050406030204" pitchFamily="18" charset="0"/>
              <a:ea typeface="Cambria" panose="02040503050406030204" pitchFamily="18" charset="0"/>
            </a:rPr>
            <a:t>2. </a:t>
          </a:r>
          <a:r>
            <a:rPr lang="en-US" sz="2300" kern="1200" dirty="0" err="1">
              <a:latin typeface="Cambria" panose="02040503050406030204" pitchFamily="18" charset="0"/>
              <a:ea typeface="Cambria" panose="02040503050406030204" pitchFamily="18" charset="0"/>
            </a:rPr>
            <a:t>Trình</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bày</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được</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tổ</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chức</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nhà</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nước</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thành</a:t>
          </a:r>
          <a:r>
            <a:rPr lang="en-US" sz="2300" kern="1200" dirty="0">
              <a:latin typeface="Cambria" panose="02040503050406030204" pitchFamily="18" charset="0"/>
              <a:ea typeface="Cambria" panose="02040503050406030204" pitchFamily="18" charset="0"/>
            </a:rPr>
            <a:t> bang, </a:t>
          </a:r>
          <a:r>
            <a:rPr lang="en-US" sz="2300" kern="1200" dirty="0" err="1">
              <a:latin typeface="Cambria" panose="02040503050406030204" pitchFamily="18" charset="0"/>
              <a:ea typeface="Cambria" panose="02040503050406030204" pitchFamily="18" charset="0"/>
            </a:rPr>
            <a:t>nhà</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nước</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đế</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chế</a:t>
          </a:r>
          <a:r>
            <a:rPr lang="en-US" sz="2300" kern="1200" dirty="0">
              <a:latin typeface="Cambria" panose="02040503050406030204" pitchFamily="18" charset="0"/>
              <a:ea typeface="Cambria" panose="02040503050406030204" pitchFamily="18" charset="0"/>
            </a:rPr>
            <a:t> ở Hy </a:t>
          </a:r>
          <a:r>
            <a:rPr lang="en-US" sz="2300" kern="1200" dirty="0" err="1">
              <a:latin typeface="Cambria" panose="02040503050406030204" pitchFamily="18" charset="0"/>
              <a:ea typeface="Cambria" panose="02040503050406030204" pitchFamily="18" charset="0"/>
            </a:rPr>
            <a:t>Lạp</a:t>
          </a:r>
          <a:r>
            <a:rPr lang="en-US" sz="2300" kern="1200" dirty="0">
              <a:latin typeface="Cambria" panose="02040503050406030204" pitchFamily="18" charset="0"/>
              <a:ea typeface="Cambria" panose="02040503050406030204" pitchFamily="18" charset="0"/>
            </a:rPr>
            <a:t> </a:t>
          </a:r>
          <a:r>
            <a:rPr lang="en-US" sz="2300" kern="1200" dirty="0" err="1">
              <a:latin typeface="Cambria" panose="02040503050406030204" pitchFamily="18" charset="0"/>
              <a:ea typeface="Cambria" panose="02040503050406030204" pitchFamily="18" charset="0"/>
            </a:rPr>
            <a:t>và</a:t>
          </a:r>
          <a:r>
            <a:rPr lang="en-US" sz="2300" kern="1200" dirty="0">
              <a:latin typeface="Cambria" panose="02040503050406030204" pitchFamily="18" charset="0"/>
              <a:ea typeface="Cambria" panose="02040503050406030204" pitchFamily="18" charset="0"/>
            </a:rPr>
            <a:t> La </a:t>
          </a:r>
          <a:r>
            <a:rPr lang="en-US" sz="2300" kern="1200" dirty="0" err="1">
              <a:latin typeface="Cambria" panose="02040503050406030204" pitchFamily="18" charset="0"/>
              <a:ea typeface="Cambria" panose="02040503050406030204" pitchFamily="18" charset="0"/>
            </a:rPr>
            <a:t>Mã</a:t>
          </a:r>
          <a:endParaRPr lang="en-US" sz="2300" kern="1200" dirty="0">
            <a:latin typeface="Cambria" panose="02040503050406030204" pitchFamily="18" charset="0"/>
            <a:ea typeface="Cambria" panose="02040503050406030204" pitchFamily="18" charset="0"/>
          </a:endParaRPr>
        </a:p>
      </dsp:txBody>
      <dsp:txXfrm>
        <a:off x="91955" y="2094756"/>
        <a:ext cx="4621386" cy="1699790"/>
      </dsp:txXfrm>
    </dsp:sp>
    <dsp:sp modelId="{E3F404A6-7FE0-4E64-A253-408D5611F051}">
      <dsp:nvSpPr>
        <dsp:cNvPr id="0" name=""/>
        <dsp:cNvSpPr/>
      </dsp:nvSpPr>
      <dsp:spPr>
        <a:xfrm>
          <a:off x="0" y="3952741"/>
          <a:ext cx="4805296" cy="1883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a:latin typeface="Cambria" panose="02040503050406030204" pitchFamily="18" charset="0"/>
              <a:ea typeface="Cambria" panose="02040503050406030204" pitchFamily="18" charset="0"/>
            </a:rPr>
            <a:t>3. Nêu được một số thành tựu văn hóa tiêu biểu của Hy Lạp và La Mã </a:t>
          </a:r>
        </a:p>
      </dsp:txBody>
      <dsp:txXfrm>
        <a:off x="91955" y="4044696"/>
        <a:ext cx="4621386" cy="1699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18A72-750C-4FBB-938C-631CA4C650E0}">
      <dsp:nvSpPr>
        <dsp:cNvPr id="0" name=""/>
        <dsp:cNvSpPr/>
      </dsp:nvSpPr>
      <dsp:spPr>
        <a:xfrm>
          <a:off x="0" y="53146"/>
          <a:ext cx="5087839" cy="13189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kern="1200" dirty="0">
              <a:latin typeface="#9Slide05 Lobster" panose="02000506000000020003" pitchFamily="2" charset="0"/>
            </a:rPr>
            <a:t>1. </a:t>
          </a:r>
          <a:r>
            <a:rPr lang="en-US" sz="2400" kern="1200" dirty="0" err="1">
              <a:latin typeface="#9Slide05 Lobster" panose="02000506000000020003" pitchFamily="2" charset="0"/>
            </a:rPr>
            <a:t>Điều</a:t>
          </a:r>
          <a:r>
            <a:rPr lang="en-US" sz="2400" kern="1200" dirty="0">
              <a:latin typeface="#9Slide05 Lobster" panose="02000506000000020003" pitchFamily="2" charset="0"/>
            </a:rPr>
            <a:t> </a:t>
          </a:r>
          <a:r>
            <a:rPr lang="en-US" sz="2400" kern="1200" dirty="0" err="1">
              <a:latin typeface="#9Slide05 Lobster" panose="02000506000000020003" pitchFamily="2" charset="0"/>
            </a:rPr>
            <a:t>kiện</a:t>
          </a:r>
          <a:r>
            <a:rPr lang="en-US" sz="2400" kern="1200" dirty="0">
              <a:latin typeface="#9Slide05 Lobster" panose="02000506000000020003" pitchFamily="2" charset="0"/>
            </a:rPr>
            <a:t> </a:t>
          </a:r>
          <a:r>
            <a:rPr lang="en-US" sz="2400" kern="1200" dirty="0" err="1">
              <a:latin typeface="#9Slide05 Lobster" panose="02000506000000020003" pitchFamily="2" charset="0"/>
            </a:rPr>
            <a:t>tự</a:t>
          </a:r>
          <a:r>
            <a:rPr lang="en-US" sz="2400" kern="1200" dirty="0">
              <a:latin typeface="#9Slide05 Lobster" panose="02000506000000020003" pitchFamily="2" charset="0"/>
            </a:rPr>
            <a:t> </a:t>
          </a:r>
          <a:r>
            <a:rPr lang="en-US" sz="2400" kern="1200" dirty="0" err="1">
              <a:latin typeface="#9Slide05 Lobster" panose="02000506000000020003" pitchFamily="2" charset="0"/>
            </a:rPr>
            <a:t>nhiên</a:t>
          </a:r>
          <a:endParaRPr lang="en-US" sz="2400" kern="1200" dirty="0">
            <a:latin typeface="#9Slide05 Lobster" panose="02000506000000020003" pitchFamily="2" charset="0"/>
          </a:endParaRPr>
        </a:p>
      </dsp:txBody>
      <dsp:txXfrm>
        <a:off x="64385" y="117531"/>
        <a:ext cx="4959069" cy="1190153"/>
      </dsp:txXfrm>
    </dsp:sp>
    <dsp:sp modelId="{04C4172A-4854-49C9-B941-F591526C2E9E}">
      <dsp:nvSpPr>
        <dsp:cNvPr id="0" name=""/>
        <dsp:cNvSpPr/>
      </dsp:nvSpPr>
      <dsp:spPr>
        <a:xfrm>
          <a:off x="0" y="1441189"/>
          <a:ext cx="5087839" cy="131892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kern="1200" dirty="0">
              <a:latin typeface="#9Slide05 Lobster" panose="02000506000000020003" pitchFamily="2" charset="0"/>
            </a:rPr>
            <a:t>2. </a:t>
          </a:r>
          <a:r>
            <a:rPr lang="en-US" sz="2400" kern="1200" dirty="0" err="1">
              <a:latin typeface="#9Slide05 Lobster" panose="02000506000000020003" pitchFamily="2" charset="0"/>
            </a:rPr>
            <a:t>Nhà</a:t>
          </a:r>
          <a:r>
            <a:rPr lang="en-US" sz="2400" kern="1200" dirty="0">
              <a:latin typeface="#9Slide05 Lobster" panose="02000506000000020003" pitchFamily="2" charset="0"/>
            </a:rPr>
            <a:t> </a:t>
          </a:r>
          <a:r>
            <a:rPr lang="en-US" sz="2400" kern="1200" dirty="0" err="1">
              <a:latin typeface="#9Slide05 Lobster" panose="02000506000000020003" pitchFamily="2" charset="0"/>
            </a:rPr>
            <a:t>nước</a:t>
          </a:r>
          <a:r>
            <a:rPr lang="en-US" sz="2400" kern="1200" dirty="0">
              <a:latin typeface="#9Slide05 Lobster" panose="02000506000000020003" pitchFamily="2" charset="0"/>
            </a:rPr>
            <a:t> </a:t>
          </a:r>
          <a:r>
            <a:rPr lang="en-US" sz="2400" kern="1200" dirty="0" err="1">
              <a:latin typeface="#9Slide05 Lobster" panose="02000506000000020003" pitchFamily="2" charset="0"/>
            </a:rPr>
            <a:t>thành</a:t>
          </a:r>
          <a:r>
            <a:rPr lang="en-US" sz="2400" kern="1200" dirty="0">
              <a:latin typeface="#9Slide05 Lobster" panose="02000506000000020003" pitchFamily="2" charset="0"/>
            </a:rPr>
            <a:t> bang </a:t>
          </a:r>
          <a:r>
            <a:rPr lang="en-US" sz="2400" kern="1200" dirty="0" err="1">
              <a:latin typeface="#9Slide05 Lobster" panose="02000506000000020003" pitchFamily="2" charset="0"/>
            </a:rPr>
            <a:t>và</a:t>
          </a:r>
          <a:r>
            <a:rPr lang="en-US" sz="2400" kern="1200" dirty="0">
              <a:latin typeface="#9Slide05 Lobster" panose="02000506000000020003" pitchFamily="2" charset="0"/>
            </a:rPr>
            <a:t> </a:t>
          </a:r>
          <a:r>
            <a:rPr lang="en-US" sz="2400" kern="1200" dirty="0" err="1">
              <a:latin typeface="#9Slide05 Lobster" panose="02000506000000020003" pitchFamily="2" charset="0"/>
            </a:rPr>
            <a:t>nền</a:t>
          </a:r>
          <a:r>
            <a:rPr lang="en-US" sz="2400" kern="1200" dirty="0">
              <a:latin typeface="#9Slide05 Lobster" panose="02000506000000020003" pitchFamily="2" charset="0"/>
            </a:rPr>
            <a:t> </a:t>
          </a:r>
          <a:r>
            <a:rPr lang="en-US" sz="2400" kern="1200" dirty="0" err="1">
              <a:latin typeface="#9Slide05 Lobster" panose="02000506000000020003" pitchFamily="2" charset="0"/>
            </a:rPr>
            <a:t>dân</a:t>
          </a:r>
          <a:r>
            <a:rPr lang="en-US" sz="2400" kern="1200" dirty="0">
              <a:latin typeface="#9Slide05 Lobster" panose="02000506000000020003" pitchFamily="2" charset="0"/>
            </a:rPr>
            <a:t> </a:t>
          </a:r>
          <a:r>
            <a:rPr lang="en-US" sz="2400" kern="1200" dirty="0" err="1">
              <a:latin typeface="#9Slide05 Lobster" panose="02000506000000020003" pitchFamily="2" charset="0"/>
            </a:rPr>
            <a:t>chủ</a:t>
          </a:r>
          <a:r>
            <a:rPr lang="en-US" sz="2400" kern="1200" dirty="0">
              <a:latin typeface="#9Slide05 Lobster" panose="02000506000000020003" pitchFamily="2" charset="0"/>
            </a:rPr>
            <a:t> </a:t>
          </a:r>
          <a:r>
            <a:rPr lang="en-US" sz="2400" kern="1200" dirty="0" err="1">
              <a:latin typeface="#9Slide05 Lobster" panose="02000506000000020003" pitchFamily="2" charset="0"/>
            </a:rPr>
            <a:t>cổ</a:t>
          </a:r>
          <a:r>
            <a:rPr lang="en-US" sz="2400" kern="1200" dirty="0">
              <a:latin typeface="#9Slide05 Lobster" panose="02000506000000020003" pitchFamily="2" charset="0"/>
            </a:rPr>
            <a:t> </a:t>
          </a:r>
          <a:r>
            <a:rPr lang="en-US" sz="2400" kern="1200" dirty="0" err="1">
              <a:latin typeface="#9Slide05 Lobster" panose="02000506000000020003" pitchFamily="2" charset="0"/>
            </a:rPr>
            <a:t>đại</a:t>
          </a:r>
          <a:endParaRPr lang="en-US" sz="2400" kern="1200" dirty="0">
            <a:latin typeface="#9Slide05 Lobster" panose="02000506000000020003" pitchFamily="2" charset="0"/>
          </a:endParaRPr>
        </a:p>
      </dsp:txBody>
      <dsp:txXfrm>
        <a:off x="64385" y="1505574"/>
        <a:ext cx="4959069" cy="1190153"/>
      </dsp:txXfrm>
    </dsp:sp>
    <dsp:sp modelId="{C88C0874-5D1C-49AE-B754-CA1777C66F52}">
      <dsp:nvSpPr>
        <dsp:cNvPr id="0" name=""/>
        <dsp:cNvSpPr/>
      </dsp:nvSpPr>
      <dsp:spPr>
        <a:xfrm>
          <a:off x="0" y="2829233"/>
          <a:ext cx="5087839" cy="131892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kern="1200">
              <a:latin typeface="#9Slide05 Lobster" panose="02000506000000020003" pitchFamily="2" charset="0"/>
            </a:rPr>
            <a:t>3. Nhà nước đế chế La Mã cổ đại</a:t>
          </a:r>
        </a:p>
      </dsp:txBody>
      <dsp:txXfrm>
        <a:off x="64385" y="2893618"/>
        <a:ext cx="4959069" cy="1190153"/>
      </dsp:txXfrm>
    </dsp:sp>
    <dsp:sp modelId="{5C754425-E01C-4EA1-8492-269950BD3069}">
      <dsp:nvSpPr>
        <dsp:cNvPr id="0" name=""/>
        <dsp:cNvSpPr/>
      </dsp:nvSpPr>
      <dsp:spPr>
        <a:xfrm>
          <a:off x="0" y="4217277"/>
          <a:ext cx="5087839" cy="131892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kern="1200">
              <a:latin typeface="#9Slide05 Lobster" panose="02000506000000020003" pitchFamily="2" charset="0"/>
            </a:rPr>
            <a:t>4. Một số thành tựu văn hóa tiêu biểu của Hy Lạp, La Mã</a:t>
          </a:r>
        </a:p>
      </dsp:txBody>
      <dsp:txXfrm>
        <a:off x="64385" y="4281662"/>
        <a:ext cx="4959069" cy="1190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6C025-4041-494D-A46F-173E0FBA11CC}">
      <dsp:nvSpPr>
        <dsp:cNvPr id="0" name=""/>
        <dsp:cNvSpPr/>
      </dsp:nvSpPr>
      <dsp:spPr>
        <a:xfrm>
          <a:off x="4306099" y="2770861"/>
          <a:ext cx="3033036" cy="974193"/>
        </a:xfrm>
        <a:custGeom>
          <a:avLst/>
          <a:gdLst/>
          <a:ahLst/>
          <a:cxnLst/>
          <a:rect l="0" t="0" r="0" b="0"/>
          <a:pathLst>
            <a:path>
              <a:moveTo>
                <a:pt x="0" y="0"/>
              </a:moveTo>
              <a:lnTo>
                <a:pt x="0" y="710307"/>
              </a:lnTo>
              <a:lnTo>
                <a:pt x="3033036" y="710307"/>
              </a:lnTo>
              <a:lnTo>
                <a:pt x="3033036" y="974193"/>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7817D1-E5A6-4758-A79F-81C240D74A25}">
      <dsp:nvSpPr>
        <dsp:cNvPr id="0" name=""/>
        <dsp:cNvSpPr/>
      </dsp:nvSpPr>
      <dsp:spPr>
        <a:xfrm>
          <a:off x="4252412" y="2770861"/>
          <a:ext cx="91440" cy="1011652"/>
        </a:xfrm>
        <a:custGeom>
          <a:avLst/>
          <a:gdLst/>
          <a:ahLst/>
          <a:cxnLst/>
          <a:rect l="0" t="0" r="0" b="0"/>
          <a:pathLst>
            <a:path>
              <a:moveTo>
                <a:pt x="53686" y="0"/>
              </a:moveTo>
              <a:lnTo>
                <a:pt x="53686" y="747766"/>
              </a:lnTo>
              <a:lnTo>
                <a:pt x="45720" y="747766"/>
              </a:lnTo>
              <a:lnTo>
                <a:pt x="45720" y="1011652"/>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477DFB-6206-4D8B-9A19-52D3429D6A25}">
      <dsp:nvSpPr>
        <dsp:cNvPr id="0" name=""/>
        <dsp:cNvSpPr/>
      </dsp:nvSpPr>
      <dsp:spPr>
        <a:xfrm>
          <a:off x="1257179" y="2770861"/>
          <a:ext cx="3048919" cy="974193"/>
        </a:xfrm>
        <a:custGeom>
          <a:avLst/>
          <a:gdLst/>
          <a:ahLst/>
          <a:cxnLst/>
          <a:rect l="0" t="0" r="0" b="0"/>
          <a:pathLst>
            <a:path>
              <a:moveTo>
                <a:pt x="3048919" y="0"/>
              </a:moveTo>
              <a:lnTo>
                <a:pt x="3048919" y="710307"/>
              </a:lnTo>
              <a:lnTo>
                <a:pt x="0" y="710307"/>
              </a:lnTo>
              <a:lnTo>
                <a:pt x="0" y="974193"/>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30164F-A3F8-4C61-9518-04ADB22D87C3}">
      <dsp:nvSpPr>
        <dsp:cNvPr id="0" name=""/>
        <dsp:cNvSpPr/>
      </dsp:nvSpPr>
      <dsp:spPr>
        <a:xfrm>
          <a:off x="2797309" y="1514259"/>
          <a:ext cx="3017579" cy="1256602"/>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a:solidFill>
                <a:srgbClr val="002060"/>
              </a:solidFill>
              <a:latin typeface="#9Slide03 Arima Madurai Black" panose="00000A00000000000000" pitchFamily="2" charset="0"/>
              <a:cs typeface="#9Slide03 Arima Madurai Black" panose="00000A00000000000000" pitchFamily="2" charset="0"/>
            </a:rPr>
            <a:t>Đại</a:t>
          </a:r>
          <a:r>
            <a:rPr lang="en-US" sz="24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400" b="1" kern="1200" dirty="0" err="1">
              <a:solidFill>
                <a:srgbClr val="002060"/>
              </a:solidFill>
              <a:latin typeface="#9Slide03 Arima Madurai Black" panose="00000A00000000000000" pitchFamily="2" charset="0"/>
              <a:cs typeface="#9Slide03 Arima Madurai Black" panose="00000A00000000000000" pitchFamily="2" charset="0"/>
            </a:rPr>
            <a:t>hội</a:t>
          </a:r>
          <a:r>
            <a:rPr lang="en-US" sz="24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400" b="1" kern="1200" dirty="0" err="1">
              <a:solidFill>
                <a:srgbClr val="002060"/>
              </a:solidFill>
              <a:latin typeface="#9Slide03 Arima Madurai Black" panose="00000A00000000000000" pitchFamily="2" charset="0"/>
              <a:cs typeface="#9Slide03 Arima Madurai Black" panose="00000A00000000000000" pitchFamily="2" charset="0"/>
            </a:rPr>
            <a:t>nhân</a:t>
          </a:r>
          <a:r>
            <a:rPr lang="en-US" sz="24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400" b="1" kern="1200" dirty="0" err="1">
              <a:solidFill>
                <a:srgbClr val="002060"/>
              </a:solidFill>
              <a:latin typeface="#9Slide03 Arima Madurai Black" panose="00000A00000000000000" pitchFamily="2" charset="0"/>
              <a:cs typeface="#9Slide03 Arima Madurai Black" panose="00000A00000000000000" pitchFamily="2" charset="0"/>
            </a:rPr>
            <a:t>dân</a:t>
          </a:r>
          <a:endParaRPr lang="en-US" sz="2400" b="1" kern="1200" dirty="0">
            <a:solidFill>
              <a:srgbClr val="002060"/>
            </a:solidFill>
            <a:latin typeface="#9Slide03 Arima Madurai Black" panose="00000A00000000000000" pitchFamily="2" charset="0"/>
            <a:cs typeface="#9Slide03 Arima Madurai Black" panose="00000A00000000000000" pitchFamily="2" charset="0"/>
          </a:endParaRPr>
        </a:p>
      </dsp:txBody>
      <dsp:txXfrm>
        <a:off x="2797309" y="1514259"/>
        <a:ext cx="3017579" cy="1256602"/>
      </dsp:txXfrm>
    </dsp:sp>
    <dsp:sp modelId="{12D8E0D7-8910-4D43-973D-1BF03EE74536}">
      <dsp:nvSpPr>
        <dsp:cNvPr id="0" name=""/>
        <dsp:cNvSpPr/>
      </dsp:nvSpPr>
      <dsp:spPr>
        <a:xfrm>
          <a:off x="577" y="3745055"/>
          <a:ext cx="2513204" cy="1256602"/>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Hội</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đồng</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500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người</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p>
      </dsp:txBody>
      <dsp:txXfrm>
        <a:off x="577" y="3745055"/>
        <a:ext cx="2513204" cy="1256602"/>
      </dsp:txXfrm>
    </dsp:sp>
    <dsp:sp modelId="{7D3B7422-A400-4389-80C8-D4E1B0C99BE5}">
      <dsp:nvSpPr>
        <dsp:cNvPr id="0" name=""/>
        <dsp:cNvSpPr/>
      </dsp:nvSpPr>
      <dsp:spPr>
        <a:xfrm>
          <a:off x="3041529" y="3782514"/>
          <a:ext cx="2513204" cy="1256602"/>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buClrTx/>
            <a:buSzPts val="3600"/>
            <a:buFont typeface="Arial" panose="020B0604020202020204" pitchFamily="34" charset="0"/>
            <a:buChar char="•"/>
          </a:pP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Toà</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án</a:t>
          </a:r>
          <a:endParaRPr lang="en-US" sz="2000" b="1" kern="1200" dirty="0">
            <a:solidFill>
              <a:srgbClr val="002060"/>
            </a:solidFill>
            <a:latin typeface="#9Slide03 Arima Madurai Black" panose="00000A00000000000000" pitchFamily="2" charset="0"/>
            <a:cs typeface="#9Slide03 Arima Madurai Black" panose="00000A00000000000000" pitchFamily="2" charset="0"/>
          </a:endParaRPr>
        </a:p>
        <a:p>
          <a:pPr lvl="0" algn="ctr" defTabSz="889000">
            <a:lnSpc>
              <a:spcPct val="90000"/>
            </a:lnSpc>
            <a:spcBef>
              <a:spcPct val="0"/>
            </a:spcBef>
            <a:spcAft>
              <a:spcPct val="35000"/>
            </a:spcAft>
            <a:buClrTx/>
            <a:buSzPts val="3600"/>
            <a:buFont typeface="Arial" panose="020B0604020202020204" pitchFamily="34" charset="0"/>
            <a:buChar char="•"/>
          </a:pPr>
          <a:r>
            <a:rPr lang="en-US" sz="2000" b="1" kern="1200" dirty="0">
              <a:solidFill>
                <a:srgbClr val="002060"/>
              </a:solidFill>
              <a:latin typeface="#9Slide03 Arima Madurai Black" panose="00000A00000000000000" pitchFamily="2" charset="0"/>
              <a:cs typeface="#9Slide03 Arima Madurai Black" panose="00000A00000000000000" pitchFamily="2" charset="0"/>
            </a:rPr>
            <a:t>6000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thẩm</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phán</a:t>
          </a:r>
          <a:endParaRPr lang="en-US" sz="2000" b="1" kern="1200" dirty="0">
            <a:solidFill>
              <a:srgbClr val="002060"/>
            </a:solidFill>
            <a:latin typeface="#9Slide03 Arima Madurai Black" panose="00000A00000000000000" pitchFamily="2" charset="0"/>
            <a:cs typeface="#9Slide03 Arima Madurai Black" panose="00000A00000000000000" pitchFamily="2" charset="0"/>
          </a:endParaRPr>
        </a:p>
      </dsp:txBody>
      <dsp:txXfrm>
        <a:off x="3041529" y="3782514"/>
        <a:ext cx="2513204" cy="1256602"/>
      </dsp:txXfrm>
    </dsp:sp>
    <dsp:sp modelId="{0213F53A-515F-424E-801E-91734C68F55A}">
      <dsp:nvSpPr>
        <dsp:cNvPr id="0" name=""/>
        <dsp:cNvSpPr/>
      </dsp:nvSpPr>
      <dsp:spPr>
        <a:xfrm>
          <a:off x="6082532" y="3745055"/>
          <a:ext cx="2513204" cy="1256602"/>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buClrTx/>
            <a:buSzPts val="3600"/>
            <a:buFont typeface="Arial" panose="020B0604020202020204" pitchFamily="34" charset="0"/>
            <a:buChar char="•"/>
          </a:pP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Hội</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đồng</a:t>
          </a:r>
          <a:endParaRPr lang="en-US" sz="2000" b="1" kern="1200" dirty="0">
            <a:solidFill>
              <a:srgbClr val="002060"/>
            </a:solidFill>
            <a:latin typeface="#9Slide03 Arima Madurai Black" panose="00000A00000000000000" pitchFamily="2" charset="0"/>
            <a:cs typeface="#9Slide03 Arima Madurai Black" panose="00000A00000000000000" pitchFamily="2" charset="0"/>
          </a:endParaRPr>
        </a:p>
        <a:p>
          <a:pPr lvl="0" algn="ctr" defTabSz="889000">
            <a:lnSpc>
              <a:spcPct val="90000"/>
            </a:lnSpc>
            <a:spcBef>
              <a:spcPct val="0"/>
            </a:spcBef>
            <a:spcAft>
              <a:spcPct val="35000"/>
            </a:spcAft>
            <a:buClrTx/>
            <a:buSzPts val="3600"/>
            <a:buFont typeface="Arial" panose="020B0604020202020204" pitchFamily="34" charset="0"/>
            <a:buChar char="•"/>
          </a:pPr>
          <a:r>
            <a:rPr lang="en-US" sz="2000" b="1" kern="1200" dirty="0">
              <a:solidFill>
                <a:srgbClr val="002060"/>
              </a:solidFill>
              <a:latin typeface="#9Slide03 Arima Madurai Black" panose="00000A00000000000000" pitchFamily="2" charset="0"/>
              <a:cs typeface="#9Slide03 Arima Madurai Black" panose="00000A00000000000000" pitchFamily="2" charset="0"/>
            </a:rPr>
            <a:t>10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tư</a:t>
          </a:r>
          <a:r>
            <a:rPr lang="en-US" sz="2000" b="1" kern="1200" dirty="0">
              <a:solidFill>
                <a:srgbClr val="002060"/>
              </a:solidFill>
              <a:latin typeface="#9Slide03 Arima Madurai Black" panose="00000A00000000000000" pitchFamily="2" charset="0"/>
              <a:cs typeface="#9Slide03 Arima Madurai Black" panose="00000A00000000000000" pitchFamily="2" charset="0"/>
            </a:rPr>
            <a:t> </a:t>
          </a:r>
          <a:r>
            <a:rPr lang="en-US" sz="2000" b="1" kern="1200" dirty="0" err="1">
              <a:solidFill>
                <a:srgbClr val="002060"/>
              </a:solidFill>
              <a:latin typeface="#9Slide03 Arima Madurai Black" panose="00000A00000000000000" pitchFamily="2" charset="0"/>
              <a:cs typeface="#9Slide03 Arima Madurai Black" panose="00000A00000000000000" pitchFamily="2" charset="0"/>
            </a:rPr>
            <a:t>lệnh</a:t>
          </a:r>
          <a:endParaRPr lang="en-US" sz="2000" b="1" kern="1200" dirty="0">
            <a:solidFill>
              <a:srgbClr val="002060"/>
            </a:solidFill>
            <a:latin typeface="#9Slide03 Arima Madurai Black" panose="00000A00000000000000" pitchFamily="2" charset="0"/>
            <a:cs typeface="#9Slide03 Arima Madurai Black" panose="00000A00000000000000" pitchFamily="2" charset="0"/>
          </a:endParaRPr>
        </a:p>
      </dsp:txBody>
      <dsp:txXfrm>
        <a:off x="6082532" y="3745055"/>
        <a:ext cx="2513204" cy="12566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624DC-BB76-430C-AFA1-8C3895CD6BB4}" type="datetimeFigureOut">
              <a:rPr lang="en-US" smtClean="0"/>
              <a:t>13/1/2024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40EE75-1C4D-4468-B7EE-80207352B7A8}" type="slidenum">
              <a:rPr lang="en-US" smtClean="0"/>
              <a:t>‹#›</a:t>
            </a:fld>
            <a:endParaRPr lang="en-US"/>
          </a:p>
        </p:txBody>
      </p:sp>
    </p:spTree>
    <p:extLst>
      <p:ext uri="{BB962C8B-B14F-4D97-AF65-F5344CB8AC3E}">
        <p14:creationId xmlns:p14="http://schemas.microsoft.com/office/powerpoint/2010/main" val="321653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450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8F5836B9-BDEB-4D23-AD18-CC57C16767A7}" type="slidenum">
              <a:rPr lang="zh-CN" altLang="en-US">
                <a:solidFill>
                  <a:srgbClr val="000000"/>
                </a:solidFill>
                <a:latin typeface="DengXian" pitchFamily="2" charset="-122"/>
                <a:ea typeface="DengXian" pitchFamily="2" charset="-122"/>
              </a:rPr>
              <a:pPr eaLnBrk="1" hangingPunct="1"/>
              <a:t>33</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9267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655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DE0C9212-9F1A-4F9A-BBD0-230ECFA7B45B}" type="slidenum">
              <a:rPr lang="zh-CN" altLang="en-US">
                <a:solidFill>
                  <a:srgbClr val="000000"/>
                </a:solidFill>
                <a:latin typeface="DengXian" pitchFamily="2" charset="-122"/>
                <a:ea typeface="DengXian" pitchFamily="2" charset="-122"/>
              </a:rPr>
              <a:pPr eaLnBrk="1" hangingPunct="1"/>
              <a:t>47</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08091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675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8501C9C-16F2-448F-B103-BB540EC59C94}" type="slidenum">
              <a:rPr lang="zh-CN" altLang="en-US">
                <a:solidFill>
                  <a:prstClr val="black"/>
                </a:solidFill>
                <a:ea typeface="DengXian" pitchFamily="2" charset="-122"/>
              </a:rPr>
              <a:pPr/>
              <a:t>48</a:t>
            </a:fld>
            <a:endParaRPr lang="zh-CN" altLang="en-US">
              <a:solidFill>
                <a:prstClr val="black"/>
              </a:solidFill>
              <a:ea typeface="DengXian" pitchFamily="2" charset="-122"/>
            </a:endParaRPr>
          </a:p>
        </p:txBody>
      </p:sp>
    </p:spTree>
    <p:extLst>
      <p:ext uri="{BB962C8B-B14F-4D97-AF65-F5344CB8AC3E}">
        <p14:creationId xmlns:p14="http://schemas.microsoft.com/office/powerpoint/2010/main" val="150246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491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2C9E978D-0E0F-4B38-A8B5-DE6D46F965BD}" type="slidenum">
              <a:rPr lang="zh-CN" altLang="en-US">
                <a:solidFill>
                  <a:srgbClr val="000000"/>
                </a:solidFill>
                <a:latin typeface="DengXian" pitchFamily="2" charset="-122"/>
                <a:ea typeface="DengXian" pitchFamily="2" charset="-122"/>
              </a:rPr>
              <a:pPr eaLnBrk="1" hangingPunct="1"/>
              <a:t>39</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116953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512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624CA2C8-FF5A-4858-BF55-F138231E07FF}" type="slidenum">
              <a:rPr lang="zh-CN" altLang="en-US">
                <a:solidFill>
                  <a:srgbClr val="000000"/>
                </a:solidFill>
                <a:latin typeface="DengXian" pitchFamily="2" charset="-122"/>
                <a:ea typeface="DengXian" pitchFamily="2" charset="-122"/>
              </a:rPr>
              <a:pPr eaLnBrk="1" hangingPunct="1"/>
              <a:t>40</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174892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DB718138-C730-4FD1-9BE0-8D88E01E1C89}" type="slidenum">
              <a:rPr lang="zh-CN" altLang="en-US">
                <a:solidFill>
                  <a:srgbClr val="000000"/>
                </a:solidFill>
                <a:latin typeface="DengXian" pitchFamily="2" charset="-122"/>
                <a:ea typeface="DengXian" pitchFamily="2" charset="-122"/>
              </a:rPr>
              <a:pPr eaLnBrk="1" hangingPunct="1"/>
              <a:t>41</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642176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553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02045213-EA6A-4F8D-BE7B-F88583860F6D}" type="slidenum">
              <a:rPr lang="zh-CN" altLang="en-US">
                <a:solidFill>
                  <a:srgbClr val="000000"/>
                </a:solidFill>
                <a:latin typeface="DengXian" pitchFamily="2" charset="-122"/>
                <a:ea typeface="DengXian" pitchFamily="2" charset="-122"/>
              </a:rPr>
              <a:pPr eaLnBrk="1" hangingPunct="1"/>
              <a:t>42</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6277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573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07C0D00E-BBDC-4203-BB2B-FE58CDCAC5FE}" type="slidenum">
              <a:rPr lang="zh-CN" altLang="en-US">
                <a:solidFill>
                  <a:srgbClr val="000000"/>
                </a:solidFill>
                <a:latin typeface="DengXian" pitchFamily="2" charset="-122"/>
                <a:ea typeface="DengXian" pitchFamily="2" charset="-122"/>
              </a:rPr>
              <a:pPr eaLnBrk="1" hangingPunct="1"/>
              <a:t>43</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00939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593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DB98D9E7-7540-46AD-82F5-F1DD7C5F6868}" type="slidenum">
              <a:rPr lang="zh-CN" altLang="en-US">
                <a:solidFill>
                  <a:srgbClr val="000000"/>
                </a:solidFill>
                <a:latin typeface="DengXian" pitchFamily="2" charset="-122"/>
                <a:ea typeface="DengXian" pitchFamily="2" charset="-122"/>
              </a:rPr>
              <a:pPr eaLnBrk="1" hangingPunct="1"/>
              <a:t>44</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07472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614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68784596-AA09-4868-8AD1-DA2F32960C7A}" type="slidenum">
              <a:rPr lang="zh-CN" altLang="en-US">
                <a:solidFill>
                  <a:srgbClr val="000000"/>
                </a:solidFill>
                <a:latin typeface="DengXian" pitchFamily="2" charset="-122"/>
                <a:ea typeface="DengXian" pitchFamily="2" charset="-122"/>
              </a:rPr>
              <a:pPr eaLnBrk="1" hangingPunct="1"/>
              <a:t>45</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89197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ea typeface="DengXian" pitchFamily="2" charset="-122"/>
            </a:endParaRPr>
          </a:p>
        </p:txBody>
      </p:sp>
      <p:sp>
        <p:nvSpPr>
          <p:cNvPr id="634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CAE4B897-EF46-4E6A-9AC8-A114D3722AC6}" type="slidenum">
              <a:rPr lang="zh-CN" altLang="en-US">
                <a:solidFill>
                  <a:srgbClr val="000000"/>
                </a:solidFill>
                <a:latin typeface="DengXian" pitchFamily="2" charset="-122"/>
                <a:ea typeface="DengXian" pitchFamily="2" charset="-122"/>
              </a:rPr>
              <a:pPr eaLnBrk="1" hangingPunct="1"/>
              <a:t>46</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877168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631840B-D159-4434-B82D-9A3B1A066B99}" type="datetimeFigureOut">
              <a:rPr lang="en-US">
                <a:solidFill>
                  <a:prstClr val="black">
                    <a:tint val="75000"/>
                  </a:prstClr>
                </a:solidFill>
              </a:rPr>
              <a:pPr>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D1F06E-1A63-49FF-8B91-019FECD5A3BE}" type="slidenum">
              <a:rPr lang="en-US"/>
              <a:pPr/>
              <a:t>‹#›</a:t>
            </a:fld>
            <a:endParaRPr lang="en-US"/>
          </a:p>
        </p:txBody>
      </p:sp>
    </p:spTree>
    <p:extLst>
      <p:ext uri="{BB962C8B-B14F-4D97-AF65-F5344CB8AC3E}">
        <p14:creationId xmlns:p14="http://schemas.microsoft.com/office/powerpoint/2010/main" val="166747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973E05-A839-415C-819D-DA052995B714}" type="datetimeFigureOut">
              <a:rPr lang="en-US">
                <a:solidFill>
                  <a:prstClr val="black">
                    <a:tint val="75000"/>
                  </a:prstClr>
                </a:solidFill>
              </a:rPr>
              <a:pPr>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EEAF275-3B87-4F89-8373-DB86038512CE}" type="slidenum">
              <a:rPr lang="en-US"/>
              <a:pPr/>
              <a:t>‹#›</a:t>
            </a:fld>
            <a:endParaRPr lang="en-US"/>
          </a:p>
        </p:txBody>
      </p:sp>
    </p:spTree>
    <p:extLst>
      <p:ext uri="{BB962C8B-B14F-4D97-AF65-F5344CB8AC3E}">
        <p14:creationId xmlns:p14="http://schemas.microsoft.com/office/powerpoint/2010/main" val="36026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161991-5495-472E-A27E-40686E7CEE2A}" type="datetimeFigureOut">
              <a:rPr lang="en-US">
                <a:solidFill>
                  <a:prstClr val="black">
                    <a:tint val="75000"/>
                  </a:prstClr>
                </a:solidFill>
              </a:rPr>
              <a:pPr>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1676530-02B5-46CC-9D31-BED23E9DEA19}" type="slidenum">
              <a:rPr lang="en-US"/>
              <a:pPr/>
              <a:t>‹#›</a:t>
            </a:fld>
            <a:endParaRPr lang="en-US"/>
          </a:p>
        </p:txBody>
      </p:sp>
    </p:spTree>
    <p:extLst>
      <p:ext uri="{BB962C8B-B14F-4D97-AF65-F5344CB8AC3E}">
        <p14:creationId xmlns:p14="http://schemas.microsoft.com/office/powerpoint/2010/main" val="2430705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614871"/>
      </p:ext>
    </p:extLst>
  </p:cSld>
  <p:clrMapOvr>
    <a:masterClrMapping/>
  </p:clrMapOvr>
  <p:transition spd="slow"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39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p:cNvSpPr>
            <a:spLocks/>
          </p:cNvSpPr>
          <p:nvPr userDrawn="1"/>
        </p:nvSpPr>
        <p:spPr bwMode="auto">
          <a:xfrm>
            <a:off x="2937276" y="174629"/>
            <a:ext cx="6207919" cy="511175"/>
          </a:xfrm>
          <a:custGeom>
            <a:avLst/>
            <a:gdLst>
              <a:gd name="T0" fmla="*/ 70209 w 9116251"/>
              <a:gd name="T1" fmla="*/ 0 h 510988"/>
              <a:gd name="T2" fmla="*/ 7515268 w 9116251"/>
              <a:gd name="T3" fmla="*/ 0 h 510988"/>
              <a:gd name="T4" fmla="*/ 7515268 w 9116251"/>
              <a:gd name="T5" fmla="*/ 511175 h 510988"/>
              <a:gd name="T6" fmla="*/ 70209 w 9116251"/>
              <a:gd name="T7" fmla="*/ 511175 h 510988"/>
              <a:gd name="T8" fmla="*/ 0 w 9116251"/>
              <a:gd name="T9" fmla="*/ 425978 h 510988"/>
              <a:gd name="T10" fmla="*/ 0 w 9116251"/>
              <a:gd name="T11" fmla="*/ 85197 h 510988"/>
              <a:gd name="T12" fmla="*/ 70209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pPr eaLnBrk="0" fontAlgn="base" hangingPunct="0">
              <a:spcBef>
                <a:spcPct val="0"/>
              </a:spcBef>
              <a:spcAft>
                <a:spcPct val="0"/>
              </a:spcAft>
            </a:pPr>
            <a:endParaRPr lang="en-US">
              <a:solidFill>
                <a:srgbClr val="000000"/>
              </a:solidFill>
            </a:endParaRPr>
          </a:p>
        </p:txBody>
      </p:sp>
      <p:sp>
        <p:nvSpPr>
          <p:cNvPr id="3" name="圆角矩形 2"/>
          <p:cNvSpPr>
            <a:spLocks noChangeArrowheads="1"/>
          </p:cNvSpPr>
          <p:nvPr userDrawn="1"/>
        </p:nvSpPr>
        <p:spPr bwMode="auto">
          <a:xfrm>
            <a:off x="477445" y="174629"/>
            <a:ext cx="2402681"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endParaRPr lang="zh-CN" altLang="en-US">
              <a:solidFill>
                <a:srgbClr val="FFFFFF"/>
              </a:solidFill>
              <a:latin typeface="Microsoft YaHei" panose="020B0503020204020204" pitchFamily="34" charset="-122"/>
            </a:endParaRPr>
          </a:p>
        </p:txBody>
      </p:sp>
      <p:sp>
        <p:nvSpPr>
          <p:cNvPr id="4" name="圆角矩形 3"/>
          <p:cNvSpPr>
            <a:spLocks noChangeArrowheads="1"/>
          </p:cNvSpPr>
          <p:nvPr userDrawn="1"/>
        </p:nvSpPr>
        <p:spPr bwMode="auto">
          <a:xfrm>
            <a:off x="532212" y="217488"/>
            <a:ext cx="2293144"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endParaRPr lang="zh-CN" altLang="en-US">
              <a:solidFill>
                <a:srgbClr val="FFFFFF"/>
              </a:solidFill>
              <a:latin typeface="Microsoft YaHei" panose="020B0503020204020204" pitchFamily="34" charset="-122"/>
            </a:endParaRPr>
          </a:p>
        </p:txBody>
      </p:sp>
      <p:cxnSp>
        <p:nvCxnSpPr>
          <p:cNvPr id="5" name="直接连接符 4"/>
          <p:cNvCxnSpPr>
            <a:cxnSpLocks noChangeShapeType="1"/>
          </p:cNvCxnSpPr>
          <p:nvPr userDrawn="1"/>
        </p:nvCxnSpPr>
        <p:spPr bwMode="auto">
          <a:xfrm>
            <a:off x="2988469" y="174628"/>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p:cNvSpPr>
            <a:spLocks/>
          </p:cNvSpPr>
          <p:nvPr userDrawn="1"/>
        </p:nvSpPr>
        <p:spPr bwMode="auto">
          <a:xfrm>
            <a:off x="-1189" y="174629"/>
            <a:ext cx="419101" cy="511175"/>
          </a:xfrm>
          <a:custGeom>
            <a:avLst/>
            <a:gdLst>
              <a:gd name="T0" fmla="*/ 0 w 558706"/>
              <a:gd name="T1" fmla="*/ 0 h 510988"/>
              <a:gd name="T2" fmla="*/ 473683 w 558706"/>
              <a:gd name="T3" fmla="*/ 0 h 510988"/>
              <a:gd name="T4" fmla="*/ 558874 w 558706"/>
              <a:gd name="T5" fmla="*/ 85197 h 510988"/>
              <a:gd name="T6" fmla="*/ 558874 w 558706"/>
              <a:gd name="T7" fmla="*/ 425978 h 510988"/>
              <a:gd name="T8" fmla="*/ 473683 w 558706"/>
              <a:gd name="T9" fmla="*/ 511175 h 510988"/>
              <a:gd name="T10" fmla="*/ 0 w 558706"/>
              <a:gd name="T11" fmla="*/ 511175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pPr eaLnBrk="0" fontAlgn="base" hangingPunct="0">
              <a:spcBef>
                <a:spcPct val="0"/>
              </a:spcBef>
              <a:spcAft>
                <a:spcPct val="0"/>
              </a:spcAft>
            </a:pPr>
            <a:endParaRPr lang="en-US">
              <a:solidFill>
                <a:srgbClr val="000000"/>
              </a:solidFill>
            </a:endParaRPr>
          </a:p>
        </p:txBody>
      </p:sp>
      <p:cxnSp>
        <p:nvCxnSpPr>
          <p:cNvPr id="7" name="直接连接符 6"/>
          <p:cNvCxnSpPr>
            <a:cxnSpLocks noChangeShapeType="1"/>
          </p:cNvCxnSpPr>
          <p:nvPr userDrawn="1"/>
        </p:nvCxnSpPr>
        <p:spPr bwMode="auto">
          <a:xfrm>
            <a:off x="353616"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p:cNvCxnSpPr>
            <a:cxnSpLocks noChangeShapeType="1"/>
          </p:cNvCxnSpPr>
          <p:nvPr userDrawn="1"/>
        </p:nvCxnSpPr>
        <p:spPr bwMode="auto">
          <a:xfrm flipH="1">
            <a:off x="2" y="6843713"/>
            <a:ext cx="9145191"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890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a:spLocks/>
          </p:cNvSpPr>
          <p:nvPr userDrawn="1"/>
        </p:nvSpPr>
        <p:spPr bwMode="auto">
          <a:xfrm>
            <a:off x="2937276" y="174629"/>
            <a:ext cx="6207919" cy="511175"/>
          </a:xfrm>
          <a:custGeom>
            <a:avLst/>
            <a:gdLst>
              <a:gd name="T0" fmla="*/ 70209 w 9116251"/>
              <a:gd name="T1" fmla="*/ 0 h 510988"/>
              <a:gd name="T2" fmla="*/ 7515268 w 9116251"/>
              <a:gd name="T3" fmla="*/ 0 h 510988"/>
              <a:gd name="T4" fmla="*/ 7515268 w 9116251"/>
              <a:gd name="T5" fmla="*/ 511175 h 510988"/>
              <a:gd name="T6" fmla="*/ 70209 w 9116251"/>
              <a:gd name="T7" fmla="*/ 511175 h 510988"/>
              <a:gd name="T8" fmla="*/ 0 w 9116251"/>
              <a:gd name="T9" fmla="*/ 425978 h 510988"/>
              <a:gd name="T10" fmla="*/ 0 w 9116251"/>
              <a:gd name="T11" fmla="*/ 85197 h 510988"/>
              <a:gd name="T12" fmla="*/ 70209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pPr eaLnBrk="0" fontAlgn="base" hangingPunct="0">
              <a:spcBef>
                <a:spcPct val="0"/>
              </a:spcBef>
              <a:spcAft>
                <a:spcPct val="0"/>
              </a:spcAft>
            </a:pPr>
            <a:endParaRPr lang="en-US">
              <a:solidFill>
                <a:srgbClr val="000000"/>
              </a:solidFill>
            </a:endParaRPr>
          </a:p>
        </p:txBody>
      </p:sp>
      <p:sp>
        <p:nvSpPr>
          <p:cNvPr id="3" name="圆角矩形 2"/>
          <p:cNvSpPr>
            <a:spLocks noChangeArrowheads="1"/>
          </p:cNvSpPr>
          <p:nvPr userDrawn="1"/>
        </p:nvSpPr>
        <p:spPr bwMode="auto">
          <a:xfrm>
            <a:off x="477445" y="174629"/>
            <a:ext cx="2402681"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endParaRPr lang="zh-CN" altLang="en-US">
              <a:solidFill>
                <a:srgbClr val="FFFFFF"/>
              </a:solidFill>
              <a:latin typeface="Microsoft YaHei" panose="020B0503020204020204" pitchFamily="34" charset="-122"/>
            </a:endParaRPr>
          </a:p>
        </p:txBody>
      </p:sp>
      <p:sp>
        <p:nvSpPr>
          <p:cNvPr id="4" name="圆角矩形 3"/>
          <p:cNvSpPr>
            <a:spLocks noChangeArrowheads="1"/>
          </p:cNvSpPr>
          <p:nvPr userDrawn="1"/>
        </p:nvSpPr>
        <p:spPr bwMode="auto">
          <a:xfrm>
            <a:off x="532212" y="217488"/>
            <a:ext cx="2293144"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endParaRPr lang="zh-CN" altLang="en-US">
              <a:solidFill>
                <a:srgbClr val="FFFFFF"/>
              </a:solidFill>
              <a:latin typeface="Microsoft YaHei" panose="020B0503020204020204" pitchFamily="34" charset="-122"/>
            </a:endParaRPr>
          </a:p>
        </p:txBody>
      </p:sp>
      <p:cxnSp>
        <p:nvCxnSpPr>
          <p:cNvPr id="5" name="直接连接符 4"/>
          <p:cNvCxnSpPr>
            <a:cxnSpLocks noChangeShapeType="1"/>
          </p:cNvCxnSpPr>
          <p:nvPr userDrawn="1"/>
        </p:nvCxnSpPr>
        <p:spPr bwMode="auto">
          <a:xfrm>
            <a:off x="2988469" y="174628"/>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p:cNvSpPr>
            <a:spLocks/>
          </p:cNvSpPr>
          <p:nvPr userDrawn="1"/>
        </p:nvSpPr>
        <p:spPr bwMode="auto">
          <a:xfrm>
            <a:off x="-1189" y="174629"/>
            <a:ext cx="419101" cy="511175"/>
          </a:xfrm>
          <a:custGeom>
            <a:avLst/>
            <a:gdLst>
              <a:gd name="T0" fmla="*/ 0 w 558706"/>
              <a:gd name="T1" fmla="*/ 0 h 510988"/>
              <a:gd name="T2" fmla="*/ 473683 w 558706"/>
              <a:gd name="T3" fmla="*/ 0 h 510988"/>
              <a:gd name="T4" fmla="*/ 558874 w 558706"/>
              <a:gd name="T5" fmla="*/ 85197 h 510988"/>
              <a:gd name="T6" fmla="*/ 558874 w 558706"/>
              <a:gd name="T7" fmla="*/ 425978 h 510988"/>
              <a:gd name="T8" fmla="*/ 473683 w 558706"/>
              <a:gd name="T9" fmla="*/ 511175 h 510988"/>
              <a:gd name="T10" fmla="*/ 0 w 558706"/>
              <a:gd name="T11" fmla="*/ 511175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pPr eaLnBrk="0" fontAlgn="base" hangingPunct="0">
              <a:spcBef>
                <a:spcPct val="0"/>
              </a:spcBef>
              <a:spcAft>
                <a:spcPct val="0"/>
              </a:spcAft>
            </a:pPr>
            <a:endParaRPr lang="en-US">
              <a:solidFill>
                <a:srgbClr val="000000"/>
              </a:solidFill>
            </a:endParaRPr>
          </a:p>
        </p:txBody>
      </p:sp>
      <p:cxnSp>
        <p:nvCxnSpPr>
          <p:cNvPr id="7" name="直接连接符 6"/>
          <p:cNvCxnSpPr>
            <a:cxnSpLocks noChangeShapeType="1"/>
          </p:cNvCxnSpPr>
          <p:nvPr userDrawn="1"/>
        </p:nvCxnSpPr>
        <p:spPr bwMode="auto">
          <a:xfrm>
            <a:off x="353616"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p:cNvCxnSpPr>
            <a:cxnSpLocks noChangeShapeType="1"/>
          </p:cNvCxnSpPr>
          <p:nvPr userDrawn="1"/>
        </p:nvCxnSpPr>
        <p:spPr bwMode="auto">
          <a:xfrm flipH="1">
            <a:off x="2" y="6843713"/>
            <a:ext cx="9145191"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6319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任意多边形 8"/>
          <p:cNvSpPr/>
          <p:nvPr userDrawn="1"/>
        </p:nvSpPr>
        <p:spPr>
          <a:xfrm>
            <a:off x="2" y="6235700"/>
            <a:ext cx="9145191" cy="674688"/>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
        <p:nvSpPr>
          <p:cNvPr id="3" name="任意多边形 9"/>
          <p:cNvSpPr/>
          <p:nvPr userDrawn="1"/>
        </p:nvSpPr>
        <p:spPr>
          <a:xfrm flipH="1">
            <a:off x="2" y="6165857"/>
            <a:ext cx="9145191" cy="62547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395760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071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22790"/>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A72D5-5D91-C04B-B554-4FA2E5073A1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C1DBB31D-AECA-6548-8C0D-2DA7C46134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DF0380AE-E1EE-6944-B380-EC625765B8E7}"/>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E1B9672B-64F0-644B-961C-E9F68F666F4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1B300DFB-0754-E240-9F79-A12A2D2E4111}"/>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4541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D65288-D40B-4BF8-8A39-57B43FA67077}" type="datetimeFigureOut">
              <a:rPr lang="en-US">
                <a:solidFill>
                  <a:prstClr val="black">
                    <a:tint val="75000"/>
                  </a:prstClr>
                </a:solidFill>
              </a:rPr>
              <a:pPr>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9C62B1D-69E2-49A5-86D2-A0C6F20D1984}" type="slidenum">
              <a:rPr lang="en-US"/>
              <a:pPr/>
              <a:t>‹#›</a:t>
            </a:fld>
            <a:endParaRPr lang="en-US"/>
          </a:p>
        </p:txBody>
      </p:sp>
    </p:spTree>
    <p:extLst>
      <p:ext uri="{BB962C8B-B14F-4D97-AF65-F5344CB8AC3E}">
        <p14:creationId xmlns:p14="http://schemas.microsoft.com/office/powerpoint/2010/main" val="408753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60EB0-3407-0147-B195-B7F18369251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88ED8EA-7DA0-3C48-892B-9614D5F6BE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C5C5D38-5135-3749-9EE7-8D477F302A26}"/>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3329598F-933C-B54A-8ED3-74C7EA36800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7A7E18C1-0767-B547-89A1-E987926F4764}"/>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79597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C95CD-90AE-5C4F-8C57-883ED5114BE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10D342B-4E4E-D045-94A3-3B9A5C68B2A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288E312-E90C-554B-8DDB-C66047BD90FD}"/>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B42C4159-B3AF-1942-BB99-BAF6017851BB}"/>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B4D5937E-1E54-6048-B4DE-C37F50AF91B2}"/>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8325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E04AE-E6FB-3C4D-A493-EAFE953EA08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D51E446-80A3-0646-92F8-DB93C5D4BD3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D87915C6-8002-444A-A766-5E305AC4C84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80049F55-E7C0-9E4F-85A7-C8D9E6FFABAA}"/>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60DC47C6-925B-1741-B706-DE75E3DD28C2}"/>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5266162C-E781-604C-A185-A3DAF3EB29B8}"/>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693276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BEBDD-D17C-974B-9489-DAE4051314BB}"/>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B04A60E-8A0C-2A47-A304-6C87EB9963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80B62F-5CB0-1D40-AEAD-191B2274E27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ACA971E3-9011-374B-ACF4-277F3C9E1AC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1792B70-5AAF-A64A-B3CF-0C04151EE42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12D1780-44A2-4E4A-97CD-5179863EF9D9}"/>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1707E00D-22E6-FF4E-926D-AA4A2C192D0C}"/>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16094674-B0DA-F740-9FC7-57A3F5F4AD2C}"/>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90230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76A82-696F-BF4A-8D88-1A5D0492273A}"/>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8825022-9D28-AF4C-A24E-0C8AC8D3D367}"/>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69FD1B1B-D1A4-D24E-A490-D35C2E5919AA}"/>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6F20ABD2-3881-B648-AA66-D89B5D52C457}"/>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649970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CB2763-4D3E-814F-8B6E-5CDEADCCFCDA}"/>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9C84F1CC-0A4F-9649-98AF-ABC7F76F4272}"/>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88B23D91-7161-B941-A71A-693BE8930C45}"/>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9408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3AF99-6347-D744-837E-3DBAA4B293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5DEEEB4-42E3-6142-91E7-594B87CDA56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F471C967-D11E-0548-B09D-F4067292D8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A9EEE69A-5A76-B44A-BCDE-AC9776ABABB9}"/>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D57159C-4C33-F344-B6EF-0EECAAF237A5}"/>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A5DABBC4-E109-6149-B0F3-69A92642040A}"/>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047381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A51132-3F9B-C047-A1F8-E691335AF6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305216AA-1B9B-3A47-A837-97688A5E24C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xmlns="" id="{CF7A7579-4AEE-DF43-B4C6-F39F67EF80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D625290-9DE0-DA4F-AD8C-6AA51C8BA5A7}"/>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B96AB3D6-7D6E-2C4A-9E0E-600CE9B69DC8}"/>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CA7C6460-91E6-9D4A-8D0C-67CC2640A55F}"/>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49524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3A53D-7E85-9A49-845D-D8C1D95733E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59333058-9758-A643-8F04-81D67EE48A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0D1C6C4-AFDA-FF4C-B8C9-C8394DBB5555}"/>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D4F4C4FB-B7BC-4A42-8FD8-8F3B79AB20D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EE341437-48F8-BB40-95F1-9D0AEECBD5ED}"/>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42688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9CED1C-A83E-2048-B3B8-19C83EB915C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EECA2EE4-D3F5-A941-9D9D-C7FD4FEA0A3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A97FC0B-EE6F-8F47-AD72-2CF0402AC33B}"/>
              </a:ext>
            </a:extLst>
          </p:cNvPr>
          <p:cNvSpPr>
            <a:spLocks noGrp="1"/>
          </p:cNvSpPr>
          <p:nvPr>
            <p:ph type="dt" sz="half" idx="10"/>
          </p:nvPr>
        </p:nvSpPr>
        <p:spPr/>
        <p:txBody>
          <a:body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BA826F9C-0525-024A-AC48-623A22525BCE}"/>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7D79E784-6F29-0247-A287-1FE6893E48D5}"/>
              </a:ext>
            </a:extLst>
          </p:cNvPr>
          <p:cNvSpPr>
            <a:spLocks noGrp="1"/>
          </p:cNvSpPr>
          <p:nvPr>
            <p:ph type="sldNum" sz="quarter" idx="12"/>
          </p:nvPr>
        </p:nvSpPr>
        <p:spPr/>
        <p:txBody>
          <a:body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4063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0A3A6C-DE3D-42F4-906D-4143FC005EFA}" type="datetimeFigureOut">
              <a:rPr lang="en-US">
                <a:solidFill>
                  <a:prstClr val="black">
                    <a:tint val="75000"/>
                  </a:prstClr>
                </a:solidFill>
              </a:rPr>
              <a:pPr>
                <a:defRPr/>
              </a:pPr>
              <a:t>13/1/2024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CA07ED-DF0B-48B6-B83A-E59037E76EEF}" type="slidenum">
              <a:rPr lang="en-US"/>
              <a:pPr/>
              <a:t>‹#›</a:t>
            </a:fld>
            <a:endParaRPr lang="en-US"/>
          </a:p>
        </p:txBody>
      </p:sp>
    </p:spTree>
    <p:extLst>
      <p:ext uri="{BB962C8B-B14F-4D97-AF65-F5344CB8AC3E}">
        <p14:creationId xmlns:p14="http://schemas.microsoft.com/office/powerpoint/2010/main" val="92030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C46423F-0D86-4185-8A79-1450811E9E8C}" type="datetimeFigureOut">
              <a:rPr lang="en-US">
                <a:solidFill>
                  <a:prstClr val="black">
                    <a:tint val="75000"/>
                  </a:prstClr>
                </a:solidFill>
              </a:rPr>
              <a:pPr>
                <a:defRPr/>
              </a:pPr>
              <a:t>13/1/2024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9B25B0-682A-40F8-8DD8-1D71AA37C285}" type="slidenum">
              <a:rPr lang="en-US"/>
              <a:pPr/>
              <a:t>‹#›</a:t>
            </a:fld>
            <a:endParaRPr lang="en-US"/>
          </a:p>
        </p:txBody>
      </p:sp>
    </p:spTree>
    <p:extLst>
      <p:ext uri="{BB962C8B-B14F-4D97-AF65-F5344CB8AC3E}">
        <p14:creationId xmlns:p14="http://schemas.microsoft.com/office/powerpoint/2010/main" val="956209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4E0CAF-0BE5-496F-A305-5809CE6AAA37}" type="datetimeFigureOut">
              <a:rPr lang="en-US">
                <a:solidFill>
                  <a:prstClr val="black">
                    <a:tint val="75000"/>
                  </a:prstClr>
                </a:solidFill>
              </a:rPr>
              <a:pPr>
                <a:defRPr/>
              </a:pPr>
              <a:t>13/1/2024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4ADE07D-B4BE-44CC-8C9E-3DE80542788B}" type="slidenum">
              <a:rPr lang="en-US"/>
              <a:pPr/>
              <a:t>‹#›</a:t>
            </a:fld>
            <a:endParaRPr lang="en-US"/>
          </a:p>
        </p:txBody>
      </p:sp>
    </p:spTree>
    <p:extLst>
      <p:ext uri="{BB962C8B-B14F-4D97-AF65-F5344CB8AC3E}">
        <p14:creationId xmlns:p14="http://schemas.microsoft.com/office/powerpoint/2010/main" val="252751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9F5EC9-1431-4F58-B633-157FA5DBC38A}" type="datetimeFigureOut">
              <a:rPr lang="en-US">
                <a:solidFill>
                  <a:prstClr val="black">
                    <a:tint val="75000"/>
                  </a:prstClr>
                </a:solidFill>
              </a:rPr>
              <a:pPr>
                <a:defRPr/>
              </a:pPr>
              <a:t>13/1/2024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0A0B58A-29E4-4F5B-B9B5-2315B49B4A1B}" type="slidenum">
              <a:rPr lang="en-US"/>
              <a:pPr/>
              <a:t>‹#›</a:t>
            </a:fld>
            <a:endParaRPr lang="en-US"/>
          </a:p>
        </p:txBody>
      </p:sp>
    </p:spTree>
    <p:extLst>
      <p:ext uri="{BB962C8B-B14F-4D97-AF65-F5344CB8AC3E}">
        <p14:creationId xmlns:p14="http://schemas.microsoft.com/office/powerpoint/2010/main" val="285983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1D0146-650E-4547-A4D3-FE765FAA6016}" type="datetimeFigureOut">
              <a:rPr lang="en-US">
                <a:solidFill>
                  <a:prstClr val="black">
                    <a:tint val="75000"/>
                  </a:prstClr>
                </a:solidFill>
              </a:rPr>
              <a:pPr>
                <a:defRPr/>
              </a:pPr>
              <a:t>13/1/2024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8457F78-5207-4483-89A0-8F691974ECC5}" type="slidenum">
              <a:rPr lang="en-US"/>
              <a:pPr/>
              <a:t>‹#›</a:t>
            </a:fld>
            <a:endParaRPr lang="en-US"/>
          </a:p>
        </p:txBody>
      </p:sp>
    </p:spTree>
    <p:extLst>
      <p:ext uri="{BB962C8B-B14F-4D97-AF65-F5344CB8AC3E}">
        <p14:creationId xmlns:p14="http://schemas.microsoft.com/office/powerpoint/2010/main" val="428886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52A64B-DD39-4028-9D58-76DE090A4432}" type="datetimeFigureOut">
              <a:rPr lang="en-US">
                <a:solidFill>
                  <a:prstClr val="black">
                    <a:tint val="75000"/>
                  </a:prstClr>
                </a:solidFill>
              </a:rPr>
              <a:pPr>
                <a:defRPr/>
              </a:pPr>
              <a:t>13/1/2024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40FBB1E-9291-4F94-B2E7-F28ECD099236}" type="slidenum">
              <a:rPr lang="en-US"/>
              <a:pPr/>
              <a:t>‹#›</a:t>
            </a:fld>
            <a:endParaRPr lang="en-US"/>
          </a:p>
        </p:txBody>
      </p:sp>
    </p:spTree>
    <p:extLst>
      <p:ext uri="{BB962C8B-B14F-4D97-AF65-F5344CB8AC3E}">
        <p14:creationId xmlns:p14="http://schemas.microsoft.com/office/powerpoint/2010/main" val="367061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CF3560-3EBC-4A1A-8BE4-CDFE3030FDFD}" type="datetimeFigureOut">
              <a:rPr lang="en-US">
                <a:solidFill>
                  <a:prstClr val="black">
                    <a:tint val="75000"/>
                  </a:prstClr>
                </a:solidFill>
              </a:rPr>
              <a:pPr>
                <a:defRPr/>
              </a:pPr>
              <a:t>13/1/2024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1E514EF-424E-418E-9D59-1DF9665586FF}" type="slidenum">
              <a:rPr lang="en-US"/>
              <a:pPr/>
              <a:t>‹#›</a:t>
            </a:fld>
            <a:endParaRPr lang="en-US"/>
          </a:p>
        </p:txBody>
      </p:sp>
    </p:spTree>
    <p:extLst>
      <p:ext uri="{BB962C8B-B14F-4D97-AF65-F5344CB8AC3E}">
        <p14:creationId xmlns:p14="http://schemas.microsoft.com/office/powerpoint/2010/main" val="385380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D6A946BE-EDB5-4405-BD12-7740799EE587}" type="datetimeFigureOut">
              <a:rPr lang="en-US">
                <a:solidFill>
                  <a:prstClr val="black">
                    <a:tint val="75000"/>
                  </a:prstClr>
                </a:solidFill>
              </a:rPr>
              <a:pPr eaLnBrk="0" fontAlgn="base" hangingPunct="0">
                <a:spcBef>
                  <a:spcPct val="0"/>
                </a:spcBef>
                <a:spcAft>
                  <a:spcPct val="0"/>
                </a:spcAft>
                <a:defRPr/>
              </a:pPr>
              <a:t>13/1/2024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pPr>
            <a:fld id="{839DD0ED-A5DA-493E-AA64-4E456BEF4892}" type="slidenum">
              <a:rPr lang="en-US"/>
              <a:pPr eaLnBrk="0" fontAlgn="base" hangingPunct="0">
                <a:spcBef>
                  <a:spcPct val="0"/>
                </a:spcBef>
                <a:spcAft>
                  <a:spcPct val="0"/>
                </a:spcAft>
              </a:pPr>
              <a:t>‹#›</a:t>
            </a:fld>
            <a:endParaRPr lang="en-US"/>
          </a:p>
        </p:txBody>
      </p:sp>
    </p:spTree>
    <p:extLst>
      <p:ext uri="{BB962C8B-B14F-4D97-AF65-F5344CB8AC3E}">
        <p14:creationId xmlns:p14="http://schemas.microsoft.com/office/powerpoint/2010/main" val="9810012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1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115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icrosoft YaHei"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icrosoft YaHei"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EF857C2-EA30-4944-B507-7D4EAC9359A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82A25BB-4A11-1040-8B61-AB7FB4850B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8DBD307-E2D3-EA45-B94C-3D271F7E3D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6CF2A5-6194-6842-B937-BCD2AF89ACF7}" type="datetimeFigureOut">
              <a:rPr lang="x-none" smtClean="0">
                <a:solidFill>
                  <a:prstClr val="black">
                    <a:tint val="75000"/>
                  </a:prstClr>
                </a:solidFill>
              </a:rPr>
              <a:pPr/>
              <a:t>13/1/2024</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5DA226F1-0CEC-0C40-8ECF-BB63DFFACD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CC6F79F0-B71C-7C4A-955C-8057D3E37DB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0F092A-0AFB-DB44-8BB0-18F59B4A6690}"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799066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vi.wikipedia.org/wiki/Th%E1%BB%A9_s%C3%A1u_Tu%E1%BA%A7n_Th%C3%A1nh" TargetMode="External"/><Relationship Id="rId3" Type="http://schemas.openxmlformats.org/officeDocument/2006/relationships/image" Target="../media/image30.png"/><Relationship Id="rId7" Type="http://schemas.openxmlformats.org/officeDocument/2006/relationships/hyperlink" Target="https://vi.wikipedia.org/wiki/Gi%C3%A1o_h%E1%BB%99i_C%C3%B4ng_gi%C3%A1o"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vi.wikipedia.org/wiki/Sau_C%C3%B4ng_Nguy%C3%AAn" TargetMode="External"/><Relationship Id="rId5" Type="http://schemas.openxmlformats.org/officeDocument/2006/relationships/hyperlink" Target="https://vi.wikipedia.org/wiki/V%C3%B5_s%C4%A9_gi%C3%A1c_%C4%91%E1%BA%A5u" TargetMode="External"/><Relationship Id="rId10" Type="http://schemas.openxmlformats.org/officeDocument/2006/relationships/hyperlink" Target="https://vi.wikipedia.org/wiki/%C4%90%C3%A0ng_Th%C3%A1nh_Gi%C3%A1" TargetMode="External"/><Relationship Id="rId4" Type="http://schemas.openxmlformats.org/officeDocument/2006/relationships/hyperlink" Target="https://vi.wikipedia.org/wiki/Roma" TargetMode="External"/><Relationship Id="rId9" Type="http://schemas.openxmlformats.org/officeDocument/2006/relationships/hyperlink" Target="https://vi.wikipedia.org/wiki/Gi%C3%A1o_ho%C3%A0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vi.wikipedia.org/wiki/N%E1%BB%AF_th%E1%BA%A7n"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vi.wikipedia.org/wiki/M%C3%A9t" TargetMode="External"/><Relationship Id="rId5" Type="http://schemas.openxmlformats.org/officeDocument/2006/relationships/hyperlink" Target="https://vi.wikipedia.org/wiki/%C4%90%C3%A1_hoa" TargetMode="External"/><Relationship Id="rId4" Type="http://schemas.openxmlformats.org/officeDocument/2006/relationships/hyperlink" Target="https://vi.wikipedia.org/wiki/Tr%C6%B0%E1%BB%9Bc_C%C3%B4ng_Nguy%C3%AA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38.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12" name="Rectangle 11" descr="&quot;&quot;"/>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just">
              <a:spcAft>
                <a:spcPts val="0"/>
              </a:spcAft>
            </a:pPr>
            <a:r>
              <a:rPr lang="nl-NL">
                <a:latin typeface="Times New Roman" panose="02020603050405020304" pitchFamily="18" charset="0"/>
                <a:ea typeface="Arial" panose="020B0604020202020204" pitchFamily="34" charset="0"/>
              </a:rPr>
              <a:t>Em hãy cho biết tên gọi của công trình trên?</a:t>
            </a:r>
            <a:r>
              <a:rPr lang="en-US">
                <a:latin typeface="Times New Roman" panose="02020603050405020304" pitchFamily="18" charset="0"/>
                <a:ea typeface="Arial" panose="020B0604020202020204" pitchFamily="34" charset="0"/>
              </a:rPr>
              <a:t> Theo em, công trình kiến trúc này nằm ở quốc gia nào?</a:t>
            </a:r>
            <a:endParaRPr lang="en-US" sz="1600">
              <a:effectLst/>
              <a:latin typeface="Times New Roman" panose="02020603050405020304" pitchFamily="18" charset="0"/>
              <a:ea typeface="Times New Roman" panose="02020603050405020304" pitchFamily="18" charset="0"/>
            </a:endParaRPr>
          </a:p>
        </p:txBody>
      </p:sp>
      <p:sp useBgFill="1">
        <p:nvSpPr>
          <p:cNvPr id="14" name="Rectangle 13" descr="&quot;&quot;"/>
          <p:cNvSpPr>
            <a:spLocks noGrp="1" noRot="1" noChangeAspect="1" noMove="1" noResize="1" noEditPoints="1" noAdjustHandles="1" noChangeArrowheads="1" noChangeShapeType="1" noTextEdit="1"/>
          </p:cNvSpPr>
          <p:nvPr/>
        </p:nvSpPr>
        <p:spPr>
          <a:xfrm>
            <a:off x="1427563" y="222256"/>
            <a:ext cx="6288881" cy="1331913"/>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64" name="Title 1"/>
          <p:cNvSpPr>
            <a:spLocks noGrp="1" noChangeArrowheads="1"/>
          </p:cNvSpPr>
          <p:nvPr>
            <p:ph type="title"/>
          </p:nvPr>
        </p:nvSpPr>
        <p:spPr>
          <a:xfrm>
            <a:off x="1577580" y="309563"/>
            <a:ext cx="5988844" cy="869950"/>
          </a:xfrm>
        </p:spPr>
        <p:txBody>
          <a:bodyPr/>
          <a:lstStyle/>
          <a:p>
            <a:pPr algn="ctr" eaLnBrk="1" hangingPunct="1"/>
            <a:endParaRPr lang="en-US" altLang="en-US" sz="4000" smtClean="0">
              <a:latin typeface="#9Slide03 AllRoundGothic" pitchFamily="34" charset="0"/>
            </a:endParaRPr>
          </a:p>
        </p:txBody>
      </p:sp>
      <p:pic>
        <p:nvPicPr>
          <p:cNvPr id="10" name="Picture 2" descr="Đền Parthenon kiệt tác kiến trúc ngôi đền bí ẩn của nhân loại"/>
          <p:cNvPicPr>
            <a:picLocks noChangeAspect="1" noChangeArrowheads="1"/>
          </p:cNvPicPr>
          <p:nvPr/>
        </p:nvPicPr>
        <p:blipFill>
          <a:blip r:embed="rId3">
            <a:extLst>
              <a:ext uri="{28A0092B-C50C-407E-A947-70E740481C1C}">
                <a14:useLocalDpi xmlns:a14="http://schemas.microsoft.com/office/drawing/2010/main" val="0"/>
              </a:ext>
            </a:extLst>
          </a:blip>
          <a:srcRect l="30702" r="17520" b="-2"/>
          <a:stretch>
            <a:fillRect/>
          </a:stretch>
        </p:blipFill>
        <p:spPr bwMode="auto">
          <a:xfrm>
            <a:off x="304800" y="222256"/>
            <a:ext cx="8686800" cy="546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5836112"/>
            <a:ext cx="7924800" cy="830997"/>
          </a:xfrm>
          <a:prstGeom prst="rect">
            <a:avLst/>
          </a:prstGeom>
        </p:spPr>
        <p:txBody>
          <a:bodyPr wrap="square">
            <a:spAutoFit/>
          </a:bodyPr>
          <a:lstStyle/>
          <a:p>
            <a:pPr indent="292100" algn="just">
              <a:spcAft>
                <a:spcPts val="0"/>
              </a:spcAft>
            </a:pPr>
            <a:r>
              <a:rPr lang="nl-NL" sz="2400" b="1" dirty="0">
                <a:solidFill>
                  <a:srgbClr val="002060"/>
                </a:solidFill>
                <a:latin typeface="Times New Roman" panose="02020603050405020304" pitchFamily="18" charset="0"/>
                <a:ea typeface="Arial" panose="020B0604020202020204" pitchFamily="34" charset="0"/>
              </a:rPr>
              <a:t>Em hãy cho biết tên gọi của công trình trên?</a:t>
            </a:r>
            <a:r>
              <a:rPr lang="en-US" sz="2400" b="1" dirty="0">
                <a:solidFill>
                  <a:srgbClr val="002060"/>
                </a:solidFill>
                <a:latin typeface="Times New Roman" panose="02020603050405020304" pitchFamily="18" charset="0"/>
                <a:ea typeface="Arial" panose="020B0604020202020204" pitchFamily="34" charset="0"/>
              </a:rPr>
              <a:t> Theo </a:t>
            </a:r>
            <a:r>
              <a:rPr lang="en-US" sz="2400" b="1" dirty="0" err="1">
                <a:solidFill>
                  <a:srgbClr val="002060"/>
                </a:solidFill>
                <a:latin typeface="Times New Roman" panose="02020603050405020304" pitchFamily="18" charset="0"/>
                <a:ea typeface="Arial" panose="020B0604020202020204" pitchFamily="34" charset="0"/>
              </a:rPr>
              <a:t>em</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công</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trình</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kiến</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trúc</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này</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nằm</a:t>
            </a:r>
            <a:r>
              <a:rPr lang="en-US" sz="2400" b="1" dirty="0">
                <a:solidFill>
                  <a:srgbClr val="002060"/>
                </a:solidFill>
                <a:latin typeface="Times New Roman" panose="02020603050405020304" pitchFamily="18" charset="0"/>
                <a:ea typeface="Arial" panose="020B0604020202020204" pitchFamily="34" charset="0"/>
              </a:rPr>
              <a:t> ở </a:t>
            </a:r>
            <a:r>
              <a:rPr lang="en-US" sz="2400" b="1" dirty="0" err="1">
                <a:solidFill>
                  <a:srgbClr val="002060"/>
                </a:solidFill>
                <a:latin typeface="Times New Roman" panose="02020603050405020304" pitchFamily="18" charset="0"/>
                <a:ea typeface="Arial" panose="020B0604020202020204" pitchFamily="34" charset="0"/>
              </a:rPr>
              <a:t>quốc</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gia</a:t>
            </a:r>
            <a:r>
              <a:rPr lang="en-US" sz="2400" b="1" dirty="0">
                <a:solidFill>
                  <a:srgbClr val="002060"/>
                </a:solidFill>
                <a:latin typeface="Times New Roman" panose="02020603050405020304" pitchFamily="18" charset="0"/>
                <a:ea typeface="Arial" panose="020B0604020202020204" pitchFamily="34" charset="0"/>
              </a:rPr>
              <a:t> </a:t>
            </a:r>
            <a:r>
              <a:rPr lang="en-US" sz="2400" b="1" dirty="0" err="1">
                <a:solidFill>
                  <a:srgbClr val="002060"/>
                </a:solidFill>
                <a:latin typeface="Times New Roman" panose="02020603050405020304" pitchFamily="18" charset="0"/>
                <a:ea typeface="Arial" panose="020B0604020202020204" pitchFamily="34" charset="0"/>
              </a:rPr>
              <a:t>nào</a:t>
            </a:r>
            <a:r>
              <a:rPr lang="en-US" sz="2400" b="1" dirty="0">
                <a:solidFill>
                  <a:srgbClr val="002060"/>
                </a:solidFill>
                <a:latin typeface="Times New Roman" panose="02020603050405020304" pitchFamily="18" charset="0"/>
                <a:ea typeface="Arial" panose="020B0604020202020204" pitchFamily="34" charset="0"/>
              </a:rPr>
              <a:t>?</a:t>
            </a:r>
            <a:endParaRPr lang="en-US" sz="2400" b="1" dirty="0">
              <a:solidFill>
                <a:srgbClr val="002060"/>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457200" y="230380"/>
            <a:ext cx="7924800" cy="461665"/>
          </a:xfrm>
          <a:prstGeom prst="rect">
            <a:avLst/>
          </a:prstGeom>
        </p:spPr>
        <p:txBody>
          <a:bodyPr wrap="square">
            <a:spAutoFit/>
          </a:bodyPr>
          <a:lstStyle/>
          <a:p>
            <a:pPr indent="292100" algn="ctr">
              <a:spcAft>
                <a:spcPts val="0"/>
              </a:spcAft>
            </a:pPr>
            <a:r>
              <a:rPr lang="nl-NL" sz="2400" b="1" dirty="0" smtClean="0">
                <a:solidFill>
                  <a:srgbClr val="C00000"/>
                </a:solidFill>
                <a:latin typeface="Times New Roman" panose="02020603050405020304" pitchFamily="18" charset="0"/>
                <a:ea typeface="Arial" panose="020B0604020202020204" pitchFamily="34" charset="0"/>
              </a:rPr>
              <a:t>Đền Pác-tê-nông (HyLạp)</a:t>
            </a:r>
            <a:endParaRPr lang="en-US" sz="2400" b="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615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02364141"/>
              </p:ext>
            </p:extLst>
          </p:nvPr>
        </p:nvGraphicFramePr>
        <p:xfrm>
          <a:off x="228601" y="762000"/>
          <a:ext cx="8381999" cy="6071362"/>
        </p:xfrm>
        <a:graphic>
          <a:graphicData uri="http://schemas.openxmlformats.org/drawingml/2006/table">
            <a:tbl>
              <a:tblPr firstRow="1" firstCol="1" bandRow="1"/>
              <a:tblGrid>
                <a:gridCol w="1242526"/>
                <a:gridCol w="3495431"/>
                <a:gridCol w="3644042"/>
              </a:tblGrid>
              <a:tr h="0">
                <a:tc>
                  <a:txBody>
                    <a:bodyPr/>
                    <a:lstStyle/>
                    <a:p>
                      <a:pPr indent="292100" algn="just">
                        <a:lnSpc>
                          <a:spcPct val="110000"/>
                        </a:lnSpc>
                        <a:spcAft>
                          <a:spcPts val="0"/>
                        </a:spcAft>
                      </a:pPr>
                      <a:r>
                        <a:rPr lang="en-US" sz="2400" b="1" dirty="0" err="1">
                          <a:solidFill>
                            <a:srgbClr val="002060"/>
                          </a:solidFill>
                          <a:effectLst/>
                          <a:latin typeface="Times New Roman" panose="02020603050405020304" pitchFamily="18" charset="0"/>
                          <a:ea typeface="Segoe UI" panose="020B0502040204020203" pitchFamily="34" charset="0"/>
                        </a:rPr>
                        <a:t>Nội</a:t>
                      </a:r>
                      <a:r>
                        <a:rPr lang="en-US" sz="2400" b="1" dirty="0">
                          <a:solidFill>
                            <a:srgbClr val="002060"/>
                          </a:solidFill>
                          <a:effectLst/>
                          <a:latin typeface="Times New Roman" panose="02020603050405020304" pitchFamily="18" charset="0"/>
                          <a:ea typeface="Segoe UI" panose="020B0502040204020203" pitchFamily="34" charset="0"/>
                        </a:rPr>
                        <a:t> dung</a:t>
                      </a:r>
                      <a:endParaRPr lang="en-US" sz="2400" b="1" dirty="0">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r>
                        <a:rPr lang="en-US" sz="2400" b="1" dirty="0" err="1">
                          <a:solidFill>
                            <a:srgbClr val="002060"/>
                          </a:solidFill>
                          <a:effectLst/>
                          <a:latin typeface="Times New Roman" panose="02020603050405020304" pitchFamily="18" charset="0"/>
                          <a:ea typeface="Segoe UI" panose="020B0502040204020203" pitchFamily="34" charset="0"/>
                        </a:rPr>
                        <a:t>Hy</a:t>
                      </a:r>
                      <a:r>
                        <a:rPr lang="en-US" sz="2400" b="1" dirty="0">
                          <a:solidFill>
                            <a:srgbClr val="002060"/>
                          </a:solidFill>
                          <a:effectLst/>
                          <a:latin typeface="Times New Roman" panose="02020603050405020304" pitchFamily="18" charset="0"/>
                          <a:ea typeface="Segoe UI" panose="020B0502040204020203" pitchFamily="34" charset="0"/>
                        </a:rPr>
                        <a:t> </a:t>
                      </a:r>
                      <a:r>
                        <a:rPr lang="en-US" sz="2400" b="1" dirty="0" err="1">
                          <a:solidFill>
                            <a:srgbClr val="002060"/>
                          </a:solidFill>
                          <a:effectLst/>
                          <a:latin typeface="Times New Roman" panose="02020603050405020304" pitchFamily="18" charset="0"/>
                          <a:ea typeface="Segoe UI" panose="020B0502040204020203" pitchFamily="34" charset="0"/>
                        </a:rPr>
                        <a:t>Lạp</a:t>
                      </a:r>
                      <a:endParaRPr lang="en-US" sz="2400" b="1" dirty="0">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endParaRPr lang="en-US" sz="2400" b="1" dirty="0">
                        <a:solidFill>
                          <a:srgbClr val="DD8234"/>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Vị trí địa lí</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tabLst>
                          <a:tab pos="481965" algn="l"/>
                        </a:tabLst>
                      </a:pPr>
                      <a:r>
                        <a:rPr lang="en-US" sz="2400" dirty="0" err="1">
                          <a:effectLst/>
                          <a:latin typeface="Times New Roman" panose="02020603050405020304" pitchFamily="18" charset="0"/>
                          <a:ea typeface="Arial" panose="020B0604020202020204" pitchFamily="34" charset="0"/>
                        </a:rPr>
                        <a:t>Gồm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vùng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nam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bán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đảo</a:t>
                      </a:r>
                      <a:r>
                        <a:rPr lang="en-US" sz="2400" dirty="0">
                          <a:effectLst/>
                          <a:latin typeface="Times New Roman" panose="02020603050405020304" pitchFamily="18" charset="0"/>
                          <a:ea typeface="Arial" panose="020B0604020202020204" pitchFamily="34" charset="0"/>
                        </a:rPr>
                        <a:t> Ban-</a:t>
                      </a:r>
                      <a:r>
                        <a:rPr lang="en-US" sz="2400" dirty="0" err="1">
                          <a:effectLst/>
                          <a:latin typeface="Times New Roman" panose="02020603050405020304" pitchFamily="18" charset="0"/>
                          <a:ea typeface="Arial" panose="020B0604020202020204" pitchFamily="34" charset="0"/>
                        </a:rPr>
                        <a:t>căng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đảo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trên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biển</a:t>
                      </a:r>
                      <a:r>
                        <a:rPr lang="en-US" sz="2400" dirty="0">
                          <a:effectLst/>
                          <a:latin typeface="Times New Roman" panose="02020603050405020304" pitchFamily="18" charset="0"/>
                          <a:ea typeface="Arial" panose="020B0604020202020204" pitchFamily="34" charset="0"/>
                        </a:rPr>
                        <a:t> Ê-</a:t>
                      </a:r>
                      <a:r>
                        <a:rPr lang="en-US" sz="2400" dirty="0" err="1">
                          <a:effectLst/>
                          <a:latin typeface="Times New Roman" panose="02020603050405020304" pitchFamily="18" charset="0"/>
                          <a:ea typeface="Arial" panose="020B0604020202020204" pitchFamily="34" charset="0"/>
                        </a:rPr>
                        <a:t>giê</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dải</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đất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ven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bờ</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Tiểu</a:t>
                      </a:r>
                      <a:r>
                        <a:rPr lang="en-US" sz="2400" dirty="0">
                          <a:effectLst/>
                          <a:latin typeface="Times New Roman" panose="02020603050405020304" pitchFamily="18" charset="0"/>
                          <a:ea typeface="Arial" panose="020B0604020202020204" pitchFamily="34" charset="0"/>
                        </a:rPr>
                        <a:t> Á.</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0955" algn="just">
                        <a:lnSpc>
                          <a:spcPct val="144000"/>
                        </a:lnSpc>
                        <a:spcAft>
                          <a:spcPts val="0"/>
                        </a:spcAft>
                      </a:pP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Điều kiện tự nhiên</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4320" indent="-342900" algn="just">
                        <a:lnSpc>
                          <a:spcPct val="144000"/>
                        </a:lnSpc>
                        <a:spcAft>
                          <a:spcPts val="0"/>
                        </a:spcAft>
                        <a:buFontTx/>
                        <a:buChar char="-"/>
                      </a:pPr>
                      <a:r>
                        <a:rPr lang="en-US" sz="2400" dirty="0" err="1" smtClean="0">
                          <a:effectLst/>
                          <a:latin typeface="Times New Roman" panose="02020603050405020304" pitchFamily="18" charset="0"/>
                          <a:ea typeface="Arial" panose="020B0604020202020204" pitchFamily="34" charset="0"/>
                        </a:rPr>
                        <a:t>Địa</a:t>
                      </a:r>
                      <a:r>
                        <a:rPr lang="en-US" sz="2400" dirty="0" smtClean="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hình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bị</a:t>
                      </a:r>
                      <a:r>
                        <a:rPr lang="en-US" sz="2400" dirty="0">
                          <a:effectLst/>
                          <a:latin typeface="Times New Roman" panose="02020603050405020304" pitchFamily="18" charset="0"/>
                          <a:ea typeface="Arial" panose="020B0604020202020204" pitchFamily="34" charset="0"/>
                        </a:rPr>
                        <a:t> chia </a:t>
                      </a:r>
                      <a:r>
                        <a:rPr lang="en-US" sz="2400" dirty="0" err="1" smtClean="0">
                          <a:effectLst/>
                          <a:latin typeface="Times New Roman" panose="02020603050405020304" pitchFamily="18" charset="0"/>
                          <a:ea typeface="Arial" panose="020B0604020202020204" pitchFamily="34" charset="0"/>
                        </a:rPr>
                        <a:t>cắt</a:t>
                      </a:r>
                      <a:endParaRPr lang="en-US" sz="2400" dirty="0" smtClean="0">
                        <a:effectLst/>
                        <a:latin typeface="Arial" panose="020B0604020202020204" pitchFamily="34" charset="0"/>
                        <a:ea typeface="Arial" panose="020B0604020202020204" pitchFamily="34" charset="0"/>
                      </a:endParaRPr>
                    </a:p>
                    <a:p>
                      <a:pPr marL="0" indent="0" algn="just">
                        <a:lnSpc>
                          <a:spcPct val="144000"/>
                        </a:lnSpc>
                        <a:spcAft>
                          <a:spcPts val="0"/>
                        </a:spcAft>
                        <a:buFontTx/>
                        <a:buNone/>
                      </a:pPr>
                      <a:r>
                        <a:rPr lang="en-US" sz="2400" dirty="0" smtClean="0">
                          <a:effectLst/>
                          <a:latin typeface="Times New Roman" panose="02020603050405020304" pitchFamily="18" charset="0"/>
                          <a:ea typeface="Arial" panose="020B0604020202020204" pitchFamily="34" charset="0"/>
                        </a:rPr>
                        <a:t>- </a:t>
                      </a:r>
                      <a:r>
                        <a:rPr lang="en-US" sz="2400" dirty="0" err="1" smtClean="0">
                          <a:effectLst/>
                          <a:latin typeface="Times New Roman" panose="02020603050405020304" pitchFamily="18" charset="0"/>
                          <a:ea typeface="Arial" panose="020B0604020202020204" pitchFamily="34" charset="0"/>
                        </a:rPr>
                        <a:t>Đường</a:t>
                      </a:r>
                      <a:r>
                        <a:rPr lang="en-US" sz="2400" dirty="0" smtClean="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bờ</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biển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gồ</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ghề</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có</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vũng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vịnh</a:t>
                      </a:r>
                      <a:endParaRPr lang="en-US" sz="2400" dirty="0">
                        <a:effectLst/>
                        <a:latin typeface="Arial" panose="020B0604020202020204" pitchFamily="34" charset="0"/>
                        <a:ea typeface="Arial" panose="020B0604020202020204" pitchFamily="34" charset="0"/>
                      </a:endParaRPr>
                    </a:p>
                    <a:p>
                      <a:pPr indent="-6858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khoáng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sản</a:t>
                      </a:r>
                      <a:r>
                        <a:rPr lang="en-US" sz="2400" dirty="0">
                          <a:effectLst/>
                          <a:latin typeface="Times New Roman" panose="02020603050405020304" pitchFamily="18"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Kinh tế</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Thủ</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công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nghiệp</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thương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nghiệp</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bằng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đường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thủy</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228600" y="228600"/>
            <a:ext cx="39757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4000" eaLnBrk="0" fontAlgn="base" hangingPunct="0">
              <a:spcBef>
                <a:spcPct val="0"/>
              </a:spcBef>
              <a:spcAft>
                <a:spcPct val="0"/>
              </a:spcAft>
              <a:tabLst>
                <a:tab pos="482600" algn="l"/>
              </a:tabLst>
              <a:defRPr>
                <a:solidFill>
                  <a:schemeClr val="tx1"/>
                </a:solidFill>
                <a:latin typeface="Arial" panose="020B0604020202020204" pitchFamily="34" charset="0"/>
              </a:defRPr>
            </a:lvl1pPr>
            <a:lvl2pPr eaLnBrk="0" fontAlgn="base" hangingPunct="0">
              <a:spcBef>
                <a:spcPct val="0"/>
              </a:spcBef>
              <a:spcAft>
                <a:spcPct val="0"/>
              </a:spcAft>
              <a:tabLst>
                <a:tab pos="482600" algn="l"/>
              </a:tabLst>
              <a:defRPr>
                <a:solidFill>
                  <a:schemeClr val="tx1"/>
                </a:solidFill>
                <a:latin typeface="Arial" panose="020B0604020202020204" pitchFamily="34" charset="0"/>
              </a:defRPr>
            </a:lvl2pPr>
            <a:lvl3pPr eaLnBrk="0" fontAlgn="base" hangingPunct="0">
              <a:spcBef>
                <a:spcPct val="0"/>
              </a:spcBef>
              <a:spcAft>
                <a:spcPct val="0"/>
              </a:spcAft>
              <a:tabLst>
                <a:tab pos="482600" algn="l"/>
              </a:tabLst>
              <a:defRPr>
                <a:solidFill>
                  <a:schemeClr val="tx1"/>
                </a:solidFill>
                <a:latin typeface="Arial" panose="020B0604020202020204" pitchFamily="34" charset="0"/>
              </a:defRPr>
            </a:lvl3pPr>
            <a:lvl4pPr eaLnBrk="0" fontAlgn="base" hangingPunct="0">
              <a:spcBef>
                <a:spcPct val="0"/>
              </a:spcBef>
              <a:spcAft>
                <a:spcPct val="0"/>
              </a:spcAft>
              <a:tabLst>
                <a:tab pos="482600" algn="l"/>
              </a:tabLst>
              <a:defRPr>
                <a:solidFill>
                  <a:schemeClr val="tx1"/>
                </a:solidFill>
                <a:latin typeface="Arial" panose="020B0604020202020204" pitchFamily="34" charset="0"/>
              </a:defRPr>
            </a:lvl4pPr>
            <a:lvl5pPr eaLnBrk="0" fontAlgn="base" hangingPunct="0">
              <a:spcBef>
                <a:spcPct val="0"/>
              </a:spcBef>
              <a:spcAft>
                <a:spcPct val="0"/>
              </a:spcAft>
              <a:tabLst>
                <a:tab pos="482600" algn="l"/>
              </a:tabLst>
              <a:defRPr>
                <a:solidFill>
                  <a:schemeClr val="tx1"/>
                </a:solidFill>
                <a:latin typeface="Arial" panose="020B0604020202020204" pitchFamily="34" charset="0"/>
              </a:defRPr>
            </a:lvl5pPr>
            <a:lvl6pPr eaLnBrk="0" fontAlgn="base" hangingPunct="0">
              <a:spcBef>
                <a:spcPct val="0"/>
              </a:spcBef>
              <a:spcAft>
                <a:spcPct val="0"/>
              </a:spcAft>
              <a:tabLst>
                <a:tab pos="482600" algn="l"/>
              </a:tabLst>
              <a:defRPr>
                <a:solidFill>
                  <a:schemeClr val="tx1"/>
                </a:solidFill>
                <a:latin typeface="Arial" panose="020B0604020202020204" pitchFamily="34" charset="0"/>
              </a:defRPr>
            </a:lvl6pPr>
            <a:lvl7pPr eaLnBrk="0" fontAlgn="base" hangingPunct="0">
              <a:spcBef>
                <a:spcPct val="0"/>
              </a:spcBef>
              <a:spcAft>
                <a:spcPct val="0"/>
              </a:spcAft>
              <a:tabLst>
                <a:tab pos="482600" algn="l"/>
              </a:tabLst>
              <a:defRPr>
                <a:solidFill>
                  <a:schemeClr val="tx1"/>
                </a:solidFill>
                <a:latin typeface="Arial" panose="020B0604020202020204" pitchFamily="34" charset="0"/>
              </a:defRPr>
            </a:lvl7pPr>
            <a:lvl8pPr eaLnBrk="0" fontAlgn="base" hangingPunct="0">
              <a:spcBef>
                <a:spcPct val="0"/>
              </a:spcBef>
              <a:spcAft>
                <a:spcPct val="0"/>
              </a:spcAft>
              <a:tabLst>
                <a:tab pos="482600" algn="l"/>
              </a:tabLst>
              <a:defRPr>
                <a:solidFill>
                  <a:schemeClr val="tx1"/>
                </a:solidFill>
                <a:latin typeface="Arial" panose="020B0604020202020204" pitchFamily="34" charset="0"/>
              </a:defRPr>
            </a:lvl8pPr>
            <a:lvl9pPr eaLnBrk="0" fontAlgn="base" hangingPunct="0">
              <a:spcBef>
                <a:spcPct val="0"/>
              </a:spcBef>
              <a:spcAft>
                <a:spcPct val="0"/>
              </a:spcAft>
              <a:tabLst>
                <a:tab pos="482600" algn="l"/>
              </a:tabLst>
              <a:defRPr>
                <a:solidFill>
                  <a:schemeClr val="tx1"/>
                </a:solidFill>
                <a:latin typeface="Arial" panose="020B0604020202020204" pitchFamily="34" charset="0"/>
              </a:defRPr>
            </a:lvl9pPr>
          </a:lstStyle>
          <a:p>
            <a:pPr algn="just"/>
            <a:r>
              <a:rPr lang="en-US" sz="2800" b="1" dirty="0" smtClean="0">
                <a:solidFill>
                  <a:prstClr val="black"/>
                </a:solidFill>
                <a:ea typeface="Segoe UI" panose="020B0502040204020203" pitchFamily="34" charset="0"/>
              </a:rPr>
              <a:t>1. </a:t>
            </a:r>
            <a:r>
              <a:rPr lang="en-US" sz="2800" b="1" dirty="0" err="1" smtClean="0">
                <a:solidFill>
                  <a:prstClr val="black"/>
                </a:solidFill>
                <a:ea typeface="Segoe UI" panose="020B0502040204020203" pitchFamily="34" charset="0"/>
              </a:rPr>
              <a:t>Điều</a:t>
            </a:r>
            <a:r>
              <a:rPr lang="en-US" sz="2800" b="1" dirty="0" smtClean="0">
                <a:solidFill>
                  <a:prstClr val="black"/>
                </a:solidFill>
                <a:ea typeface="Segoe UI" panose="020B0502040204020203" pitchFamily="34" charset="0"/>
              </a:rPr>
              <a:t> </a:t>
            </a:r>
            <a:r>
              <a:rPr lang="en-US" sz="2800" b="1" dirty="0" err="1" smtClean="0">
                <a:solidFill>
                  <a:prstClr val="black"/>
                </a:solidFill>
                <a:ea typeface="Segoe UI" panose="020B0502040204020203" pitchFamily="34" charset="0"/>
              </a:rPr>
              <a:t>kiện</a:t>
            </a:r>
            <a:r>
              <a:rPr lang="en-US" sz="2800" b="1" dirty="0" smtClean="0">
                <a:solidFill>
                  <a:prstClr val="black"/>
                </a:solidFill>
                <a:ea typeface="Segoe UI" panose="020B0502040204020203" pitchFamily="34" charset="0"/>
              </a:rPr>
              <a:t> </a:t>
            </a:r>
            <a:r>
              <a:rPr lang="en-US" sz="2800" b="1" dirty="0" err="1" smtClean="0">
                <a:solidFill>
                  <a:prstClr val="black"/>
                </a:solidFill>
                <a:ea typeface="Segoe UI" panose="020B0502040204020203" pitchFamily="34" charset="0"/>
              </a:rPr>
              <a:t>tự</a:t>
            </a:r>
            <a:r>
              <a:rPr lang="en-US" sz="2800" b="1" dirty="0" smtClean="0">
                <a:solidFill>
                  <a:prstClr val="black"/>
                </a:solidFill>
                <a:ea typeface="Segoe UI" panose="020B0502040204020203" pitchFamily="34" charset="0"/>
              </a:rPr>
              <a:t> </a:t>
            </a:r>
            <a:r>
              <a:rPr lang="en-US" sz="2800" b="1" dirty="0" err="1" smtClean="0">
                <a:solidFill>
                  <a:prstClr val="black"/>
                </a:solidFill>
                <a:ea typeface="Segoe UI" panose="020B0502040204020203" pitchFamily="34" charset="0"/>
              </a:rPr>
              <a:t>nhiên</a:t>
            </a:r>
            <a:endParaRPr lang="en-US" sz="2800" dirty="0" smtClean="0">
              <a:solidFill>
                <a:prstClr val="black"/>
              </a:solidFill>
            </a:endParaRPr>
          </a:p>
        </p:txBody>
      </p:sp>
    </p:spTree>
    <p:extLst>
      <p:ext uri="{BB962C8B-B14F-4D97-AF65-F5344CB8AC3E}">
        <p14:creationId xmlns:p14="http://schemas.microsoft.com/office/powerpoint/2010/main" val="418843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type="title"/>
          </p:nvPr>
        </p:nvSpPr>
        <p:spPr>
          <a:xfrm>
            <a:off x="228600" y="28135"/>
            <a:ext cx="5029200" cy="731838"/>
          </a:xfrm>
        </p:spPr>
        <p:style>
          <a:lnRef idx="2">
            <a:schemeClr val="accent2"/>
          </a:lnRef>
          <a:fillRef idx="1">
            <a:schemeClr val="lt1"/>
          </a:fillRef>
          <a:effectRef idx="0">
            <a:schemeClr val="accent2"/>
          </a:effectRef>
          <a:fontRef idx="minor">
            <a:schemeClr val="dk1"/>
          </a:fontRef>
        </p:style>
        <p:txBody>
          <a:bodyPr rtlCol="0">
            <a:normAutofit/>
          </a:bodyPr>
          <a:lstStyle/>
          <a:p>
            <a:pPr eaLnBrk="1" fontAlgn="auto" hangingPunct="1">
              <a:spcAft>
                <a:spcPts val="0"/>
              </a:spcAft>
              <a:defRPr/>
            </a:pPr>
            <a:r>
              <a:rPr lang="en-US" sz="3600" dirty="0">
                <a:solidFill>
                  <a:schemeClr val="accent2">
                    <a:lumMod val="75000"/>
                  </a:schemeClr>
                </a:solidFill>
                <a:latin typeface="#9Slide05 Lobster" panose="02000506000000020003" pitchFamily="2" charset="0"/>
              </a:rPr>
              <a:t>b</a:t>
            </a:r>
            <a:r>
              <a:rPr lang="en-US" sz="3600" dirty="0" smtClean="0">
                <a:solidFill>
                  <a:schemeClr val="accent2">
                    <a:lumMod val="75000"/>
                  </a:schemeClr>
                </a:solidFill>
                <a:latin typeface="#9Slide05 Lobster" panose="02000506000000020003" pitchFamily="2" charset="0"/>
              </a:rPr>
              <a:t>, La </a:t>
            </a:r>
            <a:r>
              <a:rPr lang="en-US" sz="3600" dirty="0" err="1" smtClean="0">
                <a:solidFill>
                  <a:schemeClr val="accent2">
                    <a:lumMod val="75000"/>
                  </a:schemeClr>
                </a:solidFill>
                <a:latin typeface="#9Slide05 Lobster" panose="02000506000000020003" pitchFamily="2" charset="0"/>
              </a:rPr>
              <a:t>Mã</a:t>
            </a:r>
            <a:r>
              <a:rPr lang="en-US" sz="3600" dirty="0" smtClean="0">
                <a:solidFill>
                  <a:schemeClr val="accent2">
                    <a:lumMod val="75000"/>
                  </a:schemeClr>
                </a:solidFill>
                <a:latin typeface="#9Slide05 Lobster" panose="02000506000000020003" pitchFamily="2" charset="0"/>
              </a:rPr>
              <a:t> </a:t>
            </a:r>
            <a:r>
              <a:rPr lang="en-US" sz="3600" dirty="0" err="1">
                <a:solidFill>
                  <a:schemeClr val="accent2">
                    <a:lumMod val="75000"/>
                  </a:schemeClr>
                </a:solidFill>
                <a:latin typeface="#9Slide05 Lobster" panose="02000506000000020003" pitchFamily="2" charset="0"/>
              </a:rPr>
              <a:t>cổ</a:t>
            </a:r>
            <a:r>
              <a:rPr lang="en-US" sz="3600" dirty="0">
                <a:solidFill>
                  <a:schemeClr val="accent2">
                    <a:lumMod val="75000"/>
                  </a:schemeClr>
                </a:solidFill>
                <a:latin typeface="#9Slide05 Lobster" panose="02000506000000020003" pitchFamily="2" charset="0"/>
              </a:rPr>
              <a:t> </a:t>
            </a:r>
            <a:r>
              <a:rPr lang="en-US" sz="3600" dirty="0" err="1">
                <a:solidFill>
                  <a:schemeClr val="accent2">
                    <a:lumMod val="75000"/>
                  </a:schemeClr>
                </a:solidFill>
                <a:latin typeface="#9Slide05 Lobster" panose="02000506000000020003" pitchFamily="2" charset="0"/>
              </a:rPr>
              <a:t>đại</a:t>
            </a:r>
            <a:endParaRPr lang="en-US" sz="3600" dirty="0">
              <a:solidFill>
                <a:schemeClr val="accent2">
                  <a:lumMod val="75000"/>
                </a:schemeClr>
              </a:solidFill>
              <a:latin typeface="#9Slide05 Lobster" panose="02000506000000020003" pitchFamily="2" charset="0"/>
            </a:endParaRPr>
          </a:p>
        </p:txBody>
      </p:sp>
      <p:sp>
        <p:nvSpPr>
          <p:cNvPr id="7" name="TextBox 6"/>
          <p:cNvSpPr txBox="1">
            <a:spLocks noChangeArrowheads="1"/>
          </p:cNvSpPr>
          <p:nvPr/>
        </p:nvSpPr>
        <p:spPr bwMode="auto">
          <a:xfrm>
            <a:off x="3948111" y="6271961"/>
            <a:ext cx="4600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fontAlgn="base">
              <a:spcBef>
                <a:spcPct val="0"/>
              </a:spcBef>
              <a:spcAft>
                <a:spcPct val="0"/>
              </a:spcAft>
            </a:pPr>
            <a:r>
              <a:rPr lang="en-US" altLang="en-US" b="1" dirty="0" err="1">
                <a:solidFill>
                  <a:prstClr val="black"/>
                </a:solidFill>
                <a:latin typeface="Cambria" pitchFamily="18" charset="0"/>
                <a:ea typeface="Cambria" pitchFamily="18" charset="0"/>
                <a:cs typeface="Cambria" pitchFamily="18" charset="0"/>
              </a:rPr>
              <a:t>Lược</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đồ</a:t>
            </a:r>
            <a:r>
              <a:rPr lang="en-US" altLang="en-US" b="1" dirty="0">
                <a:solidFill>
                  <a:prstClr val="black"/>
                </a:solidFill>
                <a:latin typeface="Cambria" pitchFamily="18" charset="0"/>
                <a:ea typeface="Cambria" pitchFamily="18" charset="0"/>
                <a:cs typeface="Cambria" pitchFamily="18" charset="0"/>
              </a:rPr>
              <a:t> </a:t>
            </a:r>
            <a:r>
              <a:rPr lang="en-US" altLang="en-US" b="1" dirty="0" smtClean="0">
                <a:solidFill>
                  <a:prstClr val="black"/>
                </a:solidFill>
                <a:latin typeface="Cambria" pitchFamily="18" charset="0"/>
                <a:ea typeface="Cambria" pitchFamily="18" charset="0"/>
                <a:cs typeface="Cambria" pitchFamily="18" charset="0"/>
              </a:rPr>
              <a:t>La </a:t>
            </a:r>
            <a:r>
              <a:rPr lang="en-US" altLang="en-US" b="1" dirty="0" err="1" smtClean="0">
                <a:solidFill>
                  <a:prstClr val="black"/>
                </a:solidFill>
                <a:latin typeface="Cambria" pitchFamily="18" charset="0"/>
                <a:ea typeface="Cambria" pitchFamily="18" charset="0"/>
                <a:cs typeface="Cambria" pitchFamily="18" charset="0"/>
              </a:rPr>
              <a:t>Mã</a:t>
            </a:r>
            <a:r>
              <a:rPr lang="en-US" altLang="en-US" b="1" dirty="0" smtClean="0">
                <a:solidFill>
                  <a:prstClr val="black"/>
                </a:solidFill>
                <a:latin typeface="Cambria" pitchFamily="18" charset="0"/>
                <a:ea typeface="Cambria" pitchFamily="18" charset="0"/>
                <a:cs typeface="Cambria" pitchFamily="18" charset="0"/>
              </a:rPr>
              <a:t> </a:t>
            </a:r>
            <a:r>
              <a:rPr lang="en-US" altLang="en-US" b="1" dirty="0" err="1" smtClean="0">
                <a:solidFill>
                  <a:prstClr val="black"/>
                </a:solidFill>
                <a:latin typeface="Cambria" pitchFamily="18" charset="0"/>
                <a:ea typeface="Cambria" pitchFamily="18" charset="0"/>
                <a:cs typeface="Cambria" pitchFamily="18" charset="0"/>
              </a:rPr>
              <a:t>thời</a:t>
            </a:r>
            <a:r>
              <a:rPr lang="en-US" altLang="en-US" b="1" dirty="0" smtClean="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cổ</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đại</a:t>
            </a:r>
            <a:endParaRPr lang="en-US" altLang="en-US" b="1" dirty="0">
              <a:solidFill>
                <a:prstClr val="black"/>
              </a:solidFill>
              <a:latin typeface="Cambria" pitchFamily="18" charset="0"/>
              <a:ea typeface="Cambria" pitchFamily="18" charset="0"/>
              <a:cs typeface="Cambria" pitchFamily="18" charset="0"/>
            </a:endParaRPr>
          </a:p>
        </p:txBody>
      </p:sp>
      <p:sp>
        <p:nvSpPr>
          <p:cNvPr id="3" name="Rectangle 2"/>
          <p:cNvSpPr/>
          <p:nvPr/>
        </p:nvSpPr>
        <p:spPr>
          <a:xfrm>
            <a:off x="228600" y="835646"/>
            <a:ext cx="2590800" cy="5940088"/>
          </a:xfrm>
          <a:prstGeom prst="rect">
            <a:avLst/>
          </a:prstGeom>
        </p:spPr>
        <p:txBody>
          <a:bodyPr wrap="square">
            <a:spAutoFit/>
          </a:bodyPr>
          <a:lstStyle/>
          <a:p>
            <a:pPr indent="292100" algn="just"/>
            <a:r>
              <a:rPr lang="en-US" sz="2000" b="1" dirty="0" err="1">
                <a:solidFill>
                  <a:srgbClr val="FF0000"/>
                </a:solidFill>
                <a:latin typeface="Times New Roman" panose="02020603050405020304" pitchFamily="18" charset="0"/>
                <a:ea typeface="Segoe UI" panose="020B0502040204020203" pitchFamily="34" charset="0"/>
              </a:rPr>
              <a:t>Vị</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trí</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địa</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lí</a:t>
            </a:r>
            <a:endParaRPr lang="en-US" sz="2000" b="1" dirty="0">
              <a:solidFill>
                <a:srgbClr val="FF0000"/>
              </a:solidFill>
              <a:latin typeface="Segoe UI" panose="020B0502040204020203" pitchFamily="34" charset="0"/>
              <a:ea typeface="Segoe UI" panose="020B0502040204020203" pitchFamily="34" charset="0"/>
            </a:endParaRPr>
          </a:p>
          <a:p>
            <a:pPr indent="292100" algn="just"/>
            <a:r>
              <a:rPr lang="en-US" sz="2000" dirty="0" err="1">
                <a:latin typeface="Times New Roman" panose="02020603050405020304" pitchFamily="18" charset="0"/>
                <a:ea typeface="Times New Roman" panose="02020603050405020304" pitchFamily="18" charset="0"/>
              </a:rPr>
              <a:t>bán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đảo</a:t>
            </a:r>
            <a:r>
              <a:rPr lang="en-US" sz="2000" dirty="0">
                <a:latin typeface="Times New Roman" panose="02020603050405020304" pitchFamily="18" charset="0"/>
                <a:ea typeface="Times New Roman" panose="02020603050405020304" pitchFamily="18" charset="0"/>
              </a:rPr>
              <a:t> I-ta-li-a (ở Nam </a:t>
            </a:r>
            <a:r>
              <a:rPr lang="en-US" sz="2000" dirty="0" err="1">
                <a:latin typeface="Times New Roman" panose="02020603050405020304" pitchFamily="18" charset="0"/>
                <a:ea typeface="Times New Roman" panose="02020603050405020304" pitchFamily="18" charset="0"/>
              </a:rPr>
              <a:t>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mở</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Âu</a:t>
            </a:r>
            <a:r>
              <a:rPr lang="en-US" sz="2000" dirty="0">
                <a:latin typeface="Times New Roman" panose="02020603050405020304" pitchFamily="18" charset="0"/>
                <a:ea typeface="Times New Roman" panose="02020603050405020304" pitchFamily="18" charset="0"/>
              </a:rPr>
              <a:t>, Á, Phi</a:t>
            </a:r>
            <a:r>
              <a:rPr lang="en-US" sz="2000" dirty="0" smtClean="0">
                <a:latin typeface="Times New Roman" panose="02020603050405020304" pitchFamily="18" charset="0"/>
                <a:ea typeface="Times New Roman" panose="02020603050405020304" pitchFamily="18" charset="0"/>
              </a:rPr>
              <a:t>.</a:t>
            </a:r>
          </a:p>
          <a:p>
            <a:pPr indent="292100" algn="just"/>
            <a:r>
              <a:rPr lang="en-US" sz="2000" b="1" dirty="0" err="1" smtClean="0">
                <a:solidFill>
                  <a:srgbClr val="FF0000"/>
                </a:solidFill>
                <a:latin typeface="Times New Roman" panose="02020603050405020304" pitchFamily="18" charset="0"/>
                <a:ea typeface="Segoe UI" panose="020B0502040204020203" pitchFamily="34" charset="0"/>
              </a:rPr>
              <a:t>Điều</a:t>
            </a:r>
            <a:r>
              <a:rPr lang="en-US" sz="2000" b="1" dirty="0" smtClean="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kiện</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tự</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nhiên</a:t>
            </a:r>
            <a:endParaRPr lang="en-US" sz="2000" b="1" dirty="0">
              <a:solidFill>
                <a:srgbClr val="FF0000"/>
              </a:solidFill>
              <a:latin typeface="Segoe UI" panose="020B0502040204020203" pitchFamily="34" charset="0"/>
              <a:ea typeface="Segoe UI" panose="020B0502040204020203" pitchFamily="34" charset="0"/>
            </a:endParaRPr>
          </a:p>
          <a:p>
            <a:pPr indent="254000" algn="just"/>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Đường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bờ</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phía</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nam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nhiều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vịnh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hải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cảng</a:t>
            </a:r>
            <a:r>
              <a:rPr lang="en-US" sz="2000" dirty="0">
                <a:latin typeface="Times New Roman" panose="02020603050405020304" pitchFamily="18" charset="0"/>
                <a:ea typeface="Arial" panose="020B0604020202020204" pitchFamily="34" charset="0"/>
              </a:rPr>
              <a:t>.</a:t>
            </a:r>
            <a:endParaRPr lang="en-US" sz="1200" dirty="0">
              <a:latin typeface="Arial" panose="020B0604020202020204" pitchFamily="34" charset="0"/>
              <a:ea typeface="Arial" panose="020B0604020202020204" pitchFamily="34" charset="0"/>
            </a:endParaRPr>
          </a:p>
          <a:p>
            <a:pPr indent="254000" algn="just"/>
            <a:r>
              <a:rPr lang="en-US" sz="2000" dirty="0">
                <a:latin typeface="Times New Roman" panose="02020603050405020304" pitchFamily="18" charset="0"/>
                <a:ea typeface="Arial" panose="020B0604020202020204" pitchFamily="34" charset="0"/>
              </a:rPr>
              <a:t>- Ở </a:t>
            </a:r>
            <a:r>
              <a:rPr lang="en-US" sz="2000" dirty="0" err="1">
                <a:latin typeface="Times New Roman" panose="02020603050405020304" pitchFamily="18" charset="0"/>
                <a:ea typeface="Arial" panose="020B0604020202020204" pitchFamily="34" charset="0"/>
              </a:rPr>
              <a:t>thời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kì</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quốc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đất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đai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được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mở</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nhiều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đồng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đồng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cỏ</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lớn</a:t>
            </a:r>
            <a:r>
              <a:rPr lang="en-US" sz="2000" dirty="0">
                <a:latin typeface="Times New Roman" panose="02020603050405020304" pitchFamily="18" charset="0"/>
                <a:ea typeface="Arial" panose="020B0604020202020204" pitchFamily="34" charset="0"/>
              </a:rPr>
              <a:t> </a:t>
            </a:r>
            <a:endParaRPr lang="en-US" sz="1200" dirty="0">
              <a:latin typeface="Arial" panose="020B0604020202020204" pitchFamily="34" charset="0"/>
              <a:ea typeface="Arial" panose="020B0604020202020204" pitchFamily="34" charset="0"/>
            </a:endParaRPr>
          </a:p>
          <a:p>
            <a:pPr marL="342900" indent="-342900">
              <a:buFontTx/>
              <a:buChar char="-"/>
            </a:pPr>
            <a:r>
              <a:rPr lang="en-US" sz="2000" dirty="0" err="1" smtClean="0">
                <a:latin typeface="Times New Roman" panose="02020603050405020304" pitchFamily="18" charset="0"/>
                <a:ea typeface="Times New Roman" panose="02020603050405020304" pitchFamily="18" charset="0"/>
              </a:rPr>
              <a:t>Nhiều</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endParaRPr>
          </a:p>
          <a:p>
            <a:pPr indent="292100" algn="just"/>
            <a:r>
              <a:rPr lang="en-US" sz="2000" b="1" dirty="0" err="1" smtClean="0">
                <a:solidFill>
                  <a:srgbClr val="FF0000"/>
                </a:solidFill>
                <a:latin typeface="Times New Roman" panose="02020603050405020304" pitchFamily="18" charset="0"/>
                <a:ea typeface="Segoe UI" panose="020B0502040204020203" pitchFamily="34" charset="0"/>
              </a:rPr>
              <a:t>Kinh</a:t>
            </a:r>
            <a:r>
              <a:rPr lang="en-US" sz="2000" b="1" dirty="0" smtClean="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tế</a:t>
            </a:r>
            <a:endParaRPr lang="en-US" sz="2000" b="1" dirty="0">
              <a:solidFill>
                <a:srgbClr val="FF0000"/>
              </a:solidFill>
              <a:latin typeface="Segoe UI" panose="020B0502040204020203" pitchFamily="34" charset="0"/>
              <a:ea typeface="Segoe UI" panose="020B0502040204020203" pitchFamily="34" charset="0"/>
            </a:endParaRPr>
          </a:p>
          <a:p>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nuôi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nghiệp</a:t>
            </a:r>
            <a:endParaRPr lang="en-US" sz="2000" dirty="0"/>
          </a:p>
        </p:txBody>
      </p:sp>
      <p:pic>
        <p:nvPicPr>
          <p:cNvPr id="4" name="Picture 3"/>
          <p:cNvPicPr>
            <a:picLocks noChangeAspect="1"/>
          </p:cNvPicPr>
          <p:nvPr/>
        </p:nvPicPr>
        <p:blipFill>
          <a:blip r:embed="rId2"/>
          <a:stretch>
            <a:fillRect/>
          </a:stretch>
        </p:blipFill>
        <p:spPr>
          <a:xfrm>
            <a:off x="2819400" y="533400"/>
            <a:ext cx="6324600" cy="5867400"/>
          </a:xfrm>
          <a:prstGeom prst="rect">
            <a:avLst/>
          </a:prstGeom>
        </p:spPr>
      </p:pic>
    </p:spTree>
    <p:extLst>
      <p:ext uri="{BB962C8B-B14F-4D97-AF65-F5344CB8AC3E}">
        <p14:creationId xmlns:p14="http://schemas.microsoft.com/office/powerpoint/2010/main" val="3665313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250" fill="hold"/>
                                        <p:tgtEl>
                                          <p:spTgt spid="7"/>
                                        </p:tgtEl>
                                        <p:attrNameLst>
                                          <p:attrName>ppt_w</p:attrName>
                                        </p:attrNameLst>
                                      </p:cBhvr>
                                      <p:tavLst>
                                        <p:tav tm="0">
                                          <p:val>
                                            <p:fltVal val="0"/>
                                          </p:val>
                                        </p:tav>
                                        <p:tav tm="100000">
                                          <p:val>
                                            <p:strVal val="#ppt_w"/>
                                          </p:val>
                                        </p:tav>
                                      </p:tavLst>
                                    </p:anim>
                                    <p:anim calcmode="lin" valueType="num">
                                      <p:cBhvr>
                                        <p:cTn id="11" dur="1250" fill="hold"/>
                                        <p:tgtEl>
                                          <p:spTgt spid="7"/>
                                        </p:tgtEl>
                                        <p:attrNameLst>
                                          <p:attrName>ppt_h</p:attrName>
                                        </p:attrNameLst>
                                      </p:cBhvr>
                                      <p:tavLst>
                                        <p:tav tm="0">
                                          <p:val>
                                            <p:fltVal val="0"/>
                                          </p:val>
                                        </p:tav>
                                        <p:tav tm="100000">
                                          <p:val>
                                            <p:strVal val="#ppt_h"/>
                                          </p:val>
                                        </p:tav>
                                      </p:tavLst>
                                    </p:anim>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9771104"/>
              </p:ext>
            </p:extLst>
          </p:nvPr>
        </p:nvGraphicFramePr>
        <p:xfrm>
          <a:off x="228601" y="762000"/>
          <a:ext cx="8381999" cy="6071362"/>
        </p:xfrm>
        <a:graphic>
          <a:graphicData uri="http://schemas.openxmlformats.org/drawingml/2006/table">
            <a:tbl>
              <a:tblPr firstRow="1" firstCol="1" bandRow="1"/>
              <a:tblGrid>
                <a:gridCol w="1242526"/>
                <a:gridCol w="3495431"/>
                <a:gridCol w="3644042"/>
              </a:tblGrid>
              <a:tr h="0">
                <a:tc>
                  <a:txBody>
                    <a:bodyPr/>
                    <a:lstStyle/>
                    <a:p>
                      <a:pPr indent="292100" algn="just">
                        <a:lnSpc>
                          <a:spcPct val="110000"/>
                        </a:lnSpc>
                        <a:spcAft>
                          <a:spcPts val="0"/>
                        </a:spcAft>
                      </a:pPr>
                      <a:r>
                        <a:rPr lang="en-US" sz="2400" b="1" dirty="0" err="1">
                          <a:solidFill>
                            <a:srgbClr val="002060"/>
                          </a:solidFill>
                          <a:effectLst/>
                          <a:latin typeface="Times New Roman" panose="02020603050405020304" pitchFamily="18" charset="0"/>
                          <a:ea typeface="Segoe UI" panose="020B0502040204020203" pitchFamily="34" charset="0"/>
                        </a:rPr>
                        <a:t>Nội</a:t>
                      </a:r>
                      <a:r>
                        <a:rPr lang="en-US" sz="2400" b="1" dirty="0">
                          <a:solidFill>
                            <a:srgbClr val="002060"/>
                          </a:solidFill>
                          <a:effectLst/>
                          <a:latin typeface="Times New Roman" panose="02020603050405020304" pitchFamily="18" charset="0"/>
                          <a:ea typeface="Segoe UI" panose="020B0502040204020203" pitchFamily="34" charset="0"/>
                        </a:rPr>
                        <a:t> dung</a:t>
                      </a:r>
                      <a:endParaRPr lang="en-US" sz="2400" b="1" dirty="0">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r>
                        <a:rPr lang="en-US" sz="2400" b="1" dirty="0" err="1">
                          <a:solidFill>
                            <a:srgbClr val="002060"/>
                          </a:solidFill>
                          <a:effectLst/>
                          <a:latin typeface="Times New Roman" panose="02020603050405020304" pitchFamily="18" charset="0"/>
                          <a:ea typeface="Segoe UI" panose="020B0502040204020203" pitchFamily="34" charset="0"/>
                        </a:rPr>
                        <a:t>Hy</a:t>
                      </a:r>
                      <a:r>
                        <a:rPr lang="en-US" sz="2400" b="1" dirty="0">
                          <a:solidFill>
                            <a:srgbClr val="002060"/>
                          </a:solidFill>
                          <a:effectLst/>
                          <a:latin typeface="Times New Roman" panose="02020603050405020304" pitchFamily="18" charset="0"/>
                          <a:ea typeface="Segoe UI" panose="020B0502040204020203" pitchFamily="34" charset="0"/>
                        </a:rPr>
                        <a:t> </a:t>
                      </a:r>
                      <a:r>
                        <a:rPr lang="en-US" sz="2400" b="1" dirty="0" err="1">
                          <a:solidFill>
                            <a:srgbClr val="002060"/>
                          </a:solidFill>
                          <a:effectLst/>
                          <a:latin typeface="Times New Roman" panose="02020603050405020304" pitchFamily="18" charset="0"/>
                          <a:ea typeface="Segoe UI" panose="020B0502040204020203" pitchFamily="34" charset="0"/>
                        </a:rPr>
                        <a:t>Lạp</a:t>
                      </a:r>
                      <a:endParaRPr lang="en-US" sz="2400" b="1" dirty="0">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La Mã</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Vị trí địa lí</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tabLst>
                          <a:tab pos="481965" algn="l"/>
                        </a:tabLst>
                      </a:pPr>
                      <a:r>
                        <a:rPr lang="en-US" sz="2400" dirty="0" err="1">
                          <a:effectLst/>
                          <a:latin typeface="Times New Roman" panose="02020603050405020304" pitchFamily="18" charset="0"/>
                          <a:ea typeface="Arial" panose="020B0604020202020204" pitchFamily="34" charset="0"/>
                        </a:rPr>
                        <a:t>Gồm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vùng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nam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bán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đảo</a:t>
                      </a:r>
                      <a:r>
                        <a:rPr lang="en-US" sz="2400" dirty="0">
                          <a:effectLst/>
                          <a:latin typeface="Times New Roman" panose="02020603050405020304" pitchFamily="18" charset="0"/>
                          <a:ea typeface="Arial" panose="020B0604020202020204" pitchFamily="34" charset="0"/>
                        </a:rPr>
                        <a:t> Ban-</a:t>
                      </a:r>
                      <a:r>
                        <a:rPr lang="en-US" sz="2400" dirty="0" err="1">
                          <a:effectLst/>
                          <a:latin typeface="Times New Roman" panose="02020603050405020304" pitchFamily="18" charset="0"/>
                          <a:ea typeface="Arial" panose="020B0604020202020204" pitchFamily="34" charset="0"/>
                        </a:rPr>
                        <a:t>căng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đảo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trên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biển</a:t>
                      </a:r>
                      <a:r>
                        <a:rPr lang="en-US" sz="2400" dirty="0">
                          <a:effectLst/>
                          <a:latin typeface="Times New Roman" panose="02020603050405020304" pitchFamily="18" charset="0"/>
                          <a:ea typeface="Arial" panose="020B0604020202020204" pitchFamily="34" charset="0"/>
                        </a:rPr>
                        <a:t> Ê-</a:t>
                      </a:r>
                      <a:r>
                        <a:rPr lang="en-US" sz="2400" dirty="0" err="1">
                          <a:effectLst/>
                          <a:latin typeface="Times New Roman" panose="02020603050405020304" pitchFamily="18" charset="0"/>
                          <a:ea typeface="Arial" panose="020B0604020202020204" pitchFamily="34" charset="0"/>
                        </a:rPr>
                        <a:t>giê</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dải</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đất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ven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bờ</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Tiểu</a:t>
                      </a:r>
                      <a:r>
                        <a:rPr lang="en-US" sz="2400" dirty="0">
                          <a:effectLst/>
                          <a:latin typeface="Times New Roman" panose="02020603050405020304" pitchFamily="18" charset="0"/>
                          <a:ea typeface="Arial" panose="020B0604020202020204" pitchFamily="34" charset="0"/>
                        </a:rPr>
                        <a:t> Á.</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0955" algn="just">
                        <a:lnSpc>
                          <a:spcPct val="144000"/>
                        </a:lnSpc>
                        <a:spcAft>
                          <a:spcPts val="0"/>
                        </a:spcAft>
                      </a:pPr>
                      <a:r>
                        <a:rPr lang="en-US" sz="2400">
                          <a:effectLst/>
                          <a:latin typeface="Times New Roman" panose="02020603050405020304" pitchFamily="18" charset="0"/>
                          <a:ea typeface="Arial" panose="020B0604020202020204" pitchFamily="34" charset="0"/>
                        </a:rPr>
                        <a:t>bán đảo I-ta-li-a (ở Nam Âu) sau  mở rộng ra cả ba châu lục Âu, Á, Phi.</a:t>
                      </a:r>
                      <a:endParaRPr lang="en-US" sz="24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Điều kiện tự nhiên</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4320" indent="-342900" algn="just">
                        <a:lnSpc>
                          <a:spcPct val="144000"/>
                        </a:lnSpc>
                        <a:spcAft>
                          <a:spcPts val="0"/>
                        </a:spcAft>
                        <a:buFontTx/>
                        <a:buChar char="-"/>
                      </a:pPr>
                      <a:r>
                        <a:rPr lang="en-US" sz="2400" dirty="0" err="1" smtClean="0">
                          <a:effectLst/>
                          <a:latin typeface="Times New Roman" panose="02020603050405020304" pitchFamily="18" charset="0"/>
                          <a:ea typeface="Arial" panose="020B0604020202020204" pitchFamily="34" charset="0"/>
                        </a:rPr>
                        <a:t>Địa</a:t>
                      </a:r>
                      <a:r>
                        <a:rPr lang="en-US" sz="2400" dirty="0" smtClean="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hình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bị</a:t>
                      </a:r>
                      <a:r>
                        <a:rPr lang="en-US" sz="2400" dirty="0">
                          <a:effectLst/>
                          <a:latin typeface="Times New Roman" panose="02020603050405020304" pitchFamily="18" charset="0"/>
                          <a:ea typeface="Arial" panose="020B0604020202020204" pitchFamily="34" charset="0"/>
                        </a:rPr>
                        <a:t> chia </a:t>
                      </a:r>
                      <a:r>
                        <a:rPr lang="en-US" sz="2400" dirty="0" err="1" smtClean="0">
                          <a:effectLst/>
                          <a:latin typeface="Times New Roman" panose="02020603050405020304" pitchFamily="18" charset="0"/>
                          <a:ea typeface="Arial" panose="020B0604020202020204" pitchFamily="34" charset="0"/>
                        </a:rPr>
                        <a:t>cắt</a:t>
                      </a:r>
                      <a:endParaRPr lang="en-US" sz="2400" dirty="0" smtClean="0">
                        <a:effectLst/>
                        <a:latin typeface="Arial" panose="020B0604020202020204" pitchFamily="34" charset="0"/>
                        <a:ea typeface="Arial" panose="020B0604020202020204" pitchFamily="34" charset="0"/>
                      </a:endParaRPr>
                    </a:p>
                    <a:p>
                      <a:pPr marL="0" indent="0" algn="just">
                        <a:lnSpc>
                          <a:spcPct val="144000"/>
                        </a:lnSpc>
                        <a:spcAft>
                          <a:spcPts val="0"/>
                        </a:spcAft>
                        <a:buFontTx/>
                        <a:buNone/>
                      </a:pPr>
                      <a:r>
                        <a:rPr lang="en-US" sz="2400" dirty="0" smtClean="0">
                          <a:effectLst/>
                          <a:latin typeface="Times New Roman" panose="02020603050405020304" pitchFamily="18" charset="0"/>
                          <a:ea typeface="Arial" panose="020B0604020202020204" pitchFamily="34" charset="0"/>
                        </a:rPr>
                        <a:t>- </a:t>
                      </a:r>
                      <a:r>
                        <a:rPr lang="en-US" sz="2400" dirty="0" err="1" smtClean="0">
                          <a:effectLst/>
                          <a:latin typeface="Times New Roman" panose="02020603050405020304" pitchFamily="18" charset="0"/>
                          <a:ea typeface="Arial" panose="020B0604020202020204" pitchFamily="34" charset="0"/>
                        </a:rPr>
                        <a:t>Đường</a:t>
                      </a:r>
                      <a:r>
                        <a:rPr lang="en-US" sz="2400" dirty="0" smtClean="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bờ</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biển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gồ</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ghề</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có</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vũng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vịnh</a:t>
                      </a:r>
                      <a:endParaRPr lang="en-US" sz="2400" dirty="0">
                        <a:effectLst/>
                        <a:latin typeface="Arial" panose="020B0604020202020204" pitchFamily="34" charset="0"/>
                        <a:ea typeface="Arial" panose="020B0604020202020204" pitchFamily="34" charset="0"/>
                      </a:endParaRPr>
                    </a:p>
                    <a:p>
                      <a:pPr indent="-6858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khoáng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sản</a:t>
                      </a:r>
                      <a:r>
                        <a:rPr lang="en-US" sz="2400" dirty="0">
                          <a:effectLst/>
                          <a:latin typeface="Times New Roman" panose="02020603050405020304" pitchFamily="18"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Đường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bờ</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biển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phía</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nam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có</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vịnh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hải</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cảng</a:t>
                      </a:r>
                      <a:r>
                        <a:rPr lang="en-US" sz="2400" dirty="0">
                          <a:effectLst/>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a:p>
                      <a:pPr marL="342900" indent="-342900" algn="just">
                        <a:lnSpc>
                          <a:spcPct val="144000"/>
                        </a:lnSpc>
                        <a:spcAft>
                          <a:spcPts val="0"/>
                        </a:spcAft>
                        <a:buFontTx/>
                        <a:buChar char="-"/>
                      </a:pPr>
                      <a:r>
                        <a:rPr lang="en-US" sz="2400" dirty="0" err="1" smtClean="0">
                          <a:effectLst/>
                          <a:latin typeface="Times New Roman" panose="02020603050405020304" pitchFamily="18" charset="0"/>
                          <a:ea typeface="Arial" panose="020B0604020202020204" pitchFamily="34" charset="0"/>
                        </a:rPr>
                        <a:t>Có</a:t>
                      </a:r>
                      <a:r>
                        <a:rPr lang="en-US" sz="2400" dirty="0" smtClean="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khoáng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sản</a:t>
                      </a:r>
                      <a:r>
                        <a:rPr lang="en-US" sz="2400" dirty="0">
                          <a:effectLst/>
                          <a:latin typeface="Times New Roman" panose="02020603050405020304" pitchFamily="18" charset="0"/>
                          <a:ea typeface="Arial" panose="020B0604020202020204" pitchFamily="34" charset="0"/>
                        </a:rPr>
                        <a:t> </a:t>
                      </a:r>
                      <a:endParaRPr lang="en-US" sz="2400" dirty="0" smtClean="0">
                        <a:effectLst/>
                        <a:latin typeface="Times New Roman" panose="02020603050405020304" pitchFamily="18" charset="0"/>
                        <a:ea typeface="Arial" panose="020B0604020202020204" pitchFamily="34" charset="0"/>
                      </a:endParaRPr>
                    </a:p>
                    <a:p>
                      <a:pPr marL="0" indent="0" algn="just">
                        <a:lnSpc>
                          <a:spcPct val="144000"/>
                        </a:lnSpc>
                        <a:spcAft>
                          <a:spcPts val="0"/>
                        </a:spcAft>
                        <a:buFontTx/>
                        <a:buNone/>
                      </a:pPr>
                      <a:r>
                        <a:rPr lang="en-US" sz="2400" dirty="0" smtClean="0">
                          <a:effectLst/>
                          <a:latin typeface="Times New Roman" panose="02020603050405020304" pitchFamily="18" charset="0"/>
                          <a:ea typeface="Arial" panose="020B0604020202020204" pitchFamily="34" charset="0"/>
                        </a:rPr>
                        <a:t>-</a:t>
                      </a:r>
                      <a:r>
                        <a:rPr lang="en-US" sz="2400" baseline="0" dirty="0" smtClean="0">
                          <a:effectLst/>
                          <a:latin typeface="Times New Roman" panose="02020603050405020304" pitchFamily="18" charset="0"/>
                          <a:ea typeface="Arial" panose="020B0604020202020204" pitchFamily="34" charset="0"/>
                        </a:rPr>
                        <a:t> </a:t>
                      </a:r>
                      <a:r>
                        <a:rPr lang="en-US" sz="2400" baseline="0" dirty="0" err="1" smtClean="0">
                          <a:effectLst/>
                          <a:latin typeface="Times New Roman" panose="02020603050405020304" pitchFamily="18" charset="0"/>
                          <a:ea typeface="Arial" panose="020B0604020202020204" pitchFamily="34" charset="0"/>
                        </a:rPr>
                        <a:t>Nhiều</a:t>
                      </a:r>
                      <a:r>
                        <a:rPr lang="en-US" sz="2400" baseline="0" dirty="0" smtClean="0">
                          <a:effectLst/>
                          <a:latin typeface="Times New Roman" panose="02020603050405020304" pitchFamily="18" charset="0"/>
                          <a:ea typeface="Arial" panose="020B0604020202020204" pitchFamily="34" charset="0"/>
                        </a:rPr>
                        <a:t> </a:t>
                      </a:r>
                      <a:r>
                        <a:rPr lang="en-US" sz="2400" baseline="0" dirty="0" err="1" smtClean="0">
                          <a:effectLst/>
                          <a:latin typeface="Times New Roman" panose="02020603050405020304" pitchFamily="18" charset="0"/>
                          <a:ea typeface="Arial" panose="020B0604020202020204" pitchFamily="34" charset="0"/>
                        </a:rPr>
                        <a:t>đồng</a:t>
                      </a:r>
                      <a:r>
                        <a:rPr lang="en-US" sz="2400" baseline="0" dirty="0" smtClean="0">
                          <a:effectLst/>
                          <a:latin typeface="Times New Roman" panose="02020603050405020304" pitchFamily="18" charset="0"/>
                          <a:ea typeface="Arial" panose="020B0604020202020204" pitchFamily="34" charset="0"/>
                        </a:rPr>
                        <a:t> </a:t>
                      </a:r>
                      <a:r>
                        <a:rPr lang="en-US" sz="2400" baseline="0" dirty="0" err="1" smtClean="0">
                          <a:effectLst/>
                          <a:latin typeface="Times New Roman" panose="02020603050405020304" pitchFamily="18" charset="0"/>
                          <a:ea typeface="Arial" panose="020B0604020202020204" pitchFamily="34" charset="0"/>
                        </a:rPr>
                        <a:t>bằng</a:t>
                      </a:r>
                      <a:r>
                        <a:rPr lang="en-US" sz="2400" baseline="0" dirty="0" smtClean="0">
                          <a:effectLst/>
                          <a:latin typeface="Times New Roman" panose="02020603050405020304" pitchFamily="18" charset="0"/>
                          <a:ea typeface="Arial" panose="020B0604020202020204" pitchFamily="34" charset="0"/>
                        </a:rPr>
                        <a:t>, </a:t>
                      </a:r>
                      <a:r>
                        <a:rPr lang="en-US" sz="2400" baseline="0" dirty="0" err="1" smtClean="0">
                          <a:effectLst/>
                          <a:latin typeface="Times New Roman" panose="02020603050405020304" pitchFamily="18" charset="0"/>
                          <a:ea typeface="Arial" panose="020B0604020202020204" pitchFamily="34" charset="0"/>
                        </a:rPr>
                        <a:t>đồng</a:t>
                      </a:r>
                      <a:r>
                        <a:rPr lang="en-US" sz="2400" baseline="0" dirty="0" smtClean="0">
                          <a:effectLst/>
                          <a:latin typeface="Times New Roman" panose="02020603050405020304" pitchFamily="18" charset="0"/>
                          <a:ea typeface="Arial" panose="020B0604020202020204" pitchFamily="34" charset="0"/>
                        </a:rPr>
                        <a:t> </a:t>
                      </a:r>
                      <a:r>
                        <a:rPr lang="en-US" sz="2400" baseline="0" dirty="0" err="1" smtClean="0">
                          <a:effectLst/>
                          <a:latin typeface="Times New Roman" panose="02020603050405020304" pitchFamily="18" charset="0"/>
                          <a:ea typeface="Arial" panose="020B0604020202020204" pitchFamily="34" charset="0"/>
                        </a:rPr>
                        <a:t>cỏ</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400" b="1">
                          <a:solidFill>
                            <a:srgbClr val="002060"/>
                          </a:solidFill>
                          <a:effectLst/>
                          <a:latin typeface="Times New Roman" panose="02020603050405020304" pitchFamily="18" charset="0"/>
                          <a:ea typeface="Segoe UI" panose="020B0502040204020203" pitchFamily="34" charset="0"/>
                        </a:rPr>
                        <a:t>Kinh tế</a:t>
                      </a:r>
                      <a:endParaRPr lang="en-US" sz="24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Thủ</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công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nghiệp</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thương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nghiệp</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bằng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đường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thủy</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Trồng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trọt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chăn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nuôi</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luyện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kim</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thương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nghiệp</a:t>
                      </a:r>
                      <a:endParaRPr lang="en-US" sz="2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228600" y="228600"/>
            <a:ext cx="39757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4000" eaLnBrk="0" fontAlgn="base" hangingPunct="0">
              <a:spcBef>
                <a:spcPct val="0"/>
              </a:spcBef>
              <a:spcAft>
                <a:spcPct val="0"/>
              </a:spcAft>
              <a:tabLst>
                <a:tab pos="482600" algn="l"/>
              </a:tabLst>
              <a:defRPr>
                <a:solidFill>
                  <a:schemeClr val="tx1"/>
                </a:solidFill>
                <a:latin typeface="Arial" panose="020B0604020202020204" pitchFamily="34" charset="0"/>
              </a:defRPr>
            </a:lvl1pPr>
            <a:lvl2pPr eaLnBrk="0" fontAlgn="base" hangingPunct="0">
              <a:spcBef>
                <a:spcPct val="0"/>
              </a:spcBef>
              <a:spcAft>
                <a:spcPct val="0"/>
              </a:spcAft>
              <a:tabLst>
                <a:tab pos="482600" algn="l"/>
              </a:tabLst>
              <a:defRPr>
                <a:solidFill>
                  <a:schemeClr val="tx1"/>
                </a:solidFill>
                <a:latin typeface="Arial" panose="020B0604020202020204" pitchFamily="34" charset="0"/>
              </a:defRPr>
            </a:lvl2pPr>
            <a:lvl3pPr eaLnBrk="0" fontAlgn="base" hangingPunct="0">
              <a:spcBef>
                <a:spcPct val="0"/>
              </a:spcBef>
              <a:spcAft>
                <a:spcPct val="0"/>
              </a:spcAft>
              <a:tabLst>
                <a:tab pos="482600" algn="l"/>
              </a:tabLst>
              <a:defRPr>
                <a:solidFill>
                  <a:schemeClr val="tx1"/>
                </a:solidFill>
                <a:latin typeface="Arial" panose="020B0604020202020204" pitchFamily="34" charset="0"/>
              </a:defRPr>
            </a:lvl3pPr>
            <a:lvl4pPr eaLnBrk="0" fontAlgn="base" hangingPunct="0">
              <a:spcBef>
                <a:spcPct val="0"/>
              </a:spcBef>
              <a:spcAft>
                <a:spcPct val="0"/>
              </a:spcAft>
              <a:tabLst>
                <a:tab pos="482600" algn="l"/>
              </a:tabLst>
              <a:defRPr>
                <a:solidFill>
                  <a:schemeClr val="tx1"/>
                </a:solidFill>
                <a:latin typeface="Arial" panose="020B0604020202020204" pitchFamily="34" charset="0"/>
              </a:defRPr>
            </a:lvl4pPr>
            <a:lvl5pPr eaLnBrk="0" fontAlgn="base" hangingPunct="0">
              <a:spcBef>
                <a:spcPct val="0"/>
              </a:spcBef>
              <a:spcAft>
                <a:spcPct val="0"/>
              </a:spcAft>
              <a:tabLst>
                <a:tab pos="482600" algn="l"/>
              </a:tabLst>
              <a:defRPr>
                <a:solidFill>
                  <a:schemeClr val="tx1"/>
                </a:solidFill>
                <a:latin typeface="Arial" panose="020B0604020202020204" pitchFamily="34" charset="0"/>
              </a:defRPr>
            </a:lvl5pPr>
            <a:lvl6pPr eaLnBrk="0" fontAlgn="base" hangingPunct="0">
              <a:spcBef>
                <a:spcPct val="0"/>
              </a:spcBef>
              <a:spcAft>
                <a:spcPct val="0"/>
              </a:spcAft>
              <a:tabLst>
                <a:tab pos="482600" algn="l"/>
              </a:tabLst>
              <a:defRPr>
                <a:solidFill>
                  <a:schemeClr val="tx1"/>
                </a:solidFill>
                <a:latin typeface="Arial" panose="020B0604020202020204" pitchFamily="34" charset="0"/>
              </a:defRPr>
            </a:lvl6pPr>
            <a:lvl7pPr eaLnBrk="0" fontAlgn="base" hangingPunct="0">
              <a:spcBef>
                <a:spcPct val="0"/>
              </a:spcBef>
              <a:spcAft>
                <a:spcPct val="0"/>
              </a:spcAft>
              <a:tabLst>
                <a:tab pos="482600" algn="l"/>
              </a:tabLst>
              <a:defRPr>
                <a:solidFill>
                  <a:schemeClr val="tx1"/>
                </a:solidFill>
                <a:latin typeface="Arial" panose="020B0604020202020204" pitchFamily="34" charset="0"/>
              </a:defRPr>
            </a:lvl7pPr>
            <a:lvl8pPr eaLnBrk="0" fontAlgn="base" hangingPunct="0">
              <a:spcBef>
                <a:spcPct val="0"/>
              </a:spcBef>
              <a:spcAft>
                <a:spcPct val="0"/>
              </a:spcAft>
              <a:tabLst>
                <a:tab pos="482600" algn="l"/>
              </a:tabLst>
              <a:defRPr>
                <a:solidFill>
                  <a:schemeClr val="tx1"/>
                </a:solidFill>
                <a:latin typeface="Arial" panose="020B0604020202020204" pitchFamily="34" charset="0"/>
              </a:defRPr>
            </a:lvl8pPr>
            <a:lvl9pPr eaLnBrk="0" fontAlgn="base" hangingPunct="0">
              <a:spcBef>
                <a:spcPct val="0"/>
              </a:spcBef>
              <a:spcAft>
                <a:spcPct val="0"/>
              </a:spcAft>
              <a:tabLst>
                <a:tab pos="482600" algn="l"/>
              </a:tabLst>
              <a:defRPr>
                <a:solidFill>
                  <a:schemeClr val="tx1"/>
                </a:solidFill>
                <a:latin typeface="Arial" panose="020B0604020202020204" pitchFamily="34" charset="0"/>
              </a:defRPr>
            </a:lvl9pPr>
          </a:lstStyle>
          <a:p>
            <a:pPr marL="0" marR="0" lvl="0" indent="254000" algn="just" defTabSz="914400" rtl="0" eaLnBrk="0" fontAlgn="base" latinLnBrk="0" hangingPunct="0">
              <a:lnSpc>
                <a:spcPct val="100000"/>
              </a:lnSpc>
              <a:spcBef>
                <a:spcPct val="0"/>
              </a:spcBef>
              <a:spcAft>
                <a:spcPct val="0"/>
              </a:spcAft>
              <a:buClrTx/>
              <a:buSzTx/>
              <a:buFontTx/>
              <a:buNone/>
              <a:tabLst>
                <a:tab pos="482600" algn="l"/>
              </a:tabLst>
            </a:pPr>
            <a:r>
              <a:rPr kumimoji="0" lang="en-US" sz="2800" b="1" i="0"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1. </a:t>
            </a:r>
            <a:r>
              <a:rPr kumimoji="0" lang="en-US" sz="2800" b="1" i="0" u="none" strike="noStrike" cap="none" normalizeH="0" baseline="0" dirty="0" err="1" smtClean="0">
                <a:ln>
                  <a:noFill/>
                </a:ln>
                <a:solidFill>
                  <a:schemeClr val="tx1"/>
                </a:solidFill>
                <a:effectLst/>
                <a:latin typeface="Arial" panose="020B0604020202020204" pitchFamily="34" charset="0"/>
                <a:ea typeface="Segoe UI" panose="020B0502040204020203" pitchFamily="34" charset="0"/>
              </a:rPr>
              <a:t>Điều</a:t>
            </a:r>
            <a:r>
              <a:rPr kumimoji="0" lang="en-US" sz="2800" b="1" i="0"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 </a:t>
            </a:r>
            <a:r>
              <a:rPr kumimoji="0" lang="en-US" sz="2800" b="1" i="0" u="none" strike="noStrike" cap="none" normalizeH="0" baseline="0" dirty="0" err="1" smtClean="0">
                <a:ln>
                  <a:noFill/>
                </a:ln>
                <a:solidFill>
                  <a:schemeClr val="tx1"/>
                </a:solidFill>
                <a:effectLst/>
                <a:latin typeface="Arial" panose="020B0604020202020204" pitchFamily="34" charset="0"/>
                <a:ea typeface="Segoe UI" panose="020B0502040204020203" pitchFamily="34" charset="0"/>
              </a:rPr>
              <a:t>kiện</a:t>
            </a:r>
            <a:r>
              <a:rPr kumimoji="0" lang="en-US" sz="2800" b="1" i="0"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 </a:t>
            </a:r>
            <a:r>
              <a:rPr kumimoji="0" lang="en-US" sz="2800" b="1" i="0" u="none" strike="noStrike" cap="none" normalizeH="0" baseline="0" dirty="0" err="1" smtClean="0">
                <a:ln>
                  <a:noFill/>
                </a:ln>
                <a:solidFill>
                  <a:schemeClr val="tx1"/>
                </a:solidFill>
                <a:effectLst/>
                <a:latin typeface="Arial" panose="020B0604020202020204" pitchFamily="34" charset="0"/>
                <a:ea typeface="Segoe UI" panose="020B0502040204020203" pitchFamily="34" charset="0"/>
              </a:rPr>
              <a:t>tự</a:t>
            </a:r>
            <a:r>
              <a:rPr kumimoji="0" lang="en-US" sz="2800" b="1" i="0"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 </a:t>
            </a:r>
            <a:r>
              <a:rPr kumimoji="0" lang="en-US" sz="2800" b="1" i="0" u="none" strike="noStrike" cap="none" normalizeH="0" baseline="0" dirty="0" err="1" smtClean="0">
                <a:ln>
                  <a:noFill/>
                </a:ln>
                <a:solidFill>
                  <a:schemeClr val="tx1"/>
                </a:solidFill>
                <a:effectLst/>
                <a:latin typeface="Arial" panose="020B0604020202020204" pitchFamily="34" charset="0"/>
                <a:ea typeface="Segoe UI" panose="020B0502040204020203" pitchFamily="34" charset="0"/>
              </a:rPr>
              <a:t>nhiên</a:t>
            </a:r>
            <a:endParaRPr kumimoji="0" 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0560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458200" cy="6494085"/>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rPr>
              <a:t>Điểm</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giống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và</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khác</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nhau</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điều</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kiện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tự</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nhiên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và</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sự</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phát</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triển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kinh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tế</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của</a:t>
            </a:r>
            <a:r>
              <a:rPr lang="en-US" sz="3200" b="1" dirty="0">
                <a:solidFill>
                  <a:srgbClr val="C00000"/>
                </a:solidFill>
                <a:latin typeface="Times New Roman" panose="02020603050405020304" pitchFamily="18" charset="0"/>
                <a:ea typeface="Calibri" panose="020F0502020204030204" pitchFamily="34" charset="0"/>
              </a:rPr>
              <a:t> Hi </a:t>
            </a:r>
            <a:r>
              <a:rPr lang="en-US" sz="3200" b="1" dirty="0" err="1">
                <a:solidFill>
                  <a:srgbClr val="C00000"/>
                </a:solidFill>
                <a:latin typeface="Times New Roman" panose="02020603050405020304" pitchFamily="18" charset="0"/>
                <a:ea typeface="Calibri" panose="020F0502020204030204" pitchFamily="34" charset="0"/>
              </a:rPr>
              <a:t>Lạp</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và</a:t>
            </a:r>
            <a:r>
              <a:rPr lang="en-US" sz="3200" b="1" dirty="0">
                <a:solidFill>
                  <a:srgbClr val="C00000"/>
                </a:solidFill>
                <a:latin typeface="Times New Roman" panose="02020603050405020304" pitchFamily="18" charset="0"/>
                <a:ea typeface="Calibri" panose="020F0502020204030204" pitchFamily="34" charset="0"/>
              </a:rPr>
              <a:t> La </a:t>
            </a:r>
            <a:r>
              <a:rPr lang="en-US" sz="3200" b="1" dirty="0" err="1">
                <a:solidFill>
                  <a:srgbClr val="C00000"/>
                </a:solidFill>
                <a:latin typeface="Times New Roman" panose="02020603050405020304" pitchFamily="18" charset="0"/>
                <a:ea typeface="Calibri" panose="020F0502020204030204" pitchFamily="34" charset="0"/>
              </a:rPr>
              <a:t>Mã</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cổ</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smtClean="0">
                <a:solidFill>
                  <a:srgbClr val="C00000"/>
                </a:solidFill>
                <a:latin typeface="Times New Roman" panose="02020603050405020304" pitchFamily="18" charset="0"/>
                <a:ea typeface="Calibri" panose="020F0502020204030204" pitchFamily="34" charset="0"/>
              </a:rPr>
              <a:t>đại</a:t>
            </a:r>
            <a:r>
              <a:rPr lang="en-US" sz="3200" b="1" dirty="0" smtClean="0">
                <a:solidFill>
                  <a:srgbClr val="C00000"/>
                </a:solidFill>
                <a:latin typeface="Times New Roman" panose="02020603050405020304" pitchFamily="18" charset="0"/>
                <a:ea typeface="Calibri" panose="020F0502020204030204" pitchFamily="34" charset="0"/>
              </a:rPr>
              <a:t>?</a:t>
            </a:r>
          </a:p>
          <a:p>
            <a:pPr algn="just">
              <a:spcAft>
                <a:spcPts val="0"/>
              </a:spcAft>
            </a:pPr>
            <a:r>
              <a:rPr lang="en-US" sz="3200" dirty="0" smtClean="0">
                <a:solidFill>
                  <a:srgbClr val="DD8234"/>
                </a:solidFill>
                <a:latin typeface="Times New Roman" panose="02020603050405020304" pitchFamily="18" charset="0"/>
                <a:ea typeface="Segoe UI" panose="020B0502040204020203" pitchFamily="34" charset="0"/>
              </a:rPr>
              <a:t> </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Điểm</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giống</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nhau</a:t>
            </a:r>
            <a:r>
              <a:rPr lang="en-US" sz="3200" b="1"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có</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bao</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bọc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nhiều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vũng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vịnh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nên</a:t>
            </a:r>
            <a:r>
              <a:rPr lang="en-US" sz="3200" dirty="0">
                <a:latin typeface="Times New Roman" panose="02020603050405020304" pitchFamily="18" charset="0"/>
                <a:ea typeface="Segoe UI" panose="020B0502040204020203" pitchFamily="34" charset="0"/>
              </a:rPr>
              <a:t> </a:t>
            </a:r>
            <a:r>
              <a:rPr lang="en-US" sz="3200" dirty="0" err="1" smtClean="0">
                <a:latin typeface="Times New Roman" panose="02020603050405020304" pitchFamily="18" charset="0"/>
                <a:ea typeface="Segoe UI" panose="020B0502040204020203" pitchFamily="34" charset="0"/>
              </a:rPr>
              <a:t>thuân</a:t>
            </a:r>
            <a:r>
              <a:rPr lang="en-US" sz="3200" dirty="0" smtClean="0">
                <a:latin typeface="Times New Roman" panose="02020603050405020304" pitchFamily="18" charset="0"/>
                <a:ea typeface="Segoe UI" panose="020B0502040204020203" pitchFamily="34" charset="0"/>
              </a:rPr>
              <a:t> </a:t>
            </a:r>
            <a:r>
              <a:rPr lang="en-US" sz="3200" dirty="0" err="1" smtClean="0">
                <a:latin typeface="Times New Roman" panose="02020603050405020304" pitchFamily="18" charset="0"/>
                <a:ea typeface="Segoe UI" panose="020B0502040204020203" pitchFamily="34" charset="0"/>
              </a:rPr>
              <a:t>lợi</a:t>
            </a:r>
            <a:r>
              <a:rPr lang="en-US" sz="3200" dirty="0" smtClean="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phát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thương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mại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đường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nhiều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khoáng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sản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thuận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lợi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phát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luyện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kim</a:t>
            </a:r>
            <a:r>
              <a:rPr lang="en-US" sz="3200" dirty="0">
                <a:latin typeface="Times New Roman" panose="02020603050405020304" pitchFamily="18" charset="0"/>
                <a:ea typeface="Segoe UI" panose="020B0502040204020203" pitchFamily="34" charset="0"/>
              </a:rPr>
              <a:t>.</a:t>
            </a:r>
            <a:endParaRPr lang="en-US" sz="2400" b="1" dirty="0">
              <a:latin typeface="Segoe UI" panose="020B0502040204020203" pitchFamily="34" charset="0"/>
              <a:ea typeface="Segoe UI" panose="020B0502040204020203" pitchFamily="34" charset="0"/>
            </a:endParaRPr>
          </a:p>
          <a:p>
            <a:pPr algn="just">
              <a:spcAft>
                <a:spcPts val="0"/>
              </a:spcAft>
            </a:pPr>
            <a:r>
              <a:rPr lang="en-US" sz="3200" dirty="0">
                <a:latin typeface="Times New Roman" panose="02020603050405020304" pitchFamily="18" charset="0"/>
                <a:ea typeface="Segoe UI" panose="020B0502040204020203" pitchFamily="34" charset="0"/>
              </a:rPr>
              <a:t>    </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Khác</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nhau</a:t>
            </a:r>
            <a:endParaRPr lang="en-US" sz="2800" b="1"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Segoe UI" panose="020B0502040204020203" pitchFamily="34" charset="0"/>
              </a:rPr>
              <a:t>    + </a:t>
            </a:r>
            <a:r>
              <a:rPr lang="en-US" sz="3200" dirty="0" err="1">
                <a:latin typeface="Times New Roman" panose="02020603050405020304" pitchFamily="18" charset="0"/>
                <a:ea typeface="Segoe UI" panose="020B0502040204020203" pitchFamily="34" charset="0"/>
              </a:rPr>
              <a:t>Hy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Lạp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đất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đai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ít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không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màu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mỡ</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chỉ</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thuận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lợi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trồng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cây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nghiệp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lâu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năm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Segoe UI" panose="020B0502040204020203" pitchFamily="34" charset="0"/>
              </a:rPr>
              <a:t>    + La </a:t>
            </a:r>
            <a:r>
              <a:rPr lang="en-US" sz="3200" dirty="0" err="1">
                <a:latin typeface="Times New Roman" panose="02020603050405020304" pitchFamily="18" charset="0"/>
                <a:ea typeface="Segoe UI" panose="020B0502040204020203" pitchFamily="34" charset="0"/>
              </a:rPr>
              <a:t>Mã</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nhiều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đồng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bằng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đồng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cỏ</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rộng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lớn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nên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trồng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trọt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nuôi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phát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triển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smtClean="0">
                <a:solidFill>
                  <a:srgbClr val="DD8234"/>
                </a:solidFill>
                <a:latin typeface="Times New Roman" panose="02020603050405020304" pitchFamily="18" charset="0"/>
                <a:ea typeface="Segoe UI" panose="020B0502040204020203" pitchFamily="34" charset="0"/>
              </a:rPr>
              <a:t> </a:t>
            </a:r>
            <a:endParaRPr lang="en-US" sz="3200" dirty="0"/>
          </a:p>
        </p:txBody>
      </p:sp>
    </p:spTree>
    <p:extLst>
      <p:ext uri="{BB962C8B-B14F-4D97-AF65-F5344CB8AC3E}">
        <p14:creationId xmlns:p14="http://schemas.microsoft.com/office/powerpoint/2010/main" val="6227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8153400" cy="5509200"/>
          </a:xfrm>
          <a:prstGeom prst="rect">
            <a:avLst/>
          </a:prstGeom>
        </p:spPr>
        <p:txBody>
          <a:bodyPr wrap="square">
            <a:spAutoFit/>
          </a:bodyPr>
          <a:lstStyle/>
          <a:p>
            <a:pPr algn="just">
              <a:spcAft>
                <a:spcPts val="0"/>
              </a:spcAft>
              <a:tabLst>
                <a:tab pos="439420" algn="l"/>
              </a:tabLst>
            </a:pPr>
            <a:r>
              <a:rPr lang="en-US" sz="3200" b="1" dirty="0">
                <a:solidFill>
                  <a:srgbClr val="C00000"/>
                </a:solidFill>
                <a:latin typeface="Times New Roman" panose="02020603050405020304" pitchFamily="18" charset="0"/>
                <a:ea typeface="Arial" panose="020B0604020202020204" pitchFamily="34" charset="0"/>
              </a:rPr>
              <a:t>? So </a:t>
            </a:r>
            <a:r>
              <a:rPr lang="en-US" sz="3200" b="1" dirty="0" err="1">
                <a:solidFill>
                  <a:srgbClr val="C00000"/>
                </a:solidFill>
                <a:latin typeface="Times New Roman" panose="02020603050405020304" pitchFamily="18" charset="0"/>
                <a:ea typeface="Arial" panose="020B0604020202020204" pitchFamily="34" charset="0"/>
              </a:rPr>
              <a:t>sánh</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ảnh</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hưởng</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của</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điều</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kiện</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tự</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nhiên</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tới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nền</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kinh</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tế</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giữa</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Hy</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Lạp</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và</a:t>
            </a:r>
            <a:r>
              <a:rPr lang="en-US" sz="3200" b="1" dirty="0">
                <a:solidFill>
                  <a:srgbClr val="C00000"/>
                </a:solidFill>
                <a:latin typeface="Times New Roman" panose="02020603050405020304" pitchFamily="18" charset="0"/>
                <a:ea typeface="Arial" panose="020B0604020202020204" pitchFamily="34" charset="0"/>
              </a:rPr>
              <a:t> La </a:t>
            </a:r>
            <a:r>
              <a:rPr lang="en-US" sz="3200" b="1" dirty="0" err="1">
                <a:solidFill>
                  <a:srgbClr val="C00000"/>
                </a:solidFill>
                <a:latin typeface="Times New Roman" panose="02020603050405020304" pitchFamily="18" charset="0"/>
                <a:ea typeface="Arial" panose="020B0604020202020204" pitchFamily="34" charset="0"/>
              </a:rPr>
              <a:t>Mã</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cổ</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đại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với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các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quốc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gia</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cổ</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đại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phương</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Đông</a:t>
            </a:r>
            <a:r>
              <a:rPr lang="en-US" sz="3200" b="1" dirty="0">
                <a:solidFill>
                  <a:srgbClr val="C00000"/>
                </a:solidFill>
                <a:latin typeface="Times New Roman" panose="02020603050405020304" pitchFamily="18" charset="0"/>
                <a:ea typeface="Arial" panose="020B0604020202020204" pitchFamily="34" charset="0"/>
              </a:rPr>
              <a:t> (Ai </a:t>
            </a:r>
            <a:r>
              <a:rPr lang="en-US" sz="3200" b="1" dirty="0" err="1">
                <a:solidFill>
                  <a:srgbClr val="C00000"/>
                </a:solidFill>
                <a:latin typeface="Times New Roman" panose="02020603050405020304" pitchFamily="18" charset="0"/>
                <a:ea typeface="Arial" panose="020B0604020202020204" pitchFamily="34" charset="0"/>
              </a:rPr>
              <a:t>Cập</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Lưỡng</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Hà</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Ấn</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Độ</a:t>
            </a:r>
            <a:r>
              <a:rPr lang="en-US" sz="3200" b="1" dirty="0">
                <a:solidFill>
                  <a:srgbClr val="C00000"/>
                </a:solidFill>
                <a:latin typeface="Times New Roman" panose="02020603050405020304" pitchFamily="18" charset="0"/>
                <a:ea typeface="Arial" panose="020B0604020202020204" pitchFamily="34" charset="0"/>
              </a:rPr>
              <a:t>, TQ)? </a:t>
            </a:r>
            <a:endParaRPr lang="en-US" sz="3200" b="1" dirty="0">
              <a:solidFill>
                <a:srgbClr val="C00000"/>
              </a:solidFill>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Segoe UI" panose="020B0502040204020203" pitchFamily="34" charset="0"/>
              </a:rPr>
              <a:t>      - </a:t>
            </a:r>
            <a:r>
              <a:rPr lang="en-US" sz="3200" dirty="0" err="1">
                <a:latin typeface="Times New Roman" panose="02020603050405020304" pitchFamily="18" charset="0"/>
                <a:ea typeface="Segoe UI" panose="020B0502040204020203" pitchFamily="34" charset="0"/>
              </a:rPr>
              <a:t>Hy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Lạp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và</a:t>
            </a:r>
            <a:r>
              <a:rPr lang="en-US" sz="3200" dirty="0">
                <a:latin typeface="Times New Roman" panose="02020603050405020304" pitchFamily="18" charset="0"/>
                <a:ea typeface="Segoe UI" panose="020B0502040204020203" pitchFamily="34" charset="0"/>
              </a:rPr>
              <a:t> La </a:t>
            </a:r>
            <a:r>
              <a:rPr lang="en-US" sz="3200" dirty="0" err="1">
                <a:latin typeface="Times New Roman" panose="02020603050405020304" pitchFamily="18" charset="0"/>
                <a:ea typeface="Segoe UI" panose="020B0502040204020203" pitchFamily="34" charset="0"/>
              </a:rPr>
              <a:t>Mã</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cổ</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đại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nhiều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khoáng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sản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nhiều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thuận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lợi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cho</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kinh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tế</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thủ</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nghiệp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và</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thương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nghiệp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phát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triển</a:t>
            </a:r>
            <a:r>
              <a:rPr lang="en-US" sz="3200" dirty="0">
                <a:latin typeface="Times New Roman" panose="02020603050405020304" pitchFamily="18" charset="0"/>
                <a:ea typeface="Segoe UI" panose="020B0502040204020203" pitchFamily="34" charset="0"/>
              </a:rPr>
              <a:t>. </a:t>
            </a:r>
            <a:endParaRPr lang="en-US" sz="3200" dirty="0" smtClean="0">
              <a:latin typeface="Times New Roman" panose="02020603050405020304" pitchFamily="18" charset="0"/>
              <a:ea typeface="Segoe UI" panose="020B0502040204020203" pitchFamily="34" charset="0"/>
            </a:endParaRPr>
          </a:p>
          <a:p>
            <a:pPr algn="just">
              <a:spcAft>
                <a:spcPts val="0"/>
              </a:spcAft>
            </a:pPr>
            <a:r>
              <a:rPr lang="en-US" sz="3200" dirty="0">
                <a:latin typeface="Times New Roman" panose="02020603050405020304" pitchFamily="18" charset="0"/>
                <a:ea typeface="Segoe UI" panose="020B0502040204020203" pitchFamily="34" charset="0"/>
              </a:rPr>
              <a:t> </a:t>
            </a:r>
            <a:r>
              <a:rPr lang="en-US" sz="3200" dirty="0" smtClean="0">
                <a:latin typeface="Times New Roman" panose="02020603050405020304" pitchFamily="18" charset="0"/>
                <a:ea typeface="Segoe UI" panose="020B0502040204020203" pitchFamily="34" charset="0"/>
              </a:rPr>
              <a:t>     - </a:t>
            </a:r>
            <a:r>
              <a:rPr lang="en-US" sz="3200" dirty="0" err="1" smtClean="0">
                <a:latin typeface="Times New Roman" panose="02020603050405020304" pitchFamily="18" charset="0"/>
                <a:ea typeface="Segoe UI" panose="020B0502040204020203" pitchFamily="34" charset="0"/>
              </a:rPr>
              <a:t>Các</a:t>
            </a:r>
            <a:r>
              <a:rPr lang="en-US" sz="3200" dirty="0" smtClean="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quốc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gia</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cổ</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đại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phương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có</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các</a:t>
            </a:r>
            <a:r>
              <a:rPr lang="en-US" sz="3200" dirty="0">
                <a:latin typeface="Times New Roman" panose="02020603050405020304" pitchFamily="18" charset="0"/>
                <a:ea typeface="Segoe UI" panose="020B0502040204020203" pitchFamily="34" charset="0"/>
              </a:rPr>
              <a:t> con </a:t>
            </a:r>
            <a:r>
              <a:rPr lang="en-US" sz="3200" dirty="0" err="1">
                <a:latin typeface="Times New Roman" panose="02020603050405020304" pitchFamily="18" charset="0"/>
                <a:ea typeface="Segoe UI" panose="020B0502040204020203" pitchFamily="34" charset="0"/>
              </a:rPr>
              <a:t>sông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lớn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chảy</a:t>
            </a:r>
            <a:r>
              <a:rPr lang="en-US" sz="3200" dirty="0">
                <a:latin typeface="Times New Roman" panose="02020603050405020304" pitchFamily="18" charset="0"/>
                <a:ea typeface="Segoe UI" panose="020B0502040204020203" pitchFamily="34" charset="0"/>
              </a:rPr>
              <a:t> qua </a:t>
            </a:r>
            <a:r>
              <a:rPr lang="en-US" sz="3200" dirty="0" err="1">
                <a:latin typeface="Times New Roman" panose="02020603050405020304" pitchFamily="18" charset="0"/>
                <a:ea typeface="Segoe UI" panose="020B0502040204020203" pitchFamily="34" charset="0"/>
              </a:rPr>
              <a:t>mang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lại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lượng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phù</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sa</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lớn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hằng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năm</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nên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đất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đai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màu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mỡ</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thuận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lợi</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cho</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phát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triển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kinh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tế</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nông</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nghiệp</a:t>
            </a:r>
            <a:r>
              <a:rPr lang="en-US" sz="3200" dirty="0">
                <a:latin typeface="Times New Roman" panose="02020603050405020304" pitchFamily="18" charset="0"/>
                <a:ea typeface="Segoe UI" panose="020B0502040204020203" pitchFamily="34"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69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458200" cy="1077218"/>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Segoe UI" panose="020B0502040204020203" pitchFamily="34" charset="0"/>
              </a:rPr>
              <a:t>2. </a:t>
            </a:r>
            <a:r>
              <a:rPr lang="en-US" sz="3200" b="1" dirty="0" err="1">
                <a:latin typeface="Times New Roman" panose="02020603050405020304" pitchFamily="18" charset="0"/>
                <a:ea typeface="Segoe UI" panose="020B0502040204020203" pitchFamily="34" charset="0"/>
              </a:rPr>
              <a:t>Nhà</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nước</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thành</a:t>
            </a:r>
            <a:r>
              <a:rPr lang="en-US" sz="3200" b="1" dirty="0">
                <a:latin typeface="Times New Roman" panose="02020603050405020304" pitchFamily="18" charset="0"/>
                <a:ea typeface="Segoe UI" panose="020B0502040204020203" pitchFamily="34" charset="0"/>
              </a:rPr>
              <a:t> bang </a:t>
            </a:r>
            <a:r>
              <a:rPr lang="en-US" sz="3200" b="1" dirty="0" err="1">
                <a:latin typeface="Times New Roman" panose="02020603050405020304" pitchFamily="18" charset="0"/>
                <a:ea typeface="Segoe UI" panose="020B0502040204020203" pitchFamily="34" charset="0"/>
              </a:rPr>
              <a:t>và</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nền</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dân</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chủ</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cổ</a:t>
            </a:r>
            <a:r>
              <a:rPr lang="en-US" sz="3200" b="1" dirty="0">
                <a:latin typeface="Times New Roman" panose="02020603050405020304" pitchFamily="18" charset="0"/>
                <a:ea typeface="Segoe UI" panose="020B0502040204020203" pitchFamily="34" charset="0"/>
              </a:rPr>
              <a:t> </a:t>
            </a:r>
            <a:r>
              <a:rPr lang="en-US" sz="3200" b="1" dirty="0" err="1">
                <a:latin typeface="Times New Roman" panose="02020603050405020304" pitchFamily="18" charset="0"/>
                <a:ea typeface="Segoe UI" panose="020B0502040204020203" pitchFamily="34" charset="0"/>
              </a:rPr>
              <a:t>đại</a:t>
            </a:r>
            <a:r>
              <a:rPr lang="en-US" sz="3200" b="1" dirty="0">
                <a:latin typeface="Times New Roman" panose="02020603050405020304" pitchFamily="18" charset="0"/>
                <a:ea typeface="Segoe UI" panose="020B0502040204020203" pitchFamily="34" charset="0"/>
              </a:rPr>
              <a:t> Hi </a:t>
            </a:r>
            <a:r>
              <a:rPr lang="en-US" sz="3200" b="1" dirty="0" err="1" smtClean="0">
                <a:latin typeface="Times New Roman" panose="02020603050405020304" pitchFamily="18" charset="0"/>
                <a:ea typeface="Segoe UI" panose="020B0502040204020203" pitchFamily="34" charset="0"/>
              </a:rPr>
              <a:t>Lạp</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1731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33400"/>
            <a:ext cx="8001000" cy="4832092"/>
          </a:xfrm>
          <a:prstGeom prst="rect">
            <a:avLst/>
          </a:prstGeom>
        </p:spPr>
        <p:txBody>
          <a:bodyPr wrap="square">
            <a:spAutoFit/>
          </a:bodyPr>
          <a:lstStyle/>
          <a:p>
            <a:pPr algn="just">
              <a:spcAft>
                <a:spcPts val="0"/>
              </a:spcAft>
              <a:tabLst>
                <a:tab pos="445770" algn="l"/>
              </a:tabLst>
            </a:pPr>
            <a:r>
              <a:rPr lang="en-US" sz="2800" dirty="0" smtClean="0">
                <a:latin typeface="Times New Roman" panose="02020603050405020304" pitchFamily="18" charset="0"/>
                <a:ea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rPr>
              <a:t>Đọc</a:t>
            </a:r>
            <a:r>
              <a:rPr lang="en-US" sz="2800" b="1" dirty="0" smtClean="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phần</a:t>
            </a:r>
            <a:r>
              <a:rPr lang="en-US" sz="2800" b="1" dirty="0">
                <a:solidFill>
                  <a:srgbClr val="C00000"/>
                </a:solidFill>
                <a:latin typeface="Times New Roman" panose="02020603050405020304" pitchFamily="18" charset="0"/>
                <a:ea typeface="Arial" panose="020B0604020202020204" pitchFamily="34" charset="0"/>
              </a:rPr>
              <a:t> 2 </a:t>
            </a:r>
            <a:r>
              <a:rPr lang="en-US" sz="2800" b="1" dirty="0" err="1">
                <a:solidFill>
                  <a:srgbClr val="C00000"/>
                </a:solidFill>
                <a:latin typeface="Times New Roman" panose="02020603050405020304" pitchFamily="18" charset="0"/>
                <a:ea typeface="Arial" panose="020B0604020202020204" pitchFamily="34" charset="0"/>
              </a:rPr>
              <a:t>trang</a:t>
            </a:r>
            <a:r>
              <a:rPr lang="en-US" sz="2800" b="1" dirty="0">
                <a:solidFill>
                  <a:srgbClr val="C00000"/>
                </a:solidFill>
                <a:latin typeface="Times New Roman" panose="02020603050405020304" pitchFamily="18" charset="0"/>
                <a:ea typeface="Arial" panose="020B0604020202020204" pitchFamily="34" charset="0"/>
              </a:rPr>
              <a:t> 46,47 SGK, </a:t>
            </a:r>
            <a:r>
              <a:rPr lang="en-US" sz="2800" b="1" dirty="0" err="1">
                <a:solidFill>
                  <a:srgbClr val="C00000"/>
                </a:solidFill>
                <a:latin typeface="Times New Roman" panose="02020603050405020304" pitchFamily="18" charset="0"/>
                <a:ea typeface="Arial" panose="020B0604020202020204" pitchFamily="34" charset="0"/>
              </a:rPr>
              <a:t>quan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sát</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sơ</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đồ</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tổ</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chức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nhà</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nước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thành</a:t>
            </a:r>
            <a:r>
              <a:rPr lang="en-US" sz="2800" b="1" dirty="0">
                <a:solidFill>
                  <a:srgbClr val="C00000"/>
                </a:solidFill>
                <a:latin typeface="Times New Roman" panose="02020603050405020304" pitchFamily="18" charset="0"/>
                <a:ea typeface="Arial" panose="020B0604020202020204" pitchFamily="34" charset="0"/>
              </a:rPr>
              <a:t> bang A ten </a:t>
            </a:r>
            <a:r>
              <a:rPr lang="en-US" sz="2800" b="1" dirty="0" err="1">
                <a:solidFill>
                  <a:srgbClr val="C00000"/>
                </a:solidFill>
                <a:latin typeface="Times New Roman" panose="02020603050405020304" pitchFamily="18" charset="0"/>
                <a:ea typeface="Arial" panose="020B0604020202020204" pitchFamily="34" charset="0"/>
              </a:rPr>
              <a:t>trả</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lời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các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câu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hỏi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sau</a:t>
            </a:r>
            <a:r>
              <a:rPr lang="en-US" sz="2800" b="1" dirty="0">
                <a:solidFill>
                  <a:srgbClr val="C00000"/>
                </a:solidFill>
                <a:latin typeface="Times New Roman" panose="02020603050405020304" pitchFamily="18" charset="0"/>
                <a:ea typeface="Arial" panose="020B0604020202020204" pitchFamily="34" charset="0"/>
              </a:rPr>
              <a:t> (5 </a:t>
            </a:r>
            <a:r>
              <a:rPr lang="en-US" sz="2800" b="1" dirty="0" err="1">
                <a:solidFill>
                  <a:srgbClr val="C00000"/>
                </a:solidFill>
                <a:latin typeface="Times New Roman" panose="02020603050405020304" pitchFamily="18" charset="0"/>
                <a:ea typeface="Arial" panose="020B0604020202020204" pitchFamily="34" charset="0"/>
              </a:rPr>
              <a:t>phút</a:t>
            </a:r>
            <a:r>
              <a:rPr lang="en-US" sz="2800" b="1" dirty="0">
                <a:solidFill>
                  <a:srgbClr val="C00000"/>
                </a:solidFill>
                <a:latin typeface="Times New Roman" panose="02020603050405020304" pitchFamily="18" charset="0"/>
                <a:ea typeface="Arial" panose="020B0604020202020204" pitchFamily="34" charset="0"/>
              </a:rPr>
              <a:t>)</a:t>
            </a:r>
            <a:endParaRPr lang="en-US" sz="2800" b="1" dirty="0">
              <a:solidFill>
                <a:srgbClr val="C00000"/>
              </a:solidFill>
              <a:latin typeface="Times New Roman" panose="02020603050405020304" pitchFamily="18" charset="0"/>
              <a:ea typeface="Times New Roman" panose="02020603050405020304" pitchFamily="18" charset="0"/>
            </a:endParaRPr>
          </a:p>
          <a:p>
            <a:pPr algn="just">
              <a:spcAft>
                <a:spcPts val="0"/>
              </a:spcAft>
              <a:tabLst>
                <a:tab pos="445770" algn="l"/>
              </a:tabLst>
            </a:pPr>
            <a:r>
              <a:rPr lang="en-US" sz="2800" i="1" dirty="0">
                <a:latin typeface="Times New Roman" panose="02020603050405020304" pitchFamily="18" charset="0"/>
                <a:ea typeface="Arial" panose="020B0604020202020204" pitchFamily="34" charset="0"/>
              </a:rPr>
              <a:t>     </a:t>
            </a:r>
            <a:r>
              <a:rPr lang="en-US" sz="2800" dirty="0">
                <a:latin typeface="Times New Roman" panose="02020603050405020304" pitchFamily="18" charset="0"/>
                <a:ea typeface="Arial" panose="020B0604020202020204" pitchFamily="34" charset="0"/>
              </a:rPr>
              <a:t>1.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bang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445770" algn="l"/>
              </a:tabLst>
            </a:pPr>
            <a:r>
              <a:rPr lang="en-US" sz="2800" dirty="0">
                <a:latin typeface="Times New Roman" panose="02020603050405020304" pitchFamily="18" charset="0"/>
                <a:ea typeface="Arial" panose="020B0604020202020204" pitchFamily="34" charset="0"/>
              </a:rPr>
              <a:t>      2. </a:t>
            </a:r>
            <a:r>
              <a:rPr lang="en-US" sz="2800" dirty="0" err="1">
                <a:latin typeface="Times New Roman" panose="02020603050405020304" pitchFamily="18" charset="0"/>
                <a:ea typeface="Arial" panose="020B0604020202020204" pitchFamily="34" charset="0"/>
              </a:rPr>
              <a:t>Trình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bày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nét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chính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bang ở </a:t>
            </a:r>
            <a:r>
              <a:rPr lang="en-US" sz="2800" dirty="0" err="1">
                <a:latin typeface="Times New Roman" panose="02020603050405020304" pitchFamily="18" charset="0"/>
                <a:ea typeface="Arial" panose="020B0604020202020204" pitchFamily="34" charset="0"/>
              </a:rPr>
              <a:t>Hy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Lạp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ưu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điểm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tổ</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chức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bang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445770" algn="l"/>
              </a:tabLst>
            </a:pPr>
            <a:r>
              <a:rPr lang="en-US" sz="2800" dirty="0">
                <a:latin typeface="Times New Roman" panose="02020603050405020304" pitchFamily="18" charset="0"/>
                <a:ea typeface="Arial" panose="020B0604020202020204" pitchFamily="34" charset="0"/>
              </a:rPr>
              <a:t>     3. </a:t>
            </a:r>
            <a:r>
              <a:rPr lang="en-US" sz="2800" dirty="0" err="1">
                <a:latin typeface="Times New Roman" panose="02020603050405020304" pitchFamily="18" charset="0"/>
                <a:ea typeface="Arial" panose="020B0604020202020204" pitchFamily="34" charset="0"/>
              </a:rPr>
              <a:t>Em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hãy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nêu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biểu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hiện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chủ</a:t>
            </a:r>
            <a:r>
              <a:rPr lang="en-US" sz="2800" dirty="0">
                <a:latin typeface="Times New Roman" panose="02020603050405020304" pitchFamily="18" charset="0"/>
                <a:ea typeface="Arial" panose="020B0604020202020204" pitchFamily="34" charset="0"/>
              </a:rPr>
              <a:t> A-ten? </a:t>
            </a:r>
            <a:r>
              <a:rPr lang="en-US" sz="2800" dirty="0" err="1">
                <a:latin typeface="Times New Roman" panose="02020603050405020304" pitchFamily="18" charset="0"/>
                <a:ea typeface="Arial" panose="020B0604020202020204" pitchFamily="34" charset="0"/>
              </a:rPr>
              <a:t>Tại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sao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nói</a:t>
            </a:r>
            <a:r>
              <a:rPr lang="en-US" sz="2800" dirty="0">
                <a:latin typeface="Times New Roman" panose="02020603050405020304" pitchFamily="18" charset="0"/>
                <a:ea typeface="Arial" panose="020B0604020202020204" pitchFamily="34" charset="0"/>
              </a:rPr>
              <a:t> A-ten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điển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hình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mẫu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mực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chủ</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thế</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giới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cổ</a:t>
            </a:r>
            <a:r>
              <a:rPr lang="en-US" sz="2800" dirty="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đại</a:t>
            </a:r>
            <a:r>
              <a:rPr lang="en-US" sz="2800" dirty="0" smtClean="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445770" algn="l"/>
              </a:tabLst>
            </a:pPr>
            <a:r>
              <a:rPr lang="en-US" sz="2800" dirty="0">
                <a:latin typeface="Times New Roman" panose="02020603050405020304" pitchFamily="18" charset="0"/>
                <a:ea typeface="Arial" panose="020B0604020202020204" pitchFamily="34" charset="0"/>
              </a:rPr>
              <a:t>      4. </a:t>
            </a:r>
            <a:r>
              <a:rPr lang="en-US" sz="2800" dirty="0" err="1">
                <a:latin typeface="Times New Roman" panose="02020603050405020304" pitchFamily="18" charset="0"/>
                <a:ea typeface="Arial" panose="020B0604020202020204" pitchFamily="34" charset="0"/>
              </a:rPr>
              <a:t>Nền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chủ</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Aten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hạn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chế</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480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Tiết 20</a:t>
            </a:r>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457127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3285"/>
            <a:ext cx="9144000" cy="5083629"/>
          </a:xfrm>
          <a:prstGeom prst="rect">
            <a:avLst/>
          </a:prstGeom>
        </p:spPr>
      </p:pic>
      <p:sp>
        <p:nvSpPr>
          <p:cNvPr id="6" name="Rectangle 5"/>
          <p:cNvSpPr/>
          <p:nvPr/>
        </p:nvSpPr>
        <p:spPr>
          <a:xfrm>
            <a:off x="152400" y="5257800"/>
            <a:ext cx="8610600" cy="1323439"/>
          </a:xfrm>
          <a:prstGeom prst="rect">
            <a:avLst/>
          </a:prstGeom>
        </p:spPr>
        <p:txBody>
          <a:bodyPr wrap="square">
            <a:spAutoFit/>
          </a:bodyPr>
          <a:lstStyle/>
          <a:p>
            <a:pPr lvl="0" algn="ctr" fontAlgn="base">
              <a:spcAft>
                <a:spcPct val="0"/>
              </a:spcAft>
            </a:pPr>
            <a:r>
              <a:rPr lang="en-US" altLang="en-US" sz="2000" b="1" dirty="0" smtClean="0">
                <a:solidFill>
                  <a:srgbClr val="C00000"/>
                </a:solidFill>
                <a:latin typeface="Cambria" pitchFamily="18" charset="0"/>
                <a:ea typeface="Cambria" pitchFamily="18" charset="0"/>
                <a:cs typeface="Cambria" pitchFamily="18" charset="0"/>
              </a:rPr>
              <a:t>1. </a:t>
            </a:r>
            <a:r>
              <a:rPr lang="en-US" altLang="en-US" sz="2000" b="1" dirty="0" err="1" smtClean="0">
                <a:solidFill>
                  <a:srgbClr val="C00000"/>
                </a:solidFill>
                <a:latin typeface="Cambria" pitchFamily="18" charset="0"/>
                <a:ea typeface="Cambria" pitchFamily="18" charset="0"/>
                <a:cs typeface="Cambria" pitchFamily="18" charset="0"/>
              </a:rPr>
              <a:t>Nhà</a:t>
            </a:r>
            <a:r>
              <a:rPr lang="en-US" altLang="en-US" sz="2000" b="1" dirty="0" smtClean="0">
                <a:solidFill>
                  <a:srgbClr val="C00000"/>
                </a:solidFill>
                <a:latin typeface="Cambria" pitchFamily="18" charset="0"/>
                <a:ea typeface="Cambria" pitchFamily="18" charset="0"/>
                <a:cs typeface="Cambria" pitchFamily="18" charset="0"/>
              </a:rPr>
              <a:t> </a:t>
            </a:r>
            <a:r>
              <a:rPr lang="en-US" altLang="en-US" sz="2000" b="1" dirty="0" err="1">
                <a:solidFill>
                  <a:srgbClr val="C00000"/>
                </a:solidFill>
                <a:latin typeface="Cambria" pitchFamily="18" charset="0"/>
                <a:ea typeface="Cambria" pitchFamily="18" charset="0"/>
                <a:cs typeface="Cambria" pitchFamily="18" charset="0"/>
              </a:rPr>
              <a:t>nước</a:t>
            </a:r>
            <a:r>
              <a:rPr lang="en-US" altLang="en-US" sz="2000" b="1" dirty="0">
                <a:solidFill>
                  <a:srgbClr val="C00000"/>
                </a:solidFill>
                <a:latin typeface="Cambria" pitchFamily="18" charset="0"/>
                <a:ea typeface="Cambria" pitchFamily="18" charset="0"/>
                <a:cs typeface="Cambria" pitchFamily="18" charset="0"/>
              </a:rPr>
              <a:t> </a:t>
            </a:r>
            <a:r>
              <a:rPr lang="en-US" altLang="en-US" sz="2000" b="1" dirty="0" err="1">
                <a:solidFill>
                  <a:srgbClr val="C00000"/>
                </a:solidFill>
                <a:latin typeface="Cambria" pitchFamily="18" charset="0"/>
                <a:ea typeface="Cambria" pitchFamily="18" charset="0"/>
                <a:cs typeface="Cambria" pitchFamily="18" charset="0"/>
              </a:rPr>
              <a:t>thành</a:t>
            </a:r>
            <a:r>
              <a:rPr lang="en-US" altLang="en-US" sz="2000" b="1" dirty="0">
                <a:solidFill>
                  <a:srgbClr val="C00000"/>
                </a:solidFill>
                <a:latin typeface="Cambria" pitchFamily="18" charset="0"/>
                <a:ea typeface="Cambria" pitchFamily="18" charset="0"/>
                <a:cs typeface="Cambria" pitchFamily="18" charset="0"/>
              </a:rPr>
              <a:t> bang</a:t>
            </a:r>
          </a:p>
          <a:p>
            <a:pPr lvl="0" algn="just" fontAlgn="base">
              <a:spcAft>
                <a:spcPct val="0"/>
              </a:spcAft>
            </a:pP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nhà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nước</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nhỏ</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có</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một</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thành</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thị</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trung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tâm</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xung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quanh</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đất</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trồng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trọt</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Trong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mỗi</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thành</a:t>
            </a:r>
            <a:r>
              <a:rPr lang="en-US" altLang="en-US" sz="2000" dirty="0">
                <a:solidFill>
                  <a:prstClr val="black"/>
                </a:solidFill>
                <a:latin typeface="Cambria" pitchFamily="18" charset="0"/>
                <a:ea typeface="Cambria" pitchFamily="18" charset="0"/>
                <a:cs typeface="Cambria" pitchFamily="18" charset="0"/>
              </a:rPr>
              <a:t> bang </a:t>
            </a:r>
            <a:r>
              <a:rPr lang="en-US" altLang="en-US" sz="2000" dirty="0" err="1">
                <a:solidFill>
                  <a:prstClr val="black"/>
                </a:solidFill>
                <a:latin typeface="Cambria" pitchFamily="18" charset="0"/>
                <a:ea typeface="Cambria" pitchFamily="18" charset="0"/>
                <a:cs typeface="Cambria" pitchFamily="18" charset="0"/>
              </a:rPr>
              <a:t>có</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phố</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xá</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lâu</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đài</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đền</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thờ</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sân</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vận</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động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nhà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hát</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và</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bến</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cảng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Mỗi</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thành</a:t>
            </a:r>
            <a:r>
              <a:rPr lang="en-US" altLang="en-US" sz="2000" dirty="0">
                <a:solidFill>
                  <a:prstClr val="black"/>
                </a:solidFill>
                <a:latin typeface="Cambria" pitchFamily="18" charset="0"/>
                <a:ea typeface="Cambria" pitchFamily="18" charset="0"/>
                <a:cs typeface="Cambria" pitchFamily="18" charset="0"/>
              </a:rPr>
              <a:t> bang </a:t>
            </a:r>
            <a:r>
              <a:rPr lang="en-US" altLang="en-US" sz="2000" dirty="0" err="1">
                <a:solidFill>
                  <a:prstClr val="black"/>
                </a:solidFill>
                <a:latin typeface="Cambria" pitchFamily="18" charset="0"/>
                <a:ea typeface="Cambria" pitchFamily="18" charset="0"/>
                <a:cs typeface="Cambria" pitchFamily="18" charset="0"/>
              </a:rPr>
              <a:t>có</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bộ</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máy</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quyền</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lực</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riêng</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luật</a:t>
            </a:r>
            <a:r>
              <a:rPr lang="en-US" altLang="en-US" sz="2000" dirty="0">
                <a:solidFill>
                  <a:prstClr val="black"/>
                </a:solidFill>
                <a:latin typeface="Cambria" pitchFamily="18" charset="0"/>
                <a:ea typeface="Cambria" pitchFamily="18" charset="0"/>
                <a:cs typeface="Cambria" pitchFamily="18" charset="0"/>
              </a:rPr>
              <a:t> </a:t>
            </a:r>
            <a:r>
              <a:rPr lang="en-US" altLang="en-US" sz="2000" dirty="0" err="1">
                <a:solidFill>
                  <a:prstClr val="black"/>
                </a:solidFill>
                <a:latin typeface="Cambria" pitchFamily="18" charset="0"/>
                <a:ea typeface="Cambria" pitchFamily="18" charset="0"/>
                <a:cs typeface="Cambria" pitchFamily="18" charset="0"/>
              </a:rPr>
              <a:t>pháp</a:t>
            </a:r>
            <a:r>
              <a:rPr lang="en-US" altLang="en-US" sz="2000" dirty="0">
                <a:solidFill>
                  <a:prstClr val="black"/>
                </a:solidFill>
                <a:latin typeface="Cambria" pitchFamily="18" charset="0"/>
                <a:ea typeface="Cambria" pitchFamily="18" charset="0"/>
                <a:cs typeface="Cambria" pitchFamily="18" charset="0"/>
              </a:rPr>
              <a:t> </a:t>
            </a:r>
            <a:endParaRPr lang="en-US" dirty="0"/>
          </a:p>
        </p:txBody>
      </p:sp>
    </p:spTree>
    <p:extLst>
      <p:ext uri="{BB962C8B-B14F-4D97-AF65-F5344CB8AC3E}">
        <p14:creationId xmlns:p14="http://schemas.microsoft.com/office/powerpoint/2010/main" val="42327168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ight Triangle 33" descr="&quot;&quot;"/>
          <p:cNvSpPr>
            <a:spLocks noGrp="1" noRot="1" noChangeAspect="1" noMove="1" noResize="1" noEditPoints="1" noAdjustHandles="1" noChangeArrowheads="1" noChangeShapeType="1" noTextEdit="1"/>
          </p:cNvSpPr>
          <p:nvPr/>
        </p:nvSpPr>
        <p:spPr>
          <a:xfrm flipH="1">
            <a:off x="6432951" y="3335338"/>
            <a:ext cx="2468165"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descr="&quot;&quot;"/>
          <p:cNvSpPr>
            <a:spLocks noGrp="1" noRot="1" noChangeAspect="1" noMove="1" noResize="1" noEditPoints="1" noAdjustHandles="1" noChangeArrowheads="1" noChangeShapeType="1" noTextEdit="1"/>
          </p:cNvSpPr>
          <p:nvPr/>
        </p:nvSpPr>
        <p:spPr>
          <a:xfrm>
            <a:off x="481014" y="623888"/>
            <a:ext cx="8179594" cy="560705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2" name="Diagram 21"/>
          <p:cNvGraphicFramePr/>
          <p:nvPr>
            <p:extLst>
              <p:ext uri="{D42A27DB-BD31-4B8C-83A1-F6EECF244321}">
                <p14:modId xmlns:p14="http://schemas.microsoft.com/office/powerpoint/2010/main" val="3157798316"/>
              </p:ext>
            </p:extLst>
          </p:nvPr>
        </p:nvGraphicFramePr>
        <p:xfrm>
          <a:off x="304801" y="334191"/>
          <a:ext cx="8596315" cy="6523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45307" y="304799"/>
            <a:ext cx="8051008" cy="1200329"/>
          </a:xfrm>
          <a:prstGeom prst="rect">
            <a:avLst/>
          </a:prstGeom>
        </p:spPr>
        <p:txBody>
          <a:bodyPr wrap="square">
            <a:spAutoFit/>
          </a:bodyPr>
          <a:lstStyle/>
          <a:p>
            <a:r>
              <a:rPr lang="en-US" sz="2400" dirty="0">
                <a:latin typeface="Times New Roman" panose="02020603050405020304" pitchFamily="18" charset="0"/>
                <a:ea typeface="Arial" panose="020B0604020202020204" pitchFamily="34" charset="0"/>
              </a:rPr>
              <a:t> 2. </a:t>
            </a:r>
            <a:r>
              <a:rPr lang="en-US" sz="2400" dirty="0" err="1" smtClean="0">
                <a:latin typeface="Times New Roman" panose="02020603050405020304" pitchFamily="18" charset="0"/>
                <a:ea typeface="Arial" panose="020B0604020202020204" pitchFamily="34" charset="0"/>
              </a:rPr>
              <a:t>Quan</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sát</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sơ</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đồ</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sau</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và</a:t>
            </a:r>
            <a:r>
              <a:rPr lang="en-US" sz="2400" dirty="0" smtClean="0">
                <a:latin typeface="Times New Roman" panose="02020603050405020304" pitchFamily="18" charset="0"/>
                <a:ea typeface="Arial" panose="020B0604020202020204" pitchFamily="34" charset="0"/>
              </a:rPr>
              <a:t> </a:t>
            </a:r>
            <a:r>
              <a:rPr lang="en-US" sz="2400" dirty="0" err="1" smtClean="0">
                <a:latin typeface="Times New Roman" panose="02020603050405020304" pitchFamily="18" charset="0"/>
                <a:ea typeface="Arial" panose="020B0604020202020204" pitchFamily="34" charset="0"/>
              </a:rPr>
              <a:t>trình</a:t>
            </a:r>
            <a:r>
              <a:rPr lang="en-US" sz="2400" dirty="0" smtClean="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bày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những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nét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về</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nước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bang ở </a:t>
            </a:r>
            <a:r>
              <a:rPr lang="en-US" sz="2400" dirty="0" err="1">
                <a:latin typeface="Times New Roman" panose="02020603050405020304" pitchFamily="18" charset="0"/>
                <a:ea typeface="Arial" panose="020B0604020202020204" pitchFamily="34" charset="0"/>
              </a:rPr>
              <a:t>Hy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Lạp</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Những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ưu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điểm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tổ</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chức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nước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bang </a:t>
            </a:r>
            <a:r>
              <a:rPr lang="en-US" sz="2400" dirty="0" err="1">
                <a:latin typeface="Times New Roman" panose="02020603050405020304" pitchFamily="18" charset="0"/>
                <a:ea typeface="Arial" panose="020B0604020202020204" pitchFamily="34" charset="0"/>
              </a:rPr>
              <a:t>là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a:t>
            </a:r>
            <a:endParaRPr lang="en-US" sz="2400" dirty="0"/>
          </a:p>
        </p:txBody>
      </p:sp>
    </p:spTree>
    <p:extLst>
      <p:ext uri="{BB962C8B-B14F-4D97-AF65-F5344CB8AC3E}">
        <p14:creationId xmlns:p14="http://schemas.microsoft.com/office/powerpoint/2010/main" val="4120884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88250"/>
            <a:ext cx="1676400" cy="3539430"/>
          </a:xfrm>
          <a:prstGeom prst="rect">
            <a:avLst/>
          </a:prstGeom>
          <a:noFill/>
        </p:spPr>
        <p:txBody>
          <a:bodyPr wrap="square">
            <a:spAutoFit/>
          </a:bodyPr>
          <a:lstStyle/>
          <a:p>
            <a:pPr>
              <a:spcBef>
                <a:spcPts val="450"/>
              </a:spcBef>
              <a:spcAft>
                <a:spcPts val="450"/>
              </a:spcAft>
            </a:pPr>
            <a:r>
              <a:rPr lang="en-US" sz="2800" dirty="0" err="1">
                <a:solidFill>
                  <a:prstClr val="black"/>
                </a:solidFill>
                <a:latin typeface="Times New Roman" panose="02020603050405020304" pitchFamily="18" charset="0"/>
                <a:cs typeface="Times New Roman" panose="02020603050405020304" pitchFamily="18" charset="0"/>
              </a:rPr>
              <a:t>Liệt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Hi </a:t>
            </a:r>
            <a:r>
              <a:rPr lang="en-US" sz="2800" dirty="0" err="1" smtClean="0">
                <a:solidFill>
                  <a:prstClr val="black"/>
                </a:solidFill>
                <a:latin typeface="Times New Roman" panose="02020603050405020304" pitchFamily="18" charset="0"/>
                <a:cs typeface="Times New Roman" panose="02020603050405020304" pitchFamily="18" charset="0"/>
              </a:rPr>
              <a:t>Lạp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La </a:t>
            </a:r>
            <a:r>
              <a:rPr lang="en-US" sz="2800" dirty="0" err="1" smtClean="0">
                <a:solidFill>
                  <a:prstClr val="black"/>
                </a:solidFill>
                <a:latin typeface="Times New Roman" panose="02020603050405020304" pitchFamily="18" charset="0"/>
                <a:cs typeface="Times New Roman" panose="02020603050405020304" pitchFamily="18" charset="0"/>
              </a:rPr>
              <a:t>Mã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cổ</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đại</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701296477"/>
              </p:ext>
            </p:extLst>
          </p:nvPr>
        </p:nvGraphicFramePr>
        <p:xfrm>
          <a:off x="2209800" y="925830"/>
          <a:ext cx="6328394" cy="5398769"/>
        </p:xfrm>
        <a:graphic>
          <a:graphicData uri="http://schemas.openxmlformats.org/drawingml/2006/table">
            <a:tbl>
              <a:tblPr firstRow="1" bandRow="1">
                <a:tableStyleId>{5C22544A-7EE6-4342-B048-85BDC9FD1C3A}</a:tableStyleId>
              </a:tblPr>
              <a:tblGrid>
                <a:gridCol w="3164197">
                  <a:extLst>
                    <a:ext uri="{9D8B030D-6E8A-4147-A177-3AD203B41FA5}">
                      <a16:colId xmlns:a16="http://schemas.microsoft.com/office/drawing/2014/main" xmlns="" val="20000"/>
                    </a:ext>
                  </a:extLst>
                </a:gridCol>
                <a:gridCol w="3164197">
                  <a:extLst>
                    <a:ext uri="{9D8B030D-6E8A-4147-A177-3AD203B41FA5}">
                      <a16:colId xmlns:a16="http://schemas.microsoft.com/office/drawing/2014/main" xmlns="" val="20001"/>
                    </a:ext>
                  </a:extLst>
                </a:gridCol>
              </a:tblGrid>
              <a:tr h="679091">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Điều</a:t>
                      </a:r>
                      <a:r>
                        <a:rPr lang="en-US" sz="2800" b="1" baseline="0" dirty="0">
                          <a:solidFill>
                            <a:srgbClr val="002060"/>
                          </a:solidFill>
                          <a:latin typeface="Times New Roman" panose="02020603050405020304" pitchFamily="18" charset="0"/>
                          <a:cs typeface="Times New Roman" panose="02020603050405020304" pitchFamily="18" charset="0"/>
                        </a:rPr>
                        <a:t> </a:t>
                      </a:r>
                      <a:r>
                        <a:rPr lang="en-US" sz="2800" b="1" baseline="0" dirty="0" err="1">
                          <a:solidFill>
                            <a:srgbClr val="002060"/>
                          </a:solidFill>
                          <a:latin typeface="Times New Roman" panose="02020603050405020304" pitchFamily="18" charset="0"/>
                          <a:cs typeface="Times New Roman" panose="02020603050405020304" pitchFamily="18" charset="0"/>
                        </a:rPr>
                        <a:t>em</a:t>
                      </a:r>
                      <a:r>
                        <a:rPr lang="en-US" sz="2800" b="1" baseline="0" dirty="0">
                          <a:solidFill>
                            <a:srgbClr val="002060"/>
                          </a:solidFill>
                          <a:latin typeface="Times New Roman" panose="02020603050405020304" pitchFamily="18" charset="0"/>
                          <a:cs typeface="Times New Roman" panose="02020603050405020304" pitchFamily="18" charset="0"/>
                        </a:rPr>
                        <a:t> </a:t>
                      </a:r>
                      <a:r>
                        <a:rPr lang="en-US" sz="2800" b="1" baseline="0" dirty="0" err="1">
                          <a:solidFill>
                            <a:srgbClr val="002060"/>
                          </a:solidFill>
                          <a:latin typeface="Times New Roman" panose="02020603050405020304" pitchFamily="18" charset="0"/>
                          <a:cs typeface="Times New Roman" panose="02020603050405020304" pitchFamily="18" charset="0"/>
                        </a:rPr>
                        <a:t>đã</a:t>
                      </a:r>
                      <a:r>
                        <a:rPr lang="en-US" sz="2800" b="1" baseline="0" dirty="0">
                          <a:solidFill>
                            <a:srgbClr val="002060"/>
                          </a:solidFill>
                          <a:latin typeface="Times New Roman" panose="02020603050405020304" pitchFamily="18" charset="0"/>
                          <a:cs typeface="Times New Roman" panose="02020603050405020304" pitchFamily="18" charset="0"/>
                        </a:rPr>
                        <a:t> </a:t>
                      </a:r>
                      <a:r>
                        <a:rPr lang="en-US" sz="2800" b="1" baseline="0" dirty="0" err="1">
                          <a:solidFill>
                            <a:srgbClr val="002060"/>
                          </a:solidFill>
                          <a:latin typeface="Times New Roman" panose="02020603050405020304" pitchFamily="18" charset="0"/>
                          <a:cs typeface="Times New Roman" panose="02020603050405020304" pitchFamily="18" charset="0"/>
                        </a:rPr>
                        <a:t>biết</a:t>
                      </a:r>
                      <a:endParaRPr lang="en-US" sz="28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Điều</a:t>
                      </a:r>
                      <a:r>
                        <a:rPr lang="en-US" sz="2800" b="1" baseline="0" dirty="0">
                          <a:solidFill>
                            <a:srgbClr val="002060"/>
                          </a:solidFill>
                          <a:latin typeface="Times New Roman" panose="02020603050405020304" pitchFamily="18" charset="0"/>
                          <a:cs typeface="Times New Roman" panose="02020603050405020304" pitchFamily="18" charset="0"/>
                        </a:rPr>
                        <a:t> </a:t>
                      </a:r>
                      <a:r>
                        <a:rPr lang="en-US" sz="2800" b="1" baseline="0" dirty="0" err="1">
                          <a:solidFill>
                            <a:srgbClr val="002060"/>
                          </a:solidFill>
                          <a:latin typeface="Times New Roman" panose="02020603050405020304" pitchFamily="18" charset="0"/>
                          <a:cs typeface="Times New Roman" panose="02020603050405020304" pitchFamily="18" charset="0"/>
                        </a:rPr>
                        <a:t>em</a:t>
                      </a:r>
                      <a:r>
                        <a:rPr lang="en-US" sz="2800" b="1" baseline="0" dirty="0">
                          <a:solidFill>
                            <a:srgbClr val="002060"/>
                          </a:solidFill>
                          <a:latin typeface="Times New Roman" panose="02020603050405020304" pitchFamily="18" charset="0"/>
                          <a:cs typeface="Times New Roman" panose="02020603050405020304" pitchFamily="18" charset="0"/>
                        </a:rPr>
                        <a:t> </a:t>
                      </a:r>
                      <a:r>
                        <a:rPr lang="en-US" sz="2800" b="1" baseline="0" dirty="0" err="1" smtClean="0">
                          <a:solidFill>
                            <a:srgbClr val="002060"/>
                          </a:solidFill>
                          <a:latin typeface="Times New Roman" panose="02020603050405020304" pitchFamily="18" charset="0"/>
                          <a:cs typeface="Times New Roman" panose="02020603050405020304" pitchFamily="18" charset="0"/>
                        </a:rPr>
                        <a:t>muốn</a:t>
                      </a:r>
                      <a:r>
                        <a:rPr lang="en-US" sz="2800" b="1" baseline="0" dirty="0" smtClean="0">
                          <a:solidFill>
                            <a:srgbClr val="002060"/>
                          </a:solidFill>
                          <a:latin typeface="Times New Roman" panose="02020603050405020304" pitchFamily="18" charset="0"/>
                          <a:cs typeface="Times New Roman" panose="02020603050405020304" pitchFamily="18" charset="0"/>
                        </a:rPr>
                        <a:t> </a:t>
                      </a:r>
                      <a:r>
                        <a:rPr lang="en-US" sz="2800" b="1" baseline="0" dirty="0" err="1" smtClean="0">
                          <a:solidFill>
                            <a:srgbClr val="002060"/>
                          </a:solidFill>
                          <a:latin typeface="Times New Roman" panose="02020603050405020304" pitchFamily="18" charset="0"/>
                          <a:cs typeface="Times New Roman" panose="02020603050405020304" pitchFamily="18" charset="0"/>
                        </a:rPr>
                        <a:t>biết</a:t>
                      </a:r>
                      <a:endParaRPr lang="en-US" sz="28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0"/>
                  </a:ext>
                </a:extLst>
              </a:tr>
              <a:tr h="4719678">
                <a:tc>
                  <a:txBody>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1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17A94AD7-5756-544C-A376-3F6257F2EC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7510" y="0"/>
            <a:ext cx="136017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5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
            <a:ext cx="8763000" cy="4832092"/>
          </a:xfrm>
          <a:prstGeom prst="rect">
            <a:avLst/>
          </a:prstGeom>
        </p:spPr>
        <p:txBody>
          <a:bodyPr wrap="square">
            <a:spAutoFit/>
          </a:bodyPr>
          <a:lstStyle/>
          <a:p>
            <a:pPr algn="just">
              <a:spcAft>
                <a:spcPts val="0"/>
              </a:spcAft>
              <a:tabLst>
                <a:tab pos="445770" algn="l"/>
              </a:tabLst>
            </a:pPr>
            <a:r>
              <a:rPr lang="en-US" sz="2800" b="1" dirty="0" smtClean="0">
                <a:solidFill>
                  <a:srgbClr val="C00000"/>
                </a:solidFill>
                <a:latin typeface="Times New Roman" panose="02020603050405020304" pitchFamily="18" charset="0"/>
                <a:ea typeface="Arial" panose="020B0604020202020204" pitchFamily="34" charset="0"/>
              </a:rPr>
              <a:t>3</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Em</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hãy</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cho</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nêu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những</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biểu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hiện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của</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nền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dân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chủ</a:t>
            </a:r>
            <a:r>
              <a:rPr lang="en-US" sz="2800" b="1" dirty="0">
                <a:solidFill>
                  <a:srgbClr val="C00000"/>
                </a:solidFill>
                <a:latin typeface="Times New Roman" panose="02020603050405020304" pitchFamily="18" charset="0"/>
                <a:ea typeface="Arial" panose="020B0604020202020204" pitchFamily="34" charset="0"/>
              </a:rPr>
              <a:t> A-ten? </a:t>
            </a:r>
            <a:r>
              <a:rPr lang="en-US" sz="2800" b="1" dirty="0" err="1">
                <a:solidFill>
                  <a:srgbClr val="C00000"/>
                </a:solidFill>
                <a:latin typeface="Times New Roman" panose="02020603050405020304" pitchFamily="18" charset="0"/>
                <a:ea typeface="Arial" panose="020B0604020202020204" pitchFamily="34" charset="0"/>
              </a:rPr>
              <a:t>Tại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sao</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nói</a:t>
            </a:r>
            <a:r>
              <a:rPr lang="en-US" sz="2800" b="1" dirty="0">
                <a:solidFill>
                  <a:srgbClr val="C00000"/>
                </a:solidFill>
                <a:latin typeface="Times New Roman" panose="02020603050405020304" pitchFamily="18" charset="0"/>
                <a:ea typeface="Arial" panose="020B0604020202020204" pitchFamily="34" charset="0"/>
              </a:rPr>
              <a:t> A-ten </a:t>
            </a:r>
            <a:r>
              <a:rPr lang="en-US" sz="2800" b="1" dirty="0" err="1">
                <a:solidFill>
                  <a:srgbClr val="C00000"/>
                </a:solidFill>
                <a:latin typeface="Times New Roman" panose="02020603050405020304" pitchFamily="18" charset="0"/>
                <a:ea typeface="Arial" panose="020B0604020202020204" pitchFamily="34" charset="0"/>
              </a:rPr>
              <a:t>là</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điển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hình</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mẫu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mực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của</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nền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dân</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chủ</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trong</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thế</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giới</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cổ</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rPr>
              <a:t>đại</a:t>
            </a:r>
            <a:r>
              <a:rPr lang="en-US" sz="2800" b="1" dirty="0" smtClean="0">
                <a:solidFill>
                  <a:srgbClr val="C00000"/>
                </a:solidFill>
                <a:latin typeface="Times New Roman" panose="02020603050405020304" pitchFamily="18" charset="0"/>
                <a:ea typeface="Arial" panose="020B0604020202020204" pitchFamily="34" charset="0"/>
              </a:rPr>
              <a:t>?</a:t>
            </a:r>
          </a:p>
          <a:p>
            <a:pPr algn="just">
              <a:spcAft>
                <a:spcPts val="0"/>
              </a:spcAft>
            </a:pPr>
            <a:r>
              <a:rPr lang="en-US" sz="2800" dirty="0" smtClean="0">
                <a:latin typeface="Times New Roman" panose="02020603050405020304" pitchFamily="18" charset="0"/>
                <a:ea typeface="Arial" panose="020B0604020202020204" pitchFamily="34" charset="0"/>
              </a:rPr>
              <a:t>         </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Biểu</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hiện</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Đại</a:t>
            </a:r>
            <a:r>
              <a:rPr lang="en-US" sz="2800" dirty="0" smtClean="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hội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đồng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bao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gồm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công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nam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a:t>
            </a:r>
            <a:r>
              <a:rPr lang="en-US" sz="2800" dirty="0">
                <a:latin typeface="Times New Roman" panose="02020603050405020304" pitchFamily="18" charset="0"/>
                <a:ea typeface="Arial" panose="020B0604020202020204" pitchFamily="34" charset="0"/>
              </a:rPr>
              <a:t> 18 </a:t>
            </a:r>
            <a:r>
              <a:rPr lang="en-US" sz="2800" dirty="0" err="1">
                <a:latin typeface="Times New Roman" panose="02020603050405020304" pitchFamily="18" charset="0"/>
                <a:ea typeface="Arial" panose="020B0604020202020204" pitchFamily="34" charset="0"/>
              </a:rPr>
              <a:t>tuổi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trở</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chế</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độ</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bỏ</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phiếu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bằng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vỏ</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sò</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smtClean="0">
                <a:latin typeface="Times New Roman" panose="02020603050405020304" pitchFamily="18" charset="0"/>
                <a:ea typeface="Arial" panose="020B0604020202020204" pitchFamily="34" charset="0"/>
              </a:rPr>
              <a:t>         </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Vì</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biểu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hiện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chủ</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thấy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đây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tiến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lớn</a:t>
            </a:r>
            <a:r>
              <a:rPr lang="en-US" sz="2800" dirty="0">
                <a:latin typeface="Times New Roman" panose="02020603050405020304" pitchFamily="18" charset="0"/>
                <a:ea typeface="Arial" panose="020B0604020202020204" pitchFamily="34" charset="0"/>
              </a:rPr>
              <a:t> so </a:t>
            </a:r>
            <a:r>
              <a:rPr lang="en-US" sz="2800" dirty="0" err="1">
                <a:latin typeface="Times New Roman" panose="02020603050405020304" pitchFamily="18" charset="0"/>
                <a:ea typeface="Arial" panose="020B0604020202020204" pitchFamily="34" charset="0"/>
              </a:rPr>
              <a:t>với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chế</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độ</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chế</a:t>
            </a:r>
            <a:r>
              <a:rPr lang="en-US" sz="2800" dirty="0">
                <a:latin typeface="Times New Roman" panose="02020603050405020304" pitchFamily="18" charset="0"/>
                <a:ea typeface="Arial" panose="020B0604020202020204" pitchFamily="34" charset="0"/>
              </a:rPr>
              <a:t> ở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phương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Đông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chính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quyền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Aten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thuộc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công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Aten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quyền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thảo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luận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biểu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quyết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tất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cả</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vấn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hệ</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trọng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đất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bầu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ra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những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viên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chức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bộ</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máy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nước</a:t>
            </a:r>
            <a:r>
              <a:rPr lang="en-US" sz="2800" dirty="0" smtClean="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445770" algn="l"/>
              </a:tabLs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772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458200" cy="1077218"/>
          </a:xfrm>
          <a:prstGeom prst="rect">
            <a:avLst/>
          </a:prstGeom>
        </p:spPr>
        <p:txBody>
          <a:bodyPr wrap="square">
            <a:spAutoFit/>
          </a:bodyPr>
          <a:lstStyle/>
          <a:p>
            <a:pPr algn="just"/>
            <a:r>
              <a:rPr lang="en-US" sz="3200" b="1" dirty="0">
                <a:solidFill>
                  <a:prstClr val="black"/>
                </a:solidFill>
                <a:latin typeface="Times New Roman" panose="02020603050405020304" pitchFamily="18" charset="0"/>
                <a:ea typeface="Segoe UI" panose="020B0502040204020203" pitchFamily="34" charset="0"/>
              </a:rPr>
              <a:t>2. </a:t>
            </a:r>
            <a:r>
              <a:rPr lang="en-US" sz="3200" b="1" dirty="0" err="1">
                <a:solidFill>
                  <a:prstClr val="black"/>
                </a:solidFill>
                <a:latin typeface="Times New Roman" panose="02020603050405020304" pitchFamily="18" charset="0"/>
                <a:ea typeface="Segoe UI" panose="020B0502040204020203" pitchFamily="34" charset="0"/>
              </a:rPr>
              <a:t>Nhà</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nước</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thành</a:t>
            </a:r>
            <a:r>
              <a:rPr lang="en-US" sz="3200" b="1" dirty="0">
                <a:solidFill>
                  <a:prstClr val="black"/>
                </a:solidFill>
                <a:latin typeface="Times New Roman" panose="02020603050405020304" pitchFamily="18" charset="0"/>
                <a:ea typeface="Segoe UI" panose="020B0502040204020203" pitchFamily="34" charset="0"/>
              </a:rPr>
              <a:t> bang </a:t>
            </a:r>
            <a:r>
              <a:rPr lang="en-US" sz="3200" b="1" dirty="0" err="1">
                <a:solidFill>
                  <a:prstClr val="black"/>
                </a:solidFill>
                <a:latin typeface="Times New Roman" panose="02020603050405020304" pitchFamily="18" charset="0"/>
                <a:ea typeface="Segoe UI" panose="020B0502040204020203" pitchFamily="34" charset="0"/>
              </a:rPr>
              <a:t>và</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nền</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dân</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chủ</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cổ</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đại</a:t>
            </a:r>
            <a:r>
              <a:rPr lang="en-US" sz="3200" b="1" dirty="0">
                <a:solidFill>
                  <a:prstClr val="black"/>
                </a:solidFill>
                <a:latin typeface="Times New Roman" panose="02020603050405020304" pitchFamily="18" charset="0"/>
                <a:ea typeface="Segoe UI" panose="020B0502040204020203" pitchFamily="34" charset="0"/>
              </a:rPr>
              <a:t> Hi </a:t>
            </a:r>
            <a:r>
              <a:rPr lang="en-US" sz="3200" b="1" dirty="0" err="1" smtClean="0">
                <a:solidFill>
                  <a:prstClr val="black"/>
                </a:solidFill>
                <a:latin typeface="Times New Roman" panose="02020603050405020304" pitchFamily="18" charset="0"/>
                <a:ea typeface="Segoe UI" panose="020B0502040204020203" pitchFamily="34" charset="0"/>
              </a:rPr>
              <a:t>Lạp</a:t>
            </a:r>
            <a:endParaRPr lang="en-US" sz="32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533400" y="4460818"/>
            <a:ext cx="8001000" cy="584775"/>
          </a:xfrm>
          <a:prstGeom prst="rect">
            <a:avLst/>
          </a:prstGeom>
        </p:spPr>
        <p:txBody>
          <a:bodyPr wrap="square">
            <a:spAutoFit/>
          </a:bodyPr>
          <a:lstStyle/>
          <a:p>
            <a:pPr lvl="0"/>
            <a:r>
              <a:rPr lang="en-US" sz="3200" b="1" dirty="0">
                <a:solidFill>
                  <a:prstClr val="black"/>
                </a:solidFill>
                <a:latin typeface="Times New Roman" panose="02020603050405020304" pitchFamily="18" charset="0"/>
                <a:ea typeface="Segoe UI" panose="020B0502040204020203" pitchFamily="34" charset="0"/>
              </a:rPr>
              <a:t>-&gt;</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Điển</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hình</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mẫu</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mực</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của</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nền</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dân</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chủ</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cổ</a:t>
            </a:r>
            <a:r>
              <a:rPr lang="en-US" sz="3200" dirty="0">
                <a:solidFill>
                  <a:prstClr val="black"/>
                </a:solidFill>
                <a:latin typeface="Times New Roman" panose="02020603050405020304" pitchFamily="18" charset="0"/>
                <a:ea typeface="Arial" panose="020B0604020202020204" pitchFamily="34" charset="0"/>
              </a:rPr>
              <a:t> </a:t>
            </a:r>
            <a:r>
              <a:rPr lang="en-US" sz="3200" dirty="0" err="1">
                <a:solidFill>
                  <a:prstClr val="black"/>
                </a:solidFill>
                <a:latin typeface="Times New Roman" panose="02020603050405020304" pitchFamily="18" charset="0"/>
                <a:ea typeface="Arial" panose="020B0604020202020204" pitchFamily="34" charset="0"/>
              </a:rPr>
              <a:t>đại</a:t>
            </a:r>
            <a:endParaRPr lang="en-US" sz="3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46" y="457200"/>
            <a:ext cx="86455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79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001" y="0"/>
            <a:ext cx="3255519" cy="6629400"/>
          </a:xfrm>
          <a:prstGeom prst="rect">
            <a:avLst/>
          </a:prstGeom>
        </p:spPr>
      </p:pic>
      <p:pic>
        <p:nvPicPr>
          <p:cNvPr id="5" name="Picture 4"/>
          <p:cNvPicPr>
            <a:picLocks noChangeAspect="1"/>
          </p:cNvPicPr>
          <p:nvPr/>
        </p:nvPicPr>
        <p:blipFill>
          <a:blip r:embed="rId3"/>
          <a:stretch>
            <a:fillRect/>
          </a:stretch>
        </p:blipFill>
        <p:spPr>
          <a:xfrm>
            <a:off x="3048001" y="304800"/>
            <a:ext cx="2667000" cy="5715000"/>
          </a:xfrm>
          <a:prstGeom prst="rect">
            <a:avLst/>
          </a:prstGeom>
        </p:spPr>
      </p:pic>
      <p:sp>
        <p:nvSpPr>
          <p:cNvPr id="6" name="Rectangle 5"/>
          <p:cNvSpPr/>
          <p:nvPr/>
        </p:nvSpPr>
        <p:spPr>
          <a:xfrm>
            <a:off x="228601" y="609600"/>
            <a:ext cx="2819400" cy="6001643"/>
          </a:xfrm>
          <a:prstGeom prst="rect">
            <a:avLst/>
          </a:prstGeom>
        </p:spPr>
        <p:txBody>
          <a:bodyPr wrap="square">
            <a:spAutoFit/>
          </a:bodyPr>
          <a:lstStyle/>
          <a:p>
            <a:pPr algn="just">
              <a:spcAft>
                <a:spcPts val="0"/>
              </a:spcAft>
              <a:tabLst>
                <a:tab pos="445770" algn="l"/>
              </a:tabLst>
            </a:pPr>
            <a:r>
              <a:rPr lang="en-US" sz="2400" b="1" dirty="0" smtClean="0">
                <a:latin typeface="Times New Roman" panose="02020603050405020304" pitchFamily="18" charset="0"/>
                <a:ea typeface="Arial" panose="020B0604020202020204" pitchFamily="34" charset="0"/>
              </a:rPr>
              <a:t>     </a:t>
            </a:r>
            <a:r>
              <a:rPr lang="en-US" sz="2400" b="1" dirty="0" err="1" smtClean="0">
                <a:solidFill>
                  <a:srgbClr val="C00000"/>
                </a:solidFill>
                <a:latin typeface="Times New Roman" panose="02020603050405020304" pitchFamily="18" charset="0"/>
                <a:ea typeface="Arial" panose="020B0604020202020204" pitchFamily="34" charset="0"/>
              </a:rPr>
              <a:t>Đọc</a:t>
            </a:r>
            <a:r>
              <a:rPr lang="en-US" sz="2400" b="1" dirty="0" smtClean="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phần</a:t>
            </a:r>
            <a:r>
              <a:rPr lang="en-US" sz="2400" b="1" dirty="0">
                <a:solidFill>
                  <a:srgbClr val="C00000"/>
                </a:solidFill>
                <a:latin typeface="Times New Roman" panose="02020603050405020304" pitchFamily="18" charset="0"/>
                <a:ea typeface="Arial" panose="020B0604020202020204" pitchFamily="34" charset="0"/>
              </a:rPr>
              <a:t> 3 </a:t>
            </a:r>
            <a:r>
              <a:rPr lang="en-US" sz="2400" b="1" dirty="0" err="1">
                <a:solidFill>
                  <a:srgbClr val="C00000"/>
                </a:solidFill>
                <a:latin typeface="Times New Roman" panose="02020603050405020304" pitchFamily="18" charset="0"/>
                <a:ea typeface="Arial" panose="020B0604020202020204" pitchFamily="34" charset="0"/>
              </a:rPr>
              <a:t>trang</a:t>
            </a:r>
            <a:r>
              <a:rPr lang="en-US" sz="2400" b="1" dirty="0">
                <a:solidFill>
                  <a:srgbClr val="C00000"/>
                </a:solidFill>
                <a:latin typeface="Times New Roman" panose="02020603050405020304" pitchFamily="18" charset="0"/>
                <a:ea typeface="Arial" panose="020B0604020202020204" pitchFamily="34" charset="0"/>
              </a:rPr>
              <a:t> 47 SGK, </a:t>
            </a:r>
            <a:r>
              <a:rPr lang="en-US" sz="2400" b="1" dirty="0" err="1">
                <a:solidFill>
                  <a:srgbClr val="C00000"/>
                </a:solidFill>
                <a:latin typeface="Times New Roman" panose="02020603050405020304" pitchFamily="18" charset="0"/>
                <a:ea typeface="Arial" panose="020B0604020202020204" pitchFamily="34" charset="0"/>
              </a:rPr>
              <a:t>quan</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sát</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sơ</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đồ</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tổ</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chức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Nhà</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nước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đế</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chế</a:t>
            </a:r>
            <a:r>
              <a:rPr lang="en-US" sz="2400" b="1" dirty="0">
                <a:solidFill>
                  <a:srgbClr val="C00000"/>
                </a:solidFill>
                <a:latin typeface="Times New Roman" panose="02020603050405020304" pitchFamily="18" charset="0"/>
                <a:ea typeface="Arial" panose="020B0604020202020204" pitchFamily="34" charset="0"/>
              </a:rPr>
              <a:t> ở La </a:t>
            </a:r>
            <a:r>
              <a:rPr lang="en-US" sz="2400" b="1" dirty="0" err="1">
                <a:solidFill>
                  <a:srgbClr val="C00000"/>
                </a:solidFill>
                <a:latin typeface="Times New Roman" panose="02020603050405020304" pitchFamily="18" charset="0"/>
                <a:ea typeface="Arial" panose="020B0604020202020204" pitchFamily="34" charset="0"/>
              </a:rPr>
              <a:t>Mã</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trả</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lời</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các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câu</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smtClean="0">
                <a:solidFill>
                  <a:srgbClr val="C00000"/>
                </a:solidFill>
                <a:latin typeface="Times New Roman" panose="02020603050405020304" pitchFamily="18" charset="0"/>
                <a:ea typeface="Arial" panose="020B0604020202020204" pitchFamily="34" charset="0"/>
              </a:rPr>
              <a:t>hỏi</a:t>
            </a:r>
            <a:r>
              <a:rPr lang="en-US" sz="2400" b="1" dirty="0" smtClean="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sau</a:t>
            </a:r>
            <a:r>
              <a:rPr lang="en-US" sz="2400" b="1" dirty="0">
                <a:solidFill>
                  <a:srgbClr val="C00000"/>
                </a:solidFill>
                <a:latin typeface="Times New Roman" panose="02020603050405020304" pitchFamily="18" charset="0"/>
                <a:ea typeface="Arial" panose="020B0604020202020204" pitchFamily="34" charset="0"/>
              </a:rPr>
              <a:t> (5 </a:t>
            </a:r>
            <a:r>
              <a:rPr lang="en-US" sz="2400" b="1" dirty="0" err="1" smtClean="0">
                <a:solidFill>
                  <a:srgbClr val="C00000"/>
                </a:solidFill>
                <a:latin typeface="Times New Roman" panose="02020603050405020304" pitchFamily="18" charset="0"/>
                <a:ea typeface="Arial" panose="020B0604020202020204" pitchFamily="34" charset="0"/>
              </a:rPr>
              <a:t>phút</a:t>
            </a:r>
            <a:endParaRPr lang="en-US" sz="2400" b="1" dirty="0">
              <a:solidFill>
                <a:srgbClr val="C00000"/>
              </a:solidFill>
              <a:latin typeface="Times New Roman" panose="02020603050405020304" pitchFamily="18" charset="0"/>
              <a:ea typeface="Arial" panose="020B0604020202020204" pitchFamily="34" charset="0"/>
            </a:endParaRPr>
          </a:p>
          <a:p>
            <a:pPr algn="just">
              <a:spcAft>
                <a:spcPts val="0"/>
              </a:spcAft>
              <a:tabLst>
                <a:tab pos="445770" algn="l"/>
              </a:tabLst>
            </a:pPr>
            <a:r>
              <a:rPr lang="en-US" sz="2400" b="1" dirty="0" smtClean="0">
                <a:latin typeface="Times New Roman" panose="02020603050405020304" pitchFamily="18" charset="0"/>
                <a:ea typeface="Segoe UI" panose="020B0502040204020203" pitchFamily="34" charset="0"/>
              </a:rPr>
              <a:t>      1. </a:t>
            </a:r>
            <a:r>
              <a:rPr lang="en-US" sz="2400" b="1" dirty="0" err="1" smtClean="0">
                <a:latin typeface="Times New Roman" panose="02020603050405020304" pitchFamily="18" charset="0"/>
                <a:ea typeface="Segoe UI" panose="020B0502040204020203" pitchFamily="34" charset="0"/>
              </a:rPr>
              <a:t>Trình</a:t>
            </a:r>
            <a:r>
              <a:rPr lang="en-US" sz="2400" b="1" dirty="0" smtClean="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bày</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tổ</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chức</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nhà</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nước</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đế</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chế</a:t>
            </a:r>
            <a:r>
              <a:rPr lang="en-US" sz="2400" b="1" dirty="0">
                <a:latin typeface="Times New Roman" panose="02020603050405020304" pitchFamily="18" charset="0"/>
                <a:ea typeface="Segoe UI" panose="020B0502040204020203" pitchFamily="34" charset="0"/>
              </a:rPr>
              <a:t> La </a:t>
            </a:r>
            <a:r>
              <a:rPr lang="en-US" sz="2400" b="1" dirty="0" err="1" smtClean="0">
                <a:latin typeface="Times New Roman" panose="02020603050405020304" pitchFamily="18" charset="0"/>
                <a:ea typeface="Segoe UI" panose="020B0502040204020203" pitchFamily="34" charset="0"/>
              </a:rPr>
              <a:t>Mã</a:t>
            </a:r>
            <a:r>
              <a:rPr lang="en-US" sz="2400" b="1" dirty="0" smtClean="0">
                <a:latin typeface="Times New Roman" panose="02020603050405020304" pitchFamily="18" charset="0"/>
                <a:ea typeface="Segoe UI" panose="020B0502040204020203" pitchFamily="34" charset="0"/>
              </a:rPr>
              <a:t>?</a:t>
            </a:r>
            <a:endParaRPr lang="en-US" sz="2400" b="1" dirty="0" smtClean="0">
              <a:latin typeface="Segoe UI" panose="020B0502040204020203" pitchFamily="34" charset="0"/>
              <a:ea typeface="Segoe UI" panose="020B0502040204020203" pitchFamily="34" charset="0"/>
            </a:endParaRPr>
          </a:p>
          <a:p>
            <a:pPr algn="just">
              <a:spcAft>
                <a:spcPts val="0"/>
              </a:spcAft>
              <a:tabLst>
                <a:tab pos="445770" algn="l"/>
              </a:tabLst>
            </a:pPr>
            <a:r>
              <a:rPr lang="en-US" sz="2400" b="1" dirty="0" smtClean="0">
                <a:latin typeface="Times New Roman" panose="02020603050405020304" pitchFamily="18" charset="0"/>
                <a:ea typeface="Arial" panose="020B0604020202020204" pitchFamily="34" charset="0"/>
              </a:rPr>
              <a:t>     2</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nước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thành</a:t>
            </a:r>
            <a:r>
              <a:rPr lang="en-US" sz="2400" b="1" dirty="0">
                <a:latin typeface="Times New Roman" panose="02020603050405020304" pitchFamily="18" charset="0"/>
                <a:ea typeface="Arial" panose="020B0604020202020204" pitchFamily="34" charset="0"/>
              </a:rPr>
              <a:t> bang </a:t>
            </a:r>
            <a:r>
              <a:rPr lang="en-US" sz="2400" b="1" dirty="0" err="1">
                <a:latin typeface="Times New Roman" panose="02020603050405020304" pitchFamily="18" charset="0"/>
                <a:ea typeface="Arial" panose="020B0604020202020204" pitchFamily="34" charset="0"/>
              </a:rPr>
              <a:t>Hy</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Lạp</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nhà</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nước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đế</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chế</a:t>
            </a:r>
            <a:r>
              <a:rPr lang="en-US" sz="2400" b="1" dirty="0">
                <a:latin typeface="Times New Roman" panose="02020603050405020304" pitchFamily="18" charset="0"/>
                <a:ea typeface="Arial" panose="020B0604020202020204" pitchFamily="34" charset="0"/>
              </a:rPr>
              <a:t> La </a:t>
            </a:r>
            <a:r>
              <a:rPr lang="en-US" sz="2400" b="1" dirty="0" err="1">
                <a:latin typeface="Times New Roman" panose="02020603050405020304" pitchFamily="18" charset="0"/>
                <a:ea typeface="Arial" panose="020B0604020202020204" pitchFamily="34" charset="0"/>
              </a:rPr>
              <a:t>Mã</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có</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điểm</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gì</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khác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nhau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Tại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sao</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lại</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có</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sự</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khác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nhau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đó</a:t>
            </a:r>
            <a:r>
              <a:rPr lang="en-US" sz="2400" b="1" dirty="0">
                <a:latin typeface="Times New Roman" panose="02020603050405020304" pitchFamily="18" charset="0"/>
                <a:ea typeface="Arial" panose="020B0604020202020204" pitchFamily="34" charset="0"/>
              </a:rPr>
              <a:t>?</a:t>
            </a:r>
            <a:endParaRPr lang="en-US" sz="24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19711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28600"/>
            <a:ext cx="4343400" cy="6096000"/>
          </a:xfrm>
          <a:prstGeom prst="rect">
            <a:avLst/>
          </a:prstGeom>
        </p:spPr>
      </p:pic>
      <p:sp>
        <p:nvSpPr>
          <p:cNvPr id="5" name="Rectangle 4"/>
          <p:cNvSpPr/>
          <p:nvPr/>
        </p:nvSpPr>
        <p:spPr>
          <a:xfrm>
            <a:off x="4495800" y="201637"/>
            <a:ext cx="4419600" cy="6001643"/>
          </a:xfrm>
          <a:prstGeom prst="rect">
            <a:avLst/>
          </a:prstGeom>
        </p:spPr>
        <p:txBody>
          <a:bodyPr wrap="square">
            <a:spAutoFit/>
          </a:bodyPr>
          <a:lstStyle/>
          <a:p>
            <a:pPr algn="ctr">
              <a:spcAft>
                <a:spcPts val="0"/>
              </a:spcAft>
            </a:pPr>
            <a:r>
              <a:rPr lang="en-US" sz="2400" b="1" dirty="0" err="1" smtClean="0">
                <a:solidFill>
                  <a:srgbClr val="FF0000"/>
                </a:solidFill>
                <a:latin typeface="Times New Roman" panose="02020603050405020304" pitchFamily="18" charset="0"/>
                <a:ea typeface="Times New Roman" panose="02020603050405020304" pitchFamily="18" charset="0"/>
              </a:rPr>
              <a:t>Tổ</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chức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nhà</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nước</a:t>
            </a:r>
            <a:r>
              <a:rPr lang="en-US" sz="2400" b="1" dirty="0" smtClean="0">
                <a:solidFill>
                  <a:srgbClr val="FF0000"/>
                </a:solidFill>
                <a:latin typeface="Times New Roman" panose="02020603050405020304" pitchFamily="18" charset="0"/>
                <a:ea typeface="Times New Roman" panose="02020603050405020304" pitchFamily="18" charset="0"/>
              </a:rPr>
              <a:t> La </a:t>
            </a:r>
            <a:r>
              <a:rPr lang="en-US" sz="2400" b="1" dirty="0" err="1" smtClean="0">
                <a:solidFill>
                  <a:srgbClr val="FF0000"/>
                </a:solidFill>
                <a:latin typeface="Times New Roman" panose="02020603050405020304" pitchFamily="18" charset="0"/>
                <a:ea typeface="Times New Roman" panose="02020603050405020304" pitchFamily="18" charset="0"/>
              </a:rPr>
              <a:t>Mã</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cổ</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đại</a:t>
            </a:r>
            <a:endParaRPr lang="en-US" sz="2400" b="1" dirty="0" smtClean="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400" dirty="0" smtClean="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Đại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hội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gồm</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300 </a:t>
            </a:r>
            <a:r>
              <a:rPr lang="en-US" sz="2400" dirty="0" err="1">
                <a:latin typeface="Times New Roman" panose="02020603050405020304" pitchFamily="18" charset="0"/>
                <a:ea typeface="Times New Roman" panose="02020603050405020304" pitchFamily="18" charset="0"/>
              </a:rPr>
              <a:t>thị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endParaRPr lang="en-US" sz="2400" dirty="0" smtClean="0">
              <a:latin typeface="Times New Roman" panose="02020603050405020304" pitchFamily="18" charset="0"/>
              <a:ea typeface="Times New Roman" panose="02020603050405020304" pitchFamily="18" charset="0"/>
            </a:endParaRPr>
          </a:p>
          <a:p>
            <a:pPr algn="just">
              <a:spcAft>
                <a:spcPts val="0"/>
              </a:spcAft>
            </a:pP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Viện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Nguyên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Lão</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gồm</a:t>
            </a:r>
            <a:r>
              <a:rPr lang="en-US" sz="2400" dirty="0">
                <a:latin typeface="Times New Roman" panose="02020603050405020304" pitchFamily="18" charset="0"/>
                <a:ea typeface="Times New Roman" panose="02020603050405020304" pitchFamily="18" charset="0"/>
              </a:rPr>
              <a:t> 300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300 </a:t>
            </a:r>
            <a:r>
              <a:rPr lang="en-US" sz="2400" dirty="0" err="1">
                <a:latin typeface="Times New Roman" panose="02020603050405020304" pitchFamily="18" charset="0"/>
                <a:ea typeface="Times New Roman" panose="02020603050405020304" pitchFamily="18" charset="0"/>
              </a:rPr>
              <a:t>thị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Roma</a:t>
            </a:r>
          </a:p>
          <a:p>
            <a:pPr algn="just">
              <a:spcAft>
                <a:spcPts val="0"/>
              </a:spcAft>
            </a:pPr>
            <a:r>
              <a:rPr lang="en-US" sz="2400" dirty="0" smtClean="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Hoàng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đế</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Do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61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0"/>
            <a:ext cx="8153400"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ea typeface="Segoe UI" panose="020B0502040204020203" pitchFamily="34" charset="0"/>
              </a:rPr>
              <a:t>3</a:t>
            </a:r>
            <a:r>
              <a:rPr lang="en-US" sz="3200" b="1" dirty="0" smtClean="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Nhà</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nước</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đế</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chế</a:t>
            </a:r>
            <a:r>
              <a:rPr lang="en-US" sz="3200" b="1" dirty="0">
                <a:solidFill>
                  <a:prstClr val="black"/>
                </a:solidFill>
                <a:latin typeface="Times New Roman" panose="02020603050405020304" pitchFamily="18" charset="0"/>
                <a:ea typeface="Segoe UI" panose="020B0502040204020203" pitchFamily="34" charset="0"/>
              </a:rPr>
              <a:t> La </a:t>
            </a:r>
            <a:r>
              <a:rPr lang="en-US" sz="3200" b="1" dirty="0" err="1">
                <a:solidFill>
                  <a:prstClr val="black"/>
                </a:solidFill>
                <a:latin typeface="Times New Roman" panose="02020603050405020304" pitchFamily="18" charset="0"/>
                <a:ea typeface="Segoe UI" panose="020B0502040204020203" pitchFamily="34" charset="0"/>
              </a:rPr>
              <a:t>mã</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a:solidFill>
                  <a:prstClr val="black"/>
                </a:solidFill>
                <a:latin typeface="Times New Roman" panose="02020603050405020304" pitchFamily="18" charset="0"/>
                <a:ea typeface="Segoe UI" panose="020B0502040204020203" pitchFamily="34" charset="0"/>
              </a:rPr>
              <a:t>cổ</a:t>
            </a:r>
            <a:r>
              <a:rPr lang="en-US" sz="3200" b="1" dirty="0">
                <a:solidFill>
                  <a:prstClr val="black"/>
                </a:solidFill>
                <a:latin typeface="Times New Roman" panose="02020603050405020304" pitchFamily="18" charset="0"/>
                <a:ea typeface="Segoe UI" panose="020B0502040204020203" pitchFamily="34" charset="0"/>
              </a:rPr>
              <a:t> </a:t>
            </a:r>
            <a:r>
              <a:rPr lang="en-US" sz="3200" b="1" dirty="0" err="1" smtClean="0">
                <a:solidFill>
                  <a:prstClr val="black"/>
                </a:solidFill>
                <a:latin typeface="Times New Roman" panose="02020603050405020304" pitchFamily="18" charset="0"/>
                <a:ea typeface="Segoe UI" panose="020B0502040204020203" pitchFamily="34" charset="0"/>
              </a:rPr>
              <a:t>đại</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57200" y="1143000"/>
            <a:ext cx="7467600" cy="5257800"/>
          </a:xfrm>
          <a:prstGeom prst="rect">
            <a:avLst/>
          </a:prstGeom>
        </p:spPr>
      </p:pic>
    </p:spTree>
    <p:extLst>
      <p:ext uri="{BB962C8B-B14F-4D97-AF65-F5344CB8AC3E}">
        <p14:creationId xmlns:p14="http://schemas.microsoft.com/office/powerpoint/2010/main" val="3021534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noChangeArrowheads="1"/>
          </p:cNvSpPr>
          <p:nvPr>
            <p:ph type="title"/>
          </p:nvPr>
        </p:nvSpPr>
        <p:spPr>
          <a:xfrm>
            <a:off x="304800" y="3015343"/>
            <a:ext cx="8383191" cy="1009085"/>
          </a:xfrm>
        </p:spPr>
        <p:txBody>
          <a:bodyPr/>
          <a:lstStyle/>
          <a:p>
            <a:pPr algn="just" eaLnBrk="1" hangingPunct="1">
              <a:lnSpc>
                <a:spcPct val="100000"/>
              </a:lnSpc>
            </a:pPr>
            <a:r>
              <a:rPr lang="en-US" sz="2400" b="1" dirty="0">
                <a:latin typeface="Times New Roman" panose="02020603050405020304" pitchFamily="18" charset="0"/>
                <a:ea typeface="Arial" panose="020B0604020202020204" pitchFamily="34" charset="0"/>
              </a:rPr>
              <a:t> </a:t>
            </a:r>
            <a:r>
              <a:rPr lang="en-US" sz="2400" b="1" dirty="0">
                <a:solidFill>
                  <a:srgbClr val="C00000"/>
                </a:solidFill>
                <a:latin typeface="Times New Roman" panose="02020603050405020304" pitchFamily="18" charset="0"/>
                <a:ea typeface="Arial" panose="020B0604020202020204" pitchFamily="34" charset="0"/>
              </a:rPr>
              <a:t>2. </a:t>
            </a:r>
            <a:r>
              <a:rPr lang="en-US" sz="2400" b="1" dirty="0" err="1">
                <a:solidFill>
                  <a:srgbClr val="C00000"/>
                </a:solidFill>
                <a:latin typeface="Times New Roman" panose="02020603050405020304" pitchFamily="18" charset="0"/>
                <a:ea typeface="Arial" panose="020B0604020202020204" pitchFamily="34" charset="0"/>
              </a:rPr>
              <a:t>Nhà</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nước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thành</a:t>
            </a:r>
            <a:r>
              <a:rPr lang="en-US" sz="2400" b="1" dirty="0">
                <a:solidFill>
                  <a:srgbClr val="C00000"/>
                </a:solidFill>
                <a:latin typeface="Times New Roman" panose="02020603050405020304" pitchFamily="18" charset="0"/>
                <a:ea typeface="Arial" panose="020B0604020202020204" pitchFamily="34" charset="0"/>
              </a:rPr>
              <a:t> bang </a:t>
            </a:r>
            <a:r>
              <a:rPr lang="en-US" sz="2400" b="1" dirty="0" err="1">
                <a:solidFill>
                  <a:srgbClr val="C00000"/>
                </a:solidFill>
                <a:latin typeface="Times New Roman" panose="02020603050405020304" pitchFamily="18" charset="0"/>
                <a:ea typeface="Arial" panose="020B0604020202020204" pitchFamily="34" charset="0"/>
              </a:rPr>
              <a:t>Hy</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Lạp</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và</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nhà</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nước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đế</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chế</a:t>
            </a:r>
            <a:r>
              <a:rPr lang="en-US" sz="2400" b="1" dirty="0">
                <a:solidFill>
                  <a:srgbClr val="C00000"/>
                </a:solidFill>
                <a:latin typeface="Times New Roman" panose="02020603050405020304" pitchFamily="18" charset="0"/>
                <a:ea typeface="Arial" panose="020B0604020202020204" pitchFamily="34" charset="0"/>
              </a:rPr>
              <a:t> La </a:t>
            </a:r>
            <a:r>
              <a:rPr lang="en-US" sz="2400" b="1" dirty="0" err="1">
                <a:solidFill>
                  <a:srgbClr val="C00000"/>
                </a:solidFill>
                <a:latin typeface="Times New Roman" panose="02020603050405020304" pitchFamily="18" charset="0"/>
                <a:ea typeface="Arial" panose="020B0604020202020204" pitchFamily="34" charset="0"/>
              </a:rPr>
              <a:t>Mã</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có</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điểm</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gì</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khác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nhau</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Tại</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sao</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lại</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có</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sự</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khác</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a:solidFill>
                  <a:srgbClr val="C00000"/>
                </a:solidFill>
                <a:latin typeface="Times New Roman" panose="02020603050405020304" pitchFamily="18" charset="0"/>
                <a:ea typeface="Arial" panose="020B0604020202020204" pitchFamily="34" charset="0"/>
              </a:rPr>
              <a:t>nhau</a:t>
            </a:r>
            <a:r>
              <a:rPr lang="en-US" sz="2400" b="1" dirty="0">
                <a:solidFill>
                  <a:srgbClr val="C00000"/>
                </a:solidFill>
                <a:latin typeface="Times New Roman" panose="02020603050405020304" pitchFamily="18" charset="0"/>
                <a:ea typeface="Arial" panose="020B0604020202020204" pitchFamily="34" charset="0"/>
              </a:rPr>
              <a:t> </a:t>
            </a:r>
            <a:r>
              <a:rPr lang="en-US" sz="2400" b="1" dirty="0" err="1" smtClean="0">
                <a:solidFill>
                  <a:srgbClr val="C00000"/>
                </a:solidFill>
                <a:latin typeface="Times New Roman" panose="02020603050405020304" pitchFamily="18" charset="0"/>
                <a:ea typeface="Arial" panose="020B0604020202020204" pitchFamily="34" charset="0"/>
              </a:rPr>
              <a:t>đó</a:t>
            </a:r>
            <a:r>
              <a:rPr lang="en-US" sz="2400" b="1" dirty="0" smtClean="0">
                <a:solidFill>
                  <a:srgbClr val="C00000"/>
                </a:solidFill>
                <a:latin typeface="Times New Roman" panose="02020603050405020304" pitchFamily="18" charset="0"/>
                <a:ea typeface="Arial" panose="020B0604020202020204" pitchFamily="34" charset="0"/>
              </a:rPr>
              <a:t>?</a:t>
            </a:r>
            <a:endParaRPr lang="en-US" altLang="en-US" sz="2400" b="1" dirty="0" smtClean="0">
              <a:solidFill>
                <a:srgbClr val="C00000"/>
              </a:solidFill>
              <a:latin typeface="#9Slide03 Arima Madurai Black" pitchFamily="2" charset="0"/>
              <a:ea typeface="#9Slide03 Arima Madurai Black" pitchFamily="2" charset="0"/>
              <a:cs typeface="#9Slide03 Arima Madurai Black" pitchFamily="2" charset="0"/>
            </a:endParaRPr>
          </a:p>
        </p:txBody>
      </p:sp>
      <p:pic>
        <p:nvPicPr>
          <p:cNvPr id="4"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3648"/>
            <a:ext cx="403860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19600" y="0"/>
            <a:ext cx="4572000" cy="3123907"/>
          </a:xfrm>
        </p:spPr>
      </p:pic>
      <p:sp>
        <p:nvSpPr>
          <p:cNvPr id="3" name="Rectangle 2"/>
          <p:cNvSpPr/>
          <p:nvPr/>
        </p:nvSpPr>
        <p:spPr>
          <a:xfrm>
            <a:off x="304800" y="3926461"/>
            <a:ext cx="8686800" cy="2862322"/>
          </a:xfrm>
          <a:prstGeom prst="rect">
            <a:avLst/>
          </a:prstGeom>
        </p:spPr>
        <p:txBody>
          <a:bodyPr wrap="square">
            <a:spAutoFit/>
          </a:bodyPr>
          <a:lstStyle/>
          <a:p>
            <a:pPr indent="19685" algn="just">
              <a:spcAft>
                <a:spcPts val="0"/>
              </a:spcAft>
            </a:pP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Điểm</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Arial" panose="020B0604020202020204" pitchFamily="34" charset="0"/>
              </a:rPr>
              <a:t>khác</a:t>
            </a:r>
            <a:r>
              <a:rPr lang="en-US" sz="2000" dirty="0" smtClean="0">
                <a:solidFill>
                  <a:srgbClr val="FF0000"/>
                </a:solidFill>
                <a:latin typeface="Times New Roman" panose="02020603050405020304" pitchFamily="18" charset="0"/>
                <a:ea typeface="Arial" panose="020B0604020202020204" pitchFamily="34" charset="0"/>
              </a:rPr>
              <a:t> </a:t>
            </a:r>
            <a:r>
              <a:rPr lang="en-US" sz="2000" dirty="0" err="1" smtClean="0">
                <a:solidFill>
                  <a:srgbClr val="FF0000"/>
                </a:solidFill>
                <a:latin typeface="Times New Roman" panose="02020603050405020304" pitchFamily="18" charset="0"/>
                <a:ea typeface="Arial" panose="020B0604020202020204" pitchFamily="34" charset="0"/>
              </a:rPr>
              <a:t>nhau</a:t>
            </a:r>
            <a:r>
              <a:rPr lang="en-US" sz="2000" dirty="0" smtClean="0">
                <a:solidFill>
                  <a:srgbClr val="FF0000"/>
                </a:solidFill>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Hy</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Lạp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Đại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hội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cơ</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quan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quyền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lực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cao</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nhất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còn</a:t>
            </a:r>
            <a:r>
              <a:rPr lang="en-US" sz="2000" dirty="0">
                <a:latin typeface="Times New Roman" panose="02020603050405020304" pitchFamily="18" charset="0"/>
                <a:ea typeface="Arial" panose="020B0604020202020204" pitchFamily="34" charset="0"/>
              </a:rPr>
              <a:t> ở La </a:t>
            </a:r>
            <a:r>
              <a:rPr lang="en-US" sz="2000" dirty="0" err="1">
                <a:latin typeface="Times New Roman" panose="02020603050405020304" pitchFamily="18" charset="0"/>
                <a:ea typeface="Arial" panose="020B0604020202020204" pitchFamily="34" charset="0"/>
              </a:rPr>
              <a:t>Mã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Hoàng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nắm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quyền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lực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tối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cao</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Lạp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tiêu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cho</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nền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cổ</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đại</a:t>
            </a:r>
            <a:r>
              <a:rPr lang="en-US" sz="2000" dirty="0">
                <a:latin typeface="Times New Roman" panose="02020603050405020304" pitchFamily="18" charset="0"/>
                <a:ea typeface="Arial" panose="020B0604020202020204" pitchFamily="34" charset="0"/>
              </a:rPr>
              <a:t>, La </a:t>
            </a:r>
            <a:r>
              <a:rPr lang="en-US" sz="2000" dirty="0" err="1">
                <a:latin typeface="Times New Roman" panose="02020603050405020304" pitchFamily="18" charset="0"/>
                <a:ea typeface="Arial" panose="020B0604020202020204" pitchFamily="34" charset="0"/>
              </a:rPr>
              <a:t>Mã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xu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hướng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quyền</a:t>
            </a:r>
            <a:r>
              <a:rPr lang="en-US" sz="2000" dirty="0">
                <a:latin typeface="Times New Roman" panose="02020603050405020304" pitchFamily="18" charset="0"/>
                <a:ea typeface="Arial" panose="020B0604020202020204" pitchFamily="34" charset="0"/>
              </a:rPr>
              <a:t>.</a:t>
            </a:r>
            <a:endParaRPr lang="en-US" sz="2000" dirty="0">
              <a:latin typeface="Times New Roman" panose="02020603050405020304" pitchFamily="18" charset="0"/>
              <a:ea typeface="Times New Roman" panose="02020603050405020304" pitchFamily="18" charset="0"/>
            </a:endParaRPr>
          </a:p>
          <a:p>
            <a:r>
              <a:rPr lang="en-US" sz="2000" dirty="0" smtClean="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Vì</a:t>
            </a:r>
            <a:r>
              <a:rPr lang="en-US" sz="2000" dirty="0" smtClean="0">
                <a:latin typeface="Times New Roman" panose="02020603050405020304" pitchFamily="18" charset="0"/>
                <a:ea typeface="Arial" panose="020B0604020202020204" pitchFamily="34" charset="0"/>
              </a:rPr>
              <a:t>: </a:t>
            </a:r>
          </a:p>
          <a:p>
            <a:pPr algn="just"/>
            <a:r>
              <a:rPr lang="en-US" sz="2000" dirty="0" smtClean="0">
                <a:latin typeface="Times New Roman" panose="02020603050405020304" pitchFamily="18" charset="0"/>
                <a:ea typeface="Arial" panose="020B0604020202020204" pitchFamily="34" charset="0"/>
              </a:rPr>
              <a:t>+ La </a:t>
            </a:r>
            <a:r>
              <a:rPr lang="en-US" sz="2000" dirty="0" err="1">
                <a:latin typeface="Times New Roman" panose="02020603050405020304" pitchFamily="18" charset="0"/>
                <a:ea typeface="Arial" panose="020B0604020202020204" pitchFamily="34" charset="0"/>
              </a:rPr>
              <a:t>M</a:t>
            </a:r>
            <a:r>
              <a:rPr lang="en-US" sz="2000" dirty="0" err="1" smtClean="0">
                <a:latin typeface="Times New Roman" panose="02020603050405020304" pitchFamily="18" charset="0"/>
                <a:ea typeface="Arial" panose="020B0604020202020204" pitchFamily="34" charset="0"/>
              </a:rPr>
              <a:t>ã</a:t>
            </a:r>
            <a:r>
              <a:rPr lang="en-US" sz="2000" dirty="0" smtClean="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rộng</a:t>
            </a:r>
            <a:r>
              <a:rPr lang="en-US" sz="2000" dirty="0" smtClean="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lớn</a:t>
            </a:r>
            <a:r>
              <a:rPr lang="en-US" sz="2000" dirty="0" smtClean="0">
                <a:latin typeface="Times New Roman" panose="02020603050405020304" pitchFamily="18" charset="0"/>
                <a:ea typeface="Arial" panose="020B0604020202020204" pitchFamily="34" charset="0"/>
              </a:rPr>
              <a:t>-&gt; </a:t>
            </a:r>
            <a:r>
              <a:rPr lang="en-US" sz="2000" dirty="0" err="1" smtClean="0">
                <a:latin typeface="Times New Roman" panose="02020603050405020304" pitchFamily="18" charset="0"/>
                <a:ea typeface="Arial" panose="020B0604020202020204" pitchFamily="34" charset="0"/>
              </a:rPr>
              <a:t>cần</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một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bộ</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máy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nhà</a:t>
            </a:r>
            <a:r>
              <a:rPr lang="en-US" sz="2000" dirty="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nước</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quyền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lực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nằm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trong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tay</a:t>
            </a:r>
            <a:r>
              <a:rPr lang="en-US" sz="2000" dirty="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Hoàng</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a:t>
            </a:r>
            <a:r>
              <a:rPr lang="en-US" sz="2000" dirty="0">
                <a:latin typeface="Times New Roman" panose="02020603050405020304" pitchFamily="18" charset="0"/>
                <a:ea typeface="Arial" panose="020B0604020202020204" pitchFamily="34" charset="0"/>
              </a:rPr>
              <a:t>. </a:t>
            </a:r>
            <a:endParaRPr lang="en-US" sz="2000" dirty="0" smtClean="0">
              <a:latin typeface="Times New Roman" panose="02020603050405020304" pitchFamily="18" charset="0"/>
              <a:ea typeface="Arial" panose="020B0604020202020204" pitchFamily="34" charset="0"/>
            </a:endParaRPr>
          </a:p>
          <a:p>
            <a:r>
              <a:rPr lang="en-US" sz="2000" dirty="0" smtClean="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Hy</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Lạp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thành</a:t>
            </a:r>
            <a:r>
              <a:rPr lang="en-US" sz="2000" dirty="0">
                <a:latin typeface="Times New Roman" panose="02020603050405020304" pitchFamily="18" charset="0"/>
                <a:ea typeface="Arial" panose="020B0604020202020204" pitchFamily="34" charset="0"/>
              </a:rPr>
              <a:t> bang </a:t>
            </a:r>
            <a:r>
              <a:rPr lang="en-US" sz="2000" dirty="0" err="1">
                <a:latin typeface="Times New Roman" panose="02020603050405020304" pitchFamily="18" charset="0"/>
                <a:ea typeface="Arial" panose="020B0604020202020204" pitchFamily="34" charset="0"/>
              </a:rPr>
              <a:t>chủ</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yếu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triển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kinh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tế</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công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thương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nghiệp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buôn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bán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đường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biển</a:t>
            </a:r>
            <a:r>
              <a:rPr lang="en-US" sz="2000" dirty="0">
                <a:latin typeface="Times New Roman" panose="02020603050405020304" pitchFamily="18" charset="0"/>
                <a:ea typeface="Arial" panose="020B0604020202020204" pitchFamily="34" charset="0"/>
              </a:rPr>
              <a:t> ở </a:t>
            </a:r>
            <a:r>
              <a:rPr lang="en-US" sz="2000" dirty="0" err="1">
                <a:latin typeface="Times New Roman" panose="02020603050405020304" pitchFamily="18" charset="0"/>
                <a:ea typeface="Arial" panose="020B0604020202020204" pitchFamily="34" charset="0"/>
              </a:rPr>
              <a:t>các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hải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cảng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sầm</a:t>
            </a:r>
            <a:r>
              <a:rPr lang="en-US" sz="2000" dirty="0">
                <a:latin typeface="Times New Roman" panose="02020603050405020304" pitchFamily="18" charset="0"/>
                <a:ea typeface="Arial" panose="020B0604020202020204" pitchFamily="34" charset="0"/>
              </a:rPr>
              <a:t> </a:t>
            </a:r>
            <a:r>
              <a:rPr lang="en-US" sz="2000" dirty="0" err="1" smtClean="0">
                <a:latin typeface="Times New Roman" panose="02020603050405020304" pitchFamily="18" charset="0"/>
                <a:ea typeface="Arial" panose="020B0604020202020204" pitchFamily="34" charset="0"/>
              </a:rPr>
              <a:t>uất</a:t>
            </a:r>
            <a:r>
              <a:rPr lang="en-US" sz="2000" dirty="0" smtClean="0">
                <a:latin typeface="Times New Roman" panose="02020603050405020304" pitchFamily="18" charset="0"/>
                <a:ea typeface="Arial" panose="020B0604020202020204" pitchFamily="34" charset="0"/>
              </a:rPr>
              <a:t>-&gt; </a:t>
            </a:r>
            <a:r>
              <a:rPr lang="en-US" sz="2000" dirty="0" err="1" smtClean="0">
                <a:latin typeface="Times New Roman" panose="02020603050405020304" pitchFamily="18" charset="0"/>
                <a:ea typeface="Arial" panose="020B0604020202020204" pitchFamily="34" charset="0"/>
              </a:rPr>
              <a:t>không</a:t>
            </a:r>
            <a:r>
              <a:rPr lang="en-US" sz="2000" dirty="0" smtClean="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xu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hướng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mở</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lãnh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thổ</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hình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thành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nước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chế</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như</a:t>
            </a:r>
            <a:r>
              <a:rPr lang="en-US" sz="2000" dirty="0">
                <a:latin typeface="Times New Roman" panose="02020603050405020304" pitchFamily="18" charset="0"/>
                <a:ea typeface="Arial" panose="020B0604020202020204" pitchFamily="34" charset="0"/>
              </a:rPr>
              <a:t> La </a:t>
            </a:r>
            <a:r>
              <a:rPr lang="en-US" sz="2000" dirty="0" err="1">
                <a:latin typeface="Times New Roman" panose="02020603050405020304" pitchFamily="18" charset="0"/>
                <a:ea typeface="Arial" panose="020B0604020202020204" pitchFamily="34" charset="0"/>
              </a:rPr>
              <a:t>Mã</a:t>
            </a:r>
            <a:r>
              <a:rPr lang="en-US" sz="2000" dirty="0">
                <a:latin typeface="Times New Roman" panose="02020603050405020304" pitchFamily="18" charset="0"/>
                <a:ea typeface="Arial" panose="020B0604020202020204" pitchFamily="34" charset="0"/>
              </a:rPr>
              <a:t>.</a:t>
            </a:r>
            <a:endParaRPr lang="en-US" sz="2000" dirty="0"/>
          </a:p>
        </p:txBody>
      </p:sp>
    </p:spTree>
    <p:extLst>
      <p:ext uri="{BB962C8B-B14F-4D97-AF65-F5344CB8AC3E}">
        <p14:creationId xmlns:p14="http://schemas.microsoft.com/office/powerpoint/2010/main" val="2838908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Tiết 21</a:t>
            </a:r>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404219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descr="&quot;&quot;"/>
          <p:cNvSpPr>
            <a:spLocks noGrp="1" noRot="1" noChangeAspect="1" noMove="1" noResize="1" noEditPoints="1" noAdjustHandles="1" noChangeArrowheads="1" noChangeShapeType="1" noTextEdit="1"/>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5843" name="Picture 2" descr="Đền Parthenon kiệt tác kiến trúc ngôi đền bí ẩn của nhân loại"/>
          <p:cNvPicPr>
            <a:picLocks noChangeAspect="1" noChangeArrowheads="1"/>
          </p:cNvPicPr>
          <p:nvPr/>
        </p:nvPicPr>
        <p:blipFill>
          <a:blip r:embed="rId2">
            <a:extLst>
              <a:ext uri="{28A0092B-C50C-407E-A947-70E740481C1C}">
                <a14:useLocalDpi xmlns:a14="http://schemas.microsoft.com/office/drawing/2010/main" val="0"/>
              </a:ext>
            </a:extLst>
          </a:blip>
          <a:srcRect l="30702" r="17520" b="-2"/>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Ký sự Du Lịch : Rome, đấu trường Colosseum và nền văn minh La Mã"/>
          <p:cNvPicPr>
            <a:picLocks noChangeAspect="1" noChangeArrowheads="1"/>
          </p:cNvPicPr>
          <p:nvPr/>
        </p:nvPicPr>
        <p:blipFill>
          <a:blip r:embed="rId3">
            <a:extLst>
              <a:ext uri="{28A0092B-C50C-407E-A947-70E740481C1C}">
                <a14:useLocalDpi xmlns:a14="http://schemas.microsoft.com/office/drawing/2010/main" val="0"/>
              </a:ext>
            </a:extLst>
          </a:blip>
          <a:srcRect l="26511" r="15710"/>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descr="&quot;&quot;"/>
          <p:cNvSpPr>
            <a:spLocks noGrp="1" noRot="1" noChangeAspect="1" noMove="1" noResize="1" noEditPoints="1" noAdjustHandles="1" noChangeArrowheads="1" noChangeShapeType="1" noTextEdit="1"/>
          </p:cNvSpPr>
          <p:nvPr/>
        </p:nvSpPr>
        <p:spPr>
          <a:xfrm rot="2700000">
            <a:off x="2886075" y="2164559"/>
            <a:ext cx="3371850" cy="25288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 name="Frame 78" descr="&quot;&quot;"/>
          <p:cNvSpPr>
            <a:spLocks noGrp="1" noRot="1" noChangeAspect="1" noMove="1" noResize="1" noEditPoints="1" noAdjustHandles="1" noChangeArrowheads="1" noChangeShapeType="1" noTextEdit="1"/>
          </p:cNvSpPr>
          <p:nvPr/>
        </p:nvSpPr>
        <p:spPr>
          <a:xfrm rot="2700000">
            <a:off x="2447925" y="1835947"/>
            <a:ext cx="4248150" cy="318611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35847" name="Title 1"/>
          <p:cNvSpPr>
            <a:spLocks noGrp="1" noChangeArrowheads="1"/>
          </p:cNvSpPr>
          <p:nvPr>
            <p:ph type="ctrTitle"/>
          </p:nvPr>
        </p:nvSpPr>
        <p:spPr>
          <a:xfrm>
            <a:off x="3281365" y="2001838"/>
            <a:ext cx="2450306" cy="2570162"/>
          </a:xfrm>
        </p:spPr>
        <p:txBody>
          <a:bodyPr anchor="ctr"/>
          <a:lstStyle/>
          <a:p>
            <a:pPr eaLnBrk="1" hangingPunct="1"/>
            <a:r>
              <a:rPr lang="en-US" altLang="en-US" sz="3600" dirty="0" smtClean="0">
                <a:solidFill>
                  <a:srgbClr val="080808"/>
                </a:solidFill>
                <a:latin typeface="#9Slide03 AllRoundGothic" pitchFamily="34" charset="0"/>
              </a:rPr>
              <a:t>4. </a:t>
            </a:r>
            <a:r>
              <a:rPr lang="en-US" altLang="en-US" sz="3600" dirty="0" err="1" smtClean="0">
                <a:solidFill>
                  <a:srgbClr val="080808"/>
                </a:solidFill>
                <a:latin typeface="#9Slide03 AllRoundGothic" pitchFamily="34" charset="0"/>
              </a:rPr>
              <a:t>Một</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số</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thành</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tựu</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văn</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hóa</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tiêu</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biểu</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của</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Hy</a:t>
            </a:r>
            <a:r>
              <a:rPr lang="en-US" altLang="en-US" sz="3600" dirty="0" smtClean="0">
                <a:solidFill>
                  <a:srgbClr val="080808"/>
                </a:solidFill>
                <a:latin typeface="#9Slide03 AllRoundGothic" pitchFamily="34" charset="0"/>
              </a:rPr>
              <a:t> </a:t>
            </a:r>
            <a:r>
              <a:rPr lang="en-US" altLang="en-US" sz="3600" dirty="0" err="1" smtClean="0">
                <a:solidFill>
                  <a:srgbClr val="080808"/>
                </a:solidFill>
                <a:latin typeface="#9Slide03 AllRoundGothic" pitchFamily="34" charset="0"/>
              </a:rPr>
              <a:t>Lạp</a:t>
            </a:r>
            <a:r>
              <a:rPr lang="en-US" altLang="en-US" sz="3600" dirty="0" smtClean="0">
                <a:solidFill>
                  <a:srgbClr val="080808"/>
                </a:solidFill>
                <a:latin typeface="#9Slide03 AllRoundGothic" pitchFamily="34" charset="0"/>
              </a:rPr>
              <a:t>, La </a:t>
            </a:r>
            <a:r>
              <a:rPr lang="en-US" altLang="en-US" sz="3600" dirty="0" err="1" smtClean="0">
                <a:solidFill>
                  <a:srgbClr val="080808"/>
                </a:solidFill>
                <a:latin typeface="#9Slide03 AllRoundGothic" pitchFamily="34" charset="0"/>
              </a:rPr>
              <a:t>Mã</a:t>
            </a:r>
            <a:endParaRPr lang="en-US" altLang="en-US" sz="3600" dirty="0" smtClean="0">
              <a:solidFill>
                <a:srgbClr val="080808"/>
              </a:solidFill>
              <a:latin typeface="#9Slide03 AllRoundGothic" pitchFamily="34" charset="0"/>
            </a:endParaRPr>
          </a:p>
        </p:txBody>
      </p:sp>
    </p:spTree>
    <p:extLst>
      <p:ext uri="{BB962C8B-B14F-4D97-AF65-F5344CB8AC3E}">
        <p14:creationId xmlns:p14="http://schemas.microsoft.com/office/powerpoint/2010/main" val="4012785779"/>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wipe(left)">
                                      <p:cBhvr>
                                        <p:cTn id="7" dur="125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13635"/>
            <a:ext cx="8610600" cy="3243965"/>
          </a:xfrm>
          <a:prstGeom prst="rect">
            <a:avLst/>
          </a:prstGeom>
        </p:spPr>
        <p:txBody>
          <a:bodyPr wrap="square">
            <a:spAutoFit/>
          </a:bodyPr>
          <a:lstStyle/>
          <a:p>
            <a:pPr algn="just">
              <a:spcAft>
                <a:spcPts val="0"/>
              </a:spcAft>
              <a:tabLst>
                <a:tab pos="445770" algn="l"/>
              </a:tabLst>
            </a:pPr>
            <a:r>
              <a:rPr lang="en-US" sz="3200" dirty="0">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Đọc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phần</a:t>
            </a:r>
            <a:r>
              <a:rPr lang="en-US" sz="3200" b="1" dirty="0">
                <a:solidFill>
                  <a:srgbClr val="C00000"/>
                </a:solidFill>
                <a:latin typeface="Times New Roman" panose="02020603050405020304" pitchFamily="18" charset="0"/>
                <a:ea typeface="Arial" panose="020B0604020202020204" pitchFamily="34" charset="0"/>
              </a:rPr>
              <a:t> 4 </a:t>
            </a:r>
            <a:r>
              <a:rPr lang="en-US" sz="3200" b="1" dirty="0" err="1">
                <a:solidFill>
                  <a:srgbClr val="C00000"/>
                </a:solidFill>
                <a:latin typeface="Times New Roman" panose="02020603050405020304" pitchFamily="18" charset="0"/>
                <a:ea typeface="Arial" panose="020B0604020202020204" pitchFamily="34" charset="0"/>
              </a:rPr>
              <a:t>trang</a:t>
            </a:r>
            <a:r>
              <a:rPr lang="en-US" sz="3200" b="1" dirty="0">
                <a:solidFill>
                  <a:srgbClr val="C00000"/>
                </a:solidFill>
                <a:latin typeface="Times New Roman" panose="02020603050405020304" pitchFamily="18" charset="0"/>
                <a:ea typeface="Arial" panose="020B0604020202020204" pitchFamily="34" charset="0"/>
              </a:rPr>
              <a:t> 48, 49 SGK </a:t>
            </a:r>
            <a:r>
              <a:rPr lang="en-US" sz="3200" b="1" dirty="0" err="1">
                <a:solidFill>
                  <a:srgbClr val="C00000"/>
                </a:solidFill>
                <a:latin typeface="Times New Roman" panose="02020603050405020304" pitchFamily="18" charset="0"/>
                <a:ea typeface="Arial" panose="020B0604020202020204" pitchFamily="34" charset="0"/>
              </a:rPr>
              <a:t>trả</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lời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các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câu</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hỏi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sau</a:t>
            </a:r>
            <a:r>
              <a:rPr lang="en-US" sz="3200" b="1" dirty="0">
                <a:solidFill>
                  <a:srgbClr val="C00000"/>
                </a:solidFill>
                <a:latin typeface="Times New Roman" panose="02020603050405020304" pitchFamily="18" charset="0"/>
                <a:ea typeface="Arial" panose="020B0604020202020204" pitchFamily="34" charset="0"/>
              </a:rPr>
              <a:t> (5 </a:t>
            </a:r>
            <a:r>
              <a:rPr lang="en-US" sz="3200" b="1" dirty="0" err="1">
                <a:solidFill>
                  <a:srgbClr val="C00000"/>
                </a:solidFill>
                <a:latin typeface="Times New Roman" panose="02020603050405020304" pitchFamily="18" charset="0"/>
                <a:ea typeface="Arial" panose="020B0604020202020204" pitchFamily="34" charset="0"/>
              </a:rPr>
              <a:t>phút</a:t>
            </a:r>
            <a:r>
              <a:rPr lang="en-US" sz="3200" b="1" dirty="0">
                <a:solidFill>
                  <a:srgbClr val="C00000"/>
                </a:solidFill>
                <a:latin typeface="Times New Roman" panose="02020603050405020304" pitchFamily="18" charset="0"/>
                <a:ea typeface="Arial" panose="020B0604020202020204" pitchFamily="34" charset="0"/>
              </a:rPr>
              <a:t>)</a:t>
            </a:r>
            <a:endParaRPr lang="en-US" sz="3200" b="1" dirty="0">
              <a:solidFill>
                <a:srgbClr val="C00000"/>
              </a:solidFill>
              <a:latin typeface="Times New Roman" panose="02020603050405020304" pitchFamily="18" charset="0"/>
              <a:ea typeface="Times New Roman" panose="02020603050405020304" pitchFamily="18" charset="0"/>
            </a:endParaRPr>
          </a:p>
          <a:p>
            <a:pPr indent="292100" algn="just">
              <a:lnSpc>
                <a:spcPct val="110000"/>
              </a:lnSpc>
              <a:spcAft>
                <a:spcPts val="0"/>
              </a:spcAft>
            </a:pPr>
            <a:r>
              <a:rPr lang="en-US" sz="3200" b="1" i="1" dirty="0">
                <a:latin typeface="Segoe UI" panose="020B0502040204020203" pitchFamily="34" charset="0"/>
                <a:ea typeface="Arial" panose="020B0604020202020204" pitchFamily="34" charset="0"/>
              </a:rPr>
              <a:t>     </a:t>
            </a:r>
            <a:r>
              <a:rPr lang="en-US" sz="3200" b="1"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Nhóm</a:t>
            </a:r>
            <a:r>
              <a:rPr lang="en-US" sz="3200" dirty="0">
                <a:latin typeface="Times New Roman" panose="02020603050405020304" pitchFamily="18" charset="0"/>
                <a:ea typeface="Segoe UI" panose="020B0502040204020203" pitchFamily="34" charset="0"/>
              </a:rPr>
              <a:t> 1,2: </a:t>
            </a:r>
            <a:r>
              <a:rPr lang="en-US" sz="3200" dirty="0" err="1">
                <a:latin typeface="Times New Roman" panose="02020603050405020304" pitchFamily="18" charset="0"/>
                <a:ea typeface="Segoe UI" panose="020B0502040204020203" pitchFamily="34" charset="0"/>
              </a:rPr>
              <a:t>Trình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bày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về</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thành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tựu</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chữ</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viết</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và</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văn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học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khoa</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học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của</a:t>
            </a:r>
            <a:r>
              <a:rPr lang="en-US" sz="3200" dirty="0">
                <a:latin typeface="Times New Roman" panose="02020603050405020304" pitchFamily="18" charset="0"/>
                <a:ea typeface="Segoe UI" panose="020B0502040204020203" pitchFamily="34" charset="0"/>
              </a:rPr>
              <a:t> Hi </a:t>
            </a:r>
            <a:r>
              <a:rPr lang="en-US" sz="3200" dirty="0" err="1">
                <a:latin typeface="Times New Roman" panose="02020603050405020304" pitchFamily="18" charset="0"/>
                <a:ea typeface="Segoe UI" panose="020B0502040204020203" pitchFamily="34" charset="0"/>
              </a:rPr>
              <a:t>lạp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và</a:t>
            </a:r>
            <a:r>
              <a:rPr lang="en-US" sz="3200" dirty="0">
                <a:latin typeface="Times New Roman" panose="02020603050405020304" pitchFamily="18" charset="0"/>
                <a:ea typeface="Segoe UI" panose="020B0502040204020203" pitchFamily="34" charset="0"/>
              </a:rPr>
              <a:t> La </a:t>
            </a:r>
            <a:r>
              <a:rPr lang="en-US" sz="3200" dirty="0" err="1">
                <a:latin typeface="Times New Roman" panose="02020603050405020304" pitchFamily="18" charset="0"/>
                <a:ea typeface="Segoe UI" panose="020B0502040204020203" pitchFamily="34" charset="0"/>
              </a:rPr>
              <a:t>Mã</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cổ</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đại</a:t>
            </a:r>
            <a:r>
              <a:rPr lang="en-US" sz="3200" dirty="0">
                <a:latin typeface="Times New Roman" panose="02020603050405020304" pitchFamily="18" charset="0"/>
                <a:ea typeface="Segoe UI" panose="020B0502040204020203" pitchFamily="34" charset="0"/>
              </a:rPr>
              <a:t>?</a:t>
            </a:r>
            <a:endParaRPr lang="en-US" sz="3200" b="1" dirty="0">
              <a:latin typeface="Segoe UI" panose="020B0502040204020203" pitchFamily="34" charset="0"/>
              <a:ea typeface="Segoe UI" panose="020B0502040204020203" pitchFamily="34" charset="0"/>
            </a:endParaRPr>
          </a:p>
          <a:p>
            <a:pPr indent="292100" algn="just">
              <a:lnSpc>
                <a:spcPct val="110000"/>
              </a:lnSpc>
              <a:spcAft>
                <a:spcPts val="0"/>
              </a:spcAft>
            </a:pP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Nhóm</a:t>
            </a:r>
            <a:r>
              <a:rPr lang="en-US" sz="3200" dirty="0">
                <a:latin typeface="Times New Roman" panose="02020603050405020304" pitchFamily="18" charset="0"/>
                <a:ea typeface="Segoe UI" panose="020B0502040204020203" pitchFamily="34" charset="0"/>
              </a:rPr>
              <a:t> 3,4: </a:t>
            </a:r>
            <a:r>
              <a:rPr lang="en-US" sz="3200" dirty="0" err="1">
                <a:latin typeface="Times New Roman" panose="02020603050405020304" pitchFamily="18" charset="0"/>
                <a:ea typeface="Segoe UI" panose="020B0502040204020203" pitchFamily="34" charset="0"/>
              </a:rPr>
              <a:t>Trình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bày</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về</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thành</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tựu</a:t>
            </a:r>
            <a:r>
              <a:rPr lang="en-US" sz="3200" dirty="0">
                <a:latin typeface="Times New Roman" panose="02020603050405020304" pitchFamily="18" charset="0"/>
                <a:ea typeface="Segoe UI" panose="020B0502040204020203" pitchFamily="34" charset="0"/>
              </a:rPr>
              <a:t> </a:t>
            </a:r>
            <a:r>
              <a:rPr lang="en-US" sz="3200" dirty="0" err="1" smtClean="0">
                <a:latin typeface="Times New Roman" panose="02020603050405020304" pitchFamily="18" charset="0"/>
                <a:ea typeface="Segoe UI" panose="020B0502040204020203" pitchFamily="34" charset="0"/>
              </a:rPr>
              <a:t>Lịch</a:t>
            </a:r>
            <a:r>
              <a:rPr lang="en-US" sz="3200" dirty="0">
                <a:latin typeface="Times New Roman" panose="02020603050405020304" pitchFamily="18" charset="0"/>
                <a:ea typeface="Segoe UI" panose="020B0502040204020203" pitchFamily="34" charset="0"/>
              </a:rPr>
              <a:t>, </a:t>
            </a:r>
            <a:r>
              <a:rPr lang="en-US" sz="3200" dirty="0" err="1" smtClean="0">
                <a:latin typeface="Times New Roman" panose="02020603050405020304" pitchFamily="18" charset="0"/>
                <a:ea typeface="Segoe UI" panose="020B0502040204020203" pitchFamily="34" charset="0"/>
              </a:rPr>
              <a:t>Sử</a:t>
            </a:r>
            <a:r>
              <a:rPr lang="en-US" sz="3200" dirty="0" smtClean="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học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kiến</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trúc</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của</a:t>
            </a:r>
            <a:r>
              <a:rPr lang="en-US" sz="3200" dirty="0">
                <a:latin typeface="Times New Roman" panose="02020603050405020304" pitchFamily="18" charset="0"/>
                <a:ea typeface="Segoe UI" panose="020B0502040204020203" pitchFamily="34" charset="0"/>
              </a:rPr>
              <a:t> Hi </a:t>
            </a:r>
            <a:r>
              <a:rPr lang="en-US" sz="3200" dirty="0" err="1">
                <a:latin typeface="Times New Roman" panose="02020603050405020304" pitchFamily="18" charset="0"/>
                <a:ea typeface="Segoe UI" panose="020B0502040204020203" pitchFamily="34" charset="0"/>
              </a:rPr>
              <a:t>lạp</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và</a:t>
            </a:r>
            <a:r>
              <a:rPr lang="en-US" sz="3200" dirty="0">
                <a:latin typeface="Times New Roman" panose="02020603050405020304" pitchFamily="18" charset="0"/>
                <a:ea typeface="Segoe UI" panose="020B0502040204020203" pitchFamily="34" charset="0"/>
              </a:rPr>
              <a:t> La </a:t>
            </a:r>
            <a:r>
              <a:rPr lang="en-US" sz="3200" dirty="0" err="1">
                <a:latin typeface="Times New Roman" panose="02020603050405020304" pitchFamily="18" charset="0"/>
                <a:ea typeface="Segoe UI" panose="020B0502040204020203" pitchFamily="34" charset="0"/>
              </a:rPr>
              <a:t>Mã</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cổ</a:t>
            </a:r>
            <a:r>
              <a:rPr lang="en-US" sz="3200" dirty="0">
                <a:latin typeface="Times New Roman" panose="02020603050405020304" pitchFamily="18" charset="0"/>
                <a:ea typeface="Segoe UI" panose="020B0502040204020203" pitchFamily="34" charset="0"/>
              </a:rPr>
              <a:t> </a:t>
            </a:r>
            <a:r>
              <a:rPr lang="en-US" sz="3200" dirty="0" err="1">
                <a:latin typeface="Times New Roman" panose="02020603050405020304" pitchFamily="18" charset="0"/>
                <a:ea typeface="Segoe UI" panose="020B0502040204020203" pitchFamily="34" charset="0"/>
              </a:rPr>
              <a:t>đại</a:t>
            </a:r>
            <a:r>
              <a:rPr lang="en-US" sz="3200" dirty="0">
                <a:latin typeface="Times New Roman" panose="02020603050405020304" pitchFamily="18" charset="0"/>
                <a:ea typeface="Segoe UI" panose="020B0502040204020203" pitchFamily="34" charset="0"/>
              </a:rPr>
              <a:t>?      </a:t>
            </a:r>
            <a:endParaRPr lang="en-US" sz="3200" dirty="0"/>
          </a:p>
        </p:txBody>
      </p:sp>
    </p:spTree>
    <p:extLst>
      <p:ext uri="{BB962C8B-B14F-4D97-AF65-F5344CB8AC3E}">
        <p14:creationId xmlns:p14="http://schemas.microsoft.com/office/powerpoint/2010/main" val="3749976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089" y="486508"/>
            <a:ext cx="4491111" cy="4724400"/>
          </a:xfrm>
          <a:prstGeom prst="rect">
            <a:avLst/>
          </a:prstGeom>
        </p:spPr>
      </p:pic>
      <p:pic>
        <p:nvPicPr>
          <p:cNvPr id="5" name="Picture 4"/>
          <p:cNvPicPr>
            <a:picLocks noChangeAspect="1"/>
          </p:cNvPicPr>
          <p:nvPr/>
        </p:nvPicPr>
        <p:blipFill>
          <a:blip r:embed="rId3"/>
          <a:stretch>
            <a:fillRect/>
          </a:stretch>
        </p:blipFill>
        <p:spPr>
          <a:xfrm>
            <a:off x="4732286" y="1115768"/>
            <a:ext cx="4157296" cy="4095140"/>
          </a:xfrm>
          <a:prstGeom prst="rect">
            <a:avLst/>
          </a:prstGeom>
        </p:spPr>
      </p:pic>
      <p:sp>
        <p:nvSpPr>
          <p:cNvPr id="6" name="Rectangle 5"/>
          <p:cNvSpPr/>
          <p:nvPr/>
        </p:nvSpPr>
        <p:spPr>
          <a:xfrm>
            <a:off x="76200" y="5269634"/>
            <a:ext cx="4883068" cy="461665"/>
          </a:xfrm>
          <a:prstGeom prst="rect">
            <a:avLst/>
          </a:prstGeom>
        </p:spPr>
        <p:txBody>
          <a:bodyPr wrap="none">
            <a:spAutoFit/>
          </a:bodyPr>
          <a:lstStyle/>
          <a:p>
            <a:r>
              <a:rPr lang="en-US" sz="2400" b="1" dirty="0" smtClean="0">
                <a:solidFill>
                  <a:prstClr val="black"/>
                </a:solidFill>
                <a:latin typeface="Times New Roman" panose="02020603050405020304" pitchFamily="18" charset="0"/>
                <a:ea typeface="Segoe UI" panose="020B0502040204020203" pitchFamily="34" charset="0"/>
              </a:rPr>
              <a:t>H9. </a:t>
            </a:r>
            <a:r>
              <a:rPr lang="en-US" sz="2400" b="1" dirty="0" err="1" smtClean="0">
                <a:solidFill>
                  <a:prstClr val="black"/>
                </a:solidFill>
                <a:latin typeface="Times New Roman" panose="02020603050405020304" pitchFamily="18" charset="0"/>
                <a:ea typeface="Segoe UI" panose="020B0502040204020203" pitchFamily="34" charset="0"/>
              </a:rPr>
              <a:t>Bảng</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chữ</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cổ</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Hy</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Lạp</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và</a:t>
            </a:r>
            <a:r>
              <a:rPr lang="en-US" sz="2400" b="1" dirty="0" smtClean="0">
                <a:solidFill>
                  <a:prstClr val="black"/>
                </a:solidFill>
                <a:latin typeface="Times New Roman" panose="02020603050405020304" pitchFamily="18" charset="0"/>
                <a:ea typeface="Segoe UI" panose="020B0502040204020203" pitchFamily="34" charset="0"/>
              </a:rPr>
              <a:t> La-</a:t>
            </a:r>
            <a:r>
              <a:rPr lang="en-US" sz="2400" b="1" dirty="0" err="1" smtClean="0">
                <a:solidFill>
                  <a:prstClr val="black"/>
                </a:solidFill>
                <a:latin typeface="Times New Roman" panose="02020603050405020304" pitchFamily="18" charset="0"/>
                <a:ea typeface="Segoe UI" panose="020B0502040204020203" pitchFamily="34" charset="0"/>
              </a:rPr>
              <a:t>tinh</a:t>
            </a:r>
            <a:endParaRPr lang="en-US" sz="2400" b="1" dirty="0"/>
          </a:p>
        </p:txBody>
      </p:sp>
      <p:sp>
        <p:nvSpPr>
          <p:cNvPr id="8" name="Rectangle 7"/>
          <p:cNvSpPr/>
          <p:nvPr/>
        </p:nvSpPr>
        <p:spPr>
          <a:xfrm>
            <a:off x="5417014" y="5255567"/>
            <a:ext cx="3446777" cy="461665"/>
          </a:xfrm>
          <a:prstGeom prst="rect">
            <a:avLst/>
          </a:prstGeom>
        </p:spPr>
        <p:txBody>
          <a:bodyPr wrap="none">
            <a:spAutoFit/>
          </a:bodyPr>
          <a:lstStyle/>
          <a:p>
            <a:r>
              <a:rPr lang="en-US" sz="2400" b="1" dirty="0" smtClean="0">
                <a:solidFill>
                  <a:prstClr val="black"/>
                </a:solidFill>
                <a:latin typeface="Times New Roman" panose="02020603050405020304" pitchFamily="18" charset="0"/>
                <a:ea typeface="Segoe UI" panose="020B0502040204020203" pitchFamily="34" charset="0"/>
              </a:rPr>
              <a:t>H10. </a:t>
            </a:r>
            <a:r>
              <a:rPr lang="en-US" sz="2400" b="1" dirty="0" err="1" smtClean="0">
                <a:solidFill>
                  <a:prstClr val="black"/>
                </a:solidFill>
                <a:latin typeface="Times New Roman" panose="02020603050405020304" pitchFamily="18" charset="0"/>
                <a:ea typeface="Segoe UI" panose="020B0502040204020203" pitchFamily="34" charset="0"/>
              </a:rPr>
              <a:t>Bảng</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chữ</a:t>
            </a:r>
            <a:r>
              <a:rPr lang="en-US" sz="2400" b="1" dirty="0" smtClean="0">
                <a:solidFill>
                  <a:prstClr val="black"/>
                </a:solidFill>
                <a:latin typeface="Times New Roman" panose="02020603050405020304" pitchFamily="18" charset="0"/>
                <a:ea typeface="Segoe UI" panose="020B0502040204020203" pitchFamily="34" charset="0"/>
              </a:rPr>
              <a:t> </a:t>
            </a:r>
            <a:r>
              <a:rPr lang="en-US" sz="2400" b="1" dirty="0" err="1" smtClean="0">
                <a:solidFill>
                  <a:prstClr val="black"/>
                </a:solidFill>
                <a:latin typeface="Times New Roman" panose="02020603050405020304" pitchFamily="18" charset="0"/>
                <a:ea typeface="Segoe UI" panose="020B0502040204020203" pitchFamily="34" charset="0"/>
              </a:rPr>
              <a:t>số</a:t>
            </a:r>
            <a:r>
              <a:rPr lang="en-US" sz="2400" b="1" dirty="0" smtClean="0">
                <a:solidFill>
                  <a:prstClr val="black"/>
                </a:solidFill>
                <a:latin typeface="Times New Roman" panose="02020603050405020304" pitchFamily="18" charset="0"/>
                <a:ea typeface="Segoe UI" panose="020B0502040204020203" pitchFamily="34" charset="0"/>
              </a:rPr>
              <a:t> La </a:t>
            </a:r>
            <a:r>
              <a:rPr lang="en-US" sz="2400" b="1" dirty="0" err="1" smtClean="0">
                <a:solidFill>
                  <a:prstClr val="black"/>
                </a:solidFill>
                <a:latin typeface="Times New Roman" panose="02020603050405020304" pitchFamily="18" charset="0"/>
                <a:ea typeface="Segoe UI" panose="020B0502040204020203" pitchFamily="34" charset="0"/>
              </a:rPr>
              <a:t>Mã</a:t>
            </a:r>
            <a:endParaRPr lang="en-US" sz="2400" b="1" dirty="0"/>
          </a:p>
        </p:txBody>
      </p:sp>
    </p:spTree>
    <p:extLst>
      <p:ext uri="{BB962C8B-B14F-4D97-AF65-F5344CB8AC3E}">
        <p14:creationId xmlns:p14="http://schemas.microsoft.com/office/powerpoint/2010/main" val="2429798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descr="&quot;&quot;"/>
          <p:cNvSpPr>
            <a:spLocks noGrp="1" noRot="1" noChangeAspect="1" noMove="1" noResize="1" noEditPoints="1" noAdjustHandles="1" noChangeArrowheads="1" noChangeShapeType="1" noTextEdit="1"/>
          </p:cNvSpPr>
          <p:nvPr/>
        </p:nvSpPr>
        <p:spPr>
          <a:xfrm>
            <a:off x="0" y="0"/>
            <a:ext cx="9144000" cy="6865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3315" name="Picture 4" descr="Front steps and columns of a majestic city building"/>
          <p:cNvPicPr>
            <a:picLocks noChangeAspect="1" noChangeArrowheads="1"/>
          </p:cNvPicPr>
          <p:nvPr/>
        </p:nvPicPr>
        <p:blipFill>
          <a:blip r:embed="rId2">
            <a:extLst>
              <a:ext uri="{28A0092B-C50C-407E-A947-70E740481C1C}">
                <a14:useLocalDpi xmlns:a14="http://schemas.microsoft.com/office/drawing/2010/main" val="0"/>
              </a:ext>
            </a:extLst>
          </a:blip>
          <a:srcRect b="15730"/>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1000" y="467142"/>
            <a:ext cx="8686800" cy="2123658"/>
          </a:xfrm>
          <a:prstGeom prst="rect">
            <a:avLst/>
          </a:prstGeom>
        </p:spPr>
        <p:txBody>
          <a:bodyPr wrap="square">
            <a:spAutoFit/>
          </a:bodyPr>
          <a:lstStyle/>
          <a:p>
            <a:pPr algn="ctr">
              <a:spcAft>
                <a:spcPts val="0"/>
              </a:spcAft>
            </a:pPr>
            <a:r>
              <a:rPr lang="nl-NL" sz="3600" b="1" dirty="0">
                <a:solidFill>
                  <a:srgbClr val="002060"/>
                </a:solidFill>
                <a:latin typeface="Times New Roman" panose="02020603050405020304" pitchFamily="18" charset="0"/>
                <a:ea typeface="Arial" panose="020B0604020202020204" pitchFamily="34" charset="0"/>
              </a:rPr>
              <a:t>TIẾT 19+20+21</a:t>
            </a:r>
            <a:r>
              <a:rPr lang="nl-NL" sz="3600" b="1">
                <a:solidFill>
                  <a:srgbClr val="002060"/>
                </a:solidFill>
                <a:latin typeface="Times New Roman" panose="02020603050405020304" pitchFamily="18" charset="0"/>
                <a:ea typeface="Arial" panose="020B0604020202020204" pitchFamily="34" charset="0"/>
              </a:rPr>
              <a:t>: </a:t>
            </a:r>
            <a:endParaRPr lang="nl-NL" sz="3600" b="1" smtClean="0">
              <a:solidFill>
                <a:srgbClr val="002060"/>
              </a:solidFill>
              <a:latin typeface="Times New Roman" panose="02020603050405020304" pitchFamily="18" charset="0"/>
              <a:ea typeface="Arial" panose="020B0604020202020204" pitchFamily="34" charset="0"/>
            </a:endParaRPr>
          </a:p>
          <a:p>
            <a:pPr algn="ctr">
              <a:spcAft>
                <a:spcPts val="0"/>
              </a:spcAft>
            </a:pPr>
            <a:r>
              <a:rPr lang="en-US" sz="4800" b="1" smtClean="0">
                <a:solidFill>
                  <a:srgbClr val="002060"/>
                </a:solidFill>
                <a:latin typeface="Times New Roman" panose="02020603050405020304" pitchFamily="18" charset="0"/>
                <a:ea typeface="Calibri" panose="020F0502020204030204" pitchFamily="34" charset="0"/>
              </a:rPr>
              <a:t>BÀI </a:t>
            </a:r>
            <a:r>
              <a:rPr lang="en-US" sz="4800" b="1">
                <a:solidFill>
                  <a:srgbClr val="002060"/>
                </a:solidFill>
                <a:latin typeface="Times New Roman" panose="02020603050405020304" pitchFamily="18" charset="0"/>
                <a:ea typeface="Calibri" panose="020F0502020204030204" pitchFamily="34" charset="0"/>
              </a:rPr>
              <a:t>10</a:t>
            </a:r>
            <a:r>
              <a:rPr lang="en-US" sz="4800" b="1" smtClean="0">
                <a:solidFill>
                  <a:srgbClr val="002060"/>
                </a:solidFill>
                <a:latin typeface="Times New Roman" panose="02020603050405020304" pitchFamily="18" charset="0"/>
                <a:ea typeface="Calibri" panose="020F0502020204030204" pitchFamily="34" charset="0"/>
              </a:rPr>
              <a:t>.</a:t>
            </a:r>
          </a:p>
          <a:p>
            <a:pPr algn="ctr">
              <a:spcAft>
                <a:spcPts val="0"/>
              </a:spcAft>
            </a:pPr>
            <a:r>
              <a:rPr lang="en-US" sz="4800" b="1" smtClean="0">
                <a:solidFill>
                  <a:srgbClr val="FF0000"/>
                </a:solidFill>
                <a:latin typeface="Times New Roman" panose="02020603050405020304" pitchFamily="18" charset="0"/>
                <a:ea typeface="Calibri" panose="020F0502020204030204" pitchFamily="34" charset="0"/>
              </a:rPr>
              <a:t> </a:t>
            </a:r>
            <a:r>
              <a:rPr lang="en-US" sz="4800" b="1" dirty="0">
                <a:solidFill>
                  <a:srgbClr val="FF0000"/>
                </a:solidFill>
                <a:latin typeface="Times New Roman" panose="02020603050405020304" pitchFamily="18" charset="0"/>
                <a:ea typeface="Calibri" panose="020F0502020204030204" pitchFamily="34" charset="0"/>
              </a:rPr>
              <a:t>HY LẠP VÀ LA MÃ CỔ ĐẠI</a:t>
            </a:r>
            <a:endParaRPr lang="en-US" sz="4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179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8534562"/>
              </p:ext>
            </p:extLst>
          </p:nvPr>
        </p:nvGraphicFramePr>
        <p:xfrm>
          <a:off x="304800" y="228600"/>
          <a:ext cx="8458199" cy="341376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87180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0679119"/>
              </p:ext>
            </p:extLst>
          </p:nvPr>
        </p:nvGraphicFramePr>
        <p:xfrm>
          <a:off x="304800" y="228600"/>
          <a:ext cx="8458199" cy="384048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smtClean="0">
                          <a:effectLst/>
                          <a:latin typeface="Times New Roman" panose="02020603050405020304" pitchFamily="18" charset="0"/>
                          <a:ea typeface="Times New Roman" panose="02020603050405020304" pitchFamily="18" charset="0"/>
                        </a:rPr>
                        <a:t>Thần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thoại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kịch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63919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93301484"/>
              </p:ext>
            </p:extLst>
          </p:nvPr>
        </p:nvGraphicFramePr>
        <p:xfrm>
          <a:off x="304800" y="228600"/>
          <a:ext cx="8458199" cy="426720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smtClean="0">
                          <a:effectLst/>
                          <a:latin typeface="Times New Roman" panose="02020603050405020304" pitchFamily="18" charset="0"/>
                          <a:ea typeface="Times New Roman" panose="02020603050405020304" pitchFamily="18" charset="0"/>
                        </a:rPr>
                        <a:t>Thần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thoại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kịch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Pi-ta-go, Ta-</a:t>
                      </a:r>
                      <a:r>
                        <a:rPr lang="en-US" sz="2800" dirty="0" err="1">
                          <a:effectLst/>
                          <a:latin typeface="Times New Roman" panose="02020603050405020304" pitchFamily="18" charset="0"/>
                          <a:ea typeface="Times New Roman" panose="02020603050405020304" pitchFamily="18" charset="0"/>
                        </a:rPr>
                        <a:t>lét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Ác-si-mét</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1176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3">
            <a:extLst>
              <a:ext uri="{28A0092B-C50C-407E-A947-70E740481C1C}">
                <a14:useLocalDpi xmlns:a14="http://schemas.microsoft.com/office/drawing/2010/main" val="0"/>
              </a:ext>
            </a:extLst>
          </a:blip>
          <a:srcRect l="33076" t="80788" r="25575" b="8215"/>
          <a:stretch>
            <a:fillRect/>
          </a:stretch>
        </p:blipFill>
        <p:spPr bwMode="auto">
          <a:xfrm>
            <a:off x="5148262" y="5334000"/>
            <a:ext cx="399573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35394" y="467001"/>
            <a:ext cx="8603806" cy="56321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3886200" y="2438400"/>
            <a:ext cx="1656749" cy="39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C00000"/>
                </a:solidFill>
              </a:rPr>
              <a:t>Ác-si-mét</a:t>
            </a:r>
            <a:endParaRPr lang="en-US" dirty="0">
              <a:solidFill>
                <a:srgbClr val="C00000"/>
              </a:solidFill>
            </a:endParaRPr>
          </a:p>
        </p:txBody>
      </p:sp>
    </p:spTree>
    <p:extLst>
      <p:ext uri="{BB962C8B-B14F-4D97-AF65-F5344CB8AC3E}">
        <p14:creationId xmlns:p14="http://schemas.microsoft.com/office/powerpoint/2010/main" val="3555203514"/>
      </p:ext>
    </p:extLst>
  </p:cSld>
  <p:clrMapOvr>
    <a:masterClrMapping/>
  </p:clrMapOvr>
  <p:transition spd="slow" advClick="0" advTm="3000">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86321315"/>
              </p:ext>
            </p:extLst>
          </p:nvPr>
        </p:nvGraphicFramePr>
        <p:xfrm>
          <a:off x="304800" y="228600"/>
          <a:ext cx="8458199" cy="469392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smtClean="0">
                          <a:effectLst/>
                          <a:latin typeface="Times New Roman" panose="02020603050405020304" pitchFamily="18" charset="0"/>
                          <a:ea typeface="Times New Roman" panose="02020603050405020304" pitchFamily="18" charset="0"/>
                        </a:rPr>
                        <a:t>Thần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thoại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kịch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Pi-ta-go, Ta-</a:t>
                      </a:r>
                      <a:r>
                        <a:rPr lang="en-US" sz="2800" dirty="0" err="1">
                          <a:effectLst/>
                          <a:latin typeface="Times New Roman" panose="02020603050405020304" pitchFamily="18" charset="0"/>
                          <a:ea typeface="Times New Roman" panose="02020603050405020304" pitchFamily="18" charset="0"/>
                        </a:rPr>
                        <a:t>lét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Ác-si-mét</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13989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00096804"/>
              </p:ext>
            </p:extLst>
          </p:nvPr>
        </p:nvGraphicFramePr>
        <p:xfrm>
          <a:off x="304800" y="228600"/>
          <a:ext cx="8458199" cy="512064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smtClean="0">
                          <a:effectLst/>
                          <a:latin typeface="Times New Roman" panose="02020603050405020304" pitchFamily="18" charset="0"/>
                          <a:ea typeface="Times New Roman" panose="02020603050405020304" pitchFamily="18" charset="0"/>
                        </a:rPr>
                        <a:t>Thần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thoại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kịch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Pi-ta-go, Ta-</a:t>
                      </a:r>
                      <a:r>
                        <a:rPr lang="en-US" sz="2800" dirty="0" err="1">
                          <a:effectLst/>
                          <a:latin typeface="Times New Roman" panose="02020603050405020304" pitchFamily="18" charset="0"/>
                          <a:ea typeface="Times New Roman" panose="02020603050405020304" pitchFamily="18" charset="0"/>
                        </a:rPr>
                        <a:t>lét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Ác-si-mét</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Hê-rô-đốt</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Tuy</a:t>
                      </a:r>
                      <a:r>
                        <a:rPr lang="en-US" sz="2800" dirty="0" smtClean="0">
                          <a:effectLst/>
                          <a:latin typeface="Times New Roman" panose="02020603050405020304" pitchFamily="18" charset="0"/>
                          <a:ea typeface="Times New Roman" panose="02020603050405020304" pitchFamily="18" charset="0"/>
                        </a:rPr>
                        <a:t>-xi-</a:t>
                      </a:r>
                      <a:r>
                        <a:rPr lang="en-US" sz="2800" dirty="0" err="1" smtClean="0">
                          <a:effectLst/>
                          <a:latin typeface="Times New Roman" panose="02020603050405020304" pitchFamily="18" charset="0"/>
                          <a:ea typeface="Times New Roman" panose="02020603050405020304" pitchFamily="18" charset="0"/>
                        </a:rPr>
                        <a:t>dit</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9267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8600"/>
          <a:ext cx="8458199" cy="5547360"/>
        </p:xfrm>
        <a:graphic>
          <a:graphicData uri="http://schemas.openxmlformats.org/drawingml/2006/table">
            <a:tbl>
              <a:tblPr firstRow="1" firstCol="1" bandRow="1"/>
              <a:tblGrid>
                <a:gridCol w="1981200"/>
                <a:gridCol w="6476999"/>
              </a:tblGrid>
              <a:tr h="0">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Lĩnh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vực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effectLst/>
                          <a:latin typeface="Times New Roman" panose="02020603050405020304" pitchFamily="18" charset="0"/>
                          <a:ea typeface="Segoe UI" panose="020B0502040204020203" pitchFamily="34" charset="0"/>
                        </a:rPr>
                        <a:t>Thành</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tựu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smtClean="0">
                          <a:effectLst/>
                          <a:latin typeface="Times New Roman" panose="02020603050405020304" pitchFamily="18" charset="0"/>
                          <a:ea typeface="Times New Roman" panose="02020603050405020304" pitchFamily="18" charset="0"/>
                        </a:rPr>
                        <a:t>Chữ</a:t>
                      </a:r>
                      <a:r>
                        <a:rPr lang="en-US" sz="2800" b="0" dirty="0" smtClean="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viết</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La-</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 B, 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rPr>
                        <a:t>Mã</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a:effectLst/>
                          <a:latin typeface="Times New Roman" panose="02020603050405020304" pitchFamily="18" charset="0"/>
                          <a:ea typeface="Times New Roman" panose="02020603050405020304" pitchFamily="18" charset="0"/>
                        </a:rPr>
                        <a:t>Văn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smtClean="0">
                          <a:effectLst/>
                          <a:latin typeface="Times New Roman" panose="02020603050405020304" pitchFamily="18" charset="0"/>
                          <a:ea typeface="Times New Roman" panose="02020603050405020304" pitchFamily="18" charset="0"/>
                        </a:rPr>
                        <a:t>Thần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thoại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kịch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thơ</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Khoa</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Pi-ta-go, Ta-</a:t>
                      </a:r>
                      <a:r>
                        <a:rPr lang="en-US" sz="2800" dirty="0" err="1">
                          <a:effectLst/>
                          <a:latin typeface="Times New Roman" panose="02020603050405020304" pitchFamily="18" charset="0"/>
                          <a:ea typeface="Times New Roman" panose="02020603050405020304" pitchFamily="18" charset="0"/>
                        </a:rPr>
                        <a:t>lét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Ác-si-mét</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Lịch</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Sử</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học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Hê-rô-đốt</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Tuy</a:t>
                      </a:r>
                      <a:r>
                        <a:rPr lang="en-US" sz="2800" dirty="0" smtClean="0">
                          <a:effectLst/>
                          <a:latin typeface="Times New Roman" panose="02020603050405020304" pitchFamily="18" charset="0"/>
                          <a:ea typeface="Times New Roman" panose="02020603050405020304" pitchFamily="18" charset="0"/>
                        </a:rPr>
                        <a:t>-xi-</a:t>
                      </a:r>
                      <a:r>
                        <a:rPr lang="en-US" sz="2800" dirty="0" err="1" smtClean="0">
                          <a:effectLst/>
                          <a:latin typeface="Times New Roman" panose="02020603050405020304" pitchFamily="18" charset="0"/>
                          <a:ea typeface="Times New Roman" panose="02020603050405020304" pitchFamily="18" charset="0"/>
                        </a:rPr>
                        <a:t>dit</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2800" b="0" dirty="0" err="1">
                          <a:effectLst/>
                          <a:latin typeface="Times New Roman" panose="02020603050405020304" pitchFamily="18" charset="0"/>
                          <a:ea typeface="Times New Roman" panose="02020603050405020304" pitchFamily="18" charset="0"/>
                        </a:rPr>
                        <a:t>Kiến</a:t>
                      </a:r>
                      <a:r>
                        <a:rPr lang="en-US" sz="2800" b="0" dirty="0">
                          <a:effectLst/>
                          <a:latin typeface="Times New Roman" panose="02020603050405020304" pitchFamily="18" charset="0"/>
                          <a:ea typeface="Times New Roman" panose="02020603050405020304" pitchFamily="18" charset="0"/>
                        </a:rPr>
                        <a:t> </a:t>
                      </a:r>
                      <a:r>
                        <a:rPr lang="en-US" sz="2800" b="0" dirty="0" err="1">
                          <a:effectLst/>
                          <a:latin typeface="Times New Roman" panose="02020603050405020304" pitchFamily="18" charset="0"/>
                          <a:ea typeface="Times New Roman" panose="02020603050405020304" pitchFamily="18" charset="0"/>
                        </a:rPr>
                        <a:t>trúc</a:t>
                      </a:r>
                      <a:endParaRPr lang="en-US" sz="28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Mi-lô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đĩa</a:t>
                      </a:r>
                      <a:r>
                        <a:rPr lang="en-US" sz="2800" dirty="0" smtClean="0">
                          <a:effectLst/>
                          <a:latin typeface="Times New Roman" panose="02020603050405020304" pitchFamily="18" charset="0"/>
                          <a:ea typeface="Times New Roman" panose="02020603050405020304" pitchFamily="18" charset="0"/>
                        </a:rPr>
                        <a:t>,...</a:t>
                      </a: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01006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199" y="92528"/>
            <a:ext cx="4318432" cy="3112271"/>
          </a:xfrm>
          <a:prstGeom prst="rect">
            <a:avLst/>
          </a:prstGeom>
        </p:spPr>
      </p:pic>
      <p:pic>
        <p:nvPicPr>
          <p:cNvPr id="5" name="Picture 4"/>
          <p:cNvPicPr>
            <a:picLocks noChangeAspect="1"/>
          </p:cNvPicPr>
          <p:nvPr/>
        </p:nvPicPr>
        <p:blipFill>
          <a:blip r:embed="rId3"/>
          <a:stretch>
            <a:fillRect/>
          </a:stretch>
        </p:blipFill>
        <p:spPr>
          <a:xfrm>
            <a:off x="4546656" y="76200"/>
            <a:ext cx="4488657" cy="3144928"/>
          </a:xfrm>
          <a:prstGeom prst="rect">
            <a:avLst/>
          </a:prstGeom>
        </p:spPr>
      </p:pic>
      <p:sp>
        <p:nvSpPr>
          <p:cNvPr id="6" name="Rectangle 5"/>
          <p:cNvSpPr/>
          <p:nvPr/>
        </p:nvSpPr>
        <p:spPr>
          <a:xfrm>
            <a:off x="159543" y="3359289"/>
            <a:ext cx="8984457" cy="2677656"/>
          </a:xfrm>
          <a:prstGeom prst="rect">
            <a:avLst/>
          </a:prstGeom>
        </p:spPr>
        <p:txBody>
          <a:bodyPr wrap="square">
            <a:spAutoFit/>
          </a:bodyPr>
          <a:lstStyle/>
          <a:p>
            <a:r>
              <a:rPr lang="vi-VN" sz="2400" b="1" dirty="0">
                <a:latin typeface="+mj-lt"/>
              </a:rPr>
              <a:t>Đấu trường La </a:t>
            </a:r>
            <a:r>
              <a:rPr lang="vi-VN" sz="2400" b="1" dirty="0" smtClean="0">
                <a:latin typeface="+mj-lt"/>
              </a:rPr>
              <a:t>Mã</a:t>
            </a:r>
            <a:r>
              <a:rPr lang="vi-VN" sz="2400" dirty="0" smtClean="0">
                <a:latin typeface="+mj-lt"/>
              </a:rPr>
              <a:t> </a:t>
            </a:r>
            <a:r>
              <a:rPr lang="vi-VN" sz="2400" dirty="0">
                <a:latin typeface="+mj-lt"/>
              </a:rPr>
              <a:t>ở thành phố </a:t>
            </a:r>
            <a:r>
              <a:rPr lang="vi-VN" sz="2400" dirty="0">
                <a:latin typeface="+mj-lt"/>
                <a:hlinkClick r:id="rId4" tooltip="Roma"/>
              </a:rPr>
              <a:t>Roma</a:t>
            </a:r>
            <a:r>
              <a:rPr lang="vi-VN" sz="2400" dirty="0">
                <a:latin typeface="+mj-lt"/>
              </a:rPr>
              <a:t>. Công suất chứa </a:t>
            </a:r>
            <a:r>
              <a:rPr lang="vi-VN" sz="2400" dirty="0" smtClean="0">
                <a:latin typeface="+mj-lt"/>
              </a:rPr>
              <a:t>50 </a:t>
            </a:r>
            <a:r>
              <a:rPr lang="vi-VN" sz="2400" dirty="0">
                <a:latin typeface="+mj-lt"/>
              </a:rPr>
              <a:t>000 khán giả. Đấu trường được sử dụng cho các </a:t>
            </a:r>
            <a:r>
              <a:rPr lang="vi-VN" sz="2400" dirty="0">
                <a:latin typeface="+mj-lt"/>
                <a:hlinkClick r:id="rId5" tooltip="Võ sĩ giác đấu"/>
              </a:rPr>
              <a:t>võ sĩ giác đấu</a:t>
            </a:r>
            <a:r>
              <a:rPr lang="vi-VN" sz="2400" dirty="0">
                <a:latin typeface="+mj-lt"/>
              </a:rPr>
              <a:t> và nô lệ có nguồn gốc tù binh chiến tranh thi đấu và trình diễn công chúng. Đấu trường được xây dựng khoảng năm 70-80 </a:t>
            </a:r>
            <a:r>
              <a:rPr lang="vi-VN" sz="2400" dirty="0">
                <a:latin typeface="+mj-lt"/>
                <a:hlinkClick r:id="rId6" tooltip="Sau Công Nguyên"/>
              </a:rPr>
              <a:t>sau Công </a:t>
            </a:r>
            <a:r>
              <a:rPr lang="vi-VN" sz="2400" dirty="0" smtClean="0">
                <a:latin typeface="+mj-lt"/>
                <a:hlinkClick r:id="rId6" tooltip="Sau Công Nguyên"/>
              </a:rPr>
              <a:t>Nguyên</a:t>
            </a:r>
            <a:r>
              <a:rPr lang="en-US" sz="2400" dirty="0" smtClean="0">
                <a:latin typeface="+mj-lt"/>
              </a:rPr>
              <a:t>.</a:t>
            </a:r>
            <a:r>
              <a:rPr lang="vi-VN" sz="2400" dirty="0" smtClean="0">
                <a:latin typeface="+mj-lt"/>
              </a:rPr>
              <a:t> Đây </a:t>
            </a:r>
            <a:r>
              <a:rPr lang="vi-VN" sz="2400" dirty="0">
                <a:latin typeface="+mj-lt"/>
              </a:rPr>
              <a:t>là điểm tham quan hấp dẫn của Roma và vẫn còn nhiều liên hệ với </a:t>
            </a:r>
            <a:r>
              <a:rPr lang="vi-VN" sz="2400" dirty="0">
                <a:latin typeface="+mj-lt"/>
                <a:hlinkClick r:id="rId7" tooltip="Giáo hội Công giáo"/>
              </a:rPr>
              <a:t>Giáo hội Công giáo</a:t>
            </a:r>
            <a:r>
              <a:rPr lang="vi-VN" sz="2400" dirty="0">
                <a:latin typeface="+mj-lt"/>
              </a:rPr>
              <a:t>. Hằng năm vào </a:t>
            </a:r>
            <a:r>
              <a:rPr lang="vi-VN" sz="2400" dirty="0">
                <a:latin typeface="+mj-lt"/>
                <a:hlinkClick r:id="rId8" tooltip="Thứ sáu Tuần Thánh"/>
              </a:rPr>
              <a:t>Thứ sáu Tuần Thánh</a:t>
            </a:r>
            <a:r>
              <a:rPr lang="vi-VN" sz="2400" dirty="0">
                <a:latin typeface="+mj-lt"/>
              </a:rPr>
              <a:t>, </a:t>
            </a:r>
            <a:r>
              <a:rPr lang="vi-VN" sz="2400" dirty="0">
                <a:latin typeface="+mj-lt"/>
                <a:hlinkClick r:id="rId9" tooltip="Giáo hoàng"/>
              </a:rPr>
              <a:t>giáo hoàng</a:t>
            </a:r>
            <a:r>
              <a:rPr lang="vi-VN" sz="2400" dirty="0">
                <a:latin typeface="+mj-lt"/>
              </a:rPr>
              <a:t> vẫn chủ sự nghi lễ </a:t>
            </a:r>
            <a:r>
              <a:rPr lang="vi-VN" sz="2400" dirty="0">
                <a:latin typeface="+mj-lt"/>
                <a:hlinkClick r:id="rId10" tooltip="Đàng Thánh Giá"/>
              </a:rPr>
              <a:t>Đàng Thánh Giá</a:t>
            </a:r>
            <a:r>
              <a:rPr lang="vi-VN" sz="2400" dirty="0">
                <a:latin typeface="+mj-lt"/>
              </a:rPr>
              <a:t> tại </a:t>
            </a:r>
            <a:r>
              <a:rPr lang="en-US" sz="2400" dirty="0" err="1" smtClean="0">
                <a:latin typeface="+mj-lt"/>
              </a:rPr>
              <a:t>đây</a:t>
            </a:r>
            <a:endParaRPr lang="vi-VN" sz="2400" dirty="0">
              <a:latin typeface="+mj-lt"/>
            </a:endParaRPr>
          </a:p>
        </p:txBody>
      </p:sp>
    </p:spTree>
    <p:extLst>
      <p:ext uri="{BB962C8B-B14F-4D97-AF65-F5344CB8AC3E}">
        <p14:creationId xmlns:p14="http://schemas.microsoft.com/office/powerpoint/2010/main" val="96879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57" y="147129"/>
            <a:ext cx="3624943" cy="3835685"/>
          </a:xfrm>
          <a:prstGeom prst="rect">
            <a:avLst/>
          </a:prstGeom>
        </p:spPr>
      </p:pic>
      <p:sp>
        <p:nvSpPr>
          <p:cNvPr id="5" name="Rectangle 4"/>
          <p:cNvSpPr/>
          <p:nvPr/>
        </p:nvSpPr>
        <p:spPr>
          <a:xfrm>
            <a:off x="32657" y="3982815"/>
            <a:ext cx="3624943" cy="2308324"/>
          </a:xfrm>
          <a:prstGeom prst="rect">
            <a:avLst/>
          </a:prstGeom>
        </p:spPr>
        <p:txBody>
          <a:bodyPr wrap="square">
            <a:spAutoFit/>
          </a:bodyPr>
          <a:lstStyle/>
          <a:p>
            <a:pPr algn="just"/>
            <a:r>
              <a:rPr lang="vi-VN" b="1" dirty="0">
                <a:latin typeface="+mj-lt"/>
              </a:rPr>
              <a:t>Tượng Lực sĩ ném đĩa</a:t>
            </a:r>
            <a:r>
              <a:rPr lang="vi-VN" dirty="0">
                <a:latin typeface="+mj-lt"/>
              </a:rPr>
              <a:t> là </a:t>
            </a:r>
            <a:r>
              <a:rPr lang="vi-VN" dirty="0" smtClean="0">
                <a:latin typeface="+mj-lt"/>
              </a:rPr>
              <a:t>bức </a:t>
            </a:r>
            <a:r>
              <a:rPr lang="vi-VN" dirty="0">
                <a:latin typeface="+mj-lt"/>
              </a:rPr>
              <a:t>tượng kinh điển của Hy Lạp cổ đại. Người vận động viên đang thực hiện việc ném đĩa với một dáng vẻ hoàn hảo. Cơ bắp và biểu hiện tập trung của anh tạo ra ấn tượng như một mũi tên đang căng trên dây cung trước khi được thả ra</a:t>
            </a:r>
            <a:r>
              <a:rPr lang="vi-VN" dirty="0" smtClean="0">
                <a:latin typeface="+mj-lt"/>
              </a:rPr>
              <a:t>.</a:t>
            </a:r>
            <a:endParaRPr lang="vi-VN" dirty="0">
              <a:latin typeface="+mj-lt"/>
            </a:endParaRPr>
          </a:p>
        </p:txBody>
      </p:sp>
      <p:pic>
        <p:nvPicPr>
          <p:cNvPr id="6" name="Picture 5"/>
          <p:cNvPicPr>
            <a:picLocks noChangeAspect="1"/>
          </p:cNvPicPr>
          <p:nvPr/>
        </p:nvPicPr>
        <p:blipFill>
          <a:blip r:embed="rId3"/>
          <a:stretch>
            <a:fillRect/>
          </a:stretch>
        </p:blipFill>
        <p:spPr>
          <a:xfrm>
            <a:off x="4495800" y="304800"/>
            <a:ext cx="4419600" cy="3401016"/>
          </a:xfrm>
          <a:prstGeom prst="rect">
            <a:avLst/>
          </a:prstGeom>
        </p:spPr>
      </p:pic>
      <p:sp>
        <p:nvSpPr>
          <p:cNvPr id="7" name="Rectangle 6"/>
          <p:cNvSpPr/>
          <p:nvPr/>
        </p:nvSpPr>
        <p:spPr>
          <a:xfrm>
            <a:off x="4343400" y="3705816"/>
            <a:ext cx="4572000" cy="2585323"/>
          </a:xfrm>
          <a:prstGeom prst="rect">
            <a:avLst/>
          </a:prstGeom>
        </p:spPr>
        <p:txBody>
          <a:bodyPr>
            <a:spAutoFit/>
          </a:bodyPr>
          <a:lstStyle/>
          <a:p>
            <a:pPr algn="just"/>
            <a:r>
              <a:rPr lang="vi-VN" b="1" dirty="0">
                <a:solidFill>
                  <a:srgbClr val="202122"/>
                </a:solidFill>
                <a:latin typeface="+mj-lt"/>
              </a:rPr>
              <a:t>Tượng thần Vệ Nữ </a:t>
            </a:r>
            <a:r>
              <a:rPr lang="vi-VN" b="1" dirty="0" smtClean="0">
                <a:solidFill>
                  <a:srgbClr val="202122"/>
                </a:solidFill>
                <a:latin typeface="+mj-lt"/>
              </a:rPr>
              <a:t>Milo</a:t>
            </a:r>
            <a:r>
              <a:rPr lang="vi-VN" dirty="0">
                <a:solidFill>
                  <a:srgbClr val="202122"/>
                </a:solidFill>
                <a:latin typeface="+mj-lt"/>
              </a:rPr>
              <a:t> </a:t>
            </a:r>
            <a:r>
              <a:rPr lang="vi-VN" dirty="0" smtClean="0">
                <a:solidFill>
                  <a:srgbClr val="202122"/>
                </a:solidFill>
                <a:latin typeface="+mj-lt"/>
              </a:rPr>
              <a:t>Pho </a:t>
            </a:r>
            <a:r>
              <a:rPr lang="vi-VN" dirty="0">
                <a:solidFill>
                  <a:srgbClr val="202122"/>
                </a:solidFill>
                <a:latin typeface="+mj-lt"/>
              </a:rPr>
              <a:t>tượng </a:t>
            </a:r>
            <a:r>
              <a:rPr lang="vi-VN" dirty="0" smtClean="0">
                <a:solidFill>
                  <a:srgbClr val="202122"/>
                </a:solidFill>
                <a:latin typeface="+mj-lt"/>
              </a:rPr>
              <a:t>có </a:t>
            </a:r>
            <a:r>
              <a:rPr lang="vi-VN" dirty="0">
                <a:solidFill>
                  <a:srgbClr val="202122"/>
                </a:solidFill>
                <a:latin typeface="+mj-lt"/>
              </a:rPr>
              <a:t>niên đại vào khoảng 130 </a:t>
            </a:r>
            <a:r>
              <a:rPr lang="vi-VN" dirty="0">
                <a:solidFill>
                  <a:srgbClr val="0645AD"/>
                </a:solidFill>
                <a:latin typeface="+mj-lt"/>
                <a:hlinkClick r:id="rId4" tooltip="Trước Công Nguyên"/>
              </a:rPr>
              <a:t>TCN</a:t>
            </a:r>
            <a:r>
              <a:rPr lang="vi-VN" dirty="0">
                <a:solidFill>
                  <a:srgbClr val="202122"/>
                </a:solidFill>
                <a:latin typeface="+mj-lt"/>
              </a:rPr>
              <a:t>, khắc họa vị nữ thần tình yêu và sắc đẹp Hy Lạp.</a:t>
            </a:r>
          </a:p>
          <a:p>
            <a:pPr algn="just"/>
            <a:r>
              <a:rPr lang="vi-VN" dirty="0">
                <a:solidFill>
                  <a:srgbClr val="202122"/>
                </a:solidFill>
                <a:latin typeface="+mj-lt"/>
              </a:rPr>
              <a:t>Tượng được tạp bằng </a:t>
            </a:r>
            <a:r>
              <a:rPr lang="vi-VN" dirty="0">
                <a:solidFill>
                  <a:srgbClr val="0645AD"/>
                </a:solidFill>
                <a:latin typeface="+mj-lt"/>
                <a:hlinkClick r:id="rId5" tooltip="Đá hoa"/>
              </a:rPr>
              <a:t>đá cẩm thạch</a:t>
            </a:r>
            <a:r>
              <a:rPr lang="vi-VN" dirty="0">
                <a:solidFill>
                  <a:srgbClr val="202122"/>
                </a:solidFill>
                <a:latin typeface="+mj-lt"/>
              </a:rPr>
              <a:t> trắng, cao khoảng 2,04 </a:t>
            </a:r>
            <a:r>
              <a:rPr lang="vi-VN" dirty="0">
                <a:solidFill>
                  <a:srgbClr val="0645AD"/>
                </a:solidFill>
                <a:latin typeface="+mj-lt"/>
                <a:hlinkClick r:id="rId6" tooltip="Mét"/>
              </a:rPr>
              <a:t>mét</a:t>
            </a:r>
            <a:r>
              <a:rPr lang="vi-VN" dirty="0">
                <a:solidFill>
                  <a:srgbClr val="202122"/>
                </a:solidFill>
                <a:latin typeface="+mj-lt"/>
              </a:rPr>
              <a:t>, thể hiện cân đối, tràn đầy sức sống của </a:t>
            </a:r>
            <a:r>
              <a:rPr lang="vi-VN" dirty="0">
                <a:solidFill>
                  <a:srgbClr val="0645AD"/>
                </a:solidFill>
                <a:latin typeface="+mj-lt"/>
                <a:hlinkClick r:id="rId7" tooltip="Nữ thần"/>
              </a:rPr>
              <a:t>nữ thần</a:t>
            </a:r>
            <a:r>
              <a:rPr lang="vi-VN" dirty="0">
                <a:solidFill>
                  <a:srgbClr val="202122"/>
                </a:solidFill>
                <a:latin typeface="+mj-lt"/>
              </a:rPr>
              <a:t> với lớp vải quấn mềm mại rủ xuống từ ngang hông.</a:t>
            </a:r>
          </a:p>
          <a:p>
            <a:pPr algn="just"/>
            <a:r>
              <a:rPr lang="vi-VN" dirty="0">
                <a:solidFill>
                  <a:srgbClr val="202122"/>
                </a:solidFill>
                <a:latin typeface="+mj-lt"/>
              </a:rPr>
              <a:t>Việc thiếu đôi tay là đặc điểm nổi bật nhất của bức tượng Vệ nữ Milo. </a:t>
            </a:r>
          </a:p>
        </p:txBody>
      </p:sp>
    </p:spTree>
    <p:extLst>
      <p:ext uri="{BB962C8B-B14F-4D97-AF65-F5344CB8AC3E}">
        <p14:creationId xmlns:p14="http://schemas.microsoft.com/office/powerpoint/2010/main" val="11264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p:nvPr/>
        </p:nvSpPr>
        <p:spPr>
          <a:xfrm>
            <a:off x="1078711" y="1639888"/>
            <a:ext cx="7156847" cy="323056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7" name="图片 6"/>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a:off x="8062912" y="-34925"/>
            <a:ext cx="108108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3496866" y="2530484"/>
            <a:ext cx="407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ct val="0"/>
              </a:spcBef>
              <a:spcAft>
                <a:spcPct val="0"/>
              </a:spcAft>
            </a:pPr>
            <a:r>
              <a:rPr lang="en-US" altLang="zh-CN" sz="8000" b="1">
                <a:solidFill>
                  <a:srgbClr val="EF6838"/>
                </a:solidFill>
                <a:latin typeface="#9Slide05 SVNClementine" pitchFamily="34" charset="0"/>
                <a:ea typeface="小白"/>
                <a:cs typeface="小白"/>
              </a:rPr>
              <a:t>LUYỆN TẬP</a:t>
            </a:r>
            <a:endParaRPr lang="zh-CN" altLang="en-US" sz="8000" b="1">
              <a:solidFill>
                <a:srgbClr val="EF6838"/>
              </a:solidFill>
              <a:latin typeface="#9Slide05 SVNClementine" pitchFamily="34" charset="0"/>
              <a:ea typeface="小白"/>
              <a:cs typeface="小白"/>
            </a:endParaRPr>
          </a:p>
        </p:txBody>
      </p:sp>
      <p:pic>
        <p:nvPicPr>
          <p:cNvPr id="14" name="图片 13"/>
          <p:cNvPicPr>
            <a:picLocks noChangeAspect="1" noChangeArrowheads="1"/>
          </p:cNvPicPr>
          <p:nvPr/>
        </p:nvPicPr>
        <p:blipFill>
          <a:blip r:embed="rId5">
            <a:extLst>
              <a:ext uri="{28A0092B-C50C-407E-A947-70E740481C1C}">
                <a14:useLocalDpi xmlns:a14="http://schemas.microsoft.com/office/drawing/2010/main" val="0"/>
              </a:ext>
            </a:extLst>
          </a:blip>
          <a:srcRect l="33076" t="80788" r="25575" b="8215"/>
          <a:stretch>
            <a:fillRect/>
          </a:stretch>
        </p:blipFill>
        <p:spPr bwMode="auto">
          <a:xfrm>
            <a:off x="6311507" y="5314959"/>
            <a:ext cx="283249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é tập thể dục buổi sáng - Lớp 1-2 trường TH, THCS, THPT Albert Einste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3511" y="2239972"/>
            <a:ext cx="218003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1257300" y="1801813"/>
            <a:ext cx="6697266" cy="2927350"/>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srgbClr val="FFFFFF"/>
              </a:solidFill>
            </a:endParaRPr>
          </a:p>
        </p:txBody>
      </p:sp>
    </p:spTree>
    <p:extLst>
      <p:ext uri="{BB962C8B-B14F-4D97-AF65-F5344CB8AC3E}">
        <p14:creationId xmlns:p14="http://schemas.microsoft.com/office/powerpoint/2010/main" val="40231053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 presetClass="entr" presetSubtype="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 fill="hold"/>
                                        <p:tgtEl>
                                          <p:spTgt spid="1026"/>
                                        </p:tgtEl>
                                        <p:attrNameLst>
                                          <p:attrName>ppt_x</p:attrName>
                                        </p:attrNameLst>
                                      </p:cBhvr>
                                      <p:tavLst>
                                        <p:tav tm="0">
                                          <p:val>
                                            <p:strVal val="#ppt_x"/>
                                          </p:val>
                                        </p:tav>
                                        <p:tav tm="100000">
                                          <p:val>
                                            <p:strVal val="#ppt_x"/>
                                          </p:val>
                                        </p:tav>
                                      </p:tavLst>
                                    </p:anim>
                                    <p:anim calcmode="lin" valueType="num">
                                      <p:cBhvr additive="base">
                                        <p:cTn id="28" dur="10" fill="hold"/>
                                        <p:tgtEl>
                                          <p:spTgt spid="102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8" name="Rectangle 7" descr="&quot;&quot;"/>
          <p:cNvSpPr>
            <a:spLocks noGrp="1" noRot="1" noChangeAspect="1" noMove="1" noResize="1" noEditPoints="1" noAdjustHandles="1" noChangeArrowheads="1" noChangeShapeType="1" noTextEdit="1"/>
          </p:cNvSpPr>
          <p:nvPr/>
        </p:nvSpPr>
        <p:spPr>
          <a:xfrm>
            <a:off x="2385" y="0"/>
            <a:ext cx="91416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descr="&quot;&quot;"/>
          <p:cNvSpPr>
            <a:spLocks noGrp="1" noRot="1" noChangeAspect="1" noMove="1" noResize="1" noEditPoints="1" noAdjustHandles="1" noChangeArrowheads="1" noChangeShapeType="1" noTextEdit="1"/>
          </p:cNvSpPr>
          <p:nvPr/>
        </p:nvSpPr>
        <p:spPr>
          <a:xfrm>
            <a:off x="531022" y="847732"/>
            <a:ext cx="3464719" cy="461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noChangeArrowheads="1"/>
          </p:cNvSpPr>
          <p:nvPr>
            <p:ph type="title"/>
          </p:nvPr>
        </p:nvSpPr>
        <p:spPr>
          <a:xfrm>
            <a:off x="1160860" y="1163644"/>
            <a:ext cx="1807368" cy="3987800"/>
          </a:xfrm>
        </p:spPr>
        <p:txBody>
          <a:bodyPr/>
          <a:lstStyle/>
          <a:p>
            <a:pPr algn="ctr" eaLnBrk="1" hangingPunct="1"/>
            <a:r>
              <a:rPr lang="en-US" altLang="en-US" sz="5400" smtClean="0">
                <a:solidFill>
                  <a:srgbClr val="FFFFFF"/>
                </a:solidFill>
                <a:latin typeface="#9Slide03 AllRoundGothic" pitchFamily="34" charset="0"/>
              </a:rPr>
              <a:t>MỤC TIÊU BÀI HỌC</a:t>
            </a:r>
          </a:p>
        </p:txBody>
      </p:sp>
      <p:graphicFrame>
        <p:nvGraphicFramePr>
          <p:cNvPr id="24" name="Content Placeholder 2"/>
          <p:cNvGraphicFramePr>
            <a:graphicFrameLocks noGrp="1"/>
          </p:cNvGraphicFramePr>
          <p:nvPr>
            <p:ph idx="1"/>
            <p:extLst>
              <p:ext uri="{D42A27DB-BD31-4B8C-83A1-F6EECF244321}">
                <p14:modId xmlns:p14="http://schemas.microsoft.com/office/powerpoint/2010/main" val="3114983388"/>
              </p:ext>
            </p:extLst>
          </p:nvPr>
        </p:nvGraphicFramePr>
        <p:xfrm>
          <a:off x="4129983" y="591011"/>
          <a:ext cx="4805296" cy="588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reeform: Shape 11" descr="&quot;&quot;"/>
          <p:cNvSpPr>
            <a:spLocks noGrp="1" noRot="1" noChangeAspect="1" noMove="1" noResize="1" noEditPoints="1" noAdjustHandles="1" noChangeArrowheads="1" noChangeShapeType="1" noTextEdit="1"/>
          </p:cNvSpPr>
          <p:nvPr/>
        </p:nvSpPr>
        <p:spPr>
          <a:xfrm flipH="1">
            <a:off x="397670" y="0"/>
            <a:ext cx="866775" cy="590550"/>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2970610" y="0"/>
            <a:ext cx="1303734" cy="958850"/>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anchor="ctr"/>
          <a:lstStyle/>
          <a:p>
            <a:pPr>
              <a:defRPr/>
            </a:pPr>
            <a:endParaRPr lang="en-US">
              <a:solidFill>
                <a:prstClr val="black"/>
              </a:solidFill>
            </a:endParaRPr>
          </a:p>
        </p:txBody>
      </p:sp>
      <p:sp>
        <p:nvSpPr>
          <p:cNvPr id="16" name="Freeform: Shape 15" descr="&quot;&quot;"/>
          <p:cNvSpPr>
            <a:spLocks noGrp="1" noRot="1" noChangeAspect="1" noMove="1" noResize="1" noEditPoints="1" noAdjustHandles="1" noChangeArrowheads="1" noChangeShapeType="1" noTextEdit="1"/>
          </p:cNvSpPr>
          <p:nvPr/>
        </p:nvSpPr>
        <p:spPr>
          <a:xfrm flipH="1">
            <a:off x="1" y="2936875"/>
            <a:ext cx="120254" cy="552450"/>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Freeform: Shape 17" descr="&quot;&quot;"/>
          <p:cNvSpPr>
            <a:spLocks noGrp="1" noRot="1" noChangeAspect="1" noMove="1" noResize="1" noEditPoints="1" noAdjustHandles="1" noChangeArrowheads="1" noChangeShapeType="1" noTextEdit="1"/>
          </p:cNvSpPr>
          <p:nvPr/>
        </p:nvSpPr>
        <p:spPr>
          <a:xfrm flipH="1">
            <a:off x="0" y="5835650"/>
            <a:ext cx="1160860" cy="1022350"/>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anchor="ctr"/>
          <a:lstStyle/>
          <a:p>
            <a:pPr>
              <a:defRPr/>
            </a:pPr>
            <a:endParaRPr lang="en-US">
              <a:solidFill>
                <a:prstClr val="black"/>
              </a:solidFill>
            </a:endParaRPr>
          </a:p>
        </p:txBody>
      </p:sp>
      <p:sp>
        <p:nvSpPr>
          <p:cNvPr id="20" name="Freeform: Shape 19" descr="&quot;&quot;"/>
          <p:cNvSpPr>
            <a:spLocks noGrp="1" noRot="1" noChangeAspect="1" noMove="1" noResize="1" noEditPoints="1" noAdjustHandles="1" noChangeArrowheads="1" noChangeShapeType="1" noTextEdit="1"/>
          </p:cNvSpPr>
          <p:nvPr/>
        </p:nvSpPr>
        <p:spPr>
          <a:xfrm flipH="1">
            <a:off x="2553892" y="5718182"/>
            <a:ext cx="1328738" cy="113982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anchor="ctr"/>
          <a:lstStyle/>
          <a:p>
            <a:pPr>
              <a:defRPr/>
            </a:pPr>
            <a:endParaRPr lang="en-US">
              <a:solidFill>
                <a:prstClr val="black"/>
              </a:solidFill>
            </a:endParaRPr>
          </a:p>
        </p:txBody>
      </p:sp>
      <p:sp>
        <p:nvSpPr>
          <p:cNvPr id="22" name="Freeform: Shape 21" descr="&quot;&quot;"/>
          <p:cNvSpPr>
            <a:spLocks noGrp="1" noRot="1" noChangeAspect="1" noMove="1" noResize="1" noEditPoints="1" noAdjustHandles="1" noChangeArrowheads="1" noChangeShapeType="1" noTextEdit="1"/>
          </p:cNvSpPr>
          <p:nvPr/>
        </p:nvSpPr>
        <p:spPr>
          <a:xfrm flipH="1">
            <a:off x="3099200" y="6259520"/>
            <a:ext cx="1175147" cy="598487"/>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68082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250" fill="hold"/>
                                        <p:tgtEl>
                                          <p:spTgt spid="24"/>
                                        </p:tgtEl>
                                        <p:attrNameLst>
                                          <p:attrName>ppt_w</p:attrName>
                                        </p:attrNameLst>
                                      </p:cBhvr>
                                      <p:tavLst>
                                        <p:tav tm="0">
                                          <p:val>
                                            <p:fltVal val="0"/>
                                          </p:val>
                                        </p:tav>
                                        <p:tav tm="100000">
                                          <p:val>
                                            <p:strVal val="#ppt_w"/>
                                          </p:val>
                                        </p:tav>
                                      </p:tavLst>
                                    </p:anim>
                                    <p:anim calcmode="lin" valueType="num">
                                      <p:cBhvr>
                                        <p:cTn id="15" dur="1250" fill="hold"/>
                                        <p:tgtEl>
                                          <p:spTgt spid="24"/>
                                        </p:tgtEl>
                                        <p:attrNameLst>
                                          <p:attrName>ppt_h</p:attrName>
                                        </p:attrNameLst>
                                      </p:cBhvr>
                                      <p:tavLst>
                                        <p:tav tm="0">
                                          <p:val>
                                            <p:fltVal val="0"/>
                                          </p:val>
                                        </p:tav>
                                        <p:tav tm="100000">
                                          <p:val>
                                            <p:strVal val="#ppt_h"/>
                                          </p:val>
                                        </p:tav>
                                      </p:tavLst>
                                    </p:anim>
                                    <p:animEffect transition="in" filter="fade">
                                      <p:cBhvr>
                                        <p:cTn id="1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4">
            <a:extLst>
              <a:ext uri="{28A0092B-C50C-407E-A947-70E740481C1C}">
                <a14:useLocalDpi xmlns:a14="http://schemas.microsoft.com/office/drawing/2010/main" val="0"/>
              </a:ext>
            </a:extLst>
          </a:blip>
          <a:srcRect l="33076" t="80788" r="25575" b="8215"/>
          <a:stretch>
            <a:fillRect/>
          </a:stretch>
        </p:blipFill>
        <p:spPr bwMode="auto">
          <a:xfrm>
            <a:off x="6231736" y="5314950"/>
            <a:ext cx="2912269"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t="8215" r="33076" b="80788"/>
          <a:stretch>
            <a:fillRect/>
          </a:stretch>
        </p:blipFill>
        <p:spPr bwMode="auto">
          <a:xfrm>
            <a:off x="-266700" y="0"/>
            <a:ext cx="440769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39277" y="1600581"/>
            <a:ext cx="7875192" cy="1200329"/>
          </a:xfrm>
          <a:prstGeom prst="rect">
            <a:avLst/>
          </a:prstGeom>
          <a:solidFill>
            <a:schemeClr val="accent4">
              <a:lumMod val="20000"/>
              <a:lumOff val="80000"/>
            </a:schemeClr>
          </a:solidFill>
          <a:ln w="38100">
            <a:solidFill>
              <a:schemeClr val="accent6">
                <a:lumMod val="50000"/>
              </a:schemeClr>
            </a:solidFill>
            <a:prstDash val="lgDashDot"/>
          </a:ln>
        </p:spPr>
        <p:txBody>
          <a:bodyPr>
            <a:spAutoFit/>
          </a:bodyPr>
          <a:lstStyle/>
          <a:p>
            <a:pPr algn="ctr" defTabSz="457200">
              <a:defRPr/>
            </a:pPr>
            <a:r>
              <a:rPr lang="en" sz="3600" b="1" dirty="0">
                <a:solidFill>
                  <a:srgbClr val="000000"/>
                </a:solidFill>
                <a:latin typeface="#9Slide03 Arima Madurai Black" panose="00000A00000000000000" pitchFamily="2" charset="0"/>
                <a:cs typeface="#9Slide03 Arima Madurai Black" panose="00000A00000000000000" pitchFamily="2" charset="0"/>
              </a:rPr>
              <a:t>Câu 1. Địa hình ở Hy Lạp có điểm gì nổi bật?</a:t>
            </a:r>
            <a:endParaRPr lang="en-US" sz="36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lack" panose="00000A00000000000000" pitchFamily="2" charset="0"/>
              <a:cs typeface="#9Slide03 Arima Madurai Black" panose="00000A00000000000000" pitchFamily="2" charset="0"/>
            </a:endParaRPr>
          </a:p>
        </p:txBody>
      </p:sp>
      <p:sp>
        <p:nvSpPr>
          <p:cNvPr id="18" name="Rectangle 17"/>
          <p:cNvSpPr>
            <a:spLocks noChangeArrowheads="1"/>
          </p:cNvSpPr>
          <p:nvPr/>
        </p:nvSpPr>
        <p:spPr bwMode="auto">
          <a:xfrm>
            <a:off x="848918" y="3375025"/>
            <a:ext cx="765690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ct val="0"/>
              </a:spcBef>
              <a:spcAft>
                <a:spcPct val="0"/>
              </a:spcAft>
            </a:pPr>
            <a:r>
              <a:rPr lang="en-US" altLang="en-US" sz="3600" dirty="0" err="1">
                <a:solidFill>
                  <a:srgbClr val="FF0000"/>
                </a:solidFill>
                <a:latin typeface="#9Slide03 Arima Madurai Black" pitchFamily="2" charset="0"/>
                <a:cs typeface="#9Slide03 Arima Madurai Black" pitchFamily="2" charset="0"/>
              </a:rPr>
              <a:t>Bị</a:t>
            </a:r>
            <a:r>
              <a:rPr lang="en-US" altLang="en-US" sz="3600" dirty="0">
                <a:solidFill>
                  <a:srgbClr val="FF0000"/>
                </a:solidFill>
                <a:latin typeface="#9Slide03 Arima Madurai Black" pitchFamily="2" charset="0"/>
                <a:cs typeface="#9Slide03 Arima Madurai Black" pitchFamily="2" charset="0"/>
              </a:rPr>
              <a:t> chia </a:t>
            </a:r>
            <a:r>
              <a:rPr lang="en-US" altLang="en-US" sz="3600" dirty="0" err="1">
                <a:solidFill>
                  <a:srgbClr val="FF0000"/>
                </a:solidFill>
                <a:latin typeface="#9Slide03 Arima Madurai Black" pitchFamily="2" charset="0"/>
                <a:cs typeface="#9Slide03 Arima Madurai Black" pitchFamily="2" charset="0"/>
              </a:rPr>
              <a:t>cắt</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thành</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những</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đồng</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bằng</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nhỏ</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hẹp</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bởi</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những</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dãy</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núi</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chạy</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dài</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ra</a:t>
            </a:r>
            <a:r>
              <a:rPr lang="en-US" altLang="en-US" sz="3600" dirty="0">
                <a:solidFill>
                  <a:srgbClr val="FF0000"/>
                </a:solidFill>
                <a:latin typeface="#9Slide03 Arima Madurai Black" pitchFamily="2" charset="0"/>
                <a:cs typeface="#9Slide03 Arima Madurai Black" pitchFamily="2" charset="0"/>
              </a:rPr>
              <a:t>  </a:t>
            </a:r>
            <a:r>
              <a:rPr lang="en-US" altLang="en-US" sz="3600" dirty="0" err="1">
                <a:solidFill>
                  <a:srgbClr val="FF0000"/>
                </a:solidFill>
                <a:latin typeface="#9Slide03 Arima Madurai Black" pitchFamily="2" charset="0"/>
                <a:cs typeface="#9Slide03 Arima Madurai Black" pitchFamily="2" charset="0"/>
              </a:rPr>
              <a:t>biển</a:t>
            </a:r>
            <a:endParaRPr lang="en-US" altLang="en-US" sz="3600" dirty="0">
              <a:solidFill>
                <a:srgbClr val="FF0000"/>
              </a:solidFill>
              <a:latin typeface="#9Slide03 Arima Madurai Black" pitchFamily="2" charset="0"/>
              <a:cs typeface="#9Slide03 Arima Madurai Black" pitchFamily="2" charset="0"/>
            </a:endParaRPr>
          </a:p>
        </p:txBody>
      </p:sp>
      <p:grpSp>
        <p:nvGrpSpPr>
          <p:cNvPr id="4" name="Group 3"/>
          <p:cNvGrpSpPr>
            <a:grpSpLocks/>
          </p:cNvGrpSpPr>
          <p:nvPr/>
        </p:nvGrpSpPr>
        <p:grpSpPr bwMode="auto">
          <a:xfrm>
            <a:off x="976314" y="4903788"/>
            <a:ext cx="3008710" cy="1643062"/>
            <a:chOff x="3149216" y="5069886"/>
            <a:chExt cx="2011247" cy="2011246"/>
          </a:xfrm>
        </p:grpSpPr>
        <p:sp>
          <p:nvSpPr>
            <p:cNvPr id="23" name="Oval 10"/>
            <p:cNvSpPr/>
            <p:nvPr/>
          </p:nvSpPr>
          <p:spPr>
            <a:xfrm>
              <a:off x="3149216" y="5069886"/>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5" name="Oval 24"/>
            <p:cNvSpPr/>
            <p:nvPr/>
          </p:nvSpPr>
          <p:spPr>
            <a:xfrm>
              <a:off x="3301234" y="5221458"/>
              <a:ext cx="1609316" cy="16187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6" name="Oval 10"/>
            <p:cNvSpPr/>
            <p:nvPr/>
          </p:nvSpPr>
          <p:spPr>
            <a:xfrm>
              <a:off x="3301234" y="5221458"/>
              <a:ext cx="1442176" cy="13291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7" name="Oval 10"/>
            <p:cNvSpPr/>
            <p:nvPr/>
          </p:nvSpPr>
          <p:spPr>
            <a:xfrm>
              <a:off x="3301234" y="5221458"/>
              <a:ext cx="1103917" cy="9774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grpSp>
    </p:spTree>
    <p:extLst>
      <p:ext uri="{BB962C8B-B14F-4D97-AF65-F5344CB8AC3E}">
        <p14:creationId xmlns:p14="http://schemas.microsoft.com/office/powerpoint/2010/main" val="1178961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 calcmode="lin" valueType="num">
                                      <p:cBhvr>
                                        <p:cTn id="29" dur="500" fill="hold"/>
                                        <p:tgtEl>
                                          <p:spTgt spid="18"/>
                                        </p:tgtEl>
                                        <p:attrNameLst>
                                          <p:attrName>style.rotation</p:attrName>
                                        </p:attrNameLst>
                                      </p:cBhvr>
                                      <p:tavLst>
                                        <p:tav tm="0">
                                          <p:val>
                                            <p:fltVal val="360"/>
                                          </p:val>
                                        </p:tav>
                                        <p:tav tm="100000">
                                          <p:val>
                                            <p:fltVal val="0"/>
                                          </p:val>
                                        </p:tav>
                                      </p:tavLst>
                                    </p:anim>
                                    <p:animEffect transition="in" filter="fade">
                                      <p:cBhvr>
                                        <p:cTn id="30"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4">
            <a:extLst>
              <a:ext uri="{28A0092B-C50C-407E-A947-70E740481C1C}">
                <a14:useLocalDpi xmlns:a14="http://schemas.microsoft.com/office/drawing/2010/main" val="0"/>
              </a:ext>
            </a:extLst>
          </a:blip>
          <a:srcRect l="33076" t="80788" r="25575" b="8215"/>
          <a:stretch>
            <a:fillRect/>
          </a:stretch>
        </p:blipFill>
        <p:spPr bwMode="auto">
          <a:xfrm>
            <a:off x="5486400" y="4919672"/>
            <a:ext cx="36576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t="8215" r="33076" b="80788"/>
          <a:stretch>
            <a:fillRect/>
          </a:stretch>
        </p:blipFill>
        <p:spPr bwMode="auto">
          <a:xfrm>
            <a:off x="-266700" y="0"/>
            <a:ext cx="4927997"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a:grpSpLocks/>
          </p:cNvGrpSpPr>
          <p:nvPr/>
        </p:nvGrpSpPr>
        <p:grpSpPr bwMode="auto">
          <a:xfrm>
            <a:off x="1128717" y="4237047"/>
            <a:ext cx="2936081" cy="1825625"/>
            <a:chOff x="3149216" y="5069886"/>
            <a:chExt cx="2011247" cy="2011246"/>
          </a:xfrm>
        </p:grpSpPr>
        <p:sp>
          <p:nvSpPr>
            <p:cNvPr id="18" name="Oval 10"/>
            <p:cNvSpPr/>
            <p:nvPr/>
          </p:nvSpPr>
          <p:spPr>
            <a:xfrm>
              <a:off x="3149216" y="5069886"/>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0" name="Oval 19"/>
            <p:cNvSpPr/>
            <p:nvPr/>
          </p:nvSpPr>
          <p:spPr>
            <a:xfrm>
              <a:off x="3301732" y="5222041"/>
              <a:ext cx="1608345" cy="161774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1" name="Oval 10"/>
            <p:cNvSpPr/>
            <p:nvPr/>
          </p:nvSpPr>
          <p:spPr>
            <a:xfrm>
              <a:off x="3301732" y="5222041"/>
              <a:ext cx="1441149" cy="132917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2" name="Oval 10"/>
            <p:cNvSpPr/>
            <p:nvPr/>
          </p:nvSpPr>
          <p:spPr>
            <a:xfrm>
              <a:off x="3301732" y="5222041"/>
              <a:ext cx="1102679" cy="97764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grpSp>
      <p:sp>
        <p:nvSpPr>
          <p:cNvPr id="23" name="Rectangle 22"/>
          <p:cNvSpPr/>
          <p:nvPr/>
        </p:nvSpPr>
        <p:spPr>
          <a:xfrm>
            <a:off x="386955" y="1500196"/>
            <a:ext cx="8370094" cy="1200329"/>
          </a:xfrm>
          <a:prstGeom prst="rect">
            <a:avLst/>
          </a:prstGeom>
          <a:solidFill>
            <a:schemeClr val="accent4">
              <a:lumMod val="20000"/>
              <a:lumOff val="80000"/>
            </a:schemeClr>
          </a:solidFill>
          <a:ln w="28575">
            <a:solidFill>
              <a:schemeClr val="tx1"/>
            </a:solidFill>
            <a:prstDash val="lgDashDot"/>
          </a:ln>
        </p:spPr>
        <p:txBody>
          <a:bodyPr>
            <a:spAutoFit/>
          </a:bodyPr>
          <a:lstStyle/>
          <a:p>
            <a:pPr algn="ctr" defTabSz="457200">
              <a:defRPr/>
            </a:pPr>
            <a:r>
              <a:rPr lang="en-US" sz="3600" b="1" dirty="0" err="1">
                <a:solidFill>
                  <a:srgbClr val="000000"/>
                </a:solidFill>
                <a:latin typeface="#9Slide03 Arima Madurai Bold" panose="00000800000000000000" pitchFamily="2" charset="0"/>
                <a:cs typeface="#9Slide03 Arima Madurai Bold" panose="00000800000000000000" pitchFamily="2" charset="0"/>
              </a:rPr>
              <a:t>Câu</a:t>
            </a:r>
            <a:r>
              <a:rPr lang="en-US" sz="3600" b="1" dirty="0">
                <a:solidFill>
                  <a:srgbClr val="000000"/>
                </a:solidFill>
                <a:latin typeface="#9Slide03 Arima Madurai Bold" panose="00000800000000000000" pitchFamily="2" charset="0"/>
                <a:cs typeface="#9Slide03 Arima Madurai Bold" panose="00000800000000000000" pitchFamily="2" charset="0"/>
              </a:rPr>
              <a:t> 2. </a:t>
            </a:r>
            <a:r>
              <a:rPr lang="en-US" sz="3600" b="1" dirty="0" err="1">
                <a:solidFill>
                  <a:srgbClr val="000000"/>
                </a:solidFill>
                <a:latin typeface="#9Slide03 Arima Madurai Bold" panose="00000800000000000000" pitchFamily="2" charset="0"/>
                <a:cs typeface="#9Slide03 Arima Madurai Bold" panose="00000800000000000000" pitchFamily="2" charset="0"/>
              </a:rPr>
              <a:t>Quốc</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gia</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Hy</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Lạp</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hiện</a:t>
            </a:r>
            <a:r>
              <a:rPr lang="en-US" sz="3600" b="1" dirty="0">
                <a:solidFill>
                  <a:srgbClr val="000000"/>
                </a:solidFill>
                <a:latin typeface="#9Slide03 Arima Madurai Bold" panose="00000800000000000000" pitchFamily="2" charset="0"/>
                <a:cs typeface="#9Slide03 Arima Madurai Bold" panose="00000800000000000000" pitchFamily="2" charset="0"/>
              </a:rPr>
              <a:t> nay </a:t>
            </a:r>
            <a:r>
              <a:rPr lang="en-US" sz="3600" b="1" dirty="0" err="1">
                <a:solidFill>
                  <a:srgbClr val="000000"/>
                </a:solidFill>
                <a:latin typeface="#9Slide03 Arima Madurai Bold" panose="00000800000000000000" pitchFamily="2" charset="0"/>
                <a:cs typeface="#9Slide03 Arima Madurai Bold" panose="00000800000000000000" pitchFamily="2" charset="0"/>
              </a:rPr>
              <a:t>nằm</a:t>
            </a:r>
            <a:r>
              <a:rPr lang="en-US" sz="3600" b="1" dirty="0">
                <a:solidFill>
                  <a:srgbClr val="000000"/>
                </a:solidFill>
                <a:latin typeface="#9Slide03 Arima Madurai Bold" panose="00000800000000000000" pitchFamily="2" charset="0"/>
                <a:cs typeface="#9Slide03 Arima Madurai Bold" panose="00000800000000000000" pitchFamily="2" charset="0"/>
              </a:rPr>
              <a:t> ở </a:t>
            </a:r>
            <a:r>
              <a:rPr lang="en-US" sz="3600" b="1" dirty="0" err="1">
                <a:solidFill>
                  <a:srgbClr val="000000"/>
                </a:solidFill>
                <a:latin typeface="#9Slide03 Arima Madurai Bold" panose="00000800000000000000" pitchFamily="2" charset="0"/>
                <a:cs typeface="#9Slide03 Arima Madurai Bold" panose="00000800000000000000" pitchFamily="2" charset="0"/>
              </a:rPr>
              <a:t>châu</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lục</a:t>
            </a:r>
            <a:r>
              <a:rPr lang="en-US" sz="3600" b="1" dirty="0">
                <a:solidFill>
                  <a:srgbClr val="000000"/>
                </a:solidFill>
                <a:latin typeface="#9Slide03 Arima Madurai Bold" panose="00000800000000000000" pitchFamily="2" charset="0"/>
                <a:cs typeface="#9Slide03 Arima Madurai Bold" panose="00000800000000000000" pitchFamily="2" charset="0"/>
              </a:rPr>
              <a:t> </a:t>
            </a:r>
            <a:r>
              <a:rPr lang="en-US" sz="3600" b="1" dirty="0" err="1">
                <a:solidFill>
                  <a:srgbClr val="000000"/>
                </a:solidFill>
                <a:latin typeface="#9Slide03 Arima Madurai Bold" panose="00000800000000000000" pitchFamily="2" charset="0"/>
                <a:cs typeface="#9Slide03 Arima Madurai Bold" panose="00000800000000000000" pitchFamily="2" charset="0"/>
              </a:rPr>
              <a:t>nào</a:t>
            </a:r>
            <a:r>
              <a:rPr lang="en-US" sz="3600" b="1" dirty="0">
                <a:solidFill>
                  <a:srgbClr val="000000"/>
                </a:solidFill>
                <a:latin typeface="#9Slide03 Arima Madurai Bold" panose="00000800000000000000" pitchFamily="2" charset="0"/>
                <a:cs typeface="#9Slide03 Arima Madurai Bold" panose="00000800000000000000" pitchFamily="2" charset="0"/>
              </a:rPr>
              <a:t>?</a:t>
            </a:r>
          </a:p>
        </p:txBody>
      </p:sp>
      <p:sp>
        <p:nvSpPr>
          <p:cNvPr id="24" name="Rectangle 23"/>
          <p:cNvSpPr>
            <a:spLocks noChangeArrowheads="1"/>
          </p:cNvSpPr>
          <p:nvPr/>
        </p:nvSpPr>
        <p:spPr bwMode="auto">
          <a:xfrm>
            <a:off x="2015730" y="3186115"/>
            <a:ext cx="511254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ct val="0"/>
              </a:spcBef>
              <a:spcAft>
                <a:spcPct val="0"/>
              </a:spcAft>
            </a:pPr>
            <a:r>
              <a:rPr lang="en-US" altLang="en-US" sz="5400">
                <a:solidFill>
                  <a:srgbClr val="FF0000"/>
                </a:solidFill>
                <a:latin typeface="#9Slide03 Arima Madurai Bold" pitchFamily="2" charset="0"/>
                <a:ea typeface="Arial Unicode MS" pitchFamily="34" charset="-128"/>
                <a:cs typeface="#9Slide03 Arima Madurai Bold" pitchFamily="2" charset="0"/>
              </a:rPr>
              <a:t>Châu Âu</a:t>
            </a:r>
          </a:p>
        </p:txBody>
      </p:sp>
    </p:spTree>
    <p:extLst>
      <p:ext uri="{BB962C8B-B14F-4D97-AF65-F5344CB8AC3E}">
        <p14:creationId xmlns:p14="http://schemas.microsoft.com/office/powerpoint/2010/main" val="35802835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4">
            <a:extLst>
              <a:ext uri="{28A0092B-C50C-407E-A947-70E740481C1C}">
                <a14:useLocalDpi xmlns:a14="http://schemas.microsoft.com/office/drawing/2010/main" val="0"/>
              </a:ext>
            </a:extLst>
          </a:blip>
          <a:srcRect l="33076" t="80788" r="25575" b="8215"/>
          <a:stretch>
            <a:fillRect/>
          </a:stretch>
        </p:blipFill>
        <p:spPr bwMode="auto">
          <a:xfrm>
            <a:off x="5974556" y="5178434"/>
            <a:ext cx="3169444"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t="8215" r="33076" b="80788"/>
          <a:stretch>
            <a:fillRect/>
          </a:stretch>
        </p:blipFill>
        <p:spPr bwMode="auto">
          <a:xfrm>
            <a:off x="-266700" y="9"/>
            <a:ext cx="5117306"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a:grpSpLocks/>
          </p:cNvGrpSpPr>
          <p:nvPr/>
        </p:nvGrpSpPr>
        <p:grpSpPr bwMode="auto">
          <a:xfrm>
            <a:off x="990601" y="4826009"/>
            <a:ext cx="2964656" cy="1685925"/>
            <a:chOff x="3149216" y="5069886"/>
            <a:chExt cx="2011247" cy="2011246"/>
          </a:xfrm>
        </p:grpSpPr>
        <p:sp>
          <p:nvSpPr>
            <p:cNvPr id="18" name="Oval 10"/>
            <p:cNvSpPr/>
            <p:nvPr/>
          </p:nvSpPr>
          <p:spPr>
            <a:xfrm>
              <a:off x="3149216" y="5069886"/>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0" name="Oval 19"/>
            <p:cNvSpPr/>
            <p:nvPr/>
          </p:nvSpPr>
          <p:spPr>
            <a:xfrm>
              <a:off x="3301877" y="5221392"/>
              <a:ext cx="1608998" cy="161922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1" name="Oval 10"/>
            <p:cNvSpPr/>
            <p:nvPr/>
          </p:nvSpPr>
          <p:spPr>
            <a:xfrm>
              <a:off x="3301877" y="5221392"/>
              <a:ext cx="1441797" cy="1329468"/>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2" name="Oval 10"/>
            <p:cNvSpPr/>
            <p:nvPr/>
          </p:nvSpPr>
          <p:spPr>
            <a:xfrm>
              <a:off x="3301877" y="5221392"/>
              <a:ext cx="1103359" cy="97721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grpSp>
      <p:sp>
        <p:nvSpPr>
          <p:cNvPr id="10" name="Rectangle 9"/>
          <p:cNvSpPr/>
          <p:nvPr/>
        </p:nvSpPr>
        <p:spPr>
          <a:xfrm>
            <a:off x="739338" y="1716615"/>
            <a:ext cx="7665324" cy="1754326"/>
          </a:xfrm>
          <a:prstGeom prst="rect">
            <a:avLst/>
          </a:prstGeom>
          <a:solidFill>
            <a:schemeClr val="accent4">
              <a:lumMod val="20000"/>
              <a:lumOff val="80000"/>
            </a:schemeClr>
          </a:solidFill>
          <a:ln w="38100">
            <a:solidFill>
              <a:schemeClr val="tx1"/>
            </a:solidFill>
            <a:prstDash val="lgDash"/>
          </a:ln>
        </p:spPr>
        <p:txBody>
          <a:bodyPr>
            <a:spAutoFit/>
          </a:bodyPr>
          <a:lstStyle/>
          <a:p>
            <a:pPr algn="ctr" defTabSz="457200">
              <a:defRPr/>
            </a:pPr>
            <a:r>
              <a:rPr lang="en" sz="3600" b="1" dirty="0">
                <a:solidFill>
                  <a:srgbClr val="000000"/>
                </a:solidFill>
                <a:latin typeface="#9Slide03 Arima Madurai Bold" panose="00000800000000000000" pitchFamily="2" charset="0"/>
                <a:cs typeface="#9Slide03 Arima Madurai Bold" panose="00000800000000000000" pitchFamily="2" charset="0"/>
              </a:rPr>
              <a:t>Câu 3. Điểm khác biệt cơ bản về địa hình của Hy Lạp và La Mã là gì?</a:t>
            </a:r>
            <a:endParaRPr lang="en-US" sz="36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endParaRPr>
          </a:p>
        </p:txBody>
      </p:sp>
      <p:sp>
        <p:nvSpPr>
          <p:cNvPr id="11" name="Rectangle 10"/>
          <p:cNvSpPr/>
          <p:nvPr/>
        </p:nvSpPr>
        <p:spPr>
          <a:xfrm>
            <a:off x="2026448" y="3411539"/>
            <a:ext cx="4722019" cy="1754326"/>
          </a:xfrm>
          <a:prstGeom prst="rect">
            <a:avLst/>
          </a:prstGeom>
          <a:noFill/>
          <a:ln>
            <a:noFill/>
          </a:ln>
        </p:spPr>
        <p:txBody>
          <a:bodyPr>
            <a:spAutoFit/>
          </a:bodyPr>
          <a:lstStyle/>
          <a:p>
            <a:pPr algn="ctr" defTabSz="457200">
              <a:defRPr/>
            </a:pPr>
            <a:r>
              <a:rPr lang="en-US" sz="3600" dirty="0">
                <a:solidFill>
                  <a:srgbClr val="FF0000"/>
                </a:solidFill>
                <a:latin typeface="#9Slide03 Arima Madurai Bold" panose="00000800000000000000" pitchFamily="2" charset="0"/>
                <a:cs typeface="#9Slide03 Arima Madurai Bold" panose="00000800000000000000" pitchFamily="2" charset="0"/>
              </a:rPr>
              <a:t>La </a:t>
            </a:r>
            <a:r>
              <a:rPr lang="en-US" sz="3600" dirty="0" err="1">
                <a:solidFill>
                  <a:srgbClr val="FF0000"/>
                </a:solidFill>
                <a:latin typeface="#9Slide03 Arima Madurai Bold" panose="00000800000000000000" pitchFamily="2" charset="0"/>
                <a:cs typeface="#9Slide03 Arima Madurai Bold" panose="00000800000000000000" pitchFamily="2" charset="0"/>
              </a:rPr>
              <a:t>Mã</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có</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nhiều</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đồng</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bằng</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và</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đồng</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cỏ</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rộng</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lớn</a:t>
            </a:r>
            <a:endParaRPr lang="en-US" sz="3600" b="1" dirty="0">
              <a:ln w="10160">
                <a:noFill/>
                <a:prstDash val="solid"/>
              </a:ln>
              <a:solidFill>
                <a:srgbClr val="FF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9540447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4">
            <a:extLst>
              <a:ext uri="{28A0092B-C50C-407E-A947-70E740481C1C}">
                <a14:useLocalDpi xmlns:a14="http://schemas.microsoft.com/office/drawing/2010/main" val="0"/>
              </a:ext>
            </a:extLst>
          </a:blip>
          <a:srcRect l="33076" t="80788" r="25575" b="8215"/>
          <a:stretch>
            <a:fillRect/>
          </a:stretch>
        </p:blipFill>
        <p:spPr bwMode="auto">
          <a:xfrm>
            <a:off x="5264944" y="4802188"/>
            <a:ext cx="3879056"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t="8215" r="33076" b="80788"/>
          <a:stretch>
            <a:fillRect/>
          </a:stretch>
        </p:blipFill>
        <p:spPr bwMode="auto">
          <a:xfrm>
            <a:off x="-266700" y="0"/>
            <a:ext cx="538996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a:grpSpLocks/>
          </p:cNvGrpSpPr>
          <p:nvPr/>
        </p:nvGrpSpPr>
        <p:grpSpPr bwMode="auto">
          <a:xfrm>
            <a:off x="1241823" y="4233863"/>
            <a:ext cx="3101578" cy="2062162"/>
            <a:chOff x="3149216" y="5069886"/>
            <a:chExt cx="2011247" cy="2011246"/>
          </a:xfrm>
        </p:grpSpPr>
        <p:sp>
          <p:nvSpPr>
            <p:cNvPr id="18" name="Oval 10"/>
            <p:cNvSpPr/>
            <p:nvPr/>
          </p:nvSpPr>
          <p:spPr>
            <a:xfrm>
              <a:off x="3149216" y="5069886"/>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0" name="Oval 19"/>
            <p:cNvSpPr/>
            <p:nvPr/>
          </p:nvSpPr>
          <p:spPr>
            <a:xfrm>
              <a:off x="3301314" y="5221620"/>
              <a:ext cx="1608998" cy="161797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1" name="Oval 10"/>
            <p:cNvSpPr/>
            <p:nvPr/>
          </p:nvSpPr>
          <p:spPr>
            <a:xfrm>
              <a:off x="3301314" y="5221620"/>
              <a:ext cx="1441458" cy="132999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2" name="Oval 10"/>
            <p:cNvSpPr/>
            <p:nvPr/>
          </p:nvSpPr>
          <p:spPr>
            <a:xfrm>
              <a:off x="3301314" y="5221620"/>
              <a:ext cx="1103291" cy="978528"/>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grpSp>
      <p:sp>
        <p:nvSpPr>
          <p:cNvPr id="10" name="Rectangle 9"/>
          <p:cNvSpPr/>
          <p:nvPr/>
        </p:nvSpPr>
        <p:spPr>
          <a:xfrm>
            <a:off x="360580" y="1424599"/>
            <a:ext cx="8371001" cy="1754326"/>
          </a:xfrm>
          <a:prstGeom prst="rect">
            <a:avLst/>
          </a:prstGeom>
          <a:solidFill>
            <a:schemeClr val="accent4">
              <a:lumMod val="20000"/>
              <a:lumOff val="80000"/>
            </a:schemeClr>
          </a:solidFill>
          <a:ln w="38100">
            <a:solidFill>
              <a:schemeClr val="tx1"/>
            </a:solidFill>
            <a:prstDash val="dashDot"/>
          </a:ln>
        </p:spPr>
        <p:txBody>
          <a:bodyPr>
            <a:spAutoFit/>
          </a:bodyPr>
          <a:lstStyle/>
          <a:p>
            <a:pPr algn="ctr" defTabSz="457200">
              <a:defRPr/>
            </a:pPr>
            <a:r>
              <a:rPr lang="en" sz="3600" b="1" dirty="0">
                <a:solidFill>
                  <a:srgbClr val="000000"/>
                </a:solidFill>
                <a:latin typeface="#9Slide03 Arima Madurai Bold" panose="00000800000000000000" pitchFamily="2" charset="0"/>
                <a:cs typeface="#9Slide03 Arima Madurai Bold" panose="00000800000000000000" pitchFamily="2" charset="0"/>
              </a:rPr>
              <a:t>Câu 4. Để bảo vệ nền dân chủ và ngăn chặn âm mưu đảo chính, ở Hy Lạp đã đặt ra chế độ gì?</a:t>
            </a:r>
            <a:endParaRPr lang="en-US" sz="36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endParaRPr>
          </a:p>
        </p:txBody>
      </p:sp>
      <p:sp>
        <p:nvSpPr>
          <p:cNvPr id="11" name="Rectangle 10"/>
          <p:cNvSpPr/>
          <p:nvPr/>
        </p:nvSpPr>
        <p:spPr>
          <a:xfrm>
            <a:off x="1554958" y="3206750"/>
            <a:ext cx="6347222" cy="1201738"/>
          </a:xfrm>
          <a:prstGeom prst="rect">
            <a:avLst/>
          </a:prstGeom>
          <a:noFill/>
          <a:ln>
            <a:noFill/>
          </a:ln>
        </p:spPr>
        <p:txBody>
          <a:bodyPr>
            <a:spAutoFit/>
          </a:bodyPr>
          <a:lstStyle/>
          <a:p>
            <a:pPr algn="ctr" defTabSz="457200">
              <a:defRPr/>
            </a:pPr>
            <a:r>
              <a:rPr lang="en-US" sz="3600" dirty="0" err="1">
                <a:solidFill>
                  <a:srgbClr val="FF0000"/>
                </a:solidFill>
                <a:latin typeface="#9Slide03 Arima Madurai Bold" panose="00000800000000000000" pitchFamily="2" charset="0"/>
                <a:cs typeface="#9Slide03 Arima Madurai Bold" panose="00000800000000000000" pitchFamily="2" charset="0"/>
              </a:rPr>
              <a:t>Chế</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độ</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bỏ</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phiếu</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bằng</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vỏ</a:t>
            </a:r>
            <a:r>
              <a:rPr lang="en-US" sz="3600" dirty="0">
                <a:solidFill>
                  <a:srgbClr val="FF0000"/>
                </a:solidFill>
                <a:latin typeface="#9Slide03 Arima Madurai Bold" panose="00000800000000000000" pitchFamily="2" charset="0"/>
                <a:cs typeface="#9Slide03 Arima Madurai Bold" panose="00000800000000000000" pitchFamily="2" charset="0"/>
              </a:rPr>
              <a:t> </a:t>
            </a:r>
            <a:r>
              <a:rPr lang="en-US" sz="3600" dirty="0" err="1">
                <a:solidFill>
                  <a:srgbClr val="FF0000"/>
                </a:solidFill>
                <a:latin typeface="#9Slide03 Arima Madurai Bold" panose="00000800000000000000" pitchFamily="2" charset="0"/>
                <a:cs typeface="#9Slide03 Arima Madurai Bold" panose="00000800000000000000" pitchFamily="2" charset="0"/>
              </a:rPr>
              <a:t>sò</a:t>
            </a:r>
            <a:endParaRPr lang="en-US" sz="3600" dirty="0">
              <a:solidFill>
                <a:srgbClr val="FF0000"/>
              </a:solidFill>
              <a:latin typeface="#9Slide03 Arima Madurai Bold" panose="00000800000000000000" pitchFamily="2" charset="0"/>
              <a:cs typeface="#9Slide03 Arima Madurai Bold" panose="00000800000000000000" pitchFamily="2" charset="0"/>
            </a:endParaRPr>
          </a:p>
          <a:p>
            <a:pPr algn="ctr" defTabSz="457200">
              <a:defRPr/>
            </a:pPr>
            <a:endParaRPr lang="en-US" sz="3600" b="1" dirty="0">
              <a:ln w="10160">
                <a:noFill/>
                <a:prstDash val="solid"/>
              </a:ln>
              <a:solidFill>
                <a:srgbClr val="FF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14199742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4">
            <a:extLst>
              <a:ext uri="{28A0092B-C50C-407E-A947-70E740481C1C}">
                <a14:useLocalDpi xmlns:a14="http://schemas.microsoft.com/office/drawing/2010/main" val="0"/>
              </a:ext>
            </a:extLst>
          </a:blip>
          <a:srcRect l="33076" t="80788" r="25575" b="8215"/>
          <a:stretch>
            <a:fillRect/>
          </a:stretch>
        </p:blipFill>
        <p:spPr bwMode="auto">
          <a:xfrm>
            <a:off x="5801916" y="5086350"/>
            <a:ext cx="3342084"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t="8215" r="33076" b="80788"/>
          <a:stretch>
            <a:fillRect/>
          </a:stretch>
        </p:blipFill>
        <p:spPr bwMode="auto">
          <a:xfrm>
            <a:off x="-266700" y="0"/>
            <a:ext cx="440769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a:grpSpLocks/>
          </p:cNvGrpSpPr>
          <p:nvPr/>
        </p:nvGrpSpPr>
        <p:grpSpPr bwMode="auto">
          <a:xfrm>
            <a:off x="1472808" y="4702175"/>
            <a:ext cx="2811065" cy="1658938"/>
            <a:chOff x="3149216" y="5069886"/>
            <a:chExt cx="2011247" cy="2011246"/>
          </a:xfrm>
        </p:grpSpPr>
        <p:sp>
          <p:nvSpPr>
            <p:cNvPr id="18" name="Oval 10"/>
            <p:cNvSpPr/>
            <p:nvPr/>
          </p:nvSpPr>
          <p:spPr>
            <a:xfrm>
              <a:off x="3149216" y="5069886"/>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0" name="Oval 19"/>
            <p:cNvSpPr/>
            <p:nvPr/>
          </p:nvSpPr>
          <p:spPr>
            <a:xfrm>
              <a:off x="3301699" y="5223857"/>
              <a:ext cx="1609168" cy="161669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1" name="Oval 10"/>
            <p:cNvSpPr/>
            <p:nvPr/>
          </p:nvSpPr>
          <p:spPr>
            <a:xfrm>
              <a:off x="3301699" y="5223857"/>
              <a:ext cx="1441351" cy="1327999"/>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22" name="Oval 10"/>
            <p:cNvSpPr/>
            <p:nvPr/>
          </p:nvSpPr>
          <p:spPr>
            <a:xfrm>
              <a:off x="3301699" y="5223857"/>
              <a:ext cx="1103162" cy="97579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grpSp>
      <p:sp>
        <p:nvSpPr>
          <p:cNvPr id="10" name="Rectangle 9"/>
          <p:cNvSpPr/>
          <p:nvPr/>
        </p:nvSpPr>
        <p:spPr>
          <a:xfrm>
            <a:off x="922739" y="1987554"/>
            <a:ext cx="7404497" cy="1754326"/>
          </a:xfrm>
          <a:prstGeom prst="rect">
            <a:avLst/>
          </a:prstGeom>
          <a:solidFill>
            <a:schemeClr val="accent4">
              <a:lumMod val="20000"/>
              <a:lumOff val="80000"/>
            </a:schemeClr>
          </a:solidFill>
          <a:ln w="28575">
            <a:solidFill>
              <a:schemeClr val="tx1"/>
            </a:solidFill>
            <a:prstDash val="dashDot"/>
          </a:ln>
        </p:spPr>
        <p:txBody>
          <a:bodyPr>
            <a:spAutoFit/>
          </a:bodyPr>
          <a:lstStyle/>
          <a:p>
            <a:pPr algn="ctr" defTabSz="457200">
              <a:defRPr/>
            </a:pPr>
            <a:r>
              <a:rPr lang="en-US" sz="3600" dirty="0" err="1">
                <a:solidFill>
                  <a:srgbClr val="002060"/>
                </a:solidFill>
                <a:latin typeface="#9Slide03 Arima Madurai Bold" panose="00000800000000000000" pitchFamily="2" charset="0"/>
                <a:cs typeface="#9Slide03 Arima Madurai Bold" panose="00000800000000000000" pitchFamily="2" charset="0"/>
              </a:rPr>
              <a:t>Câu</a:t>
            </a:r>
            <a:r>
              <a:rPr lang="en-US" sz="3600" dirty="0">
                <a:solidFill>
                  <a:srgbClr val="002060"/>
                </a:solidFill>
                <a:latin typeface="#9Slide03 Arima Madurai Bold" panose="00000800000000000000" pitchFamily="2" charset="0"/>
                <a:cs typeface="#9Slide03 Arima Madurai Bold" panose="00000800000000000000" pitchFamily="2" charset="0"/>
              </a:rPr>
              <a:t> 5. </a:t>
            </a:r>
            <a:r>
              <a:rPr lang="en-US" sz="3600" dirty="0" err="1">
                <a:solidFill>
                  <a:srgbClr val="002060"/>
                </a:solidFill>
                <a:latin typeface="#9Slide03 Arima Madurai Bold" panose="00000800000000000000" pitchFamily="2" charset="0"/>
                <a:cs typeface="#9Slide03 Arima Madurai Bold" panose="00000800000000000000" pitchFamily="2" charset="0"/>
              </a:rPr>
              <a:t>Hình</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ảnh</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này</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gợi</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cho</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em</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suy</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nghĩ</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về</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thành</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tựu</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nào</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của</a:t>
            </a:r>
            <a:r>
              <a:rPr lang="en-US" sz="3600" dirty="0">
                <a:solidFill>
                  <a:srgbClr val="002060"/>
                </a:solidFill>
                <a:latin typeface="#9Slide03 Arima Madurai Bold" panose="00000800000000000000" pitchFamily="2" charset="0"/>
                <a:cs typeface="#9Slide03 Arima Madurai Bold" panose="00000800000000000000" pitchFamily="2" charset="0"/>
              </a:rPr>
              <a:t> La </a:t>
            </a:r>
            <a:r>
              <a:rPr lang="en-US" sz="3600" dirty="0" err="1">
                <a:solidFill>
                  <a:srgbClr val="002060"/>
                </a:solidFill>
                <a:latin typeface="#9Slide03 Arima Madurai Bold" panose="00000800000000000000" pitchFamily="2" charset="0"/>
                <a:cs typeface="#9Slide03 Arima Madurai Bold" panose="00000800000000000000" pitchFamily="2" charset="0"/>
              </a:rPr>
              <a:t>Mã</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cổ</a:t>
            </a:r>
            <a:r>
              <a:rPr lang="en-US" sz="3600" dirty="0">
                <a:solidFill>
                  <a:srgbClr val="002060"/>
                </a:solidFill>
                <a:latin typeface="#9Slide03 Arima Madurai Bold" panose="00000800000000000000" pitchFamily="2" charset="0"/>
                <a:cs typeface="#9Slide03 Arima Madurai Bold" panose="00000800000000000000" pitchFamily="2" charset="0"/>
              </a:rPr>
              <a:t> </a:t>
            </a:r>
            <a:r>
              <a:rPr lang="en-US" sz="3600" dirty="0" err="1">
                <a:solidFill>
                  <a:srgbClr val="002060"/>
                </a:solidFill>
                <a:latin typeface="#9Slide03 Arima Madurai Bold" panose="00000800000000000000" pitchFamily="2" charset="0"/>
                <a:cs typeface="#9Slide03 Arima Madurai Bold" panose="00000800000000000000" pitchFamily="2" charset="0"/>
              </a:rPr>
              <a:t>đại</a:t>
            </a:r>
            <a:r>
              <a:rPr lang="en-US" sz="3600" dirty="0">
                <a:solidFill>
                  <a:srgbClr val="002060"/>
                </a:solidFill>
                <a:latin typeface="#9Slide03 Arima Madurai Bold" panose="00000800000000000000" pitchFamily="2" charset="0"/>
                <a:cs typeface="#9Slide03 Arima Madurai Bold" panose="00000800000000000000" pitchFamily="2" charset="0"/>
              </a:rPr>
              <a:t>?</a:t>
            </a:r>
          </a:p>
        </p:txBody>
      </p:sp>
      <p:sp>
        <p:nvSpPr>
          <p:cNvPr id="11" name="Rectangle 10"/>
          <p:cNvSpPr>
            <a:spLocks noChangeArrowheads="1"/>
          </p:cNvSpPr>
          <p:nvPr/>
        </p:nvSpPr>
        <p:spPr bwMode="auto">
          <a:xfrm>
            <a:off x="1735931" y="3681413"/>
            <a:ext cx="493514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ct val="0"/>
              </a:spcBef>
              <a:spcAft>
                <a:spcPct val="0"/>
              </a:spcAft>
            </a:pPr>
            <a:r>
              <a:rPr lang="en-US" altLang="en-US" sz="3600" dirty="0" err="1">
                <a:solidFill>
                  <a:srgbClr val="FF0000"/>
                </a:solidFill>
                <a:latin typeface="#9Slide03 Arima Madurai Bold" pitchFamily="2" charset="0"/>
                <a:cs typeface="#9Slide03 Arima Madurai Bold" pitchFamily="2" charset="0"/>
              </a:rPr>
              <a:t>Bảng</a:t>
            </a:r>
            <a:r>
              <a:rPr lang="en-US" altLang="en-US" sz="3600" dirty="0">
                <a:solidFill>
                  <a:srgbClr val="FF0000"/>
                </a:solidFill>
                <a:latin typeface="#9Slide03 Arima Madurai Bold" pitchFamily="2" charset="0"/>
                <a:cs typeface="#9Slide03 Arima Madurai Bold" pitchFamily="2" charset="0"/>
              </a:rPr>
              <a:t> </a:t>
            </a:r>
            <a:r>
              <a:rPr lang="en-US" altLang="en-US" sz="3600" dirty="0" err="1">
                <a:solidFill>
                  <a:srgbClr val="FF0000"/>
                </a:solidFill>
                <a:latin typeface="#9Slide03 Arima Madurai Bold" pitchFamily="2" charset="0"/>
                <a:cs typeface="#9Slide03 Arima Madurai Bold" pitchFamily="2" charset="0"/>
              </a:rPr>
              <a:t>chữ</a:t>
            </a:r>
            <a:r>
              <a:rPr lang="en-US" altLang="en-US" sz="3600" dirty="0">
                <a:solidFill>
                  <a:srgbClr val="FF0000"/>
                </a:solidFill>
                <a:latin typeface="#9Slide03 Arima Madurai Bold" pitchFamily="2" charset="0"/>
                <a:cs typeface="#9Slide03 Arima Madurai Bold" pitchFamily="2" charset="0"/>
              </a:rPr>
              <a:t> </a:t>
            </a:r>
            <a:r>
              <a:rPr lang="en-US" altLang="en-US" sz="3600" dirty="0" err="1">
                <a:solidFill>
                  <a:srgbClr val="FF0000"/>
                </a:solidFill>
                <a:latin typeface="#9Slide03 Arima Madurai Bold" pitchFamily="2" charset="0"/>
                <a:cs typeface="#9Slide03 Arima Madurai Bold" pitchFamily="2" charset="0"/>
              </a:rPr>
              <a:t>số</a:t>
            </a:r>
            <a:r>
              <a:rPr lang="en-US" altLang="en-US" sz="3600" dirty="0">
                <a:solidFill>
                  <a:srgbClr val="FF0000"/>
                </a:solidFill>
                <a:latin typeface="#9Slide03 Arima Madurai Bold" pitchFamily="2" charset="0"/>
                <a:cs typeface="#9Slide03 Arima Madurai Bold" pitchFamily="2" charset="0"/>
              </a:rPr>
              <a:t> La </a:t>
            </a:r>
            <a:r>
              <a:rPr lang="en-US" altLang="en-US" sz="3600" dirty="0" err="1">
                <a:solidFill>
                  <a:srgbClr val="FF0000"/>
                </a:solidFill>
                <a:latin typeface="#9Slide03 Arima Madurai Bold" pitchFamily="2" charset="0"/>
                <a:cs typeface="#9Slide03 Arima Madurai Bold" pitchFamily="2" charset="0"/>
              </a:rPr>
              <a:t>Mã</a:t>
            </a:r>
            <a:endParaRPr lang="en-US" altLang="en-US" sz="3600" dirty="0">
              <a:solidFill>
                <a:srgbClr val="FF0000"/>
              </a:solidFill>
              <a:latin typeface="#9Slide03 Arima Madurai Bold" pitchFamily="2" charset="0"/>
              <a:cs typeface="#9Slide03 Arima Madurai Bold" pitchFamily="2" charset="0"/>
            </a:endParaRPr>
          </a:p>
        </p:txBody>
      </p:sp>
      <p:pic>
        <p:nvPicPr>
          <p:cNvPr id="13" name="Picture 12"/>
          <p:cNvPicPr>
            <a:picLocks noChangeAspect="1"/>
          </p:cNvPicPr>
          <p:nvPr/>
        </p:nvPicPr>
        <p:blipFill>
          <a:blip r:embed="rId6"/>
          <a:stretch>
            <a:fillRect/>
          </a:stretch>
        </p:blipFill>
        <p:spPr>
          <a:xfrm>
            <a:off x="5853990" y="3429009"/>
            <a:ext cx="2343730" cy="2958027"/>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3207692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par>
                          <p:cTn id="18" fill="hold" nodeType="afterGroup">
                            <p:stCondLst>
                              <p:cond delay="20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nodeType="afterGroup">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 calcmode="lin" valueType="num">
                                      <p:cBhvr>
                                        <p:cTn id="34" dur="500" fill="hold"/>
                                        <p:tgtEl>
                                          <p:spTgt spid="11"/>
                                        </p:tgtEl>
                                        <p:attrNameLst>
                                          <p:attrName>style.rotation</p:attrName>
                                        </p:attrNameLst>
                                      </p:cBhvr>
                                      <p:tavLst>
                                        <p:tav tm="0">
                                          <p:val>
                                            <p:fltVal val="360"/>
                                          </p:val>
                                        </p:tav>
                                        <p:tav tm="100000">
                                          <p:val>
                                            <p:fltVal val="0"/>
                                          </p:val>
                                        </p:tav>
                                      </p:tavLst>
                                    </p:anim>
                                    <p:animEffect transition="in" filter="fade">
                                      <p:cBhvr>
                                        <p:cTn id="35" dur="500"/>
                                        <p:tgtEl>
                                          <p:spTgt spid="11"/>
                                        </p:tgtEl>
                                      </p:cBhvr>
                                    </p:animEffect>
                                  </p:childTnLst>
                                  <p:subTnLst>
                                    <p:audio>
                                      <p:cMediaNode vol="67000">
                                        <p:cTn display="0" masterRel="sameClick">
                                          <p:stCondLst>
                                            <p:cond evt="begin" delay="0">
                                              <p:tn val="30"/>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p:nvPr/>
        </p:nvSpPr>
        <p:spPr>
          <a:xfrm>
            <a:off x="1078711" y="1639888"/>
            <a:ext cx="7156847" cy="323056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7" name="图片 6"/>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a:off x="8062912" y="-34925"/>
            <a:ext cx="108108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3496866" y="2530484"/>
            <a:ext cx="407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spcBef>
                <a:spcPct val="0"/>
              </a:spcBef>
              <a:spcAft>
                <a:spcPct val="0"/>
              </a:spcAft>
            </a:pPr>
            <a:r>
              <a:rPr lang="en-US" altLang="zh-CN" sz="8000" b="1">
                <a:solidFill>
                  <a:srgbClr val="EF6838"/>
                </a:solidFill>
                <a:latin typeface="#9Slide05 SVNClementine" pitchFamily="34" charset="0"/>
                <a:ea typeface="小白"/>
                <a:cs typeface="小白"/>
              </a:rPr>
              <a:t>VẬN DỤNG</a:t>
            </a:r>
            <a:endParaRPr lang="zh-CN" altLang="en-US" sz="8000" b="1">
              <a:solidFill>
                <a:srgbClr val="EF6838"/>
              </a:solidFill>
              <a:latin typeface="#9Slide05 SVNClementine" pitchFamily="34" charset="0"/>
              <a:ea typeface="小白"/>
              <a:cs typeface="小白"/>
            </a:endParaRPr>
          </a:p>
        </p:txBody>
      </p:sp>
      <p:pic>
        <p:nvPicPr>
          <p:cNvPr id="14" name="图片 13"/>
          <p:cNvPicPr>
            <a:picLocks noChangeAspect="1" noChangeArrowheads="1"/>
          </p:cNvPicPr>
          <p:nvPr/>
        </p:nvPicPr>
        <p:blipFill>
          <a:blip r:embed="rId5">
            <a:extLst>
              <a:ext uri="{28A0092B-C50C-407E-A947-70E740481C1C}">
                <a14:useLocalDpi xmlns:a14="http://schemas.microsoft.com/office/drawing/2010/main" val="0"/>
              </a:ext>
            </a:extLst>
          </a:blip>
          <a:srcRect l="33076" t="80788" r="25575" b="8215"/>
          <a:stretch>
            <a:fillRect/>
          </a:stretch>
        </p:blipFill>
        <p:spPr bwMode="auto">
          <a:xfrm>
            <a:off x="6311507" y="5314959"/>
            <a:ext cx="283249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é tập thể dục buổi sáng - Lớp 1-2 trường TH, THCS, THPT Albert Einste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3511" y="2239972"/>
            <a:ext cx="218003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1257300" y="1801813"/>
            <a:ext cx="6697266" cy="2927350"/>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srgbClr val="FFFFFF"/>
              </a:solidFill>
            </a:endParaRPr>
          </a:p>
        </p:txBody>
      </p:sp>
    </p:spTree>
    <p:extLst>
      <p:ext uri="{BB962C8B-B14F-4D97-AF65-F5344CB8AC3E}">
        <p14:creationId xmlns:p14="http://schemas.microsoft.com/office/powerpoint/2010/main" val="2594626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 presetClass="entr" presetSubtype="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 fill="hold"/>
                                        <p:tgtEl>
                                          <p:spTgt spid="1026"/>
                                        </p:tgtEl>
                                        <p:attrNameLst>
                                          <p:attrName>ppt_x</p:attrName>
                                        </p:attrNameLst>
                                      </p:cBhvr>
                                      <p:tavLst>
                                        <p:tav tm="0">
                                          <p:val>
                                            <p:strVal val="#ppt_x"/>
                                          </p:val>
                                        </p:tav>
                                        <p:tav tm="100000">
                                          <p:val>
                                            <p:strVal val="#ppt_x"/>
                                          </p:val>
                                        </p:tav>
                                      </p:tavLst>
                                    </p:anim>
                                    <p:anim calcmode="lin" valueType="num">
                                      <p:cBhvr additive="base">
                                        <p:cTn id="28" dur="10" fill="hold"/>
                                        <p:tgtEl>
                                          <p:spTgt spid="102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3">
            <a:extLst>
              <a:ext uri="{28A0092B-C50C-407E-A947-70E740481C1C}">
                <a14:useLocalDpi xmlns:a14="http://schemas.microsoft.com/office/drawing/2010/main" val="0"/>
              </a:ext>
            </a:extLst>
          </a:blip>
          <a:srcRect l="33076" t="80788" r="25575" b="8215"/>
          <a:stretch>
            <a:fillRect/>
          </a:stretch>
        </p:blipFill>
        <p:spPr bwMode="auto">
          <a:xfrm>
            <a:off x="5264944" y="4802188"/>
            <a:ext cx="3879056"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546778" y="1495851"/>
            <a:ext cx="7875192" cy="2554545"/>
          </a:xfrm>
          <a:prstGeom prst="rect">
            <a:avLst/>
          </a:prstGeom>
          <a:solidFill>
            <a:schemeClr val="accent4">
              <a:lumMod val="20000"/>
              <a:lumOff val="80000"/>
            </a:schemeClr>
          </a:solidFill>
          <a:ln w="38100">
            <a:solidFill>
              <a:schemeClr val="accent6">
                <a:lumMod val="50000"/>
              </a:schemeClr>
            </a:solidFill>
            <a:prstDash val="lgDashDot"/>
          </a:ln>
        </p:spPr>
        <p:txBody>
          <a:bodyPr>
            <a:spAutoFit/>
          </a:bodyPr>
          <a:lstStyle/>
          <a:p>
            <a:pPr algn="just" defTabSz="457200">
              <a:defRPr/>
            </a:pP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Dựa</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vào</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kiến</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thức</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đã</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học</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hãy</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giải</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thích</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vì</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sao</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ở Hy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Lạp</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và</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La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Mã</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cổ</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đại</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ngành</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kinh</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tế</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chính</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không</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phải</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nông</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nghiệp</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giống</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các</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quốc</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gia</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như</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Ai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Cập</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Lưỡng</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Hà</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Ấn</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Độ</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Trung</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 </a:t>
            </a:r>
            <a:r>
              <a:rPr lang="en-US" sz="3200" b="1" dirty="0" err="1">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Quốc</a:t>
            </a:r>
            <a:r>
              <a:rPr lang="en-US" sz="3200" b="1" dirty="0">
                <a:ln w="10160">
                  <a:solidFill>
                    <a:srgbClr val="4472C4"/>
                  </a:solidFill>
                  <a:prstDash val="solid"/>
                </a:ln>
                <a:solidFill>
                  <a:srgbClr val="000000"/>
                </a:solidFill>
                <a:effectLst>
                  <a:outerShdw blurRad="38100" dist="22860" dir="5400000" algn="tl" rotWithShape="0">
                    <a:srgbClr val="000000">
                      <a:alpha val="30000"/>
                    </a:srgbClr>
                  </a:outerShdw>
                </a:effectLst>
                <a:latin typeface="#9Slide03 Arima Madurai Bold" panose="00000800000000000000" pitchFamily="2" charset="0"/>
                <a:cs typeface="#9Slide03 Arima Madurai Bold" panose="00000800000000000000" pitchFamily="2" charset="0"/>
              </a:rPr>
              <a:t>.</a:t>
            </a:r>
          </a:p>
        </p:txBody>
      </p:sp>
      <p:sp>
        <p:nvSpPr>
          <p:cNvPr id="3" name="TextBox 2"/>
          <p:cNvSpPr txBox="1"/>
          <p:nvPr/>
        </p:nvSpPr>
        <p:spPr>
          <a:xfrm>
            <a:off x="546502" y="463550"/>
            <a:ext cx="2588419" cy="584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defTabSz="457200">
              <a:defRPr/>
            </a:pPr>
            <a:r>
              <a:rPr lang="en-US" sz="3200">
                <a:solidFill>
                  <a:srgbClr val="FFFFFF"/>
                </a:solidFill>
                <a:latin typeface="#9Slide03 Arima Madurai Black" panose="00000A00000000000000" pitchFamily="2" charset="0"/>
                <a:cs typeface="#9Slide03 Arima Madurai Black" panose="00000A00000000000000" pitchFamily="2" charset="0"/>
              </a:rPr>
              <a:t>Bài tập 1</a:t>
            </a:r>
          </a:p>
        </p:txBody>
      </p:sp>
      <p:pic>
        <p:nvPicPr>
          <p:cNvPr id="13" name="Picture 2" descr="Top 10 đoạn văn tả ngôi nhà bằng tiếng Anh có dịch dành cho học sinh lớp 6"/>
          <p:cNvPicPr>
            <a:picLocks noChangeAspect="1" noChangeArrowheads="1"/>
          </p:cNvPicPr>
          <p:nvPr/>
        </p:nvPicPr>
        <p:blipFill rotWithShape="1">
          <a:blip r:embed="rId4"/>
          <a:srcRect l="18010" t="8868" r="14835" b="-1488"/>
          <a:stretch/>
        </p:blipFill>
        <p:spPr bwMode="auto">
          <a:xfrm>
            <a:off x="2972930" y="3429000"/>
            <a:ext cx="2660121" cy="3261178"/>
          </a:xfrm>
          <a:prstGeom prst="ellipse">
            <a:avLst/>
          </a:prstGeom>
          <a:ln>
            <a:noFill/>
          </a:ln>
          <a:effectLst>
            <a:softEdge rad="112500"/>
          </a:effectLst>
        </p:spPr>
      </p:pic>
    </p:spTree>
    <p:extLst>
      <p:ext uri="{BB962C8B-B14F-4D97-AF65-F5344CB8AC3E}">
        <p14:creationId xmlns:p14="http://schemas.microsoft.com/office/powerpoint/2010/main" val="269319354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nodeType="afterGroup">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noChangeArrowheads="1"/>
          </p:cNvPicPr>
          <p:nvPr/>
        </p:nvPicPr>
        <p:blipFill>
          <a:blip r:embed="rId3">
            <a:extLst>
              <a:ext uri="{28A0092B-C50C-407E-A947-70E740481C1C}">
                <a14:useLocalDpi xmlns:a14="http://schemas.microsoft.com/office/drawing/2010/main" val="0"/>
              </a:ext>
            </a:extLst>
          </a:blip>
          <a:srcRect l="33076" t="80788" r="25575" b="8215"/>
          <a:stretch>
            <a:fillRect/>
          </a:stretch>
        </p:blipFill>
        <p:spPr bwMode="auto">
          <a:xfrm>
            <a:off x="5370910" y="4656138"/>
            <a:ext cx="3879056"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6460" y="1549401"/>
            <a:ext cx="4325540" cy="2677656"/>
          </a:xfrm>
          <a:prstGeom prst="rect">
            <a:avLst/>
          </a:prstGeom>
          <a:solidFill>
            <a:schemeClr val="accent4">
              <a:lumMod val="20000"/>
              <a:lumOff val="80000"/>
            </a:schemeClr>
          </a:solidFill>
        </p:spPr>
        <p:txBody>
          <a:bodyPr>
            <a:spAutoFit/>
          </a:bodyPr>
          <a:lstStyle/>
          <a:p>
            <a:pPr algn="just" defTabSz="457200">
              <a:spcBef>
                <a:spcPts val="900"/>
              </a:spcBef>
              <a:spcAft>
                <a:spcPts val="900"/>
              </a:spcAft>
              <a:defRPr/>
            </a:pPr>
            <a:r>
              <a:rPr lang="nl-NL" sz="2400" dirty="0">
                <a:solidFill>
                  <a:srgbClr val="000000"/>
                </a:solidFill>
                <a:latin typeface="#9Slide03 Arima Madurai Bold" panose="00000800000000000000" pitchFamily="2" charset="0"/>
                <a:ea typeface="Calibri" panose="020F0502020204030204" pitchFamily="34" charset="0"/>
                <a:cs typeface="#9Slide03 Arima Madurai Bold" panose="00000800000000000000" pitchFamily="2" charset="0"/>
              </a:rPr>
              <a:t>Quan sát logo của Tổ chức Văn hoá, Khoa học và Giáo dục của Liên hợp quốc (UNESCO), em hãy cho biết: Logo đó lấy ý tưởng từ công trình kiến trúc nổi tiếng nào của Hy Lạp cổ đại?</a:t>
            </a:r>
            <a:r>
              <a:rPr lang="nl-NL" sz="2400" b="1" dirty="0">
                <a:solidFill>
                  <a:srgbClr val="000000"/>
                </a:solidFill>
                <a:latin typeface="#9Slide03 Arima Madurai Bold" panose="00000800000000000000" pitchFamily="2" charset="0"/>
                <a:ea typeface="Calibri" panose="020F0502020204030204" pitchFamily="34" charset="0"/>
                <a:cs typeface="#9Slide03 Arima Madurai Bold" panose="00000800000000000000" pitchFamily="2" charset="0"/>
              </a:rPr>
              <a:t> </a:t>
            </a:r>
            <a:endParaRPr lang="en-US" dirty="0">
              <a:solidFill>
                <a:srgbClr val="000000"/>
              </a:solidFill>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pic>
        <p:nvPicPr>
          <p:cNvPr id="18" name="Picture 2" descr="Top 10 đoạn văn tả ngôi nhà bằng tiếng Anh có dịch dành cho học sinh lớp 6"/>
          <p:cNvPicPr>
            <a:picLocks noChangeAspect="1" noChangeArrowheads="1"/>
          </p:cNvPicPr>
          <p:nvPr/>
        </p:nvPicPr>
        <p:blipFill rotWithShape="1">
          <a:blip r:embed="rId4"/>
          <a:srcRect l="18010" t="8868" r="14835" b="-1488"/>
          <a:stretch/>
        </p:blipFill>
        <p:spPr bwMode="auto">
          <a:xfrm>
            <a:off x="657968" y="3488560"/>
            <a:ext cx="3242591" cy="3975258"/>
          </a:xfrm>
          <a:prstGeom prst="ellipse">
            <a:avLst/>
          </a:prstGeom>
          <a:ln>
            <a:noFill/>
          </a:ln>
          <a:effectLst>
            <a:softEdge rad="112500"/>
          </a:effectLst>
        </p:spPr>
      </p:pic>
      <p:sp>
        <p:nvSpPr>
          <p:cNvPr id="20" name="TextBox 19"/>
          <p:cNvSpPr txBox="1"/>
          <p:nvPr/>
        </p:nvSpPr>
        <p:spPr>
          <a:xfrm>
            <a:off x="246462" y="461963"/>
            <a:ext cx="2587228" cy="584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defTabSz="457200">
              <a:defRPr/>
            </a:pPr>
            <a:r>
              <a:rPr lang="en-US" sz="3200">
                <a:solidFill>
                  <a:srgbClr val="FFFFFF"/>
                </a:solidFill>
                <a:latin typeface="#9Slide03 Arima Madurai Black" panose="00000A00000000000000" pitchFamily="2" charset="0"/>
                <a:cs typeface="#9Slide03 Arima Madurai Black" panose="00000A00000000000000" pitchFamily="2" charset="0"/>
              </a:rPr>
              <a:t>Bài tập 2</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935" y="1549400"/>
            <a:ext cx="37385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1817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nodeType="afterGroup">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a:off x="8062912" y="-34925"/>
            <a:ext cx="108108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5" cstate="print">
            <a:extLst>
              <a:ext uri="{28A0092B-C50C-407E-A947-70E740481C1C}">
                <a14:useLocalDpi xmlns:a14="http://schemas.microsoft.com/office/drawing/2010/main" val="0"/>
              </a:ext>
            </a:extLst>
          </a:blip>
          <a:srcRect l="5318" t="59612" r="45146" b="6416"/>
          <a:stretch>
            <a:fillRect/>
          </a:stretch>
        </p:blipFill>
        <p:spPr bwMode="auto">
          <a:xfrm>
            <a:off x="73819" y="3783013"/>
            <a:ext cx="248007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6">
            <a:extLst>
              <a:ext uri="{28A0092B-C50C-407E-A947-70E740481C1C}">
                <a14:useLocalDpi xmlns:a14="http://schemas.microsoft.com/office/drawing/2010/main" val="0"/>
              </a:ext>
            </a:extLst>
          </a:blip>
          <a:srcRect t="8215" r="33076" b="80788"/>
          <a:stretch>
            <a:fillRect/>
          </a:stretch>
        </p:blipFill>
        <p:spPr bwMode="auto">
          <a:xfrm>
            <a:off x="-266700" y="0"/>
            <a:ext cx="538996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组合 24"/>
          <p:cNvGrpSpPr>
            <a:grpSpLocks/>
          </p:cNvGrpSpPr>
          <p:nvPr/>
        </p:nvGrpSpPr>
        <p:grpSpPr bwMode="auto">
          <a:xfrm>
            <a:off x="1320408" y="1835159"/>
            <a:ext cx="6150769" cy="2676525"/>
            <a:chOff x="3823682" y="924974"/>
            <a:chExt cx="5493914" cy="5235760"/>
          </a:xfrm>
        </p:grpSpPr>
        <p:sp>
          <p:nvSpPr>
            <p:cNvPr id="15" name="Rectangle 4"/>
            <p:cNvSpPr/>
            <p:nvPr/>
          </p:nvSpPr>
          <p:spPr>
            <a:xfrm rot="5400000" flipV="1">
              <a:off x="4107752" y="946422"/>
              <a:ext cx="5021486" cy="5189760"/>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0" fontAlgn="base" hangingPunct="0">
                <a:spcBef>
                  <a:spcPct val="0"/>
                </a:spcBef>
                <a:spcAft>
                  <a:spcPct val="0"/>
                </a:spcAft>
                <a:defRPr/>
              </a:pPr>
              <a:r>
                <a:rPr lang="en-US" sz="5400" dirty="0">
                  <a:solidFill>
                    <a:srgbClr val="EF6838"/>
                  </a:solidFill>
                  <a:latin typeface="#9Slide05 SVNClementine" panose="020F0502020204030203" pitchFamily="34" charset="0"/>
                  <a:ea typeface="#9Slide03 Roboto Mono Bold" pitchFamily="2" charset="0"/>
                  <a:cs typeface="#9Slide03 Arima Madurai ExtraBo" panose="00000900000000000000" pitchFamily="2" charset="0"/>
                </a:rPr>
                <a:t>XIN CHÀO!</a:t>
              </a:r>
            </a:p>
            <a:p>
              <a:pPr algn="ctr" eaLnBrk="0" fontAlgn="base" hangingPunct="0">
                <a:spcBef>
                  <a:spcPct val="0"/>
                </a:spcBef>
                <a:spcAft>
                  <a:spcPct val="0"/>
                </a:spcAft>
                <a:defRPr/>
              </a:pPr>
              <a:r>
                <a:rPr lang="en-US" sz="5400" dirty="0">
                  <a:solidFill>
                    <a:srgbClr val="EF6838"/>
                  </a:solidFill>
                  <a:latin typeface="#9Slide05 SVNClementine" panose="020F0502020204030203" pitchFamily="34" charset="0"/>
                  <a:ea typeface="#9Slide03 Roboto Mono Bold" pitchFamily="2" charset="0"/>
                  <a:cs typeface="#9Slide03 Arima Madurai ExtraBo" panose="00000900000000000000" pitchFamily="2" charset="0"/>
                </a:rPr>
                <a:t>HẸN GẶP LẠI </a:t>
              </a:r>
              <a:r>
                <a:rPr lang="en-US" sz="5400">
                  <a:solidFill>
                    <a:srgbClr val="EF6838"/>
                  </a:solidFill>
                  <a:latin typeface="#9Slide05 SVNClementine" panose="020F0502020204030203" pitchFamily="34" charset="0"/>
                  <a:ea typeface="#9Slide03 Roboto Mono Bold" pitchFamily="2" charset="0"/>
                  <a:cs typeface="#9Slide03 Arima Madurai ExtraBo" panose="00000900000000000000" pitchFamily="2" charset="0"/>
                </a:rPr>
                <a:t>CÁC EM</a:t>
              </a:r>
              <a:endParaRPr lang="en-US" sz="5400" dirty="0">
                <a:solidFill>
                  <a:srgbClr val="EF6838"/>
                </a:solidFill>
                <a:latin typeface="#9Slide05 SVNClementine" panose="020F0502020204030203" pitchFamily="34" charset="0"/>
                <a:ea typeface="#9Slide03 Roboto Mono Bold" pitchFamily="2" charset="0"/>
                <a:cs typeface="#9Slide03 Arima Madurai ExtraBo" panose="00000900000000000000" pitchFamily="2" charset="0"/>
              </a:endParaRPr>
            </a:p>
          </p:txBody>
        </p:sp>
        <p:sp>
          <p:nvSpPr>
            <p:cNvPr id="24" name="矩形 23"/>
            <p:cNvSpPr/>
            <p:nvPr/>
          </p:nvSpPr>
          <p:spPr>
            <a:xfrm>
              <a:off x="3823682" y="924974"/>
              <a:ext cx="5493914" cy="5235760"/>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grpSp>
      <p:pic>
        <p:nvPicPr>
          <p:cNvPr id="28" name="图片 27"/>
          <p:cNvPicPr>
            <a:picLocks noChangeAspect="1" noChangeArrowheads="1"/>
          </p:cNvPicPr>
          <p:nvPr/>
        </p:nvPicPr>
        <p:blipFill>
          <a:blip r:embed="rId7">
            <a:extLst>
              <a:ext uri="{28A0092B-C50C-407E-A947-70E740481C1C}">
                <a14:useLocalDpi xmlns:a14="http://schemas.microsoft.com/office/drawing/2010/main" val="0"/>
              </a:ext>
            </a:extLst>
          </a:blip>
          <a:srcRect l="33076" t="80788" r="25575" b="8215"/>
          <a:stretch>
            <a:fillRect/>
          </a:stretch>
        </p:blipFill>
        <p:spPr bwMode="auto">
          <a:xfrm>
            <a:off x="5813823" y="5092700"/>
            <a:ext cx="333017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noChangeArrowheads="1"/>
          </p:cNvPicPr>
          <p:nvPr/>
        </p:nvPicPr>
        <p:blipFill>
          <a:blip r:embed="rId8">
            <a:extLst>
              <a:ext uri="{28A0092B-C50C-407E-A947-70E740481C1C}">
                <a14:useLocalDpi xmlns:a14="http://schemas.microsoft.com/office/drawing/2010/main" val="0"/>
              </a:ext>
            </a:extLst>
          </a:blip>
          <a:srcRect l="5261" t="28401" r="72176" b="58456"/>
          <a:stretch>
            <a:fillRect/>
          </a:stretch>
        </p:blipFill>
        <p:spPr bwMode="auto">
          <a:xfrm>
            <a:off x="6041231" y="500063"/>
            <a:ext cx="24384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269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nodeType="afterGroup">
                            <p:stCondLst>
                              <p:cond delay="1000"/>
                            </p:stCondLst>
                            <p:childTnLst>
                              <p:par>
                                <p:cTn id="27" presetID="2" presetClass="entr" presetSubtype="4"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1500"/>
                            </p:stCondLst>
                            <p:childTnLst>
                              <p:par>
                                <p:cTn id="32" presetID="31"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1000" fill="hold"/>
                                        <p:tgtEl>
                                          <p:spTgt spid="29"/>
                                        </p:tgtEl>
                                        <p:attrNameLst>
                                          <p:attrName>ppt_w</p:attrName>
                                        </p:attrNameLst>
                                      </p:cBhvr>
                                      <p:tavLst>
                                        <p:tav tm="0">
                                          <p:val>
                                            <p:fltVal val="0"/>
                                          </p:val>
                                        </p:tav>
                                        <p:tav tm="100000">
                                          <p:val>
                                            <p:strVal val="#ppt_w"/>
                                          </p:val>
                                        </p:tav>
                                      </p:tavLst>
                                    </p:anim>
                                    <p:anim calcmode="lin" valueType="num">
                                      <p:cBhvr>
                                        <p:cTn id="35" dur="1000" fill="hold"/>
                                        <p:tgtEl>
                                          <p:spTgt spid="29"/>
                                        </p:tgtEl>
                                        <p:attrNameLst>
                                          <p:attrName>ppt_h</p:attrName>
                                        </p:attrNameLst>
                                      </p:cBhvr>
                                      <p:tavLst>
                                        <p:tav tm="0">
                                          <p:val>
                                            <p:fltVal val="0"/>
                                          </p:val>
                                        </p:tav>
                                        <p:tav tm="100000">
                                          <p:val>
                                            <p:strVal val="#ppt_h"/>
                                          </p:val>
                                        </p:tav>
                                      </p:tavLst>
                                    </p:anim>
                                    <p:anim calcmode="lin" valueType="num">
                                      <p:cBhvr>
                                        <p:cTn id="36" dur="1000" fill="hold"/>
                                        <p:tgtEl>
                                          <p:spTgt spid="29"/>
                                        </p:tgtEl>
                                        <p:attrNameLst>
                                          <p:attrName>style.rotation</p:attrName>
                                        </p:attrNameLst>
                                      </p:cBhvr>
                                      <p:tavLst>
                                        <p:tav tm="0">
                                          <p:val>
                                            <p:fltVal val="90"/>
                                          </p:val>
                                        </p:tav>
                                        <p:tav tm="100000">
                                          <p:val>
                                            <p:fltVal val="0"/>
                                          </p:val>
                                        </p:tav>
                                      </p:tavLst>
                                    </p:anim>
                                    <p:animEffect transition="in" filter="fade">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19" name="Rectangle 18" descr="&quot;&quot;"/>
          <p:cNvSpPr>
            <a:spLocks noGrp="1" noRot="1" noChangeAspect="1" noMove="1" noResize="1" noEditPoints="1" noAdjustHandles="1" noChangeArrowheads="1" noChangeShapeType="1" noTextEdit="1"/>
          </p:cNvSpPr>
          <p:nvPr/>
        </p:nvSpPr>
        <p:spPr>
          <a:xfrm>
            <a:off x="0" y="7938"/>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0295" y="1577975"/>
            <a:ext cx="2955131" cy="4826000"/>
          </a:xfrm>
          <a:ln w="38100">
            <a:solidFill>
              <a:schemeClr val="accent2"/>
            </a:solidFill>
            <a:prstDash val="lgDash"/>
            <a:miter lim="800000"/>
            <a:headEnd/>
            <a:tailEnd/>
          </a:ln>
        </p:spPr>
        <p:txBody>
          <a:bodyPr/>
          <a:lstStyle/>
          <a:p>
            <a:pPr algn="ctr" eaLnBrk="1" hangingPunct="1"/>
            <a:r>
              <a:rPr lang="en-US" altLang="en-US" sz="6000" smtClean="0">
                <a:latin typeface="#9Slide03 AllRoundGothic" pitchFamily="34" charset="0"/>
              </a:rPr>
              <a:t>NỘI DUNG BÀI HỌC </a:t>
            </a:r>
          </a:p>
        </p:txBody>
      </p:sp>
      <p:graphicFrame>
        <p:nvGraphicFramePr>
          <p:cNvPr id="15" name="Content Placeholder 2"/>
          <p:cNvGraphicFramePr>
            <a:graphicFrameLocks noGrp="1"/>
          </p:cNvGraphicFramePr>
          <p:nvPr>
            <p:ph idx="1"/>
          </p:nvPr>
        </p:nvGraphicFramePr>
        <p:xfrm>
          <a:off x="3887184" y="1064579"/>
          <a:ext cx="5087839"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 name="Straight Connector 20" descr="&quot;&quot;"/>
          <p:cNvCxnSpPr>
            <a:cxnSpLocks noGrp="1" noRot="1" noChangeAspect="1" noMove="1" noResize="1" noEditPoints="1" noAdjustHandles="1" noChangeArrowheads="1" noChangeShapeType="1"/>
          </p:cNvCxnSpPr>
          <p:nvPr/>
        </p:nvCxnSpPr>
        <p:spPr>
          <a:xfrm>
            <a:off x="3533775" y="1132117"/>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50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descr="&quot;&quot;"/>
          <p:cNvSpPr>
            <a:spLocks noGrp="1" noRot="1" noChangeAspect="1" noMove="1" noResize="1" noEditPoints="1" noAdjustHandles="1" noChangeArrowheads="1" noChangeShapeType="1" noTextEdit="1"/>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411" name="Picture 2" descr="Soạn sử 6 bài 10 Hy Lạp và La Mã cổ đại (SGK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l="18193" r="22253" b="2"/>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descr="Soạn sử 6 bài 10 Hy Lạp và La Mã cổ đại (SGK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l="17181" r="21930" b="-2"/>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Rectangle 139" descr="&quot;&quot;"/>
          <p:cNvSpPr>
            <a:spLocks noGrp="1" noRot="1" noChangeAspect="1" noMove="1" noResize="1" noEditPoints="1" noAdjustHandles="1" noChangeArrowheads="1" noChangeShapeType="1" noTextEdit="1"/>
          </p:cNvSpPr>
          <p:nvPr/>
        </p:nvSpPr>
        <p:spPr>
          <a:xfrm rot="2700000">
            <a:off x="2886075" y="2164559"/>
            <a:ext cx="3371850" cy="25288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2" name="Frame 141" descr="&quot;&quot;"/>
          <p:cNvSpPr>
            <a:spLocks noGrp="1" noRot="1" noChangeAspect="1" noMove="1" noResize="1" noEditPoints="1" noAdjustHandles="1" noChangeArrowheads="1" noChangeShapeType="1" noTextEdit="1"/>
          </p:cNvSpPr>
          <p:nvPr/>
        </p:nvSpPr>
        <p:spPr>
          <a:xfrm rot="2700000">
            <a:off x="2447925" y="1835947"/>
            <a:ext cx="4248150" cy="318611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 name="Title 1"/>
          <p:cNvSpPr>
            <a:spLocks noGrp="1"/>
          </p:cNvSpPr>
          <p:nvPr>
            <p:ph type="title"/>
          </p:nvPr>
        </p:nvSpPr>
        <p:spPr>
          <a:xfrm>
            <a:off x="3214688" y="2762256"/>
            <a:ext cx="2714625" cy="1344613"/>
          </a:xfrm>
        </p:spPr>
        <p:txBody>
          <a:bodyPr rtlCol="0">
            <a:noAutofit/>
          </a:bodyPr>
          <a:lstStyle/>
          <a:p>
            <a:pPr algn="ctr" eaLnBrk="1" fontAlgn="auto" hangingPunct="1">
              <a:spcAft>
                <a:spcPts val="0"/>
              </a:spcAft>
              <a:defRPr/>
            </a:pPr>
            <a:r>
              <a:rPr lang="en-US" sz="4800" dirty="0">
                <a:solidFill>
                  <a:schemeClr val="accent2">
                    <a:lumMod val="75000"/>
                  </a:schemeClr>
                </a:solidFill>
                <a:latin typeface="#9Slide03 AllRoundGothic" panose="020B0703020202020104" pitchFamily="34" charset="0"/>
              </a:rPr>
              <a:t>1. </a:t>
            </a:r>
            <a:r>
              <a:rPr lang="en-US" sz="4800" dirty="0" err="1">
                <a:solidFill>
                  <a:schemeClr val="accent2">
                    <a:lumMod val="75000"/>
                  </a:schemeClr>
                </a:solidFill>
                <a:latin typeface="#9Slide03 AllRoundGothic" panose="020B0703020202020104" pitchFamily="34" charset="0"/>
              </a:rPr>
              <a:t>Điều</a:t>
            </a:r>
            <a:r>
              <a:rPr lang="en-US" sz="4800" dirty="0">
                <a:solidFill>
                  <a:schemeClr val="accent2">
                    <a:lumMod val="75000"/>
                  </a:schemeClr>
                </a:solidFill>
                <a:latin typeface="#9Slide03 AllRoundGothic" panose="020B0703020202020104" pitchFamily="34" charset="0"/>
              </a:rPr>
              <a:t> </a:t>
            </a:r>
            <a:r>
              <a:rPr lang="en-US" sz="4800" dirty="0" err="1">
                <a:solidFill>
                  <a:schemeClr val="accent2">
                    <a:lumMod val="75000"/>
                  </a:schemeClr>
                </a:solidFill>
                <a:latin typeface="#9Slide03 AllRoundGothic" panose="020B0703020202020104" pitchFamily="34" charset="0"/>
              </a:rPr>
              <a:t>kiện</a:t>
            </a:r>
            <a:r>
              <a:rPr lang="en-US" sz="4800" dirty="0">
                <a:solidFill>
                  <a:schemeClr val="accent2">
                    <a:lumMod val="75000"/>
                  </a:schemeClr>
                </a:solidFill>
                <a:latin typeface="#9Slide03 AllRoundGothic" panose="020B0703020202020104" pitchFamily="34" charset="0"/>
              </a:rPr>
              <a:t> </a:t>
            </a:r>
            <a:r>
              <a:rPr lang="en-US" sz="4800" dirty="0" err="1">
                <a:solidFill>
                  <a:schemeClr val="accent2">
                    <a:lumMod val="75000"/>
                  </a:schemeClr>
                </a:solidFill>
                <a:latin typeface="#9Slide03 AllRoundGothic" panose="020B0703020202020104" pitchFamily="34" charset="0"/>
              </a:rPr>
              <a:t>tự</a:t>
            </a:r>
            <a:r>
              <a:rPr lang="en-US" sz="4800" dirty="0">
                <a:solidFill>
                  <a:schemeClr val="accent2">
                    <a:lumMod val="75000"/>
                  </a:schemeClr>
                </a:solidFill>
                <a:latin typeface="#9Slide03 AllRoundGothic" panose="020B0703020202020104" pitchFamily="34" charset="0"/>
              </a:rPr>
              <a:t> </a:t>
            </a:r>
            <a:r>
              <a:rPr lang="en-US" sz="4800" dirty="0" err="1">
                <a:solidFill>
                  <a:schemeClr val="accent2">
                    <a:lumMod val="75000"/>
                  </a:schemeClr>
                </a:solidFill>
                <a:latin typeface="#9Slide03 AllRoundGothic" panose="020B0703020202020104" pitchFamily="34" charset="0"/>
              </a:rPr>
              <a:t>nhiên</a:t>
            </a:r>
            <a:endParaRPr lang="en-US" sz="4800" dirty="0">
              <a:solidFill>
                <a:schemeClr val="accent2">
                  <a:lumMod val="75000"/>
                </a:schemeClr>
              </a:solidFill>
              <a:latin typeface="#9Slide03 AllRoundGothic" panose="020B0703020202020104" pitchFamily="34" charset="0"/>
            </a:endParaRPr>
          </a:p>
        </p:txBody>
      </p:sp>
    </p:spTree>
    <p:extLst>
      <p:ext uri="{BB962C8B-B14F-4D97-AF65-F5344CB8AC3E}">
        <p14:creationId xmlns:p14="http://schemas.microsoft.com/office/powerpoint/2010/main" val="4129967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02528092"/>
              </p:ext>
            </p:extLst>
          </p:nvPr>
        </p:nvGraphicFramePr>
        <p:xfrm>
          <a:off x="380999" y="914400"/>
          <a:ext cx="8610601" cy="2312862"/>
        </p:xfrm>
        <a:graphic>
          <a:graphicData uri="http://schemas.openxmlformats.org/drawingml/2006/table">
            <a:tbl>
              <a:tblPr firstRow="1" firstCol="1" bandRow="1"/>
              <a:tblGrid>
                <a:gridCol w="3913910"/>
                <a:gridCol w="2191789"/>
                <a:gridCol w="2504902"/>
              </a:tblGrid>
              <a:tr h="333383">
                <a:tc>
                  <a:txBody>
                    <a:bodyPr/>
                    <a:lstStyle/>
                    <a:p>
                      <a:pPr indent="292100" algn="just">
                        <a:lnSpc>
                          <a:spcPct val="110000"/>
                        </a:lnSpc>
                        <a:spcAft>
                          <a:spcPts val="0"/>
                        </a:spcAft>
                      </a:pPr>
                      <a:r>
                        <a:rPr lang="en-US" sz="2800" b="1" dirty="0" err="1">
                          <a:solidFill>
                            <a:srgbClr val="002060"/>
                          </a:solidFill>
                          <a:effectLst/>
                          <a:latin typeface="Times New Roman" panose="02020603050405020304" pitchFamily="18" charset="0"/>
                          <a:ea typeface="Segoe UI" panose="020B0502040204020203" pitchFamily="34" charset="0"/>
                        </a:rPr>
                        <a:t>Nội</a:t>
                      </a:r>
                      <a:r>
                        <a:rPr lang="en-US" sz="2800" b="1" dirty="0">
                          <a:solidFill>
                            <a:srgbClr val="002060"/>
                          </a:solidFill>
                          <a:effectLst/>
                          <a:latin typeface="Times New Roman" panose="02020603050405020304" pitchFamily="18" charset="0"/>
                          <a:ea typeface="Segoe UI" panose="020B0502040204020203" pitchFamily="34" charset="0"/>
                        </a:rPr>
                        <a:t> dung</a:t>
                      </a:r>
                      <a:endParaRPr lang="en-US" sz="2800" b="1" dirty="0">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r>
                        <a:rPr lang="en-US" sz="2800" b="1">
                          <a:solidFill>
                            <a:srgbClr val="002060"/>
                          </a:solidFill>
                          <a:effectLst/>
                          <a:latin typeface="Times New Roman" panose="02020603050405020304" pitchFamily="18" charset="0"/>
                          <a:ea typeface="Segoe UI" panose="020B0502040204020203" pitchFamily="34" charset="0"/>
                        </a:rPr>
                        <a:t>Hy Lạp</a:t>
                      </a:r>
                      <a:endParaRPr lang="en-US" sz="28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100" algn="ctr">
                        <a:lnSpc>
                          <a:spcPct val="110000"/>
                        </a:lnSpc>
                        <a:spcAft>
                          <a:spcPts val="0"/>
                        </a:spcAft>
                      </a:pPr>
                      <a:r>
                        <a:rPr lang="en-US" sz="2800" b="1">
                          <a:solidFill>
                            <a:srgbClr val="002060"/>
                          </a:solidFill>
                          <a:effectLst/>
                          <a:latin typeface="Times New Roman" panose="02020603050405020304" pitchFamily="18" charset="0"/>
                          <a:ea typeface="Segoe UI" panose="020B0502040204020203" pitchFamily="34" charset="0"/>
                        </a:rPr>
                        <a:t>La Mã</a:t>
                      </a:r>
                      <a:endParaRPr lang="en-US" sz="28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800" b="0">
                          <a:solidFill>
                            <a:srgbClr val="002060"/>
                          </a:solidFill>
                          <a:effectLst/>
                          <a:latin typeface="Times New Roman" panose="02020603050405020304" pitchFamily="18" charset="0"/>
                          <a:ea typeface="Segoe UI" panose="020B0502040204020203" pitchFamily="34" charset="0"/>
                        </a:rPr>
                        <a:t>Vị trí địa lí</a:t>
                      </a:r>
                      <a:endParaRPr lang="en-US" sz="28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tabLst>
                          <a:tab pos="481965" algn="l"/>
                        </a:tabLst>
                      </a:pPr>
                      <a:r>
                        <a:rPr lang="en-US" sz="2800">
                          <a:solidFill>
                            <a:srgbClr val="002060"/>
                          </a:solidFill>
                          <a:effectLst/>
                          <a:latin typeface="Times New Roman" panose="02020603050405020304" pitchFamily="18" charset="0"/>
                          <a:ea typeface="Arial" panose="020B0604020202020204" pitchFamily="34" charset="0"/>
                        </a:rPr>
                        <a:t> </a:t>
                      </a:r>
                      <a:endParaRPr lang="en-US" sz="280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0955" algn="just">
                        <a:lnSpc>
                          <a:spcPct val="144000"/>
                        </a:lnSpc>
                        <a:spcAft>
                          <a:spcPts val="0"/>
                        </a:spcAft>
                      </a:pPr>
                      <a:r>
                        <a:rPr lang="en-US" sz="2800">
                          <a:solidFill>
                            <a:srgbClr val="002060"/>
                          </a:solidFill>
                          <a:effectLst/>
                          <a:latin typeface="Times New Roman" panose="02020603050405020304" pitchFamily="18" charset="0"/>
                          <a:ea typeface="Arial" panose="020B0604020202020204" pitchFamily="34" charset="0"/>
                        </a:rPr>
                        <a:t> </a:t>
                      </a:r>
                      <a:endParaRPr lang="en-US" sz="280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800" b="0">
                          <a:solidFill>
                            <a:srgbClr val="002060"/>
                          </a:solidFill>
                          <a:effectLst/>
                          <a:latin typeface="Times New Roman" panose="02020603050405020304" pitchFamily="18" charset="0"/>
                          <a:ea typeface="Segoe UI" panose="020B0502040204020203" pitchFamily="34" charset="0"/>
                        </a:rPr>
                        <a:t>Điều kiện tự nhiên</a:t>
                      </a:r>
                      <a:endParaRPr lang="en-US" sz="28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just">
                        <a:lnSpc>
                          <a:spcPct val="144000"/>
                        </a:lnSpc>
                        <a:spcAft>
                          <a:spcPts val="0"/>
                        </a:spcAft>
                      </a:pPr>
                      <a:r>
                        <a:rPr lang="en-US" sz="2800" dirty="0">
                          <a:solidFill>
                            <a:srgbClr val="002060"/>
                          </a:solidFill>
                          <a:effectLst/>
                          <a:latin typeface="Times New Roman" panose="02020603050405020304" pitchFamily="18" charset="0"/>
                          <a:ea typeface="Arial" panose="020B0604020202020204" pitchFamily="34" charset="0"/>
                        </a:rPr>
                        <a:t> </a:t>
                      </a:r>
                      <a:endParaRPr lang="en-US" sz="2800" dirty="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r>
                        <a:rPr lang="en-US" sz="2800">
                          <a:solidFill>
                            <a:srgbClr val="002060"/>
                          </a:solidFill>
                          <a:effectLst/>
                          <a:latin typeface="Times New Roman" panose="02020603050405020304" pitchFamily="18" charset="0"/>
                          <a:ea typeface="Arial" panose="020B0604020202020204" pitchFamily="34" charset="0"/>
                        </a:rPr>
                        <a:t> </a:t>
                      </a:r>
                      <a:endParaRPr lang="en-US" sz="280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92100" algn="just">
                        <a:lnSpc>
                          <a:spcPct val="110000"/>
                        </a:lnSpc>
                        <a:spcAft>
                          <a:spcPts val="0"/>
                        </a:spcAft>
                      </a:pPr>
                      <a:r>
                        <a:rPr lang="en-US" sz="2800" b="0">
                          <a:solidFill>
                            <a:srgbClr val="002060"/>
                          </a:solidFill>
                          <a:effectLst/>
                          <a:latin typeface="Times New Roman" panose="02020603050405020304" pitchFamily="18" charset="0"/>
                          <a:ea typeface="Segoe UI" panose="020B0502040204020203" pitchFamily="34" charset="0"/>
                        </a:rPr>
                        <a:t>Kinh tế</a:t>
                      </a:r>
                      <a:endParaRPr lang="en-US" sz="2800" b="1">
                        <a:solidFill>
                          <a:srgbClr val="002060"/>
                        </a:solidFill>
                        <a:effectLst/>
                        <a:latin typeface="Segoe UI" panose="020B0502040204020203" pitchFamily="34" charset="0"/>
                        <a:ea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just">
                        <a:lnSpc>
                          <a:spcPct val="144000"/>
                        </a:lnSpc>
                        <a:spcAft>
                          <a:spcPts val="0"/>
                        </a:spcAft>
                      </a:pPr>
                      <a:r>
                        <a:rPr lang="en-US" sz="2800">
                          <a:solidFill>
                            <a:srgbClr val="002060"/>
                          </a:solidFill>
                          <a:effectLst/>
                          <a:latin typeface="Times New Roman" panose="02020603050405020304" pitchFamily="18" charset="0"/>
                          <a:ea typeface="Arial" panose="020B0604020202020204" pitchFamily="34" charset="0"/>
                        </a:rPr>
                        <a:t> </a:t>
                      </a:r>
                      <a:endParaRPr lang="en-US" sz="280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44000"/>
                        </a:lnSpc>
                        <a:spcAft>
                          <a:spcPts val="0"/>
                        </a:spcAft>
                      </a:pPr>
                      <a:r>
                        <a:rPr lang="en-US" sz="2800" dirty="0">
                          <a:solidFill>
                            <a:srgbClr val="002060"/>
                          </a:solidFill>
                          <a:effectLst/>
                          <a:latin typeface="Times New Roman" panose="02020603050405020304" pitchFamily="18" charset="0"/>
                          <a:ea typeface="Arial" panose="020B0604020202020204" pitchFamily="34" charset="0"/>
                        </a:rPr>
                        <a:t> </a:t>
                      </a:r>
                      <a:endParaRPr lang="en-US" sz="2800" dirty="0">
                        <a:solidFill>
                          <a:srgbClr val="002060"/>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304800" y="8950"/>
            <a:ext cx="8153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0" eaLnBrk="0" fontAlgn="base" hangingPunct="0">
              <a:spcBef>
                <a:spcPct val="0"/>
              </a:spcBef>
              <a:spcAft>
                <a:spcPct val="0"/>
              </a:spcAft>
              <a:tabLst>
                <a:tab pos="482600" algn="l"/>
              </a:tabLst>
              <a:defRPr>
                <a:solidFill>
                  <a:schemeClr val="tx1"/>
                </a:solidFill>
                <a:latin typeface="Arial" panose="020B0604020202020204" pitchFamily="34" charset="0"/>
              </a:defRPr>
            </a:lvl1pPr>
            <a:lvl2pPr eaLnBrk="0" fontAlgn="base" hangingPunct="0">
              <a:spcBef>
                <a:spcPct val="0"/>
              </a:spcBef>
              <a:spcAft>
                <a:spcPct val="0"/>
              </a:spcAft>
              <a:tabLst>
                <a:tab pos="482600" algn="l"/>
              </a:tabLst>
              <a:defRPr>
                <a:solidFill>
                  <a:schemeClr val="tx1"/>
                </a:solidFill>
                <a:latin typeface="Arial" panose="020B0604020202020204" pitchFamily="34" charset="0"/>
              </a:defRPr>
            </a:lvl2pPr>
            <a:lvl3pPr eaLnBrk="0" fontAlgn="base" hangingPunct="0">
              <a:spcBef>
                <a:spcPct val="0"/>
              </a:spcBef>
              <a:spcAft>
                <a:spcPct val="0"/>
              </a:spcAft>
              <a:tabLst>
                <a:tab pos="482600" algn="l"/>
              </a:tabLst>
              <a:defRPr>
                <a:solidFill>
                  <a:schemeClr val="tx1"/>
                </a:solidFill>
                <a:latin typeface="Arial" panose="020B0604020202020204" pitchFamily="34" charset="0"/>
              </a:defRPr>
            </a:lvl3pPr>
            <a:lvl4pPr eaLnBrk="0" fontAlgn="base" hangingPunct="0">
              <a:spcBef>
                <a:spcPct val="0"/>
              </a:spcBef>
              <a:spcAft>
                <a:spcPct val="0"/>
              </a:spcAft>
              <a:tabLst>
                <a:tab pos="482600" algn="l"/>
              </a:tabLst>
              <a:defRPr>
                <a:solidFill>
                  <a:schemeClr val="tx1"/>
                </a:solidFill>
                <a:latin typeface="Arial" panose="020B0604020202020204" pitchFamily="34" charset="0"/>
              </a:defRPr>
            </a:lvl4pPr>
            <a:lvl5pPr eaLnBrk="0" fontAlgn="base" hangingPunct="0">
              <a:spcBef>
                <a:spcPct val="0"/>
              </a:spcBef>
              <a:spcAft>
                <a:spcPct val="0"/>
              </a:spcAft>
              <a:tabLst>
                <a:tab pos="482600" algn="l"/>
              </a:tabLst>
              <a:defRPr>
                <a:solidFill>
                  <a:schemeClr val="tx1"/>
                </a:solidFill>
                <a:latin typeface="Arial" panose="020B0604020202020204" pitchFamily="34" charset="0"/>
              </a:defRPr>
            </a:lvl5pPr>
            <a:lvl6pPr eaLnBrk="0" fontAlgn="base" hangingPunct="0">
              <a:spcBef>
                <a:spcPct val="0"/>
              </a:spcBef>
              <a:spcAft>
                <a:spcPct val="0"/>
              </a:spcAft>
              <a:tabLst>
                <a:tab pos="482600" algn="l"/>
              </a:tabLst>
              <a:defRPr>
                <a:solidFill>
                  <a:schemeClr val="tx1"/>
                </a:solidFill>
                <a:latin typeface="Arial" panose="020B0604020202020204" pitchFamily="34" charset="0"/>
              </a:defRPr>
            </a:lvl6pPr>
            <a:lvl7pPr eaLnBrk="0" fontAlgn="base" hangingPunct="0">
              <a:spcBef>
                <a:spcPct val="0"/>
              </a:spcBef>
              <a:spcAft>
                <a:spcPct val="0"/>
              </a:spcAft>
              <a:tabLst>
                <a:tab pos="482600" algn="l"/>
              </a:tabLst>
              <a:defRPr>
                <a:solidFill>
                  <a:schemeClr val="tx1"/>
                </a:solidFill>
                <a:latin typeface="Arial" panose="020B0604020202020204" pitchFamily="34" charset="0"/>
              </a:defRPr>
            </a:lvl7pPr>
            <a:lvl8pPr eaLnBrk="0" fontAlgn="base" hangingPunct="0">
              <a:spcBef>
                <a:spcPct val="0"/>
              </a:spcBef>
              <a:spcAft>
                <a:spcPct val="0"/>
              </a:spcAft>
              <a:tabLst>
                <a:tab pos="482600" algn="l"/>
              </a:tabLst>
              <a:defRPr>
                <a:solidFill>
                  <a:schemeClr val="tx1"/>
                </a:solidFill>
                <a:latin typeface="Arial" panose="020B0604020202020204" pitchFamily="34" charset="0"/>
              </a:defRPr>
            </a:lvl8pPr>
            <a:lvl9pPr eaLnBrk="0" fontAlgn="base" hangingPunct="0">
              <a:spcBef>
                <a:spcPct val="0"/>
              </a:spcBef>
              <a:spcAft>
                <a:spcPct val="0"/>
              </a:spcAft>
              <a:tabLst>
                <a:tab pos="482600" algn="l"/>
              </a:tabLst>
              <a:defRPr>
                <a:solidFill>
                  <a:schemeClr val="tx1"/>
                </a:solidFill>
                <a:latin typeface="Arial" panose="020B0604020202020204" pitchFamily="34" charset="0"/>
              </a:defRPr>
            </a:lvl9pPr>
          </a:lstStyle>
          <a:p>
            <a:pPr marL="0" marR="0" lvl="0" indent="254000" algn="just" defTabSz="914400" rtl="0" eaLnBrk="0" fontAlgn="base" latinLnBrk="0" hangingPunct="0">
              <a:lnSpc>
                <a:spcPct val="100000"/>
              </a:lnSpc>
              <a:spcBef>
                <a:spcPct val="0"/>
              </a:spcBef>
              <a:spcAft>
                <a:spcPct val="0"/>
              </a:spcAft>
              <a:buClrTx/>
              <a:buSzTx/>
              <a:buFontTx/>
              <a:buNone/>
              <a:tabLst>
                <a:tab pos="482600" algn="l"/>
              </a:tabLst>
            </a:pPr>
            <a:r>
              <a:rPr kumimoji="0" lang="en-US" sz="24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lang="en-US" sz="2000" b="1" dirty="0" err="1">
                <a:solidFill>
                  <a:srgbClr val="C00000"/>
                </a:solidFill>
                <a:ea typeface="Times New Roman" panose="02020603050405020304" pitchFamily="18" charset="0"/>
              </a:rPr>
              <a:t>Q</a:t>
            </a:r>
            <a:r>
              <a:rPr kumimoji="0" lang="en-US" sz="2000" b="1" i="0" u="none" strike="noStrike" cap="none" normalizeH="0" baseline="0" dirty="0" err="1" smtClean="0">
                <a:ln>
                  <a:noFill/>
                </a:ln>
                <a:solidFill>
                  <a:srgbClr val="C00000"/>
                </a:solidFill>
                <a:effectLst/>
                <a:ea typeface="Arial" panose="020B0604020202020204" pitchFamily="34" charset="0"/>
              </a:rPr>
              <a:t>uan</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sát</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lược</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đồ</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Hy</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lạp</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cổ</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đại</a:t>
            </a:r>
            <a:r>
              <a:rPr kumimoji="0" lang="en-US" sz="2000" b="1" i="0" u="none" strike="noStrike" cap="none" normalizeH="0" baseline="0" dirty="0" smtClean="0">
                <a:ln>
                  <a:noFill/>
                </a:ln>
                <a:solidFill>
                  <a:srgbClr val="C00000"/>
                </a:solidFill>
                <a:effectLst/>
                <a:ea typeface="Arial" panose="020B0604020202020204" pitchFamily="34" charset="0"/>
              </a:rPr>
              <a:t>, La </a:t>
            </a:r>
            <a:r>
              <a:rPr kumimoji="0" lang="en-US" sz="2000" b="1" i="0" u="none" strike="noStrike" cap="none" normalizeH="0" baseline="0" dirty="0" err="1" smtClean="0">
                <a:ln>
                  <a:noFill/>
                </a:ln>
                <a:solidFill>
                  <a:srgbClr val="C00000"/>
                </a:solidFill>
                <a:effectLst/>
                <a:ea typeface="Arial" panose="020B0604020202020204" pitchFamily="34" charset="0"/>
              </a:rPr>
              <a:t>Mã</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cổ</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đại</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đọc</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nội</a:t>
            </a:r>
            <a:r>
              <a:rPr kumimoji="0" lang="en-US" sz="2000" b="1" i="0" u="none" strike="noStrike" cap="none" normalizeH="0" baseline="0" dirty="0" smtClean="0">
                <a:ln>
                  <a:noFill/>
                </a:ln>
                <a:solidFill>
                  <a:srgbClr val="C00000"/>
                </a:solidFill>
                <a:effectLst/>
                <a:ea typeface="Arial" panose="020B0604020202020204" pitchFamily="34" charset="0"/>
              </a:rPr>
              <a:t> dung </a:t>
            </a:r>
            <a:r>
              <a:rPr kumimoji="0" lang="en-US" sz="2000" b="1" i="0" u="none" strike="noStrike" cap="none" normalizeH="0" baseline="0" dirty="0" err="1" smtClean="0">
                <a:ln>
                  <a:noFill/>
                </a:ln>
                <a:solidFill>
                  <a:srgbClr val="C00000"/>
                </a:solidFill>
                <a:effectLst/>
                <a:ea typeface="Arial" panose="020B0604020202020204" pitchFamily="34" charset="0"/>
              </a:rPr>
              <a:t>phần</a:t>
            </a:r>
            <a:r>
              <a:rPr kumimoji="0" lang="en-US" sz="2000" b="1" i="0" u="none" strike="noStrike" cap="none" normalizeH="0" baseline="0" dirty="0" smtClean="0">
                <a:ln>
                  <a:noFill/>
                </a:ln>
                <a:solidFill>
                  <a:srgbClr val="C00000"/>
                </a:solidFill>
                <a:effectLst/>
                <a:ea typeface="Arial" panose="020B0604020202020204" pitchFamily="34" charset="0"/>
              </a:rPr>
              <a:t> 1 </a:t>
            </a:r>
            <a:r>
              <a:rPr kumimoji="0" lang="en-US" sz="2000" b="1" i="0" u="none" strike="noStrike" cap="none" normalizeH="0" baseline="0" dirty="0" err="1" smtClean="0">
                <a:ln>
                  <a:noFill/>
                </a:ln>
                <a:solidFill>
                  <a:srgbClr val="C00000"/>
                </a:solidFill>
                <a:effectLst/>
                <a:ea typeface="Arial" panose="020B0604020202020204" pitchFamily="34" charset="0"/>
              </a:rPr>
              <a:t>trang</a:t>
            </a:r>
            <a:r>
              <a:rPr kumimoji="0" lang="en-US" sz="2000" b="1" i="0" u="none" strike="noStrike" cap="none" normalizeH="0" baseline="0" dirty="0" smtClean="0">
                <a:ln>
                  <a:noFill/>
                </a:ln>
                <a:solidFill>
                  <a:srgbClr val="C00000"/>
                </a:solidFill>
                <a:effectLst/>
                <a:ea typeface="Arial" panose="020B0604020202020204" pitchFamily="34" charset="0"/>
              </a:rPr>
              <a:t> 45,46 SGK </a:t>
            </a:r>
            <a:r>
              <a:rPr kumimoji="0" lang="en-US" sz="2000" b="1" i="0" u="none" strike="noStrike" cap="none" normalizeH="0" baseline="0" dirty="0" err="1" smtClean="0">
                <a:ln>
                  <a:noFill/>
                </a:ln>
                <a:solidFill>
                  <a:srgbClr val="C00000"/>
                </a:solidFill>
                <a:effectLst/>
                <a:ea typeface="Arial" panose="020B0604020202020204" pitchFamily="34" charset="0"/>
              </a:rPr>
              <a:t>và</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thực</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hiện</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nhiệm</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vụ</a:t>
            </a:r>
            <a:r>
              <a:rPr kumimoji="0" lang="en-US" sz="2000" b="1" i="0" u="none" strike="noStrike" cap="none" normalizeH="0" baseline="0" dirty="0" smtClean="0">
                <a:ln>
                  <a:noFill/>
                </a:ln>
                <a:solidFill>
                  <a:srgbClr val="C00000"/>
                </a:solidFill>
                <a:effectLst/>
                <a:ea typeface="Arial" panose="020B0604020202020204" pitchFamily="34" charset="0"/>
              </a:rPr>
              <a:t> </a:t>
            </a:r>
            <a:r>
              <a:rPr kumimoji="0" lang="en-US" sz="2000" b="1" i="0" u="none" strike="noStrike" cap="none" normalizeH="0" baseline="0" dirty="0" err="1" smtClean="0">
                <a:ln>
                  <a:noFill/>
                </a:ln>
                <a:solidFill>
                  <a:srgbClr val="C00000"/>
                </a:solidFill>
                <a:effectLst/>
                <a:ea typeface="Arial" panose="020B0604020202020204" pitchFamily="34" charset="0"/>
              </a:rPr>
              <a:t>sau</a:t>
            </a:r>
            <a:r>
              <a:rPr kumimoji="0" lang="en-US" sz="2000" b="1" i="0" u="none" strike="noStrike" cap="none" normalizeH="0" baseline="0" dirty="0" smtClean="0">
                <a:ln>
                  <a:noFill/>
                </a:ln>
                <a:solidFill>
                  <a:srgbClr val="C00000"/>
                </a:solidFill>
                <a:effectLst/>
                <a:ea typeface="Arial" panose="020B0604020202020204" pitchFamily="34" charset="0"/>
              </a:rPr>
              <a:t> (5 </a:t>
            </a:r>
            <a:r>
              <a:rPr kumimoji="0" lang="en-US" sz="2000" b="1" i="0" u="none" strike="noStrike" cap="none" normalizeH="0" baseline="0" dirty="0" err="1" smtClean="0">
                <a:ln>
                  <a:noFill/>
                </a:ln>
                <a:solidFill>
                  <a:srgbClr val="C00000"/>
                </a:solidFill>
                <a:effectLst/>
                <a:ea typeface="Arial" panose="020B0604020202020204" pitchFamily="34" charset="0"/>
              </a:rPr>
              <a:t>phút</a:t>
            </a:r>
            <a:r>
              <a:rPr kumimoji="0" lang="en-US" sz="2000" b="1" i="0" u="none" strike="noStrike" cap="none" normalizeH="0" baseline="0" dirty="0" smtClean="0">
                <a:ln>
                  <a:noFill/>
                </a:ln>
                <a:solidFill>
                  <a:srgbClr val="C00000"/>
                </a:solidFill>
                <a:effectLst/>
                <a:ea typeface="Arial" panose="020B0604020202020204" pitchFamily="34" charset="0"/>
              </a:rPr>
              <a:t>)</a:t>
            </a:r>
            <a:endParaRPr kumimoji="0" lang="en-US" sz="2000" b="1" i="0" u="none" strike="noStrike" cap="none" normalizeH="0" baseline="0" dirty="0" smtClean="0">
              <a:ln>
                <a:noFill/>
              </a:ln>
              <a:solidFill>
                <a:srgbClr val="C00000"/>
              </a:solidFill>
              <a:effectLst/>
            </a:endParaRPr>
          </a:p>
        </p:txBody>
      </p:sp>
      <p:pic>
        <p:nvPicPr>
          <p:cNvPr id="6" name="Picture 5"/>
          <p:cNvPicPr>
            <a:picLocks noChangeAspect="1"/>
          </p:cNvPicPr>
          <p:nvPr/>
        </p:nvPicPr>
        <p:blipFill>
          <a:blip r:embed="rId2"/>
          <a:stretch>
            <a:fillRect/>
          </a:stretch>
        </p:blipFill>
        <p:spPr>
          <a:xfrm>
            <a:off x="152400" y="3037114"/>
            <a:ext cx="4419600" cy="3581400"/>
          </a:xfrm>
          <a:prstGeom prst="rect">
            <a:avLst/>
          </a:prstGeom>
        </p:spPr>
      </p:pic>
      <p:pic>
        <p:nvPicPr>
          <p:cNvPr id="7" name="Picture 6"/>
          <p:cNvPicPr>
            <a:picLocks noChangeAspect="1"/>
          </p:cNvPicPr>
          <p:nvPr/>
        </p:nvPicPr>
        <p:blipFill>
          <a:blip r:embed="rId3"/>
          <a:stretch>
            <a:fillRect/>
          </a:stretch>
        </p:blipFill>
        <p:spPr>
          <a:xfrm>
            <a:off x="4800600" y="2960617"/>
            <a:ext cx="4114800" cy="3657897"/>
          </a:xfrm>
          <a:prstGeom prst="rect">
            <a:avLst/>
          </a:prstGeom>
        </p:spPr>
      </p:pic>
    </p:spTree>
    <p:extLst>
      <p:ext uri="{BB962C8B-B14F-4D97-AF65-F5344CB8AC3E}">
        <p14:creationId xmlns:p14="http://schemas.microsoft.com/office/powerpoint/2010/main" val="3273539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type="title"/>
          </p:nvPr>
        </p:nvSpPr>
        <p:spPr>
          <a:xfrm>
            <a:off x="2819400" y="0"/>
            <a:ext cx="5029200" cy="731838"/>
          </a:xfrm>
        </p:spPr>
        <p:style>
          <a:lnRef idx="2">
            <a:schemeClr val="accent2"/>
          </a:lnRef>
          <a:fillRef idx="1">
            <a:schemeClr val="lt1"/>
          </a:fillRef>
          <a:effectRef idx="0">
            <a:schemeClr val="accent2"/>
          </a:effectRef>
          <a:fontRef idx="minor">
            <a:schemeClr val="dk1"/>
          </a:fontRef>
        </p:style>
        <p:txBody>
          <a:bodyPr rtlCol="0">
            <a:normAutofit/>
          </a:bodyPr>
          <a:lstStyle/>
          <a:p>
            <a:pPr eaLnBrk="1" fontAlgn="auto" hangingPunct="1">
              <a:spcAft>
                <a:spcPts val="0"/>
              </a:spcAft>
              <a:defRPr/>
            </a:pPr>
            <a:r>
              <a:rPr lang="en-US" sz="3600" dirty="0">
                <a:solidFill>
                  <a:schemeClr val="accent2">
                    <a:lumMod val="75000"/>
                  </a:schemeClr>
                </a:solidFill>
                <a:latin typeface="#9Slide05 Lobster" panose="02000506000000020003" pitchFamily="2" charset="0"/>
              </a:rPr>
              <a:t>a, Hy </a:t>
            </a:r>
            <a:r>
              <a:rPr lang="en-US" sz="3600" dirty="0" err="1">
                <a:solidFill>
                  <a:schemeClr val="accent2">
                    <a:lumMod val="75000"/>
                  </a:schemeClr>
                </a:solidFill>
                <a:latin typeface="#9Slide05 Lobster" panose="02000506000000020003" pitchFamily="2" charset="0"/>
              </a:rPr>
              <a:t>Lạp</a:t>
            </a:r>
            <a:r>
              <a:rPr lang="en-US" sz="3600" dirty="0">
                <a:solidFill>
                  <a:schemeClr val="accent2">
                    <a:lumMod val="75000"/>
                  </a:schemeClr>
                </a:solidFill>
                <a:latin typeface="#9Slide05 Lobster" panose="02000506000000020003" pitchFamily="2" charset="0"/>
              </a:rPr>
              <a:t> </a:t>
            </a:r>
            <a:r>
              <a:rPr lang="en-US" sz="3600" dirty="0" err="1">
                <a:solidFill>
                  <a:schemeClr val="accent2">
                    <a:lumMod val="75000"/>
                  </a:schemeClr>
                </a:solidFill>
                <a:latin typeface="#9Slide05 Lobster" panose="02000506000000020003" pitchFamily="2" charset="0"/>
              </a:rPr>
              <a:t>cổ</a:t>
            </a:r>
            <a:r>
              <a:rPr lang="en-US" sz="3600" dirty="0">
                <a:solidFill>
                  <a:schemeClr val="accent2">
                    <a:lumMod val="75000"/>
                  </a:schemeClr>
                </a:solidFill>
                <a:latin typeface="#9Slide05 Lobster" panose="02000506000000020003" pitchFamily="2" charset="0"/>
              </a:rPr>
              <a:t> </a:t>
            </a:r>
            <a:r>
              <a:rPr lang="en-US" sz="3600" dirty="0" err="1">
                <a:solidFill>
                  <a:schemeClr val="accent2">
                    <a:lumMod val="75000"/>
                  </a:schemeClr>
                </a:solidFill>
                <a:latin typeface="#9Slide05 Lobster" panose="02000506000000020003" pitchFamily="2" charset="0"/>
              </a:rPr>
              <a:t>đại</a:t>
            </a:r>
            <a:endParaRPr lang="en-US" sz="3600" dirty="0">
              <a:solidFill>
                <a:schemeClr val="accent2">
                  <a:lumMod val="75000"/>
                </a:schemeClr>
              </a:solidFill>
              <a:latin typeface="#9Slide05 Lobster" panose="02000506000000020003" pitchFamily="2" charset="0"/>
            </a:endParaRPr>
          </a:p>
        </p:txBody>
      </p:sp>
      <p:pic>
        <p:nvPicPr>
          <p:cNvPr id="2050" name="Picture 2" descr="Soạn sử 6 bài 10 Hy Lạp và La Mã cổ đại (SGK Kết nối tri thức)"/>
          <p:cNvPicPr>
            <a:picLocks noChangeAspect="1" noChangeArrowheads="1"/>
          </p:cNvPicPr>
          <p:nvPr/>
        </p:nvPicPr>
        <p:blipFill>
          <a:blip r:embed="rId3"/>
          <a:srcRect/>
          <a:stretch>
            <a:fillRect/>
          </a:stretch>
        </p:blipFill>
        <p:spPr bwMode="auto">
          <a:xfrm>
            <a:off x="3352800" y="731838"/>
            <a:ext cx="5791200" cy="5364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a:spLocks noChangeArrowheads="1"/>
          </p:cNvSpPr>
          <p:nvPr/>
        </p:nvSpPr>
        <p:spPr bwMode="auto">
          <a:xfrm>
            <a:off x="3948111" y="6271961"/>
            <a:ext cx="4600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fontAlgn="base">
              <a:spcBef>
                <a:spcPct val="0"/>
              </a:spcBef>
              <a:spcAft>
                <a:spcPct val="0"/>
              </a:spcAft>
            </a:pPr>
            <a:r>
              <a:rPr lang="en-US" altLang="en-US" b="1" dirty="0" err="1">
                <a:solidFill>
                  <a:prstClr val="black"/>
                </a:solidFill>
                <a:latin typeface="Cambria" pitchFamily="18" charset="0"/>
                <a:ea typeface="Cambria" pitchFamily="18" charset="0"/>
                <a:cs typeface="Cambria" pitchFamily="18" charset="0"/>
              </a:rPr>
              <a:t>Lược</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đồ</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Hy</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Lạp</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thời</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cổ</a:t>
            </a:r>
            <a:r>
              <a:rPr lang="en-US" altLang="en-US" b="1" dirty="0">
                <a:solidFill>
                  <a:prstClr val="black"/>
                </a:solidFill>
                <a:latin typeface="Cambria" pitchFamily="18" charset="0"/>
                <a:ea typeface="Cambria" pitchFamily="18" charset="0"/>
                <a:cs typeface="Cambria" pitchFamily="18" charset="0"/>
              </a:rPr>
              <a:t> </a:t>
            </a:r>
            <a:r>
              <a:rPr lang="en-US" altLang="en-US" b="1" dirty="0" err="1">
                <a:solidFill>
                  <a:prstClr val="black"/>
                </a:solidFill>
                <a:latin typeface="Cambria" pitchFamily="18" charset="0"/>
                <a:ea typeface="Cambria" pitchFamily="18" charset="0"/>
                <a:cs typeface="Cambria" pitchFamily="18" charset="0"/>
              </a:rPr>
              <a:t>đại</a:t>
            </a:r>
            <a:endParaRPr lang="en-US" altLang="en-US" b="1" dirty="0">
              <a:solidFill>
                <a:prstClr val="black"/>
              </a:solidFill>
              <a:latin typeface="Cambria" pitchFamily="18" charset="0"/>
              <a:ea typeface="Cambria" pitchFamily="18" charset="0"/>
              <a:cs typeface="Cambria" pitchFamily="18" charset="0"/>
            </a:endParaRPr>
          </a:p>
        </p:txBody>
      </p:sp>
      <p:sp>
        <p:nvSpPr>
          <p:cNvPr id="3" name="Rectangle 2"/>
          <p:cNvSpPr/>
          <p:nvPr/>
        </p:nvSpPr>
        <p:spPr>
          <a:xfrm>
            <a:off x="228600" y="1002560"/>
            <a:ext cx="3124200" cy="5324535"/>
          </a:xfrm>
          <a:prstGeom prst="rect">
            <a:avLst/>
          </a:prstGeom>
        </p:spPr>
        <p:txBody>
          <a:bodyPr wrap="square">
            <a:spAutoFit/>
          </a:bodyPr>
          <a:lstStyle/>
          <a:p>
            <a:pPr indent="292100" algn="just"/>
            <a:r>
              <a:rPr lang="en-US" sz="2000" b="1" dirty="0" err="1">
                <a:solidFill>
                  <a:srgbClr val="FF0000"/>
                </a:solidFill>
                <a:latin typeface="Times New Roman" panose="02020603050405020304" pitchFamily="18" charset="0"/>
                <a:ea typeface="Segoe UI" panose="020B0502040204020203" pitchFamily="34" charset="0"/>
              </a:rPr>
              <a:t>Vị</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trí</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địa</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lí</a:t>
            </a:r>
            <a:endParaRPr lang="en-US" sz="2000" b="1" dirty="0">
              <a:solidFill>
                <a:srgbClr val="FF0000"/>
              </a:solidFill>
              <a:latin typeface="Segoe UI" panose="020B0502040204020203" pitchFamily="34" charset="0"/>
              <a:ea typeface="Segoe UI" panose="020B0502040204020203" pitchFamily="34" charset="0"/>
            </a:endParaRPr>
          </a:p>
          <a:p>
            <a:pPr indent="254000" algn="just">
              <a:tabLst>
                <a:tab pos="481965" algn="l"/>
              </a:tabLst>
            </a:pPr>
            <a:r>
              <a:rPr lang="en-US" sz="2000" dirty="0" err="1">
                <a:latin typeface="Times New Roman" panose="02020603050405020304" pitchFamily="18" charset="0"/>
                <a:ea typeface="Arial" panose="020B0604020202020204" pitchFamily="34" charset="0"/>
              </a:rPr>
              <a:t>Gồm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vùng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nam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bán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đảo</a:t>
            </a:r>
            <a:r>
              <a:rPr lang="en-US" sz="2000" dirty="0">
                <a:latin typeface="Times New Roman" panose="02020603050405020304" pitchFamily="18" charset="0"/>
                <a:ea typeface="Arial" panose="020B0604020202020204" pitchFamily="34" charset="0"/>
              </a:rPr>
              <a:t> Ban-</a:t>
            </a:r>
            <a:r>
              <a:rPr lang="en-US" sz="2000" dirty="0" err="1">
                <a:latin typeface="Times New Roman" panose="02020603050405020304" pitchFamily="18" charset="0"/>
                <a:ea typeface="Arial" panose="020B0604020202020204" pitchFamily="34" charset="0"/>
              </a:rPr>
              <a:t>căng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đảo</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trên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biển</a:t>
            </a:r>
            <a:r>
              <a:rPr lang="en-US" sz="2000" dirty="0">
                <a:latin typeface="Times New Roman" panose="02020603050405020304" pitchFamily="18" charset="0"/>
                <a:ea typeface="Arial" panose="020B0604020202020204" pitchFamily="34" charset="0"/>
              </a:rPr>
              <a:t> Ê-</a:t>
            </a:r>
            <a:r>
              <a:rPr lang="en-US" sz="2000" dirty="0" err="1">
                <a:latin typeface="Times New Roman" panose="02020603050405020304" pitchFamily="18" charset="0"/>
                <a:ea typeface="Arial" panose="020B0604020202020204" pitchFamily="34" charset="0"/>
              </a:rPr>
              <a:t>giê</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dải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đất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ven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bờ</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Tiểu</a:t>
            </a:r>
            <a:r>
              <a:rPr lang="en-US" sz="2000" dirty="0">
                <a:latin typeface="Times New Roman" panose="02020603050405020304" pitchFamily="18" charset="0"/>
                <a:ea typeface="Arial" panose="020B0604020202020204" pitchFamily="34" charset="0"/>
              </a:rPr>
              <a:t> Á.</a:t>
            </a:r>
            <a:endParaRPr lang="en-US" sz="2000" dirty="0">
              <a:latin typeface="Arial" panose="020B0604020202020204" pitchFamily="34" charset="0"/>
              <a:ea typeface="Arial" panose="020B0604020202020204" pitchFamily="34" charset="0"/>
            </a:endParaRPr>
          </a:p>
          <a:p>
            <a:pPr indent="292100" algn="just"/>
            <a:r>
              <a:rPr lang="en-US" sz="2000" b="1" dirty="0" err="1">
                <a:solidFill>
                  <a:srgbClr val="FF0000"/>
                </a:solidFill>
                <a:latin typeface="Times New Roman" panose="02020603050405020304" pitchFamily="18" charset="0"/>
                <a:ea typeface="Segoe UI" panose="020B0502040204020203" pitchFamily="34" charset="0"/>
              </a:rPr>
              <a:t>Điều</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kiện</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tự</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nhiên</a:t>
            </a:r>
            <a:endParaRPr lang="en-US" sz="2000" b="1" dirty="0">
              <a:solidFill>
                <a:srgbClr val="FF0000"/>
              </a:solidFill>
              <a:latin typeface="Segoe UI" panose="020B0502040204020203" pitchFamily="34" charset="0"/>
              <a:ea typeface="Segoe UI" panose="020B0502040204020203" pitchFamily="34" charset="0"/>
            </a:endParaRPr>
          </a:p>
          <a:p>
            <a:pPr indent="-68580" algn="just"/>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Địa</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hình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bị</a:t>
            </a:r>
            <a:r>
              <a:rPr lang="en-US" sz="2000" dirty="0">
                <a:latin typeface="Times New Roman" panose="02020603050405020304" pitchFamily="18" charset="0"/>
                <a:ea typeface="Arial" panose="020B0604020202020204" pitchFamily="34" charset="0"/>
              </a:rPr>
              <a:t> chia </a:t>
            </a:r>
            <a:r>
              <a:rPr lang="en-US" sz="2000" dirty="0" err="1">
                <a:latin typeface="Times New Roman" panose="02020603050405020304" pitchFamily="18" charset="0"/>
                <a:ea typeface="Arial" panose="020B0604020202020204" pitchFamily="34" charset="0"/>
              </a:rPr>
              <a:t>cắt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thành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đồng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nhỏ</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hẹp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bởi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dãy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núi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thấp</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chạy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dài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ra</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biển</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indent="254000" algn="just"/>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Đường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bờ</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biển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gồ</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ghề</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có</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nhiều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vũng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vịnh</a:t>
            </a:r>
            <a:endParaRPr lang="en-US" sz="2000" dirty="0">
              <a:latin typeface="Arial" panose="020B0604020202020204" pitchFamily="34" charset="0"/>
              <a:ea typeface="Arial" panose="020B0604020202020204" pitchFamily="34" charset="0"/>
            </a:endParaRPr>
          </a:p>
          <a:p>
            <a:pPr indent="-68580" algn="just"/>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Nhiều</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khoáng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sản</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indent="292100" algn="just"/>
            <a:r>
              <a:rPr lang="en-US" sz="2000" b="1" dirty="0" err="1">
                <a:solidFill>
                  <a:srgbClr val="FF0000"/>
                </a:solidFill>
                <a:latin typeface="Times New Roman" panose="02020603050405020304" pitchFamily="18" charset="0"/>
                <a:ea typeface="Segoe UI" panose="020B0502040204020203" pitchFamily="34" charset="0"/>
              </a:rPr>
              <a:t>Kinh</a:t>
            </a:r>
            <a:r>
              <a:rPr lang="en-US" sz="2000" b="1" dirty="0">
                <a:solidFill>
                  <a:srgbClr val="FF0000"/>
                </a:solidFill>
                <a:latin typeface="Times New Roman" panose="02020603050405020304" pitchFamily="18" charset="0"/>
                <a:ea typeface="Segoe UI" panose="020B0502040204020203" pitchFamily="34" charset="0"/>
              </a:rPr>
              <a:t> </a:t>
            </a:r>
            <a:r>
              <a:rPr lang="en-US" sz="2000" b="1" dirty="0" err="1">
                <a:solidFill>
                  <a:srgbClr val="FF0000"/>
                </a:solidFill>
                <a:latin typeface="Times New Roman" panose="02020603050405020304" pitchFamily="18" charset="0"/>
                <a:ea typeface="Segoe UI" panose="020B0502040204020203" pitchFamily="34" charset="0"/>
              </a:rPr>
              <a:t>tế</a:t>
            </a:r>
            <a:endParaRPr lang="en-US" sz="2000" b="1" dirty="0">
              <a:solidFill>
                <a:srgbClr val="FF0000"/>
              </a:solidFill>
              <a:latin typeface="Segoe UI" panose="020B0502040204020203" pitchFamily="34" charset="0"/>
              <a:ea typeface="Segoe UI" panose="020B0502040204020203" pitchFamily="34" charset="0"/>
            </a:endParaRPr>
          </a:p>
          <a:p>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nghiệp</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luyện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kim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nghiệp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thủy</a:t>
            </a:r>
            <a:endParaRPr lang="en-US" sz="2000" dirty="0"/>
          </a:p>
        </p:txBody>
      </p:sp>
    </p:spTree>
    <p:extLst>
      <p:ext uri="{BB962C8B-B14F-4D97-AF65-F5344CB8AC3E}">
        <p14:creationId xmlns:p14="http://schemas.microsoft.com/office/powerpoint/2010/main" val="1846851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1250" fill="hold"/>
                                        <p:tgtEl>
                                          <p:spTgt spid="2050"/>
                                        </p:tgtEl>
                                        <p:attrNameLst>
                                          <p:attrName>ppt_w</p:attrName>
                                        </p:attrNameLst>
                                      </p:cBhvr>
                                      <p:tavLst>
                                        <p:tav tm="0">
                                          <p:val>
                                            <p:fltVal val="0"/>
                                          </p:val>
                                        </p:tav>
                                        <p:tav tm="100000">
                                          <p:val>
                                            <p:strVal val="#ppt_w"/>
                                          </p:val>
                                        </p:tav>
                                      </p:tavLst>
                                    </p:anim>
                                    <p:anim calcmode="lin" valueType="num">
                                      <p:cBhvr>
                                        <p:cTn id="11" dur="1250" fill="hold"/>
                                        <p:tgtEl>
                                          <p:spTgt spid="2050"/>
                                        </p:tgtEl>
                                        <p:attrNameLst>
                                          <p:attrName>ppt_h</p:attrName>
                                        </p:attrNameLst>
                                      </p:cBhvr>
                                      <p:tavLst>
                                        <p:tav tm="0">
                                          <p:val>
                                            <p:fltVal val="0"/>
                                          </p:val>
                                        </p:tav>
                                        <p:tav tm="100000">
                                          <p:val>
                                            <p:strVal val="#ppt_h"/>
                                          </p:val>
                                        </p:tav>
                                      </p:tavLst>
                                    </p:anim>
                                    <p:animEffect transition="in" filter="fade">
                                      <p:cBhvr>
                                        <p:cTn id="12" dur="1250"/>
                                        <p:tgtEl>
                                          <p:spTgt spid="205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250" fill="hold"/>
                                        <p:tgtEl>
                                          <p:spTgt spid="7"/>
                                        </p:tgtEl>
                                        <p:attrNameLst>
                                          <p:attrName>ppt_w</p:attrName>
                                        </p:attrNameLst>
                                      </p:cBhvr>
                                      <p:tavLst>
                                        <p:tav tm="0">
                                          <p:val>
                                            <p:fltVal val="0"/>
                                          </p:val>
                                        </p:tav>
                                        <p:tav tm="100000">
                                          <p:val>
                                            <p:strVal val="#ppt_w"/>
                                          </p:val>
                                        </p:tav>
                                      </p:tavLst>
                                    </p:anim>
                                    <p:anim calcmode="lin" valueType="num">
                                      <p:cBhvr>
                                        <p:cTn id="16" dur="1250" fill="hold"/>
                                        <p:tgtEl>
                                          <p:spTgt spid="7"/>
                                        </p:tgtEl>
                                        <p:attrNameLst>
                                          <p:attrName>ppt_h</p:attrName>
                                        </p:attrNameLst>
                                      </p:cBhvr>
                                      <p:tavLst>
                                        <p:tav tm="0">
                                          <p:val>
                                            <p:fltVal val="0"/>
                                          </p:val>
                                        </p:tav>
                                        <p:tav tm="100000">
                                          <p:val>
                                            <p:strVal val="#ppt_h"/>
                                          </p:val>
                                        </p:tav>
                                      </p:tavLst>
                                    </p:anim>
                                    <p:animEffect transition="in" filter="fade">
                                      <p:cBhvr>
                                        <p:cTn id="17" dur="1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6105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85"/>
            <a:ext cx="7559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590003"/>
      </p:ext>
    </p:extLst>
  </p:cSld>
  <p:clrMapOvr>
    <a:masterClrMapping/>
  </p:clrMapOvr>
</p:sld>
</file>

<file path=ppt/theme/theme1.xml><?xml version="1.0" encoding="utf-8"?>
<a:theme xmlns:a="http://schemas.openxmlformats.org/drawingml/2006/main" name="2_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2238</Words>
  <Application>Microsoft Office PowerPoint</Application>
  <PresentationFormat>On-screen Show (4:3)</PresentationFormat>
  <Paragraphs>247</Paragraphs>
  <Slides>48</Slides>
  <Notes>11</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2_Office Theme</vt:lpstr>
      <vt:lpstr>2_自定义设计方案</vt:lpstr>
      <vt:lpstr>Office Theme</vt:lpstr>
      <vt:lpstr>PowerPoint Presentation</vt:lpstr>
      <vt:lpstr>PowerPoint Presentation</vt:lpstr>
      <vt:lpstr>PowerPoint Presentation</vt:lpstr>
      <vt:lpstr>MỤC TIÊU BÀI HỌC</vt:lpstr>
      <vt:lpstr>NỘI DUNG BÀI HỌC </vt:lpstr>
      <vt:lpstr>1. Điều kiện tự nhiên</vt:lpstr>
      <vt:lpstr>PowerPoint Presentation</vt:lpstr>
      <vt:lpstr>a, Hy Lạp cổ đại</vt:lpstr>
      <vt:lpstr>PowerPoint Presentation</vt:lpstr>
      <vt:lpstr>PowerPoint Presentation</vt:lpstr>
      <vt:lpstr>b, La Mã cổ đại</vt:lpstr>
      <vt:lpstr>PowerPoint Presentation</vt:lpstr>
      <vt:lpstr>PowerPoint Presentation</vt:lpstr>
      <vt:lpstr>PowerPoint Presentation</vt:lpstr>
      <vt:lpstr>PowerPoint Presentation</vt:lpstr>
      <vt:lpstr>PowerPoint Presentation</vt:lpstr>
      <vt:lpstr>Tiết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Nhà nước thành bang Hy Lạp và nhà nước đế chế La Mã có điểm gì khác nhau. Tại sao lại có sự khác nhau đó?</vt:lpstr>
      <vt:lpstr>Tiết 21</vt:lpstr>
      <vt:lpstr>4. Một số thành tựu văn hóa tiêu biểu của Hy Lạp, La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HY LẠP VÀ LA MÃ CỔ ĐẠI</dc:title>
  <dc:creator>Windows User</dc:creator>
  <cp:lastModifiedBy>Admin</cp:lastModifiedBy>
  <cp:revision>37</cp:revision>
  <dcterms:created xsi:type="dcterms:W3CDTF">2021-10-31T15:12:56Z</dcterms:created>
  <dcterms:modified xsi:type="dcterms:W3CDTF">2024-01-13T08:49:44Z</dcterms:modified>
</cp:coreProperties>
</file>