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71" r:id="rId2"/>
    <p:sldId id="256" r:id="rId3"/>
    <p:sldId id="279" r:id="rId4"/>
    <p:sldId id="347" r:id="rId5"/>
    <p:sldId id="316" r:id="rId6"/>
    <p:sldId id="351" r:id="rId7"/>
    <p:sldId id="352" r:id="rId8"/>
    <p:sldId id="283" r:id="rId9"/>
    <p:sldId id="276" r:id="rId10"/>
    <p:sldId id="353" r:id="rId11"/>
    <p:sldId id="348" r:id="rId12"/>
    <p:sldId id="325" r:id="rId13"/>
    <p:sldId id="374" r:id="rId14"/>
    <p:sldId id="355" r:id="rId15"/>
    <p:sldId id="370" r:id="rId16"/>
    <p:sldId id="371" r:id="rId17"/>
    <p:sldId id="372" r:id="rId18"/>
    <p:sldId id="373" r:id="rId19"/>
    <p:sldId id="35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9FB1"/>
    <a:srgbClr val="F8B417"/>
    <a:srgbClr val="F16649"/>
    <a:srgbClr val="F26648"/>
    <a:srgbClr val="0070C0"/>
    <a:srgbClr val="77ADC0"/>
    <a:srgbClr val="F7931D"/>
    <a:srgbClr val="FBC864"/>
    <a:srgbClr val="FEE3AF"/>
    <a:srgbClr val="0087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50D7BA-743C-4797-B4ED-E18B958E8984}" v="742" dt="2023-11-27T09:45:55.7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87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 DU" userId="db4d925effa94065" providerId="LiveId" clId="{C450D7BA-743C-4797-B4ED-E18B958E8984}"/>
    <pc:docChg chg="undo custSel addSld delSld modSld sldOrd">
      <pc:chgData name="THU DU" userId="db4d925effa94065" providerId="LiveId" clId="{C450D7BA-743C-4797-B4ED-E18B958E8984}" dt="2023-11-27T09:45:55.731" v="2063"/>
      <pc:docMkLst>
        <pc:docMk/>
      </pc:docMkLst>
      <pc:sldChg chg="addSp delSp modSp mod">
        <pc:chgData name="THU DU" userId="db4d925effa94065" providerId="LiveId" clId="{C450D7BA-743C-4797-B4ED-E18B958E8984}" dt="2023-11-24T11:37:31.141" v="31" actId="1076"/>
        <pc:sldMkLst>
          <pc:docMk/>
          <pc:sldMk cId="252621157" sldId="256"/>
        </pc:sldMkLst>
        <pc:spChg chg="mod">
          <ac:chgData name="THU DU" userId="db4d925effa94065" providerId="LiveId" clId="{C450D7BA-743C-4797-B4ED-E18B958E8984}" dt="2023-11-24T11:36:26.808" v="22" actId="20577"/>
          <ac:spMkLst>
            <pc:docMk/>
            <pc:sldMk cId="252621157" sldId="256"/>
            <ac:spMk id="36" creationId="{00000000-0000-0000-0000-000000000000}"/>
          </ac:spMkLst>
        </pc:spChg>
        <pc:spChg chg="del mod">
          <ac:chgData name="THU DU" userId="db4d925effa94065" providerId="LiveId" clId="{C450D7BA-743C-4797-B4ED-E18B958E8984}" dt="2023-11-24T11:37:23.099" v="26" actId="478"/>
          <ac:spMkLst>
            <pc:docMk/>
            <pc:sldMk cId="252621157" sldId="256"/>
            <ac:spMk id="43" creationId="{607B7897-B16D-44E3-91AE-9D0FF2697117}"/>
          </ac:spMkLst>
        </pc:spChg>
        <pc:picChg chg="add mod">
          <ac:chgData name="THU DU" userId="db4d925effa94065" providerId="LiveId" clId="{C450D7BA-743C-4797-B4ED-E18B958E8984}" dt="2023-11-24T11:37:31.141" v="31" actId="1076"/>
          <ac:picMkLst>
            <pc:docMk/>
            <pc:sldMk cId="252621157" sldId="256"/>
            <ac:picMk id="2" creationId="{66C77074-4E65-F95F-8B19-D73C22711C8D}"/>
          </ac:picMkLst>
        </pc:picChg>
      </pc:sldChg>
      <pc:sldChg chg="addSp delSp modSp mod delAnim modAnim">
        <pc:chgData name="THU DU" userId="db4d925effa94065" providerId="LiveId" clId="{C450D7BA-743C-4797-B4ED-E18B958E8984}" dt="2023-11-24T12:26:01.509" v="1195"/>
        <pc:sldMkLst>
          <pc:docMk/>
          <pc:sldMk cId="1529224504" sldId="276"/>
        </pc:sldMkLst>
        <pc:spChg chg="add mod">
          <ac:chgData name="THU DU" userId="db4d925effa94065" providerId="LiveId" clId="{C450D7BA-743C-4797-B4ED-E18B958E8984}" dt="2023-11-24T12:22:26.546" v="1149" actId="207"/>
          <ac:spMkLst>
            <pc:docMk/>
            <pc:sldMk cId="1529224504" sldId="276"/>
            <ac:spMk id="2" creationId="{E3A9C1B8-0CE8-0D50-9A56-544198A0E515}"/>
          </ac:spMkLst>
        </pc:spChg>
        <pc:spChg chg="add mod">
          <ac:chgData name="THU DU" userId="db4d925effa94065" providerId="LiveId" clId="{C450D7BA-743C-4797-B4ED-E18B958E8984}" dt="2023-11-24T12:24:53.256" v="1174" actId="14100"/>
          <ac:spMkLst>
            <pc:docMk/>
            <pc:sldMk cId="1529224504" sldId="276"/>
            <ac:spMk id="4" creationId="{7D4311EF-B31F-B65D-9FAF-B4B261487D75}"/>
          </ac:spMkLst>
        </pc:spChg>
        <pc:spChg chg="add mod">
          <ac:chgData name="THU DU" userId="db4d925effa94065" providerId="LiveId" clId="{C450D7BA-743C-4797-B4ED-E18B958E8984}" dt="2023-11-24T12:24:58.099" v="1176" actId="1076"/>
          <ac:spMkLst>
            <pc:docMk/>
            <pc:sldMk cId="1529224504" sldId="276"/>
            <ac:spMk id="5" creationId="{8C3218BE-6755-9D63-C5DA-5E409BDBC131}"/>
          </ac:spMkLst>
        </pc:spChg>
        <pc:spChg chg="add mod">
          <ac:chgData name="THU DU" userId="db4d925effa94065" providerId="LiveId" clId="{C450D7BA-743C-4797-B4ED-E18B958E8984}" dt="2023-11-24T12:25:47.150" v="1194" actId="14100"/>
          <ac:spMkLst>
            <pc:docMk/>
            <pc:sldMk cId="1529224504" sldId="276"/>
            <ac:spMk id="6" creationId="{FC9569A9-6A22-1797-9990-8FF70A4D789B}"/>
          </ac:spMkLst>
        </pc:spChg>
        <pc:spChg chg="add mod">
          <ac:chgData name="THU DU" userId="db4d925effa94065" providerId="LiveId" clId="{C450D7BA-743C-4797-B4ED-E18B958E8984}" dt="2023-11-24T12:25:36.020" v="1193" actId="14100"/>
          <ac:spMkLst>
            <pc:docMk/>
            <pc:sldMk cId="1529224504" sldId="276"/>
            <ac:spMk id="7" creationId="{76AB30CB-7B29-4059-9578-3AA94A6D8AE7}"/>
          </ac:spMkLst>
        </pc:spChg>
        <pc:spChg chg="mod">
          <ac:chgData name="THU DU" userId="db4d925effa94065" providerId="LiveId" clId="{C450D7BA-743C-4797-B4ED-E18B958E8984}" dt="2023-11-24T12:15:59.083" v="1054" actId="20577"/>
          <ac:spMkLst>
            <pc:docMk/>
            <pc:sldMk cId="1529224504" sldId="276"/>
            <ac:spMk id="8" creationId="{00000000-0000-0000-0000-000000000000}"/>
          </ac:spMkLst>
        </pc:spChg>
        <pc:spChg chg="add mod">
          <ac:chgData name="THU DU" userId="db4d925effa94065" providerId="LiveId" clId="{C450D7BA-743C-4797-B4ED-E18B958E8984}" dt="2023-11-24T12:25:14.223" v="1183" actId="14100"/>
          <ac:spMkLst>
            <pc:docMk/>
            <pc:sldMk cId="1529224504" sldId="276"/>
            <ac:spMk id="9" creationId="{6C30F88D-0D56-7A64-C93A-B5C0EC0EAFED}"/>
          </ac:spMkLst>
        </pc:spChg>
        <pc:spChg chg="del">
          <ac:chgData name="THU DU" userId="db4d925effa94065" providerId="LiveId" clId="{C450D7BA-743C-4797-B4ED-E18B958E8984}" dt="2023-11-24T12:18:45.014" v="1063" actId="478"/>
          <ac:spMkLst>
            <pc:docMk/>
            <pc:sldMk cId="1529224504" sldId="276"/>
            <ac:spMk id="11" creationId="{4B762BA3-5846-49A1-A041-93C20AA09C52}"/>
          </ac:spMkLst>
        </pc:spChg>
        <pc:spChg chg="mod">
          <ac:chgData name="THU DU" userId="db4d925effa94065" providerId="LiveId" clId="{C450D7BA-743C-4797-B4ED-E18B958E8984}" dt="2023-11-24T12:18:40.892" v="1062" actId="20577"/>
          <ac:spMkLst>
            <pc:docMk/>
            <pc:sldMk cId="1529224504" sldId="276"/>
            <ac:spMk id="12" creationId="{00000000-0000-0000-0000-000000000000}"/>
          </ac:spMkLst>
        </pc:spChg>
        <pc:spChg chg="mod">
          <ac:chgData name="THU DU" userId="db4d925effa94065" providerId="LiveId" clId="{C450D7BA-743C-4797-B4ED-E18B958E8984}" dt="2023-11-24T12:16:05.292" v="1056" actId="20577"/>
          <ac:spMkLst>
            <pc:docMk/>
            <pc:sldMk cId="1529224504" sldId="276"/>
            <ac:spMk id="17" creationId="{00000000-0000-0000-0000-000000000000}"/>
          </ac:spMkLst>
        </pc:spChg>
        <pc:picChg chg="del">
          <ac:chgData name="THU DU" userId="db4d925effa94065" providerId="LiveId" clId="{C450D7BA-743C-4797-B4ED-E18B958E8984}" dt="2023-11-24T12:18:07.992" v="1058" actId="478"/>
          <ac:picMkLst>
            <pc:docMk/>
            <pc:sldMk cId="1529224504" sldId="276"/>
            <ac:picMk id="3" creationId="{00000000-0000-0000-0000-000000000000}"/>
          </ac:picMkLst>
        </pc:picChg>
      </pc:sldChg>
      <pc:sldChg chg="modSp mod modAnim">
        <pc:chgData name="THU DU" userId="db4d925effa94065" providerId="LiveId" clId="{C450D7BA-743C-4797-B4ED-E18B958E8984}" dt="2023-11-24T13:09:00.157" v="1995"/>
        <pc:sldMkLst>
          <pc:docMk/>
          <pc:sldMk cId="3404845292" sldId="279"/>
        </pc:sldMkLst>
        <pc:spChg chg="mod">
          <ac:chgData name="THU DU" userId="db4d925effa94065" providerId="LiveId" clId="{C450D7BA-743C-4797-B4ED-E18B958E8984}" dt="2023-11-24T11:53:47.006" v="461" actId="1076"/>
          <ac:spMkLst>
            <pc:docMk/>
            <pc:sldMk cId="3404845292" sldId="279"/>
            <ac:spMk id="4" creationId="{90A3E95A-3D5D-4E3E-A00D-CA3CAC576081}"/>
          </ac:spMkLst>
        </pc:spChg>
        <pc:spChg chg="mod">
          <ac:chgData name="THU DU" userId="db4d925effa94065" providerId="LiveId" clId="{C450D7BA-743C-4797-B4ED-E18B958E8984}" dt="2023-11-24T11:52:48.216" v="451" actId="207"/>
          <ac:spMkLst>
            <pc:docMk/>
            <pc:sldMk cId="3404845292" sldId="279"/>
            <ac:spMk id="5" creationId="{337A5E1E-3CA0-4464-8CDD-31E8FAFCE4DB}"/>
          </ac:spMkLst>
        </pc:spChg>
        <pc:spChg chg="mod">
          <ac:chgData name="THU DU" userId="db4d925effa94065" providerId="LiveId" clId="{C450D7BA-743C-4797-B4ED-E18B958E8984}" dt="2023-11-24T11:54:25.426" v="467" actId="20577"/>
          <ac:spMkLst>
            <pc:docMk/>
            <pc:sldMk cId="3404845292" sldId="279"/>
            <ac:spMk id="21" creationId="{A982B3A6-EACF-42EF-B0CF-D6FC910459A8}"/>
          </ac:spMkLst>
        </pc:spChg>
      </pc:sldChg>
      <pc:sldChg chg="addSp delSp modSp mod delAnim modAnim">
        <pc:chgData name="THU DU" userId="db4d925effa94065" providerId="LiveId" clId="{C450D7BA-743C-4797-B4ED-E18B958E8984}" dt="2023-11-27T09:45:55.731" v="2063"/>
        <pc:sldMkLst>
          <pc:docMk/>
          <pc:sldMk cId="1769986107" sldId="283"/>
        </pc:sldMkLst>
        <pc:spChg chg="mod">
          <ac:chgData name="THU DU" userId="db4d925effa94065" providerId="LiveId" clId="{C450D7BA-743C-4797-B4ED-E18B958E8984}" dt="2023-11-24T11:55:18.595" v="505" actId="20577"/>
          <ac:spMkLst>
            <pc:docMk/>
            <pc:sldMk cId="1769986107" sldId="283"/>
            <ac:spMk id="6" creationId="{00000000-0000-0000-0000-000000000000}"/>
          </ac:spMkLst>
        </pc:spChg>
        <pc:graphicFrameChg chg="mod modGraphic">
          <ac:chgData name="THU DU" userId="db4d925effa94065" providerId="LiveId" clId="{C450D7BA-743C-4797-B4ED-E18B958E8984}" dt="2023-11-27T09:44:17.821" v="2048" actId="14734"/>
          <ac:graphicFrameMkLst>
            <pc:docMk/>
            <pc:sldMk cId="1769986107" sldId="283"/>
            <ac:graphicFrameMk id="11" creationId="{00000000-0000-0000-0000-000000000000}"/>
          </ac:graphicFrameMkLst>
        </pc:graphicFrameChg>
        <pc:picChg chg="add mod">
          <ac:chgData name="THU DU" userId="db4d925effa94065" providerId="LiveId" clId="{C450D7BA-743C-4797-B4ED-E18B958E8984}" dt="2023-11-27T09:44:37.123" v="2056" actId="1076"/>
          <ac:picMkLst>
            <pc:docMk/>
            <pc:sldMk cId="1769986107" sldId="283"/>
            <ac:picMk id="2" creationId="{2E30F342-9267-19DC-1994-41C9F3127509}"/>
          </ac:picMkLst>
        </pc:picChg>
        <pc:picChg chg="add mod">
          <ac:chgData name="THU DU" userId="db4d925effa94065" providerId="LiveId" clId="{C450D7BA-743C-4797-B4ED-E18B958E8984}" dt="2023-11-27T09:44:33.897" v="2055" actId="1076"/>
          <ac:picMkLst>
            <pc:docMk/>
            <pc:sldMk cId="1769986107" sldId="283"/>
            <ac:picMk id="3" creationId="{0FD0729A-A34D-62BD-EF94-F9FFB4D12303}"/>
          </ac:picMkLst>
        </pc:picChg>
        <pc:picChg chg="add mod">
          <ac:chgData name="THU DU" userId="db4d925effa94065" providerId="LiveId" clId="{C450D7BA-743C-4797-B4ED-E18B958E8984}" dt="2023-11-27T09:44:32.196" v="2054" actId="1076"/>
          <ac:picMkLst>
            <pc:docMk/>
            <pc:sldMk cId="1769986107" sldId="283"/>
            <ac:picMk id="4" creationId="{5CC34EE0-D4F3-7611-8A15-542172B7FC83}"/>
          </ac:picMkLst>
        </pc:picChg>
        <pc:picChg chg="add mod">
          <ac:chgData name="THU DU" userId="db4d925effa94065" providerId="LiveId" clId="{C450D7BA-743C-4797-B4ED-E18B958E8984}" dt="2023-11-27T09:44:30.421" v="2053" actId="1076"/>
          <ac:picMkLst>
            <pc:docMk/>
            <pc:sldMk cId="1769986107" sldId="283"/>
            <ac:picMk id="5" creationId="{87ECCD13-2B18-D9ED-E4BC-0968A3690DCA}"/>
          </ac:picMkLst>
        </pc:picChg>
        <pc:picChg chg="del mod">
          <ac:chgData name="THU DU" userId="db4d925effa94065" providerId="LiveId" clId="{C450D7BA-743C-4797-B4ED-E18B958E8984}" dt="2023-11-24T12:13:09.159" v="942" actId="478"/>
          <ac:picMkLst>
            <pc:docMk/>
            <pc:sldMk cId="1769986107" sldId="283"/>
            <ac:picMk id="15" creationId="{EB01222F-50A8-4B31-9D8C-3CB595EE54B9}"/>
          </ac:picMkLst>
        </pc:picChg>
        <pc:picChg chg="del mod">
          <ac:chgData name="THU DU" userId="db4d925effa94065" providerId="LiveId" clId="{C450D7BA-743C-4797-B4ED-E18B958E8984}" dt="2023-11-24T12:13:10.110" v="943" actId="478"/>
          <ac:picMkLst>
            <pc:docMk/>
            <pc:sldMk cId="1769986107" sldId="283"/>
            <ac:picMk id="16" creationId="{45399DDB-2A08-4040-B485-7C1447243932}"/>
          </ac:picMkLst>
        </pc:picChg>
      </pc:sldChg>
      <pc:sldChg chg="del">
        <pc:chgData name="THU DU" userId="db4d925effa94065" providerId="LiveId" clId="{C450D7BA-743C-4797-B4ED-E18B958E8984}" dt="2023-11-24T12:36:55.433" v="1365" actId="47"/>
        <pc:sldMkLst>
          <pc:docMk/>
          <pc:sldMk cId="3633158301" sldId="298"/>
        </pc:sldMkLst>
      </pc:sldChg>
      <pc:sldChg chg="modSp mod">
        <pc:chgData name="THU DU" userId="db4d925effa94065" providerId="LiveId" clId="{C450D7BA-743C-4797-B4ED-E18B958E8984}" dt="2023-11-24T11:43:38.407" v="233" actId="20577"/>
        <pc:sldMkLst>
          <pc:docMk/>
          <pc:sldMk cId="658201877" sldId="302"/>
        </pc:sldMkLst>
        <pc:spChg chg="mod">
          <ac:chgData name="THU DU" userId="db4d925effa94065" providerId="LiveId" clId="{C450D7BA-743C-4797-B4ED-E18B958E8984}" dt="2023-11-24T11:38:35.238" v="67" actId="20577"/>
          <ac:spMkLst>
            <pc:docMk/>
            <pc:sldMk cId="658201877" sldId="302"/>
            <ac:spMk id="17" creationId="{00000000-0000-0000-0000-000000000000}"/>
          </ac:spMkLst>
        </pc:spChg>
        <pc:spChg chg="mod">
          <ac:chgData name="THU DU" userId="db4d925effa94065" providerId="LiveId" clId="{C450D7BA-743C-4797-B4ED-E18B958E8984}" dt="2023-11-24T11:41:58.165" v="193" actId="1076"/>
          <ac:spMkLst>
            <pc:docMk/>
            <pc:sldMk cId="658201877" sldId="302"/>
            <ac:spMk id="18" creationId="{00000000-0000-0000-0000-000000000000}"/>
          </ac:spMkLst>
        </pc:spChg>
        <pc:spChg chg="mod">
          <ac:chgData name="THU DU" userId="db4d925effa94065" providerId="LiveId" clId="{C450D7BA-743C-4797-B4ED-E18B958E8984}" dt="2023-11-24T11:42:02.419" v="194" actId="1076"/>
          <ac:spMkLst>
            <pc:docMk/>
            <pc:sldMk cId="658201877" sldId="302"/>
            <ac:spMk id="19" creationId="{00000000-0000-0000-0000-000000000000}"/>
          </ac:spMkLst>
        </pc:spChg>
        <pc:spChg chg="mod">
          <ac:chgData name="THU DU" userId="db4d925effa94065" providerId="LiveId" clId="{C450D7BA-743C-4797-B4ED-E18B958E8984}" dt="2023-11-24T11:41:05.613" v="181" actId="1076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 DU" userId="db4d925effa94065" providerId="LiveId" clId="{C450D7BA-743C-4797-B4ED-E18B958E8984}" dt="2023-11-24T11:42:43.813" v="209" actId="20577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 DU" userId="db4d925effa94065" providerId="LiveId" clId="{C450D7BA-743C-4797-B4ED-E18B958E8984}" dt="2023-11-24T11:43:38.407" v="233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 DU" userId="db4d925effa94065" providerId="LiveId" clId="{C450D7BA-743C-4797-B4ED-E18B958E8984}" dt="2023-11-24T11:43:32.122" v="227" actId="1076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HU DU" userId="db4d925effa94065" providerId="LiveId" clId="{C450D7BA-743C-4797-B4ED-E18B958E8984}" dt="2023-11-24T11:39:29.648" v="101" actId="1076"/>
          <ac:spMkLst>
            <pc:docMk/>
            <pc:sldMk cId="658201877" sldId="302"/>
            <ac:spMk id="29" creationId="{00000000-0000-0000-0000-000000000000}"/>
          </ac:spMkLst>
        </pc:spChg>
        <pc:cxnChg chg="mod">
          <ac:chgData name="THU DU" userId="db4d925effa94065" providerId="LiveId" clId="{C450D7BA-743C-4797-B4ED-E18B958E8984}" dt="2023-11-24T11:41:58.165" v="193" actId="1076"/>
          <ac:cxnSpMkLst>
            <pc:docMk/>
            <pc:sldMk cId="658201877" sldId="302"/>
            <ac:cxnSpMk id="25" creationId="{00000000-0000-0000-0000-000000000000}"/>
          </ac:cxnSpMkLst>
        </pc:cxnChg>
        <pc:cxnChg chg="mod">
          <ac:chgData name="THU DU" userId="db4d925effa94065" providerId="LiveId" clId="{C450D7BA-743C-4797-B4ED-E18B958E8984}" dt="2023-11-24T11:42:02.419" v="194" actId="1076"/>
          <ac:cxnSpMkLst>
            <pc:docMk/>
            <pc:sldMk cId="658201877" sldId="302"/>
            <ac:cxnSpMk id="26" creationId="{00000000-0000-0000-0000-000000000000}"/>
          </ac:cxnSpMkLst>
        </pc:cxnChg>
        <pc:cxnChg chg="mod">
          <ac:chgData name="THU DU" userId="db4d925effa94065" providerId="LiveId" clId="{C450D7BA-743C-4797-B4ED-E18B958E8984}" dt="2023-11-24T11:42:02.419" v="194" actId="1076"/>
          <ac:cxnSpMkLst>
            <pc:docMk/>
            <pc:sldMk cId="658201877" sldId="302"/>
            <ac:cxnSpMk id="28" creationId="{00000000-0000-0000-0000-000000000000}"/>
          </ac:cxnSpMkLst>
        </pc:cxnChg>
      </pc:sldChg>
      <pc:sldChg chg="del">
        <pc:chgData name="THU DU" userId="db4d925effa94065" providerId="LiveId" clId="{C450D7BA-743C-4797-B4ED-E18B958E8984}" dt="2023-11-24T13:04:26.047" v="1878" actId="47"/>
        <pc:sldMkLst>
          <pc:docMk/>
          <pc:sldMk cId="626516812" sldId="313"/>
        </pc:sldMkLst>
      </pc:sldChg>
      <pc:sldChg chg="del">
        <pc:chgData name="THU DU" userId="db4d925effa94065" providerId="LiveId" clId="{C450D7BA-743C-4797-B4ED-E18B958E8984}" dt="2023-11-24T13:08:27.595" v="1994" actId="47"/>
        <pc:sldMkLst>
          <pc:docMk/>
          <pc:sldMk cId="2275727840" sldId="314"/>
        </pc:sldMkLst>
      </pc:sldChg>
      <pc:sldChg chg="addSp delSp modSp mod delAnim modAnim modNotesTx">
        <pc:chgData name="THU DU" userId="db4d925effa94065" providerId="LiveId" clId="{C450D7BA-743C-4797-B4ED-E18B958E8984}" dt="2023-11-27T09:42:25.593" v="2017" actId="1076"/>
        <pc:sldMkLst>
          <pc:docMk/>
          <pc:sldMk cId="2817977460" sldId="316"/>
        </pc:sldMkLst>
        <pc:spChg chg="mod">
          <ac:chgData name="THU DU" userId="db4d925effa94065" providerId="LiveId" clId="{C450D7BA-743C-4797-B4ED-E18B958E8984}" dt="2023-11-24T12:02:19.154" v="645" actId="20577"/>
          <ac:spMkLst>
            <pc:docMk/>
            <pc:sldMk cId="2817977460" sldId="316"/>
            <ac:spMk id="2" creationId="{00000000-0000-0000-0000-000000000000}"/>
          </ac:spMkLst>
        </pc:spChg>
        <pc:spChg chg="mod">
          <ac:chgData name="THU DU" userId="db4d925effa94065" providerId="LiveId" clId="{C450D7BA-743C-4797-B4ED-E18B958E8984}" dt="2023-11-24T12:03:02.474" v="673" actId="1076"/>
          <ac:spMkLst>
            <pc:docMk/>
            <pc:sldMk cId="2817977460" sldId="316"/>
            <ac:spMk id="7" creationId="{00000000-0000-0000-0000-000000000000}"/>
          </ac:spMkLst>
        </pc:spChg>
        <pc:spChg chg="mod">
          <ac:chgData name="THU DU" userId="db4d925effa94065" providerId="LiveId" clId="{C450D7BA-743C-4797-B4ED-E18B958E8984}" dt="2023-11-24T12:02:39.214" v="669" actId="20577"/>
          <ac:spMkLst>
            <pc:docMk/>
            <pc:sldMk cId="2817977460" sldId="316"/>
            <ac:spMk id="12" creationId="{00000000-0000-0000-0000-000000000000}"/>
          </ac:spMkLst>
        </pc:spChg>
        <pc:spChg chg="mod">
          <ac:chgData name="THU DU" userId="db4d925effa94065" providerId="LiveId" clId="{C450D7BA-743C-4797-B4ED-E18B958E8984}" dt="2023-11-24T11:55:01.588" v="481" actId="20577"/>
          <ac:spMkLst>
            <pc:docMk/>
            <pc:sldMk cId="2817977460" sldId="316"/>
            <ac:spMk id="15" creationId="{00000000-0000-0000-0000-000000000000}"/>
          </ac:spMkLst>
        </pc:spChg>
        <pc:picChg chg="del">
          <ac:chgData name="THU DU" userId="db4d925effa94065" providerId="LiveId" clId="{C450D7BA-743C-4797-B4ED-E18B958E8984}" dt="2023-11-27T09:41:40.134" v="2006" actId="478"/>
          <ac:picMkLst>
            <pc:docMk/>
            <pc:sldMk cId="2817977460" sldId="316"/>
            <ac:picMk id="3" creationId="{98BE75A9-0DCD-4675-A102-41B158E40B64}"/>
          </ac:picMkLst>
        </pc:picChg>
        <pc:picChg chg="add mod">
          <ac:chgData name="THU DU" userId="db4d925effa94065" providerId="LiveId" clId="{C450D7BA-743C-4797-B4ED-E18B958E8984}" dt="2023-11-27T09:42:25.593" v="2017" actId="1076"/>
          <ac:picMkLst>
            <pc:docMk/>
            <pc:sldMk cId="2817977460" sldId="316"/>
            <ac:picMk id="4" creationId="{480C59AF-C2B5-81C9-6C7E-9B81BD2FB6FC}"/>
          </ac:picMkLst>
        </pc:picChg>
        <pc:picChg chg="add mod">
          <ac:chgData name="THU DU" userId="db4d925effa94065" providerId="LiveId" clId="{C450D7BA-743C-4797-B4ED-E18B958E8984}" dt="2023-11-24T12:05:32.794" v="707" actId="1076"/>
          <ac:picMkLst>
            <pc:docMk/>
            <pc:sldMk cId="2817977460" sldId="316"/>
            <ac:picMk id="5" creationId="{4F945020-837C-9DCB-817D-D89561C531A3}"/>
          </ac:picMkLst>
        </pc:picChg>
        <pc:picChg chg="add del mod">
          <ac:chgData name="THU DU" userId="db4d925effa94065" providerId="LiveId" clId="{C450D7BA-743C-4797-B4ED-E18B958E8984}" dt="2023-11-24T12:05:00.994" v="682" actId="478"/>
          <ac:picMkLst>
            <pc:docMk/>
            <pc:sldMk cId="2817977460" sldId="316"/>
            <ac:picMk id="8" creationId="{3BEC8F5E-8BE7-E639-89C2-C940DA20E193}"/>
          </ac:picMkLst>
        </pc:picChg>
        <pc:picChg chg="del">
          <ac:chgData name="THU DU" userId="db4d925effa94065" providerId="LiveId" clId="{C450D7BA-743C-4797-B4ED-E18B958E8984}" dt="2023-11-24T12:01:58.154" v="640" actId="478"/>
          <ac:picMkLst>
            <pc:docMk/>
            <pc:sldMk cId="2817977460" sldId="316"/>
            <ac:picMk id="3074" creationId="{427CAC43-AAF3-4425-ABAD-469B89F795D3}"/>
          </ac:picMkLst>
        </pc:picChg>
      </pc:sldChg>
      <pc:sldChg chg="addSp delSp modSp mod delAnim modAnim">
        <pc:chgData name="THU DU" userId="db4d925effa94065" providerId="LiveId" clId="{C450D7BA-743C-4797-B4ED-E18B958E8984}" dt="2023-11-27T09:35:29.061" v="2000" actId="1076"/>
        <pc:sldMkLst>
          <pc:docMk/>
          <pc:sldMk cId="2141101352" sldId="325"/>
        </pc:sldMkLst>
        <pc:spChg chg="add del mod">
          <ac:chgData name="THU DU" userId="db4d925effa94065" providerId="LiveId" clId="{C450D7BA-743C-4797-B4ED-E18B958E8984}" dt="2023-11-24T12:48:58.472" v="1586" actId="478"/>
          <ac:spMkLst>
            <pc:docMk/>
            <pc:sldMk cId="2141101352" sldId="325"/>
            <ac:spMk id="3" creationId="{1B3F7A5F-D1A9-F036-2392-58B9CCA80594}"/>
          </ac:spMkLst>
        </pc:spChg>
        <pc:spChg chg="add del mod">
          <ac:chgData name="THU DU" userId="db4d925effa94065" providerId="LiveId" clId="{C450D7BA-743C-4797-B4ED-E18B958E8984}" dt="2023-11-24T12:50:10.021" v="1598" actId="478"/>
          <ac:spMkLst>
            <pc:docMk/>
            <pc:sldMk cId="2141101352" sldId="325"/>
            <ac:spMk id="5" creationId="{DCC6E886-59D3-E20A-5324-7F58B5593C41}"/>
          </ac:spMkLst>
        </pc:spChg>
        <pc:spChg chg="del">
          <ac:chgData name="THU DU" userId="db4d925effa94065" providerId="LiveId" clId="{C450D7BA-743C-4797-B4ED-E18B958E8984}" dt="2023-11-24T12:48:49.254" v="1582" actId="478"/>
          <ac:spMkLst>
            <pc:docMk/>
            <pc:sldMk cId="2141101352" sldId="325"/>
            <ac:spMk id="9" creationId="{0AE78FE7-C418-4A32-AA4E-325C3CC90957}"/>
          </ac:spMkLst>
        </pc:spChg>
        <pc:spChg chg="mod">
          <ac:chgData name="THU DU" userId="db4d925effa94065" providerId="LiveId" clId="{C450D7BA-743C-4797-B4ED-E18B958E8984}" dt="2023-11-24T12:47:18.324" v="1572" actId="20577"/>
          <ac:spMkLst>
            <pc:docMk/>
            <pc:sldMk cId="2141101352" sldId="325"/>
            <ac:spMk id="11" creationId="{00000000-0000-0000-0000-000000000000}"/>
          </ac:spMkLst>
        </pc:spChg>
        <pc:spChg chg="mod">
          <ac:chgData name="THU DU" userId="db4d925effa94065" providerId="LiveId" clId="{C450D7BA-743C-4797-B4ED-E18B958E8984}" dt="2023-11-24T12:48:30.602" v="1578" actId="20577"/>
          <ac:spMkLst>
            <pc:docMk/>
            <pc:sldMk cId="2141101352" sldId="325"/>
            <ac:spMk id="12" creationId="{00000000-0000-0000-0000-000000000000}"/>
          </ac:spMkLst>
        </pc:spChg>
        <pc:spChg chg="del">
          <ac:chgData name="THU DU" userId="db4d925effa94065" providerId="LiveId" clId="{C450D7BA-743C-4797-B4ED-E18B958E8984}" dt="2023-11-24T12:48:49.254" v="1582" actId="478"/>
          <ac:spMkLst>
            <pc:docMk/>
            <pc:sldMk cId="2141101352" sldId="325"/>
            <ac:spMk id="13" creationId="{07E13F41-07FA-4CF7-B267-2CC4CD5400FD}"/>
          </ac:spMkLst>
        </pc:spChg>
        <pc:spChg chg="del">
          <ac:chgData name="THU DU" userId="db4d925effa94065" providerId="LiveId" clId="{C450D7BA-743C-4797-B4ED-E18B958E8984}" dt="2023-11-24T12:48:44.822" v="1580" actId="478"/>
          <ac:spMkLst>
            <pc:docMk/>
            <pc:sldMk cId="2141101352" sldId="325"/>
            <ac:spMk id="14" creationId="{63B714BD-1E6B-4B72-A0ED-AC30B1015964}"/>
          </ac:spMkLst>
        </pc:spChg>
        <pc:spChg chg="del">
          <ac:chgData name="THU DU" userId="db4d925effa94065" providerId="LiveId" clId="{C450D7BA-743C-4797-B4ED-E18B958E8984}" dt="2023-11-24T12:48:44.822" v="1580" actId="478"/>
          <ac:spMkLst>
            <pc:docMk/>
            <pc:sldMk cId="2141101352" sldId="325"/>
            <ac:spMk id="15" creationId="{71161470-EEBA-4ED5-93B5-F485090118DA}"/>
          </ac:spMkLst>
        </pc:spChg>
        <pc:spChg chg="del mod">
          <ac:chgData name="THU DU" userId="db4d925effa94065" providerId="LiveId" clId="{C450D7BA-743C-4797-B4ED-E18B958E8984}" dt="2023-11-24T12:48:51.256" v="1584" actId="478"/>
          <ac:spMkLst>
            <pc:docMk/>
            <pc:sldMk cId="2141101352" sldId="325"/>
            <ac:spMk id="18" creationId="{B2E55988-46A6-48BC-ACEE-9E1AD7694C82}"/>
          </ac:spMkLst>
        </pc:spChg>
        <pc:spChg chg="del">
          <ac:chgData name="THU DU" userId="db4d925effa94065" providerId="LiveId" clId="{C450D7BA-743C-4797-B4ED-E18B958E8984}" dt="2023-11-24T12:48:44.822" v="1580" actId="478"/>
          <ac:spMkLst>
            <pc:docMk/>
            <pc:sldMk cId="2141101352" sldId="325"/>
            <ac:spMk id="19" creationId="{2A61EA4B-30B8-472A-BF91-925631BF0E1A}"/>
          </ac:spMkLst>
        </pc:spChg>
        <pc:spChg chg="del">
          <ac:chgData name="THU DU" userId="db4d925effa94065" providerId="LiveId" clId="{C450D7BA-743C-4797-B4ED-E18B958E8984}" dt="2023-11-24T12:48:49.254" v="1582" actId="478"/>
          <ac:spMkLst>
            <pc:docMk/>
            <pc:sldMk cId="2141101352" sldId="325"/>
            <ac:spMk id="21" creationId="{6FD4B093-B237-40EE-B097-DAAF1091CC84}"/>
          </ac:spMkLst>
        </pc:spChg>
        <pc:spChg chg="del">
          <ac:chgData name="THU DU" userId="db4d925effa94065" providerId="LiveId" clId="{C450D7BA-743C-4797-B4ED-E18B958E8984}" dt="2023-11-24T12:48:44.822" v="1580" actId="478"/>
          <ac:spMkLst>
            <pc:docMk/>
            <pc:sldMk cId="2141101352" sldId="325"/>
            <ac:spMk id="23" creationId="{19D8BF24-684A-45AE-BB2D-811738292D96}"/>
          </ac:spMkLst>
        </pc:spChg>
        <pc:spChg chg="del mod">
          <ac:chgData name="THU DU" userId="db4d925effa94065" providerId="LiveId" clId="{C450D7BA-743C-4797-B4ED-E18B958E8984}" dt="2023-11-24T12:48:49.254" v="1582" actId="478"/>
          <ac:spMkLst>
            <pc:docMk/>
            <pc:sldMk cId="2141101352" sldId="325"/>
            <ac:spMk id="25" creationId="{BEF9D52C-03F3-42BF-8E9B-4897EB4B644A}"/>
          </ac:spMkLst>
        </pc:spChg>
        <pc:graphicFrameChg chg="del">
          <ac:chgData name="THU DU" userId="db4d925effa94065" providerId="LiveId" clId="{C450D7BA-743C-4797-B4ED-E18B958E8984}" dt="2023-11-24T12:48:41.428" v="1579" actId="478"/>
          <ac:graphicFrameMkLst>
            <pc:docMk/>
            <pc:sldMk cId="2141101352" sldId="325"/>
            <ac:graphicFrameMk id="2" creationId="{6288EA39-6396-460B-8021-80CBB9057169}"/>
          </ac:graphicFrameMkLst>
        </pc:graphicFrameChg>
        <pc:graphicFrameChg chg="add mod modGraphic">
          <ac:chgData name="THU DU" userId="db4d925effa94065" providerId="LiveId" clId="{C450D7BA-743C-4797-B4ED-E18B958E8984}" dt="2023-11-24T12:52:34.287" v="1621" actId="255"/>
          <ac:graphicFrameMkLst>
            <pc:docMk/>
            <pc:sldMk cId="2141101352" sldId="325"/>
            <ac:graphicFrameMk id="4" creationId="{B3118981-85B7-F249-85D6-30F051F05B3D}"/>
          </ac:graphicFrameMkLst>
        </pc:graphicFrameChg>
        <pc:picChg chg="add mod">
          <ac:chgData name="THU DU" userId="db4d925effa94065" providerId="LiveId" clId="{C450D7BA-743C-4797-B4ED-E18B958E8984}" dt="2023-11-27T09:35:29.061" v="2000" actId="1076"/>
          <ac:picMkLst>
            <pc:docMk/>
            <pc:sldMk cId="2141101352" sldId="325"/>
            <ac:picMk id="2" creationId="{9EF2D52C-CEBB-BC2B-7011-0F844EB12126}"/>
          </ac:picMkLst>
        </pc:picChg>
      </pc:sldChg>
      <pc:sldChg chg="add del">
        <pc:chgData name="THU DU" userId="db4d925effa94065" providerId="LiveId" clId="{C450D7BA-743C-4797-B4ED-E18B958E8984}" dt="2023-11-24T12:52:48.868" v="1622" actId="47"/>
        <pc:sldMkLst>
          <pc:docMk/>
          <pc:sldMk cId="2138508035" sldId="327"/>
        </pc:sldMkLst>
      </pc:sldChg>
      <pc:sldChg chg="del">
        <pc:chgData name="THU DU" userId="db4d925effa94065" providerId="LiveId" clId="{C450D7BA-743C-4797-B4ED-E18B958E8984}" dt="2023-11-24T13:08:27.595" v="1994" actId="47"/>
        <pc:sldMkLst>
          <pc:docMk/>
          <pc:sldMk cId="387957963" sldId="330"/>
        </pc:sldMkLst>
      </pc:sldChg>
      <pc:sldChg chg="addSp delSp modSp mod ord delAnim modAnim modNotesTx">
        <pc:chgData name="THU DU" userId="db4d925effa94065" providerId="LiveId" clId="{C450D7BA-743C-4797-B4ED-E18B958E8984}" dt="2023-11-27T09:42:04.171" v="2012" actId="1076"/>
        <pc:sldMkLst>
          <pc:docMk/>
          <pc:sldMk cId="3014149149" sldId="347"/>
        </pc:sldMkLst>
        <pc:spChg chg="mod">
          <ac:chgData name="THU DU" userId="db4d925effa94065" providerId="LiveId" clId="{C450D7BA-743C-4797-B4ED-E18B958E8984}" dt="2023-11-24T11:58:46.915" v="522" actId="20577"/>
          <ac:spMkLst>
            <pc:docMk/>
            <pc:sldMk cId="3014149149" sldId="347"/>
            <ac:spMk id="2" creationId="{00000000-0000-0000-0000-000000000000}"/>
          </ac:spMkLst>
        </pc:spChg>
        <pc:spChg chg="mod">
          <ac:chgData name="THU DU" userId="db4d925effa94065" providerId="LiveId" clId="{C450D7BA-743C-4797-B4ED-E18B958E8984}" dt="2023-11-24T11:58:21.875" v="514" actId="20577"/>
          <ac:spMkLst>
            <pc:docMk/>
            <pc:sldMk cId="3014149149" sldId="347"/>
            <ac:spMk id="7" creationId="{00000000-0000-0000-0000-000000000000}"/>
          </ac:spMkLst>
        </pc:spChg>
        <pc:spChg chg="mod">
          <ac:chgData name="THU DU" userId="db4d925effa94065" providerId="LiveId" clId="{C450D7BA-743C-4797-B4ED-E18B958E8984}" dt="2023-11-24T12:02:52.189" v="671" actId="14100"/>
          <ac:spMkLst>
            <pc:docMk/>
            <pc:sldMk cId="3014149149" sldId="347"/>
            <ac:spMk id="12" creationId="{00000000-0000-0000-0000-000000000000}"/>
          </ac:spMkLst>
        </pc:spChg>
        <pc:spChg chg="mod">
          <ac:chgData name="THU DU" userId="db4d925effa94065" providerId="LiveId" clId="{C450D7BA-743C-4797-B4ED-E18B958E8984}" dt="2023-11-24T11:55:09.460" v="493" actId="20577"/>
          <ac:spMkLst>
            <pc:docMk/>
            <pc:sldMk cId="3014149149" sldId="347"/>
            <ac:spMk id="15" creationId="{00000000-0000-0000-0000-000000000000}"/>
          </ac:spMkLst>
        </pc:spChg>
        <pc:picChg chg="add mod">
          <ac:chgData name="THU DU" userId="db4d925effa94065" providerId="LiveId" clId="{C450D7BA-743C-4797-B4ED-E18B958E8984}" dt="2023-11-27T09:42:04.171" v="2012" actId="1076"/>
          <ac:picMkLst>
            <pc:docMk/>
            <pc:sldMk cId="3014149149" sldId="347"/>
            <ac:picMk id="3" creationId="{0A86998A-AF03-97CD-0604-3FD5A2BBC313}"/>
          </ac:picMkLst>
        </pc:picChg>
        <pc:picChg chg="del">
          <ac:chgData name="THU DU" userId="db4d925effa94065" providerId="LiveId" clId="{C450D7BA-743C-4797-B4ED-E18B958E8984}" dt="2023-11-27T09:41:38.215" v="2005" actId="478"/>
          <ac:picMkLst>
            <pc:docMk/>
            <pc:sldMk cId="3014149149" sldId="347"/>
            <ac:picMk id="4" creationId="{CD9A2237-882D-4386-816B-057915322341}"/>
          </ac:picMkLst>
        </pc:picChg>
        <pc:picChg chg="add mod">
          <ac:chgData name="THU DU" userId="db4d925effa94065" providerId="LiveId" clId="{C450D7BA-743C-4797-B4ED-E18B958E8984}" dt="2023-11-24T12:01:23.541" v="616" actId="14100"/>
          <ac:picMkLst>
            <pc:docMk/>
            <pc:sldMk cId="3014149149" sldId="347"/>
            <ac:picMk id="5" creationId="{F70BD54B-3A35-F4B1-7DDA-764FC82AC388}"/>
          </ac:picMkLst>
        </pc:picChg>
        <pc:picChg chg="del">
          <ac:chgData name="THU DU" userId="db4d925effa94065" providerId="LiveId" clId="{C450D7BA-743C-4797-B4ED-E18B958E8984}" dt="2023-11-24T12:00:02.449" v="604" actId="478"/>
          <ac:picMkLst>
            <pc:docMk/>
            <pc:sldMk cId="3014149149" sldId="347"/>
            <ac:picMk id="6146" creationId="{ADD698EE-3359-4F6F-8404-566B8B714A16}"/>
          </ac:picMkLst>
        </pc:picChg>
      </pc:sldChg>
      <pc:sldChg chg="addSp delSp modSp mod delAnim modAnim">
        <pc:chgData name="THU DU" userId="db4d925effa94065" providerId="LiveId" clId="{C450D7BA-743C-4797-B4ED-E18B958E8984}" dt="2023-11-24T12:46:55.568" v="1558"/>
        <pc:sldMkLst>
          <pc:docMk/>
          <pc:sldMk cId="2720924874" sldId="348"/>
        </pc:sldMkLst>
        <pc:spChg chg="del">
          <ac:chgData name="THU DU" userId="db4d925effa94065" providerId="LiveId" clId="{C450D7BA-743C-4797-B4ED-E18B958E8984}" dt="2023-11-24T12:37:47.339" v="1385" actId="478"/>
          <ac:spMkLst>
            <pc:docMk/>
            <pc:sldMk cId="2720924874" sldId="348"/>
            <ac:spMk id="3" creationId="{00000000-0000-0000-0000-000000000000}"/>
          </ac:spMkLst>
        </pc:spChg>
        <pc:spChg chg="add del mod">
          <ac:chgData name="THU DU" userId="db4d925effa94065" providerId="LiveId" clId="{C450D7BA-743C-4797-B4ED-E18B958E8984}" dt="2023-11-24T12:38:06.865" v="1390" actId="478"/>
          <ac:spMkLst>
            <pc:docMk/>
            <pc:sldMk cId="2720924874" sldId="348"/>
            <ac:spMk id="4" creationId="{3CCFE65D-D455-D6CA-9459-273D38DC8A02}"/>
          </ac:spMkLst>
        </pc:spChg>
        <pc:spChg chg="add mod ord">
          <ac:chgData name="THU DU" userId="db4d925effa94065" providerId="LiveId" clId="{C450D7BA-743C-4797-B4ED-E18B958E8984}" dt="2023-11-24T12:46:41.084" v="1553" actId="167"/>
          <ac:spMkLst>
            <pc:docMk/>
            <pc:sldMk cId="2720924874" sldId="348"/>
            <ac:spMk id="5" creationId="{95479E85-7C3D-17AB-B1FC-FDAE700E3FA7}"/>
          </ac:spMkLst>
        </pc:spChg>
        <pc:spChg chg="add mod">
          <ac:chgData name="THU DU" userId="db4d925effa94065" providerId="LiveId" clId="{C450D7BA-743C-4797-B4ED-E18B958E8984}" dt="2023-11-24T12:43:56.419" v="1474" actId="1076"/>
          <ac:spMkLst>
            <pc:docMk/>
            <pc:sldMk cId="2720924874" sldId="348"/>
            <ac:spMk id="6" creationId="{C49EC890-B7C7-67CE-2F59-78CB783140F0}"/>
          </ac:spMkLst>
        </pc:spChg>
        <pc:spChg chg="add mod">
          <ac:chgData name="THU DU" userId="db4d925effa94065" providerId="LiveId" clId="{C450D7BA-743C-4797-B4ED-E18B958E8984}" dt="2023-11-24T12:44:47.861" v="1504" actId="1076"/>
          <ac:spMkLst>
            <pc:docMk/>
            <pc:sldMk cId="2720924874" sldId="348"/>
            <ac:spMk id="7" creationId="{3DDDF2D3-E7A3-80EC-9682-2C6F4CA48FB5}"/>
          </ac:spMkLst>
        </pc:spChg>
        <pc:spChg chg="add mod">
          <ac:chgData name="THU DU" userId="db4d925effa94065" providerId="LiveId" clId="{C450D7BA-743C-4797-B4ED-E18B958E8984}" dt="2023-11-24T12:44:24.996" v="1483" actId="1076"/>
          <ac:spMkLst>
            <pc:docMk/>
            <pc:sldMk cId="2720924874" sldId="348"/>
            <ac:spMk id="8" creationId="{31D19F14-FC70-85DA-BA32-2EF479FCE3A5}"/>
          </ac:spMkLst>
        </pc:spChg>
        <pc:spChg chg="add mod">
          <ac:chgData name="THU DU" userId="db4d925effa94065" providerId="LiveId" clId="{C450D7BA-743C-4797-B4ED-E18B958E8984}" dt="2023-11-24T12:45:20.524" v="1532" actId="1076"/>
          <ac:spMkLst>
            <pc:docMk/>
            <pc:sldMk cId="2720924874" sldId="348"/>
            <ac:spMk id="9" creationId="{2B689884-255E-1301-69EF-F77094D3AAEC}"/>
          </ac:spMkLst>
        </pc:spChg>
        <pc:spChg chg="mod">
          <ac:chgData name="THU DU" userId="db4d925effa94065" providerId="LiveId" clId="{C450D7BA-743C-4797-B4ED-E18B958E8984}" dt="2023-11-24T12:37:04.259" v="1378" actId="20577"/>
          <ac:spMkLst>
            <pc:docMk/>
            <pc:sldMk cId="2720924874" sldId="348"/>
            <ac:spMk id="11" creationId="{00000000-0000-0000-0000-000000000000}"/>
          </ac:spMkLst>
        </pc:spChg>
        <pc:spChg chg="mod">
          <ac:chgData name="THU DU" userId="db4d925effa94065" providerId="LiveId" clId="{C450D7BA-743C-4797-B4ED-E18B958E8984}" dt="2023-11-24T12:46:33.148" v="1552" actId="1076"/>
          <ac:spMkLst>
            <pc:docMk/>
            <pc:sldMk cId="2720924874" sldId="348"/>
            <ac:spMk id="12" creationId="{00000000-0000-0000-0000-000000000000}"/>
          </ac:spMkLst>
        </pc:spChg>
        <pc:spChg chg="mod">
          <ac:chgData name="THU DU" userId="db4d925effa94065" providerId="LiveId" clId="{C450D7BA-743C-4797-B4ED-E18B958E8984}" dt="2023-11-24T12:46:25.577" v="1548" actId="1076"/>
          <ac:spMkLst>
            <pc:docMk/>
            <pc:sldMk cId="2720924874" sldId="348"/>
            <ac:spMk id="18" creationId="{00000000-0000-0000-0000-000000000000}"/>
          </ac:spMkLst>
        </pc:spChg>
        <pc:spChg chg="del mod">
          <ac:chgData name="THU DU" userId="db4d925effa94065" providerId="LiveId" clId="{C450D7BA-743C-4797-B4ED-E18B958E8984}" dt="2023-11-24T12:38:11.156" v="1393" actId="478"/>
          <ac:spMkLst>
            <pc:docMk/>
            <pc:sldMk cId="2720924874" sldId="348"/>
            <ac:spMk id="19" creationId="{00000000-0000-0000-0000-000000000000}"/>
          </ac:spMkLst>
        </pc:spChg>
        <pc:spChg chg="del">
          <ac:chgData name="THU DU" userId="db4d925effa94065" providerId="LiveId" clId="{C450D7BA-743C-4797-B4ED-E18B958E8984}" dt="2023-11-24T12:37:50.344" v="1386" actId="478"/>
          <ac:spMkLst>
            <pc:docMk/>
            <pc:sldMk cId="2720924874" sldId="348"/>
            <ac:spMk id="21" creationId="{00000000-0000-0000-0000-000000000000}"/>
          </ac:spMkLst>
        </pc:spChg>
        <pc:spChg chg="del mod">
          <ac:chgData name="THU DU" userId="db4d925effa94065" providerId="LiveId" clId="{C450D7BA-743C-4797-B4ED-E18B958E8984}" dt="2023-11-24T12:37:55.007" v="1388" actId="478"/>
          <ac:spMkLst>
            <pc:docMk/>
            <pc:sldMk cId="2720924874" sldId="348"/>
            <ac:spMk id="23" creationId="{00000000-0000-0000-0000-000000000000}"/>
          </ac:spMkLst>
        </pc:spChg>
      </pc:sldChg>
      <pc:sldChg chg="del">
        <pc:chgData name="THU DU" userId="db4d925effa94065" providerId="LiveId" clId="{C450D7BA-743C-4797-B4ED-E18B958E8984}" dt="2023-11-24T12:47:04.305" v="1559" actId="47"/>
        <pc:sldMkLst>
          <pc:docMk/>
          <pc:sldMk cId="4001981709" sldId="349"/>
        </pc:sldMkLst>
      </pc:sldChg>
      <pc:sldChg chg="addSp delSp modSp add mod delAnim modAnim modNotesTx">
        <pc:chgData name="THU DU" userId="db4d925effa94065" providerId="LiveId" clId="{C450D7BA-743C-4797-B4ED-E18B958E8984}" dt="2023-11-27T09:42:44.378" v="2021" actId="1076"/>
        <pc:sldMkLst>
          <pc:docMk/>
          <pc:sldMk cId="1362079583" sldId="351"/>
        </pc:sldMkLst>
        <pc:spChg chg="mod">
          <ac:chgData name="THU DU" userId="db4d925effa94065" providerId="LiveId" clId="{C450D7BA-743C-4797-B4ED-E18B958E8984}" dt="2023-11-24T12:06:28.384" v="737" actId="20577"/>
          <ac:spMkLst>
            <pc:docMk/>
            <pc:sldMk cId="1362079583" sldId="351"/>
            <ac:spMk id="2" creationId="{00000000-0000-0000-0000-000000000000}"/>
          </ac:spMkLst>
        </pc:spChg>
        <pc:spChg chg="mod">
          <ac:chgData name="THU DU" userId="db4d925effa94065" providerId="LiveId" clId="{C450D7BA-743C-4797-B4ED-E18B958E8984}" dt="2023-11-24T12:06:10.678" v="732" actId="20577"/>
          <ac:spMkLst>
            <pc:docMk/>
            <pc:sldMk cId="1362079583" sldId="351"/>
            <ac:spMk id="7" creationId="{00000000-0000-0000-0000-000000000000}"/>
          </ac:spMkLst>
        </pc:spChg>
        <pc:spChg chg="mod">
          <ac:chgData name="THU DU" userId="db4d925effa94065" providerId="LiveId" clId="{C450D7BA-743C-4797-B4ED-E18B958E8984}" dt="2023-11-24T12:07:10.577" v="763" actId="20577"/>
          <ac:spMkLst>
            <pc:docMk/>
            <pc:sldMk cId="1362079583" sldId="351"/>
            <ac:spMk id="12" creationId="{00000000-0000-0000-0000-000000000000}"/>
          </ac:spMkLst>
        </pc:spChg>
        <pc:picChg chg="del">
          <ac:chgData name="THU DU" userId="db4d925effa94065" providerId="LiveId" clId="{C450D7BA-743C-4797-B4ED-E18B958E8984}" dt="2023-11-27T09:41:41.722" v="2007" actId="478"/>
          <ac:picMkLst>
            <pc:docMk/>
            <pc:sldMk cId="1362079583" sldId="351"/>
            <ac:picMk id="3" creationId="{98BE75A9-0DCD-4675-A102-41B158E40B64}"/>
          </ac:picMkLst>
        </pc:picChg>
        <pc:picChg chg="add mod">
          <ac:chgData name="THU DU" userId="db4d925effa94065" providerId="LiveId" clId="{C450D7BA-743C-4797-B4ED-E18B958E8984}" dt="2023-11-27T09:42:44.378" v="2021" actId="1076"/>
          <ac:picMkLst>
            <pc:docMk/>
            <pc:sldMk cId="1362079583" sldId="351"/>
            <ac:picMk id="4" creationId="{6B241386-842F-7655-597B-420410811FE2}"/>
          </ac:picMkLst>
        </pc:picChg>
        <pc:picChg chg="del">
          <ac:chgData name="THU DU" userId="db4d925effa94065" providerId="LiveId" clId="{C450D7BA-743C-4797-B4ED-E18B958E8984}" dt="2023-11-24T12:07:13.553" v="764" actId="478"/>
          <ac:picMkLst>
            <pc:docMk/>
            <pc:sldMk cId="1362079583" sldId="351"/>
            <ac:picMk id="5" creationId="{4F945020-837C-9DCB-817D-D89561C531A3}"/>
          </ac:picMkLst>
        </pc:picChg>
        <pc:picChg chg="add mod">
          <ac:chgData name="THU DU" userId="db4d925effa94065" providerId="LiveId" clId="{C450D7BA-743C-4797-B4ED-E18B958E8984}" dt="2023-11-24T12:08:18.581" v="772" actId="1076"/>
          <ac:picMkLst>
            <pc:docMk/>
            <pc:sldMk cId="1362079583" sldId="351"/>
            <ac:picMk id="6" creationId="{3DB5F355-2058-C0D8-2FD7-68896E685AC4}"/>
          </ac:picMkLst>
        </pc:picChg>
      </pc:sldChg>
      <pc:sldChg chg="addSp delSp modSp add mod delAnim modAnim modNotesTx">
        <pc:chgData name="THU DU" userId="db4d925effa94065" providerId="LiveId" clId="{C450D7BA-743C-4797-B4ED-E18B958E8984}" dt="2023-11-27T09:42:56.176" v="2024" actId="1076"/>
        <pc:sldMkLst>
          <pc:docMk/>
          <pc:sldMk cId="873458065" sldId="352"/>
        </pc:sldMkLst>
        <pc:spChg chg="mod">
          <ac:chgData name="THU DU" userId="db4d925effa94065" providerId="LiveId" clId="{C450D7BA-743C-4797-B4ED-E18B958E8984}" dt="2023-11-24T12:09:54.655" v="829" actId="1076"/>
          <ac:spMkLst>
            <pc:docMk/>
            <pc:sldMk cId="873458065" sldId="352"/>
            <ac:spMk id="2" creationId="{00000000-0000-0000-0000-000000000000}"/>
          </ac:spMkLst>
        </pc:spChg>
        <pc:spChg chg="mod">
          <ac:chgData name="THU DU" userId="db4d925effa94065" providerId="LiveId" clId="{C450D7BA-743C-4797-B4ED-E18B958E8984}" dt="2023-11-24T12:11:42.257" v="915" actId="1076"/>
          <ac:spMkLst>
            <pc:docMk/>
            <pc:sldMk cId="873458065" sldId="352"/>
            <ac:spMk id="7" creationId="{00000000-0000-0000-0000-000000000000}"/>
          </ac:spMkLst>
        </pc:spChg>
        <pc:spChg chg="add del mod">
          <ac:chgData name="THU DU" userId="db4d925effa94065" providerId="LiveId" clId="{C450D7BA-743C-4797-B4ED-E18B958E8984}" dt="2023-11-24T12:11:43.083" v="917"/>
          <ac:spMkLst>
            <pc:docMk/>
            <pc:sldMk cId="873458065" sldId="352"/>
            <ac:spMk id="8" creationId="{C8E8A8F0-D77D-8F1A-0942-401579ABBA88}"/>
          </ac:spMkLst>
        </pc:spChg>
        <pc:spChg chg="mod">
          <ac:chgData name="THU DU" userId="db4d925effa94065" providerId="LiveId" clId="{C450D7BA-743C-4797-B4ED-E18B958E8984}" dt="2023-11-24T12:10:41.023" v="902" actId="20577"/>
          <ac:spMkLst>
            <pc:docMk/>
            <pc:sldMk cId="873458065" sldId="352"/>
            <ac:spMk id="12" creationId="{00000000-0000-0000-0000-000000000000}"/>
          </ac:spMkLst>
        </pc:spChg>
        <pc:picChg chg="del">
          <ac:chgData name="THU DU" userId="db4d925effa94065" providerId="LiveId" clId="{C450D7BA-743C-4797-B4ED-E18B958E8984}" dt="2023-11-27T09:41:44.130" v="2008" actId="478"/>
          <ac:picMkLst>
            <pc:docMk/>
            <pc:sldMk cId="873458065" sldId="352"/>
            <ac:picMk id="3" creationId="{98BE75A9-0DCD-4675-A102-41B158E40B64}"/>
          </ac:picMkLst>
        </pc:picChg>
        <pc:picChg chg="add mod">
          <ac:chgData name="THU DU" userId="db4d925effa94065" providerId="LiveId" clId="{C450D7BA-743C-4797-B4ED-E18B958E8984}" dt="2023-11-27T09:42:56.176" v="2024" actId="1076"/>
          <ac:picMkLst>
            <pc:docMk/>
            <pc:sldMk cId="873458065" sldId="352"/>
            <ac:picMk id="4" creationId="{76B02B53-53CF-8B92-B931-423DB03FECFB}"/>
          </ac:picMkLst>
        </pc:picChg>
        <pc:picChg chg="del">
          <ac:chgData name="THU DU" userId="db4d925effa94065" providerId="LiveId" clId="{C450D7BA-743C-4797-B4ED-E18B958E8984}" dt="2023-11-24T12:09:31.094" v="823" actId="478"/>
          <ac:picMkLst>
            <pc:docMk/>
            <pc:sldMk cId="873458065" sldId="352"/>
            <ac:picMk id="5" creationId="{4F945020-837C-9DCB-817D-D89561C531A3}"/>
          </ac:picMkLst>
        </pc:picChg>
        <pc:picChg chg="add mod">
          <ac:chgData name="THU DU" userId="db4d925effa94065" providerId="LiveId" clId="{C450D7BA-743C-4797-B4ED-E18B958E8984}" dt="2023-11-24T12:11:33.788" v="913" actId="1076"/>
          <ac:picMkLst>
            <pc:docMk/>
            <pc:sldMk cId="873458065" sldId="352"/>
            <ac:picMk id="6" creationId="{C222BC15-BCE1-7723-4C93-042771104DEA}"/>
          </ac:picMkLst>
        </pc:picChg>
      </pc:sldChg>
      <pc:sldChg chg="addSp modSp add mod modAnim">
        <pc:chgData name="THU DU" userId="db4d925effa94065" providerId="LiveId" clId="{C450D7BA-743C-4797-B4ED-E18B958E8984}" dt="2023-11-24T12:36:21.678" v="1364"/>
        <pc:sldMkLst>
          <pc:docMk/>
          <pc:sldMk cId="3257025811" sldId="353"/>
        </pc:sldMkLst>
        <pc:spChg chg="add mod">
          <ac:chgData name="THU DU" userId="db4d925effa94065" providerId="LiveId" clId="{C450D7BA-743C-4797-B4ED-E18B958E8984}" dt="2023-11-24T12:33:54.912" v="1346" actId="571"/>
          <ac:spMkLst>
            <pc:docMk/>
            <pc:sldMk cId="3257025811" sldId="353"/>
            <ac:spMk id="2" creationId="{9DD99438-7361-684D-FA0D-88A19B4480AE}"/>
          </ac:spMkLst>
        </pc:spChg>
        <pc:spChg chg="add mod">
          <ac:chgData name="THU DU" userId="db4d925effa94065" providerId="LiveId" clId="{C450D7BA-743C-4797-B4ED-E18B958E8984}" dt="2023-11-24T12:34:28.333" v="1354" actId="571"/>
          <ac:spMkLst>
            <pc:docMk/>
            <pc:sldMk cId="3257025811" sldId="353"/>
            <ac:spMk id="3" creationId="{186DC3B6-F626-FC4A-0E38-49B18F86999B}"/>
          </ac:spMkLst>
        </pc:spChg>
        <pc:spChg chg="mod">
          <ac:chgData name="THU DU" userId="db4d925effa94065" providerId="LiveId" clId="{C450D7BA-743C-4797-B4ED-E18B958E8984}" dt="2023-11-24T12:27:44.355" v="1207" actId="20577"/>
          <ac:spMkLst>
            <pc:docMk/>
            <pc:sldMk cId="3257025811" sldId="353"/>
            <ac:spMk id="11" creationId="{00000000-0000-0000-0000-000000000000}"/>
          </ac:spMkLst>
        </pc:spChg>
        <pc:spChg chg="mod">
          <ac:chgData name="THU DU" userId="db4d925effa94065" providerId="LiveId" clId="{C450D7BA-743C-4797-B4ED-E18B958E8984}" dt="2023-11-24T12:28:39.431" v="1212" actId="20577"/>
          <ac:spMkLst>
            <pc:docMk/>
            <pc:sldMk cId="3257025811" sldId="353"/>
            <ac:spMk id="12" creationId="{00000000-0000-0000-0000-000000000000}"/>
          </ac:spMkLst>
        </pc:spChg>
        <pc:spChg chg="mod">
          <ac:chgData name="THU DU" userId="db4d925effa94065" providerId="LiveId" clId="{C450D7BA-743C-4797-B4ED-E18B958E8984}" dt="2023-11-24T12:28:10.301" v="1209" actId="20577"/>
          <ac:spMkLst>
            <pc:docMk/>
            <pc:sldMk cId="3257025811" sldId="353"/>
            <ac:spMk id="17" creationId="{00000000-0000-0000-0000-000000000000}"/>
          </ac:spMkLst>
        </pc:spChg>
        <pc:spChg chg="mod">
          <ac:chgData name="THU DU" userId="db4d925effa94065" providerId="LiveId" clId="{C450D7BA-743C-4797-B4ED-E18B958E8984}" dt="2023-11-24T12:32:16.605" v="1332" actId="1076"/>
          <ac:spMkLst>
            <pc:docMk/>
            <pc:sldMk cId="3257025811" sldId="353"/>
            <ac:spMk id="29" creationId="{28A24F36-8B0D-EF70-D699-C098731B4624}"/>
          </ac:spMkLst>
        </pc:spChg>
        <pc:spChg chg="mod">
          <ac:chgData name="THU DU" userId="db4d925effa94065" providerId="LiveId" clId="{C450D7BA-743C-4797-B4ED-E18B958E8984}" dt="2023-11-24T12:28:53.737" v="1242" actId="20577"/>
          <ac:spMkLst>
            <pc:docMk/>
            <pc:sldMk cId="3257025811" sldId="353"/>
            <ac:spMk id="32" creationId="{B0623794-BD2A-BEC5-1958-57A605A08686}"/>
          </ac:spMkLst>
        </pc:spChg>
        <pc:spChg chg="mod">
          <ac:chgData name="THU DU" userId="db4d925effa94065" providerId="LiveId" clId="{C450D7BA-743C-4797-B4ED-E18B958E8984}" dt="2023-11-24T12:31:33.809" v="1318" actId="1076"/>
          <ac:spMkLst>
            <pc:docMk/>
            <pc:sldMk cId="3257025811" sldId="353"/>
            <ac:spMk id="33" creationId="{EAE9511F-937D-7915-6306-6476EADBA59A}"/>
          </ac:spMkLst>
        </pc:spChg>
        <pc:spChg chg="mod">
          <ac:chgData name="THU DU" userId="db4d925effa94065" providerId="LiveId" clId="{C450D7BA-743C-4797-B4ED-E18B958E8984}" dt="2023-11-24T12:29:18.765" v="1283" actId="20577"/>
          <ac:spMkLst>
            <pc:docMk/>
            <pc:sldMk cId="3257025811" sldId="353"/>
            <ac:spMk id="34" creationId="{3E98DCCA-3037-7811-F587-C75E98DC4069}"/>
          </ac:spMkLst>
        </pc:spChg>
        <pc:spChg chg="mod">
          <ac:chgData name="THU DU" userId="db4d925effa94065" providerId="LiveId" clId="{C450D7BA-743C-4797-B4ED-E18B958E8984}" dt="2023-11-24T12:34:20.414" v="1350" actId="1076"/>
          <ac:spMkLst>
            <pc:docMk/>
            <pc:sldMk cId="3257025811" sldId="353"/>
            <ac:spMk id="35" creationId="{5FDDE81F-EE2F-DAAF-D9B9-30C620BED95A}"/>
          </ac:spMkLst>
        </pc:spChg>
        <pc:graphicFrameChg chg="mod modGraphic">
          <ac:chgData name="THU DU" userId="db4d925effa94065" providerId="LiveId" clId="{C450D7BA-743C-4797-B4ED-E18B958E8984}" dt="2023-11-24T12:30:51.671" v="1309" actId="20577"/>
          <ac:graphicFrameMkLst>
            <pc:docMk/>
            <pc:sldMk cId="3257025811" sldId="353"/>
            <ac:graphicFrameMk id="25" creationId="{ED18D95D-5BD8-5D66-A7AF-6BB30056061C}"/>
          </ac:graphicFrameMkLst>
        </pc:graphicFrameChg>
      </pc:sldChg>
      <pc:sldChg chg="add del">
        <pc:chgData name="THU DU" userId="db4d925effa94065" providerId="LiveId" clId="{C450D7BA-743C-4797-B4ED-E18B958E8984}" dt="2023-11-24T12:26:23.623" v="1196" actId="47"/>
        <pc:sldMkLst>
          <pc:docMk/>
          <pc:sldMk cId="3572951495" sldId="353"/>
        </pc:sldMkLst>
      </pc:sldChg>
      <pc:sldChg chg="add del">
        <pc:chgData name="THU DU" userId="db4d925effa94065" providerId="LiveId" clId="{C450D7BA-743C-4797-B4ED-E18B958E8984}" dt="2023-11-24T12:56:05.289" v="1681" actId="47"/>
        <pc:sldMkLst>
          <pc:docMk/>
          <pc:sldMk cId="3319396600" sldId="354"/>
        </pc:sldMkLst>
      </pc:sldChg>
      <pc:sldChg chg="addSp delSp modSp add mod modAnim">
        <pc:chgData name="THU DU" userId="db4d925effa94065" providerId="LiveId" clId="{C450D7BA-743C-4797-B4ED-E18B958E8984}" dt="2023-11-27T09:36:11.366" v="2004" actId="1076"/>
        <pc:sldMkLst>
          <pc:docMk/>
          <pc:sldMk cId="1591994116" sldId="355"/>
        </pc:sldMkLst>
        <pc:spChg chg="add mod">
          <ac:chgData name="THU DU" userId="db4d925effa94065" providerId="LiveId" clId="{C450D7BA-743C-4797-B4ED-E18B958E8984}" dt="2023-11-24T12:55:56.657" v="1680" actId="113"/>
          <ac:spMkLst>
            <pc:docMk/>
            <pc:sldMk cId="1591994116" sldId="355"/>
            <ac:spMk id="2" creationId="{2C28518B-20B4-ACCF-5307-3478723C6E51}"/>
          </ac:spMkLst>
        </pc:spChg>
        <pc:spChg chg="mod">
          <ac:chgData name="THU DU" userId="db4d925effa94065" providerId="LiveId" clId="{C450D7BA-743C-4797-B4ED-E18B958E8984}" dt="2023-11-24T12:53:46.084" v="1631" actId="20577"/>
          <ac:spMkLst>
            <pc:docMk/>
            <pc:sldMk cId="1591994116" sldId="355"/>
            <ac:spMk id="12" creationId="{00000000-0000-0000-0000-000000000000}"/>
          </ac:spMkLst>
        </pc:spChg>
        <pc:spChg chg="mod">
          <ac:chgData name="THU DU" userId="db4d925effa94065" providerId="LiveId" clId="{C450D7BA-743C-4797-B4ED-E18B958E8984}" dt="2023-11-24T12:53:30.128" v="1626" actId="20577"/>
          <ac:spMkLst>
            <pc:docMk/>
            <pc:sldMk cId="1591994116" sldId="355"/>
            <ac:spMk id="17" creationId="{00000000-0000-0000-0000-000000000000}"/>
          </ac:spMkLst>
        </pc:spChg>
        <pc:spChg chg="mod">
          <ac:chgData name="THU DU" userId="db4d925effa94065" providerId="LiveId" clId="{C450D7BA-743C-4797-B4ED-E18B958E8984}" dt="2023-11-24T12:56:55.421" v="1684" actId="207"/>
          <ac:spMkLst>
            <pc:docMk/>
            <pc:sldMk cId="1591994116" sldId="355"/>
            <ac:spMk id="28" creationId="{00000000-0000-0000-0000-000000000000}"/>
          </ac:spMkLst>
        </pc:spChg>
        <pc:spChg chg="mod">
          <ac:chgData name="THU DU" userId="db4d925effa94065" providerId="LiveId" clId="{C450D7BA-743C-4797-B4ED-E18B958E8984}" dt="2023-11-24T12:56:55.421" v="1684" actId="207"/>
          <ac:spMkLst>
            <pc:docMk/>
            <pc:sldMk cId="1591994116" sldId="355"/>
            <ac:spMk id="29" creationId="{00000000-0000-0000-0000-000000000000}"/>
          </ac:spMkLst>
        </pc:spChg>
        <pc:spChg chg="mod">
          <ac:chgData name="THU DU" userId="db4d925effa94065" providerId="LiveId" clId="{C450D7BA-743C-4797-B4ED-E18B958E8984}" dt="2023-11-24T12:57:01.599" v="1685" actId="207"/>
          <ac:spMkLst>
            <pc:docMk/>
            <pc:sldMk cId="1591994116" sldId="355"/>
            <ac:spMk id="30" creationId="{00000000-0000-0000-0000-000000000000}"/>
          </ac:spMkLst>
        </pc:spChg>
        <pc:grpChg chg="mod">
          <ac:chgData name="THU DU" userId="db4d925effa94065" providerId="LiveId" clId="{C450D7BA-743C-4797-B4ED-E18B958E8984}" dt="2023-11-27T09:36:11.366" v="2004" actId="1076"/>
          <ac:grpSpMkLst>
            <pc:docMk/>
            <pc:sldMk cId="1591994116" sldId="355"/>
            <ac:grpSpMk id="27" creationId="{00000000-0000-0000-0000-000000000000}"/>
          </ac:grpSpMkLst>
        </pc:grpChg>
        <pc:graphicFrameChg chg="del">
          <ac:chgData name="THU DU" userId="db4d925effa94065" providerId="LiveId" clId="{C450D7BA-743C-4797-B4ED-E18B958E8984}" dt="2023-11-24T12:53:50.339" v="1632" actId="478"/>
          <ac:graphicFrameMkLst>
            <pc:docMk/>
            <pc:sldMk cId="1591994116" sldId="355"/>
            <ac:graphicFrameMk id="4" creationId="{B3118981-85B7-F249-85D6-30F051F05B3D}"/>
          </ac:graphicFrameMkLst>
        </pc:graphicFrameChg>
        <pc:picChg chg="add mod">
          <ac:chgData name="THU DU" userId="db4d925effa94065" providerId="LiveId" clId="{C450D7BA-743C-4797-B4ED-E18B958E8984}" dt="2023-11-27T09:36:09.681" v="2003" actId="14100"/>
          <ac:picMkLst>
            <pc:docMk/>
            <pc:sldMk cId="1591994116" sldId="355"/>
            <ac:picMk id="3" creationId="{C614DF87-4D6F-F380-8467-F76C7835357D}"/>
          </ac:picMkLst>
        </pc:picChg>
      </pc:sldChg>
      <pc:sldChg chg="modSp add mod">
        <pc:chgData name="THU DU" userId="db4d925effa94065" providerId="LiveId" clId="{C450D7BA-743C-4797-B4ED-E18B958E8984}" dt="2023-11-24T13:10:03.149" v="1996" actId="20577"/>
        <pc:sldMkLst>
          <pc:docMk/>
          <pc:sldMk cId="3774748952" sldId="370"/>
        </pc:sldMkLst>
        <pc:spChg chg="mod">
          <ac:chgData name="THU DU" userId="db4d925effa94065" providerId="LiveId" clId="{C450D7BA-743C-4797-B4ED-E18B958E8984}" dt="2023-11-24T13:10:03.149" v="1996" actId="20577"/>
          <ac:spMkLst>
            <pc:docMk/>
            <pc:sldMk cId="3774748952" sldId="370"/>
            <ac:spMk id="2" creationId="{00000000-0000-0000-0000-000000000000}"/>
          </ac:spMkLst>
        </pc:spChg>
        <pc:spChg chg="mod">
          <ac:chgData name="THU DU" userId="db4d925effa94065" providerId="LiveId" clId="{C450D7BA-743C-4797-B4ED-E18B958E8984}" dt="2023-11-24T12:57:11.305" v="1687" actId="207"/>
          <ac:spMkLst>
            <pc:docMk/>
            <pc:sldMk cId="3774748952" sldId="370"/>
            <ac:spMk id="16" creationId="{00000000-0000-0000-0000-000000000000}"/>
          </ac:spMkLst>
        </pc:spChg>
        <pc:spChg chg="mod">
          <ac:chgData name="THU DU" userId="db4d925effa94065" providerId="LiveId" clId="{C450D7BA-743C-4797-B4ED-E18B958E8984}" dt="2023-11-24T12:57:11.305" v="1687" actId="207"/>
          <ac:spMkLst>
            <pc:docMk/>
            <pc:sldMk cId="3774748952" sldId="370"/>
            <ac:spMk id="17" creationId="{00000000-0000-0000-0000-000000000000}"/>
          </ac:spMkLst>
        </pc:spChg>
        <pc:spChg chg="mod">
          <ac:chgData name="THU DU" userId="db4d925effa94065" providerId="LiveId" clId="{C450D7BA-743C-4797-B4ED-E18B958E8984}" dt="2023-11-24T12:57:22.206" v="1688" actId="207"/>
          <ac:spMkLst>
            <pc:docMk/>
            <pc:sldMk cId="3774748952" sldId="370"/>
            <ac:spMk id="19" creationId="{00000000-0000-0000-0000-000000000000}"/>
          </ac:spMkLst>
        </pc:spChg>
      </pc:sldChg>
      <pc:sldChg chg="delSp modSp add mod">
        <pc:chgData name="THU DU" userId="db4d925effa94065" providerId="LiveId" clId="{C450D7BA-743C-4797-B4ED-E18B958E8984}" dt="2023-11-24T13:03:54.164" v="1876" actId="20577"/>
        <pc:sldMkLst>
          <pc:docMk/>
          <pc:sldMk cId="1996933870" sldId="371"/>
        </pc:sldMkLst>
        <pc:spChg chg="mod">
          <ac:chgData name="THU DU" userId="db4d925effa94065" providerId="LiveId" clId="{C450D7BA-743C-4797-B4ED-E18B958E8984}" dt="2023-11-24T13:01:26.164" v="1798" actId="20577"/>
          <ac:spMkLst>
            <pc:docMk/>
            <pc:sldMk cId="1996933870" sldId="371"/>
            <ac:spMk id="5" creationId="{00000000-0000-0000-0000-000000000000}"/>
          </ac:spMkLst>
        </pc:spChg>
        <pc:spChg chg="mod">
          <ac:chgData name="THU DU" userId="db4d925effa94065" providerId="LiveId" clId="{C450D7BA-743C-4797-B4ED-E18B958E8984}" dt="2023-11-24T12:59:42.367" v="1736" actId="1076"/>
          <ac:spMkLst>
            <pc:docMk/>
            <pc:sldMk cId="1996933870" sldId="371"/>
            <ac:spMk id="20" creationId="{00000000-0000-0000-0000-000000000000}"/>
          </ac:spMkLst>
        </pc:spChg>
        <pc:spChg chg="mod">
          <ac:chgData name="THU DU" userId="db4d925effa94065" providerId="LiveId" clId="{C450D7BA-743C-4797-B4ED-E18B958E8984}" dt="2023-11-24T13:01:40.692" v="1808" actId="20577"/>
          <ac:spMkLst>
            <pc:docMk/>
            <pc:sldMk cId="1996933870" sldId="371"/>
            <ac:spMk id="21" creationId="{00000000-0000-0000-0000-000000000000}"/>
          </ac:spMkLst>
        </pc:spChg>
        <pc:spChg chg="mod">
          <ac:chgData name="THU DU" userId="db4d925effa94065" providerId="LiveId" clId="{C450D7BA-743C-4797-B4ED-E18B958E8984}" dt="2023-11-24T13:03:13.046" v="1871" actId="1076"/>
          <ac:spMkLst>
            <pc:docMk/>
            <pc:sldMk cId="1996933870" sldId="371"/>
            <ac:spMk id="22" creationId="{00000000-0000-0000-0000-000000000000}"/>
          </ac:spMkLst>
        </pc:spChg>
        <pc:spChg chg="mod">
          <ac:chgData name="THU DU" userId="db4d925effa94065" providerId="LiveId" clId="{C450D7BA-743C-4797-B4ED-E18B958E8984}" dt="2023-11-24T13:00:55.828" v="1778" actId="1076"/>
          <ac:spMkLst>
            <pc:docMk/>
            <pc:sldMk cId="1996933870" sldId="371"/>
            <ac:spMk id="23" creationId="{00000000-0000-0000-0000-000000000000}"/>
          </ac:spMkLst>
        </pc:spChg>
        <pc:spChg chg="mod">
          <ac:chgData name="THU DU" userId="db4d925effa94065" providerId="LiveId" clId="{C450D7BA-743C-4797-B4ED-E18B958E8984}" dt="2023-11-24T13:00:04.434" v="1750" actId="1076"/>
          <ac:spMkLst>
            <pc:docMk/>
            <pc:sldMk cId="1996933870" sldId="371"/>
            <ac:spMk id="24" creationId="{00000000-0000-0000-0000-000000000000}"/>
          </ac:spMkLst>
        </pc:spChg>
        <pc:spChg chg="mod">
          <ac:chgData name="THU DU" userId="db4d925effa94065" providerId="LiveId" clId="{C450D7BA-743C-4797-B4ED-E18B958E8984}" dt="2023-11-24T13:01:49.237" v="1819" actId="1076"/>
          <ac:spMkLst>
            <pc:docMk/>
            <pc:sldMk cId="1996933870" sldId="371"/>
            <ac:spMk id="25" creationId="{00000000-0000-0000-0000-000000000000}"/>
          </ac:spMkLst>
        </pc:spChg>
        <pc:spChg chg="mod">
          <ac:chgData name="THU DU" userId="db4d925effa94065" providerId="LiveId" clId="{C450D7BA-743C-4797-B4ED-E18B958E8984}" dt="2023-11-24T13:02:56.514" v="1857" actId="20577"/>
          <ac:spMkLst>
            <pc:docMk/>
            <pc:sldMk cId="1996933870" sldId="371"/>
            <ac:spMk id="26" creationId="{00000000-0000-0000-0000-000000000000}"/>
          </ac:spMkLst>
        </pc:spChg>
        <pc:spChg chg="mod">
          <ac:chgData name="THU DU" userId="db4d925effa94065" providerId="LiveId" clId="{C450D7BA-743C-4797-B4ED-E18B958E8984}" dt="2023-11-24T13:00:38.084" v="1763" actId="20577"/>
          <ac:spMkLst>
            <pc:docMk/>
            <pc:sldMk cId="1996933870" sldId="371"/>
            <ac:spMk id="27" creationId="{00000000-0000-0000-0000-000000000000}"/>
          </ac:spMkLst>
        </pc:spChg>
        <pc:spChg chg="mod">
          <ac:chgData name="THU DU" userId="db4d925effa94065" providerId="LiveId" clId="{C450D7BA-743C-4797-B4ED-E18B958E8984}" dt="2023-11-24T13:01:04.977" v="1787" actId="20577"/>
          <ac:spMkLst>
            <pc:docMk/>
            <pc:sldMk cId="1996933870" sldId="371"/>
            <ac:spMk id="28" creationId="{00000000-0000-0000-0000-000000000000}"/>
          </ac:spMkLst>
        </pc:spChg>
        <pc:spChg chg="mod">
          <ac:chgData name="THU DU" userId="db4d925effa94065" providerId="LiveId" clId="{C450D7BA-743C-4797-B4ED-E18B958E8984}" dt="2023-11-24T13:02:42.966" v="1847" actId="20577"/>
          <ac:spMkLst>
            <pc:docMk/>
            <pc:sldMk cId="1996933870" sldId="371"/>
            <ac:spMk id="29" creationId="{00000000-0000-0000-0000-000000000000}"/>
          </ac:spMkLst>
        </pc:spChg>
        <pc:spChg chg="mod">
          <ac:chgData name="THU DU" userId="db4d925effa94065" providerId="LiveId" clId="{C450D7BA-743C-4797-B4ED-E18B958E8984}" dt="2023-11-24T13:02:30.100" v="1836" actId="20577"/>
          <ac:spMkLst>
            <pc:docMk/>
            <pc:sldMk cId="1996933870" sldId="371"/>
            <ac:spMk id="30" creationId="{00000000-0000-0000-0000-000000000000}"/>
          </ac:spMkLst>
        </pc:spChg>
        <pc:spChg chg="del mod">
          <ac:chgData name="THU DU" userId="db4d925effa94065" providerId="LiveId" clId="{C450D7BA-743C-4797-B4ED-E18B958E8984}" dt="2023-11-24T13:02:44.607" v="1849"/>
          <ac:spMkLst>
            <pc:docMk/>
            <pc:sldMk cId="1996933870" sldId="371"/>
            <ac:spMk id="31" creationId="{00000000-0000-0000-0000-000000000000}"/>
          </ac:spMkLst>
        </pc:spChg>
        <pc:spChg chg="mod">
          <ac:chgData name="THU DU" userId="db4d925effa94065" providerId="LiveId" clId="{C450D7BA-743C-4797-B4ED-E18B958E8984}" dt="2023-11-24T13:03:54.164" v="1876" actId="20577"/>
          <ac:spMkLst>
            <pc:docMk/>
            <pc:sldMk cId="1996933870" sldId="371"/>
            <ac:spMk id="32" creationId="{00000000-0000-0000-0000-000000000000}"/>
          </ac:spMkLst>
        </pc:spChg>
        <pc:spChg chg="mod">
          <ac:chgData name="THU DU" userId="db4d925effa94065" providerId="LiveId" clId="{C450D7BA-743C-4797-B4ED-E18B958E8984}" dt="2023-11-24T12:57:34.036" v="1689" actId="207"/>
          <ac:spMkLst>
            <pc:docMk/>
            <pc:sldMk cId="1996933870" sldId="371"/>
            <ac:spMk id="34" creationId="{00000000-0000-0000-0000-000000000000}"/>
          </ac:spMkLst>
        </pc:spChg>
        <pc:spChg chg="mod">
          <ac:chgData name="THU DU" userId="db4d925effa94065" providerId="LiveId" clId="{C450D7BA-743C-4797-B4ED-E18B958E8984}" dt="2023-11-24T12:57:34.036" v="1689" actId="207"/>
          <ac:spMkLst>
            <pc:docMk/>
            <pc:sldMk cId="1996933870" sldId="371"/>
            <ac:spMk id="35" creationId="{00000000-0000-0000-0000-000000000000}"/>
          </ac:spMkLst>
        </pc:spChg>
        <pc:spChg chg="mod">
          <ac:chgData name="THU DU" userId="db4d925effa94065" providerId="LiveId" clId="{C450D7BA-743C-4797-B4ED-E18B958E8984}" dt="2023-11-24T12:57:43.293" v="1693" actId="207"/>
          <ac:spMkLst>
            <pc:docMk/>
            <pc:sldMk cId="1996933870" sldId="371"/>
            <ac:spMk id="36" creationId="{00000000-0000-0000-0000-000000000000}"/>
          </ac:spMkLst>
        </pc:spChg>
        <pc:spChg chg="mod">
          <ac:chgData name="THU DU" userId="db4d925effa94065" providerId="LiveId" clId="{C450D7BA-743C-4797-B4ED-E18B958E8984}" dt="2023-11-24T12:58:16.049" v="1706" actId="20577"/>
          <ac:spMkLst>
            <pc:docMk/>
            <pc:sldMk cId="1996933870" sldId="371"/>
            <ac:spMk id="38" creationId="{00000000-0000-0000-0000-000000000000}"/>
          </ac:spMkLst>
        </pc:spChg>
      </pc:sldChg>
      <pc:sldChg chg="modSp add mod">
        <pc:chgData name="THU DU" userId="db4d925effa94065" providerId="LiveId" clId="{C450D7BA-743C-4797-B4ED-E18B958E8984}" dt="2023-11-24T13:07:58.297" v="1990" actId="20577"/>
        <pc:sldMkLst>
          <pc:docMk/>
          <pc:sldMk cId="2644205710" sldId="372"/>
        </pc:sldMkLst>
        <pc:spChg chg="mod">
          <ac:chgData name="THU DU" userId="db4d925effa94065" providerId="LiveId" clId="{C450D7BA-743C-4797-B4ED-E18B958E8984}" dt="2023-11-24T13:07:58.297" v="1990" actId="20577"/>
          <ac:spMkLst>
            <pc:docMk/>
            <pc:sldMk cId="2644205710" sldId="372"/>
            <ac:spMk id="9" creationId="{3985D3B7-A40A-4421-9C5F-777653C71BC7}"/>
          </ac:spMkLst>
        </pc:spChg>
        <pc:spChg chg="mod">
          <ac:chgData name="THU DU" userId="db4d925effa94065" providerId="LiveId" clId="{C450D7BA-743C-4797-B4ED-E18B958E8984}" dt="2023-11-24T13:04:57.906" v="1881" actId="207"/>
          <ac:spMkLst>
            <pc:docMk/>
            <pc:sldMk cId="2644205710" sldId="372"/>
            <ac:spMk id="16" creationId="{00000000-0000-0000-0000-000000000000}"/>
          </ac:spMkLst>
        </pc:spChg>
        <pc:spChg chg="mod">
          <ac:chgData name="THU DU" userId="db4d925effa94065" providerId="LiveId" clId="{C450D7BA-743C-4797-B4ED-E18B958E8984}" dt="2023-11-24T13:04:50.580" v="1880" actId="207"/>
          <ac:spMkLst>
            <pc:docMk/>
            <pc:sldMk cId="2644205710" sldId="372"/>
            <ac:spMk id="19" creationId="{00000000-0000-0000-0000-000000000000}"/>
          </ac:spMkLst>
        </pc:spChg>
        <pc:spChg chg="mod">
          <ac:chgData name="THU DU" userId="db4d925effa94065" providerId="LiveId" clId="{C450D7BA-743C-4797-B4ED-E18B958E8984}" dt="2023-11-24T13:04:50.580" v="1880" actId="207"/>
          <ac:spMkLst>
            <pc:docMk/>
            <pc:sldMk cId="2644205710" sldId="372"/>
            <ac:spMk id="20" creationId="{00000000-0000-0000-0000-000000000000}"/>
          </ac:spMkLst>
        </pc:spChg>
        <pc:spChg chg="mod">
          <ac:chgData name="THU DU" userId="db4d925effa94065" providerId="LiveId" clId="{C450D7BA-743C-4797-B4ED-E18B958E8984}" dt="2023-11-24T13:04:50.580" v="1880" actId="207"/>
          <ac:spMkLst>
            <pc:docMk/>
            <pc:sldMk cId="2644205710" sldId="372"/>
            <ac:spMk id="21" creationId="{00000000-0000-0000-0000-000000000000}"/>
          </ac:spMkLst>
        </pc:spChg>
        <pc:grpChg chg="mod">
          <ac:chgData name="THU DU" userId="db4d925effa94065" providerId="LiveId" clId="{C450D7BA-743C-4797-B4ED-E18B958E8984}" dt="2023-11-24T13:05:22.630" v="1886" actId="1076"/>
          <ac:grpSpMkLst>
            <pc:docMk/>
            <pc:sldMk cId="2644205710" sldId="372"/>
            <ac:grpSpMk id="18" creationId="{00000000-0000-0000-0000-000000000000}"/>
          </ac:grpSpMkLst>
        </pc:grpChg>
        <pc:picChg chg="mod">
          <ac:chgData name="THU DU" userId="db4d925effa94065" providerId="LiveId" clId="{C450D7BA-743C-4797-B4ED-E18B958E8984}" dt="2023-11-24T13:05:33.748" v="1890" actId="1076"/>
          <ac:picMkLst>
            <pc:docMk/>
            <pc:sldMk cId="2644205710" sldId="372"/>
            <ac:picMk id="2050" creationId="{FE7FA83B-BF66-4478-AC2F-3619125C5CDE}"/>
          </ac:picMkLst>
        </pc:picChg>
      </pc:sldChg>
      <pc:sldChg chg="modSp add mod">
        <pc:chgData name="THU DU" userId="db4d925effa94065" providerId="LiveId" clId="{C450D7BA-743C-4797-B4ED-E18B958E8984}" dt="2023-11-24T13:08:15.776" v="1993" actId="207"/>
        <pc:sldMkLst>
          <pc:docMk/>
          <pc:sldMk cId="3091398196" sldId="373"/>
        </pc:sldMkLst>
        <pc:spChg chg="mod">
          <ac:chgData name="THU DU" userId="db4d925effa94065" providerId="LiveId" clId="{C450D7BA-743C-4797-B4ED-E18B958E8984}" dt="2023-11-24T13:08:15.776" v="1993" actId="207"/>
          <ac:spMkLst>
            <pc:docMk/>
            <pc:sldMk cId="3091398196" sldId="373"/>
            <ac:spMk id="16" creationId="{00000000-0000-0000-0000-000000000000}"/>
          </ac:spMkLst>
        </pc:spChg>
        <pc:spChg chg="mod">
          <ac:chgData name="THU DU" userId="db4d925effa94065" providerId="LiveId" clId="{C450D7BA-743C-4797-B4ED-E18B958E8984}" dt="2023-11-24T13:08:07.407" v="1992" actId="207"/>
          <ac:spMkLst>
            <pc:docMk/>
            <pc:sldMk cId="3091398196" sldId="373"/>
            <ac:spMk id="19" creationId="{00000000-0000-0000-0000-000000000000}"/>
          </ac:spMkLst>
        </pc:spChg>
        <pc:spChg chg="mod">
          <ac:chgData name="THU DU" userId="db4d925effa94065" providerId="LiveId" clId="{C450D7BA-743C-4797-B4ED-E18B958E8984}" dt="2023-11-24T13:08:07.407" v="1992" actId="207"/>
          <ac:spMkLst>
            <pc:docMk/>
            <pc:sldMk cId="3091398196" sldId="373"/>
            <ac:spMk id="20" creationId="{00000000-0000-0000-0000-000000000000}"/>
          </ac:spMkLst>
        </pc:spChg>
        <pc:spChg chg="mod">
          <ac:chgData name="THU DU" userId="db4d925effa94065" providerId="LiveId" clId="{C450D7BA-743C-4797-B4ED-E18B958E8984}" dt="2023-11-24T13:08:07.407" v="1992" actId="207"/>
          <ac:spMkLst>
            <pc:docMk/>
            <pc:sldMk cId="3091398196" sldId="373"/>
            <ac:spMk id="21" creationId="{00000000-0000-0000-0000-000000000000}"/>
          </ac:spMkLst>
        </pc:spChg>
        <pc:grpChg chg="mod">
          <ac:chgData name="THU DU" userId="db4d925effa94065" providerId="LiveId" clId="{C450D7BA-743C-4797-B4ED-E18B958E8984}" dt="2023-11-24T13:08:07.407" v="1992" actId="207"/>
          <ac:grpSpMkLst>
            <pc:docMk/>
            <pc:sldMk cId="3091398196" sldId="373"/>
            <ac:grpSpMk id="18" creationId="{00000000-0000-0000-0000-000000000000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1221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006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515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* Teacher</a:t>
            </a:r>
            <a:r>
              <a:rPr lang="en-US" baseline="0"/>
              <a:t> should prepare these words to stick on the board.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Achieve (v) 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to succeed in reaching a particular goal, status or standard, especially by making an effort for a long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Accomplish (v): 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to succeed in doing or completing something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Due date (n): 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the date by or on which something is expected, especially the payment of a bill or the birth of a baby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31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Distraction (n): 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 thing that takes your attention away from what you are doing or thinking about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36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v30wC8LFmw?list=PL8_ETpRL2xNa7hp3KtZP2F3VZpMbUUlXp" TargetMode="Externa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s://www.success.com/10-steps-to-achieve-any-goal/" TargetMode="External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hyperlink" Target="https://www.dreamstime.com/conceptual-hand-writing-showing-task-completed-business-photo-text-finished-action-assignments-has-no-remaining-duration-image147262021" TargetMode="External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hyperlink" Target="https://pixabay.com/en/time-levy-deadline-hand-leave-pen-481444/" TargetMode="External"/><Relationship Id="rId5" Type="http://schemas.openxmlformats.org/officeDocument/2006/relationships/image" Target="../media/image8.jp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hyperlink" Target="https://clavesliderazgoresponsable.blogspot.com/2020/04/como-evitar-distracciones-y-ser-fieles.html" TargetMode="External"/><Relationship Id="rId5" Type="http://schemas.openxmlformats.org/officeDocument/2006/relationships/image" Target="../media/image9.jp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1.mp3"/><Relationship Id="rId3" Type="http://schemas.microsoft.com/office/2007/relationships/media" Target="../media/media3.mp3"/><Relationship Id="rId7" Type="http://schemas.microsoft.com/office/2007/relationships/media" Target="../media/media1.mp3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media2.mp3"/><Relationship Id="rId11" Type="http://schemas.openxmlformats.org/officeDocument/2006/relationships/image" Target="../media/image6.png"/><Relationship Id="rId5" Type="http://schemas.microsoft.com/office/2007/relationships/media" Target="../media/media2.mp3"/><Relationship Id="rId10" Type="http://schemas.openxmlformats.org/officeDocument/2006/relationships/notesSlide" Target="../notesSlides/notesSlide7.xml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209260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words and phrases with their definitions.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6740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xmlns="" id="{ED18D95D-5BD8-5D66-A7AF-6BB3005606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330748"/>
              </p:ext>
            </p:extLst>
          </p:nvPr>
        </p:nvGraphicFramePr>
        <p:xfrm>
          <a:off x="5972908" y="1727326"/>
          <a:ext cx="6217920" cy="5130674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6217920">
                  <a:extLst>
                    <a:ext uri="{9D8B030D-6E8A-4147-A177-3AD203B41FA5}">
                      <a16:colId xmlns:a16="http://schemas.microsoft.com/office/drawing/2014/main" xmlns="" val="1956528860"/>
                    </a:ext>
                  </a:extLst>
                </a:gridCol>
              </a:tblGrid>
              <a:tr h="94832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  <a:effectLst/>
                        </a:rPr>
                        <a:t>a.</a:t>
                      </a: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 the planned day and time that something is required to be completed</a:t>
                      </a:r>
                      <a:endParaRPr lang="en-US" sz="25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xmlns="" val="1675235291"/>
                  </a:ext>
                </a:extLst>
              </a:tr>
              <a:tr h="94832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  <a:effectLst/>
                        </a:rPr>
                        <a:t>b.</a:t>
                      </a: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 believing that good things will happen</a:t>
                      </a:r>
                      <a:endParaRPr lang="en-US" sz="25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xmlns="" val="2743746550"/>
                  </a:ext>
                </a:extLst>
              </a:tr>
              <a:tr h="132732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  <a:effectLst/>
                        </a:rPr>
                        <a:t>c.</a:t>
                      </a: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 too anxious and tired to be able to relax</a:t>
                      </a:r>
                      <a:endParaRPr lang="en-US" sz="25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xmlns="" val="1224842286"/>
                  </a:ext>
                </a:extLst>
              </a:tr>
              <a:tr h="94832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  <a:effectLst/>
                        </a:rPr>
                        <a:t>d.</a:t>
                      </a: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 things that stop you from paying</a:t>
                      </a:r>
                    </a:p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attention to what you are doing</a:t>
                      </a:r>
                      <a:endParaRPr lang="en-US" sz="25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xmlns="" val="2119325175"/>
                  </a:ext>
                </a:extLst>
              </a:tr>
              <a:tr h="94832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  <a:effectLst/>
                        </a:rPr>
                        <a:t>e.</a:t>
                      </a: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 not to do something until a later time</a:t>
                      </a:r>
                      <a:endParaRPr lang="en-US" sz="25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xmlns="" val="3636452919"/>
                  </a:ext>
                </a:extLst>
              </a:tr>
            </a:tbl>
          </a:graphicData>
        </a:graphic>
      </p:graphicFrame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28A24F36-8B0D-EF70-D699-C098731B4624}"/>
              </a:ext>
            </a:extLst>
          </p:cNvPr>
          <p:cNvSpPr/>
          <p:nvPr/>
        </p:nvSpPr>
        <p:spPr>
          <a:xfrm>
            <a:off x="275254" y="1886207"/>
            <a:ext cx="2743200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chemeClr val="tx2"/>
                </a:solidFill>
                <a:latin typeface="+mj-lt"/>
              </a:rPr>
              <a:t>1. </a:t>
            </a:r>
            <a:r>
              <a:rPr lang="en-US" sz="3000" b="1" dirty="0">
                <a:solidFill>
                  <a:srgbClr val="F16649"/>
                </a:solidFill>
                <a:latin typeface="+mj-lt"/>
              </a:rPr>
              <a:t>delay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B0623794-BD2A-BEC5-1958-57A605A08686}"/>
              </a:ext>
            </a:extLst>
          </p:cNvPr>
          <p:cNvSpPr/>
          <p:nvPr/>
        </p:nvSpPr>
        <p:spPr>
          <a:xfrm>
            <a:off x="275254" y="2841595"/>
            <a:ext cx="2743200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chemeClr val="tx2"/>
                </a:solidFill>
                <a:latin typeface="+mj-lt"/>
              </a:rPr>
              <a:t>2. </a:t>
            </a:r>
            <a:r>
              <a:rPr lang="en-US" sz="3000" b="1" dirty="0">
                <a:solidFill>
                  <a:srgbClr val="F16649"/>
                </a:solidFill>
                <a:latin typeface="+mj-lt"/>
              </a:rPr>
              <a:t>due date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EAE9511F-937D-7915-6306-6476EADBA59A}"/>
              </a:ext>
            </a:extLst>
          </p:cNvPr>
          <p:cNvSpPr/>
          <p:nvPr/>
        </p:nvSpPr>
        <p:spPr>
          <a:xfrm>
            <a:off x="249519" y="3815781"/>
            <a:ext cx="2743200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chemeClr val="tx2"/>
                </a:solidFill>
                <a:latin typeface="+mj-lt"/>
              </a:rPr>
              <a:t>3. </a:t>
            </a:r>
            <a:r>
              <a:rPr lang="en-US" sz="3000" b="1" dirty="0">
                <a:solidFill>
                  <a:srgbClr val="F16649"/>
                </a:solidFill>
                <a:latin typeface="+mj-lt"/>
              </a:rPr>
              <a:t>optimistic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3E98DCCA-3037-7811-F587-C75E98DC4069}"/>
              </a:ext>
            </a:extLst>
          </p:cNvPr>
          <p:cNvSpPr/>
          <p:nvPr/>
        </p:nvSpPr>
        <p:spPr>
          <a:xfrm>
            <a:off x="275254" y="5797214"/>
            <a:ext cx="2743200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chemeClr val="tx2"/>
                </a:solidFill>
                <a:latin typeface="+mj-lt"/>
              </a:rPr>
              <a:t>5. </a:t>
            </a:r>
            <a:r>
              <a:rPr lang="en-US" sz="3000" b="1" dirty="0">
                <a:solidFill>
                  <a:srgbClr val="F16649"/>
                </a:solidFill>
                <a:latin typeface="+mj-lt"/>
              </a:rPr>
              <a:t>distractions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5FDDE81F-EE2F-DAAF-D9B9-30C620BED95A}"/>
              </a:ext>
            </a:extLst>
          </p:cNvPr>
          <p:cNvSpPr/>
          <p:nvPr/>
        </p:nvSpPr>
        <p:spPr>
          <a:xfrm>
            <a:off x="275254" y="4841826"/>
            <a:ext cx="2743200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chemeClr val="tx2"/>
                </a:solidFill>
                <a:latin typeface="+mj-lt"/>
              </a:rPr>
              <a:t>4. </a:t>
            </a:r>
            <a:r>
              <a:rPr lang="en-US" sz="3000" b="1" dirty="0">
                <a:solidFill>
                  <a:srgbClr val="F16649"/>
                </a:solidFill>
                <a:latin typeface="+mj-lt"/>
              </a:rPr>
              <a:t>stressed out</a:t>
            </a:r>
          </a:p>
        </p:txBody>
      </p:sp>
    </p:spTree>
    <p:extLst>
      <p:ext uri="{BB962C8B-B14F-4D97-AF65-F5344CB8AC3E}">
        <p14:creationId xmlns:p14="http://schemas.microsoft.com/office/powerpoint/2010/main" val="325702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48148E-6 L 0.11953 1.48148E-6 C 0.17305 1.48148E-6 0.2392 0.16273 0.2392 0.29514 L 0.2392 0.59051 " pathEditMode="relative" rAng="0" ptsTypes="AAAA">
                                      <p:cBhvr>
                                        <p:cTn id="6" dur="1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53" y="2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6 L 0.23724 -0.14444 " pathEditMode="relative" rAng="0" ptsTypes="AA">
                                      <p:cBhvr>
                                        <p:cTn id="10" dur="1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62" y="-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0092 L 0.23933 -0.15069 " pathEditMode="relative" rAng="0" ptsTypes="AA">
                                      <p:cBhvr>
                                        <p:cTn id="14" dur="1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40" y="-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7 L 0.23724 -0.13681 " pathEditMode="relative" rAng="0" ptsTypes="AA">
                                      <p:cBhvr>
                                        <p:cTn id="18" dur="1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62" y="-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22222E-6 L 0.23724 -0.11875 " pathEditMode="relative" rAng="0" ptsTypes="AA">
                                      <p:cBhvr>
                                        <p:cTn id="22" dur="1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62" y="-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95479E85-7C3D-17AB-B1FC-FDAE700E3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526" y="1957338"/>
            <a:ext cx="11446947" cy="442114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26648"/>
                </a:solidFill>
              </a:rPr>
              <a:t>1. </a:t>
            </a:r>
            <a:r>
              <a:rPr lang="en-US" sz="3200" dirty="0"/>
              <a:t>I want to know the _________ for my history assignment.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26648"/>
                </a:solidFill>
              </a:rPr>
              <a:t>2. </a:t>
            </a:r>
            <a:r>
              <a:rPr lang="en-US" sz="3200" dirty="0"/>
              <a:t>I’m trying to go to bed earlier because I’m feeling ____________ at the moment.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26648"/>
                </a:solidFill>
              </a:rPr>
              <a:t>3. </a:t>
            </a:r>
            <a:r>
              <a:rPr lang="en-US" sz="3200" dirty="0"/>
              <a:t>He intended to ______ telling her the news, waiting for the right moment.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26648"/>
                </a:solidFill>
              </a:rPr>
              <a:t>4. </a:t>
            </a:r>
            <a:r>
              <a:rPr lang="en-US" sz="3200" dirty="0"/>
              <a:t>I’m ___________ about the result of the exam I took last week.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26648"/>
                </a:solidFill>
              </a:rPr>
              <a:t>5. </a:t>
            </a:r>
            <a:r>
              <a:rPr lang="en-US" sz="3200" dirty="0"/>
              <a:t>I prefer to study in the school library because there are too many ____________ at home.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3494" y="1168596"/>
            <a:ext cx="1126478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and phrases from</a:t>
            </a:r>
            <a:r>
              <a:rPr lang="en-US" sz="2400" b="1" dirty="0">
                <a:solidFill>
                  <a:srgbClr val="F26648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2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91611" y="1955117"/>
            <a:ext cx="1770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due date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49EC890-B7C7-67CE-2F59-78CB783140F0}"/>
              </a:ext>
            </a:extLst>
          </p:cNvPr>
          <p:cNvSpPr txBox="1"/>
          <p:nvPr/>
        </p:nvSpPr>
        <p:spPr>
          <a:xfrm>
            <a:off x="9179413" y="2597692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stressed out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DDDF2D3-E7A3-80EC-9682-2C6F4CA48FB5}"/>
              </a:ext>
            </a:extLst>
          </p:cNvPr>
          <p:cNvSpPr txBox="1"/>
          <p:nvPr/>
        </p:nvSpPr>
        <p:spPr>
          <a:xfrm>
            <a:off x="1624000" y="4794954"/>
            <a:ext cx="1972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optimistic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1D19F14-FC70-85DA-BA32-2EF479FCE3A5}"/>
              </a:ext>
            </a:extLst>
          </p:cNvPr>
          <p:cNvSpPr txBox="1"/>
          <p:nvPr/>
        </p:nvSpPr>
        <p:spPr>
          <a:xfrm>
            <a:off x="3488110" y="3681419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delay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B689884-255E-1301-69EF-F77094D3AAEC}"/>
              </a:ext>
            </a:extLst>
          </p:cNvPr>
          <p:cNvSpPr txBox="1"/>
          <p:nvPr/>
        </p:nvSpPr>
        <p:spPr>
          <a:xfrm>
            <a:off x="553096" y="5912655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distractions</a:t>
            </a:r>
          </a:p>
        </p:txBody>
      </p:sp>
    </p:spTree>
    <p:extLst>
      <p:ext uri="{BB962C8B-B14F-4D97-AF65-F5344CB8AC3E}">
        <p14:creationId xmlns:p14="http://schemas.microsoft.com/office/powerpoint/2010/main" val="272092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pic>
        <p:nvPicPr>
          <p:cNvPr id="6" name="Online Media 5" title="HƯỚNG DẪN PHÁT ÂM LỚP 9 - Unit 3: Healthy living for teens - /h/ and /r/">
            <a:hlinkClick r:id="" action="ppaction://media"/>
            <a:extLst>
              <a:ext uri="{FF2B5EF4-FFF2-40B4-BE49-F238E27FC236}">
                <a16:creationId xmlns:a16="http://schemas.microsoft.com/office/drawing/2014/main" xmlns="" id="{B0CFB023-C56E-3FA5-8DF0-2FB250C1F35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88850" y="1075689"/>
            <a:ext cx="10234155" cy="578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324295"/>
            <a:ext cx="916232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repeat the words. Pay attention to the sounds /h/ and /r/.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B3118981-85B7-F249-85D6-30F051F05B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454829"/>
              </p:ext>
            </p:extLst>
          </p:nvPr>
        </p:nvGraphicFramePr>
        <p:xfrm>
          <a:off x="1554322" y="2587150"/>
          <a:ext cx="8686802" cy="38629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31640">
                  <a:extLst>
                    <a:ext uri="{9D8B030D-6E8A-4147-A177-3AD203B41FA5}">
                      <a16:colId xmlns:a16="http://schemas.microsoft.com/office/drawing/2014/main" xmlns="" val="954296007"/>
                    </a:ext>
                  </a:extLst>
                </a:gridCol>
                <a:gridCol w="4455162">
                  <a:extLst>
                    <a:ext uri="{9D8B030D-6E8A-4147-A177-3AD203B41FA5}">
                      <a16:colId xmlns:a16="http://schemas.microsoft.com/office/drawing/2014/main" xmlns="" val="2274406290"/>
                    </a:ext>
                  </a:extLst>
                </a:gridCol>
              </a:tblGrid>
              <a:tr h="716863"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>
                          <a:solidFill>
                            <a:schemeClr val="bg1"/>
                          </a:solidFill>
                        </a:rPr>
                        <a:t>/h/</a:t>
                      </a:r>
                      <a:endParaRPr lang="en-US" sz="3500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>
                          <a:solidFill>
                            <a:schemeClr val="bg1"/>
                          </a:solidFill>
                        </a:rPr>
                        <a:t>/r/</a:t>
                      </a:r>
                      <a:endParaRPr lang="en-US" sz="3500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2263958"/>
                  </a:ext>
                </a:extLst>
              </a:tr>
              <a:tr h="314610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26648"/>
                          </a:solidFill>
                        </a:rPr>
                        <a:t>h</a:t>
                      </a:r>
                      <a:r>
                        <a:rPr lang="en-US" sz="3600" dirty="0"/>
                        <a:t>ealthy</a:t>
                      </a:r>
                    </a:p>
                    <a:p>
                      <a:pPr algn="ctr"/>
                      <a:r>
                        <a:rPr lang="en-US" sz="3600" dirty="0">
                          <a:solidFill>
                            <a:srgbClr val="F26648"/>
                          </a:solidFill>
                        </a:rPr>
                        <a:t>h</a:t>
                      </a:r>
                      <a:r>
                        <a:rPr lang="en-US" sz="3600" dirty="0"/>
                        <a:t>appiness</a:t>
                      </a:r>
                    </a:p>
                    <a:p>
                      <a:pPr algn="ctr"/>
                      <a:r>
                        <a:rPr lang="en-US" sz="3600" dirty="0">
                          <a:solidFill>
                            <a:srgbClr val="F26648"/>
                          </a:solidFill>
                        </a:rPr>
                        <a:t>h</a:t>
                      </a:r>
                      <a:r>
                        <a:rPr lang="en-US" sz="3600" dirty="0"/>
                        <a:t>abit</a:t>
                      </a:r>
                    </a:p>
                    <a:p>
                      <a:pPr algn="ctr"/>
                      <a:r>
                        <a:rPr lang="en-US" sz="3600" dirty="0"/>
                        <a:t>a</a:t>
                      </a:r>
                      <a:r>
                        <a:rPr lang="en-US" sz="3600" dirty="0">
                          <a:solidFill>
                            <a:srgbClr val="F26648"/>
                          </a:solidFill>
                        </a:rPr>
                        <a:t>h</a:t>
                      </a:r>
                      <a:r>
                        <a:rPr lang="en-US" sz="3600" dirty="0"/>
                        <a:t>ead</a:t>
                      </a:r>
                    </a:p>
                    <a:p>
                      <a:pPr algn="ctr"/>
                      <a:r>
                        <a:rPr lang="en-US" sz="3600" dirty="0"/>
                        <a:t>per</a:t>
                      </a:r>
                      <a:r>
                        <a:rPr lang="en-US" sz="3600" dirty="0">
                          <a:solidFill>
                            <a:srgbClr val="F26648"/>
                          </a:solidFill>
                        </a:rPr>
                        <a:t>h</a:t>
                      </a:r>
                      <a:r>
                        <a:rPr lang="en-US" sz="3600" dirty="0"/>
                        <a:t>aps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26648"/>
                          </a:solidFill>
                        </a:rPr>
                        <a:t>r</a:t>
                      </a:r>
                      <a:r>
                        <a:rPr lang="en-US" sz="3600" dirty="0"/>
                        <a:t>egularly</a:t>
                      </a:r>
                    </a:p>
                    <a:p>
                      <a:pPr algn="ctr"/>
                      <a:r>
                        <a:rPr lang="en-US" sz="3600" dirty="0">
                          <a:solidFill>
                            <a:srgbClr val="F26648"/>
                          </a:solidFill>
                        </a:rPr>
                        <a:t>r</a:t>
                      </a:r>
                      <a:r>
                        <a:rPr lang="en-US" sz="3600" dirty="0"/>
                        <a:t>eally</a:t>
                      </a:r>
                    </a:p>
                    <a:p>
                      <a:pPr algn="ctr"/>
                      <a:r>
                        <a:rPr lang="en-US" sz="3600" dirty="0">
                          <a:solidFill>
                            <a:srgbClr val="F26648"/>
                          </a:solidFill>
                        </a:rPr>
                        <a:t>r</a:t>
                      </a:r>
                      <a:r>
                        <a:rPr lang="en-US" sz="3600" dirty="0"/>
                        <a:t>eady</a:t>
                      </a:r>
                    </a:p>
                    <a:p>
                      <a:pPr algn="ctr"/>
                      <a:r>
                        <a:rPr lang="en-US" sz="3600" dirty="0"/>
                        <a:t>wo</a:t>
                      </a:r>
                      <a:r>
                        <a:rPr lang="en-US" sz="3600" dirty="0">
                          <a:solidFill>
                            <a:srgbClr val="F26648"/>
                          </a:solidFill>
                        </a:rPr>
                        <a:t>rr</a:t>
                      </a:r>
                      <a:r>
                        <a:rPr lang="en-US" sz="3600" dirty="0"/>
                        <a:t>ying</a:t>
                      </a:r>
                    </a:p>
                    <a:p>
                      <a:pPr algn="ctr"/>
                      <a:r>
                        <a:rPr lang="en-US" sz="3600" dirty="0"/>
                        <a:t>seve</a:t>
                      </a:r>
                      <a:r>
                        <a:rPr lang="en-US" sz="3600" dirty="0">
                          <a:solidFill>
                            <a:srgbClr val="F26648"/>
                          </a:solidFill>
                        </a:rPr>
                        <a:t>r</a:t>
                      </a:r>
                      <a:r>
                        <a:rPr lang="en-US" sz="3600" dirty="0"/>
                        <a:t>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3259257"/>
                  </a:ext>
                </a:extLst>
              </a:tr>
            </a:tbl>
          </a:graphicData>
        </a:graphic>
      </p:graphicFrame>
      <p:pic>
        <p:nvPicPr>
          <p:cNvPr id="3" name="015">
            <a:hlinkClick r:id="" action="ppaction://media"/>
            <a:extLst>
              <a:ext uri="{FF2B5EF4-FFF2-40B4-BE49-F238E27FC236}">
                <a16:creationId xmlns:a16="http://schemas.microsoft.com/office/drawing/2014/main" xmlns="" id="{5DB3BD5F-98D9-F9CA-9AE6-0EC76604F2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95400" y="17297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03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6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865" y="-13246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8B417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26018" y="1240214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practise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the sentences. Pay attention to the bold words with /h/ and /r/.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23412" y="12152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6197" y="11126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2" name="Hộp Văn bản 4">
            <a:extLst>
              <a:ext uri="{FF2B5EF4-FFF2-40B4-BE49-F238E27FC236}">
                <a16:creationId xmlns:a16="http://schemas.microsoft.com/office/drawing/2014/main" xmlns="" id="{2C28518B-20B4-ACCF-5307-3478723C6E51}"/>
              </a:ext>
            </a:extLst>
          </p:cNvPr>
          <p:cNvSpPr txBox="1"/>
          <p:nvPr/>
        </p:nvSpPr>
        <p:spPr>
          <a:xfrm>
            <a:off x="628983" y="1761013"/>
            <a:ext cx="11088080" cy="4875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F15637"/>
                </a:solidFill>
              </a:rPr>
              <a:t>1. </a:t>
            </a:r>
            <a:r>
              <a:rPr lang="en-US" sz="3200" dirty="0"/>
              <a:t>Keep </a:t>
            </a:r>
            <a:r>
              <a:rPr lang="en-US" sz="3200" b="1" dirty="0"/>
              <a:t>healthy</a:t>
            </a:r>
            <a:r>
              <a:rPr lang="en-US" sz="3200" dirty="0"/>
              <a:t> by eating well and exercising </a:t>
            </a:r>
            <a:r>
              <a:rPr lang="en-US" sz="3200" b="1" dirty="0"/>
              <a:t>regularly</a:t>
            </a:r>
            <a:r>
              <a:rPr lang="en-US" sz="3200" dirty="0"/>
              <a:t>.</a:t>
            </a:r>
          </a:p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F16649"/>
                </a:solidFill>
              </a:rPr>
              <a:t>2. </a:t>
            </a:r>
            <a:r>
              <a:rPr lang="en-US" sz="3200" b="1" dirty="0"/>
              <a:t>He</a:t>
            </a:r>
            <a:r>
              <a:rPr lang="en-US" sz="3200" dirty="0"/>
              <a:t> usually does </a:t>
            </a:r>
            <a:r>
              <a:rPr lang="en-US" sz="3200" b="1" dirty="0"/>
              <a:t>his</a:t>
            </a:r>
            <a:r>
              <a:rPr lang="en-US" sz="3200" dirty="0"/>
              <a:t> </a:t>
            </a:r>
            <a:r>
              <a:rPr lang="en-US" sz="3200" b="1" dirty="0"/>
              <a:t>homework</a:t>
            </a:r>
            <a:r>
              <a:rPr lang="en-US" sz="3200" dirty="0"/>
              <a:t> and then </a:t>
            </a:r>
            <a:r>
              <a:rPr lang="en-US" sz="3200" b="1" dirty="0"/>
              <a:t>reads</a:t>
            </a:r>
            <a:r>
              <a:rPr lang="en-US" sz="3200" dirty="0"/>
              <a:t> a good book.</a:t>
            </a:r>
          </a:p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F16649"/>
                </a:solidFill>
              </a:rPr>
              <a:t>3. </a:t>
            </a:r>
            <a:r>
              <a:rPr lang="en-US" sz="3200" dirty="0"/>
              <a:t>I’m </a:t>
            </a:r>
            <a:r>
              <a:rPr lang="en-US" sz="3200" b="1" dirty="0"/>
              <a:t>ready</a:t>
            </a:r>
            <a:r>
              <a:rPr lang="en-US" sz="3200" dirty="0"/>
              <a:t> to change my eating </a:t>
            </a:r>
            <a:r>
              <a:rPr lang="en-US" sz="3200" b="1" dirty="0"/>
              <a:t>habits</a:t>
            </a:r>
            <a:r>
              <a:rPr lang="en-US" sz="3200" dirty="0"/>
              <a:t>.</a:t>
            </a:r>
          </a:p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F16649"/>
                </a:solidFill>
              </a:rPr>
              <a:t>4. </a:t>
            </a:r>
            <a:r>
              <a:rPr lang="en-US" sz="3200" dirty="0"/>
              <a:t>I finished </a:t>
            </a:r>
            <a:r>
              <a:rPr lang="en-US" sz="3200" b="1" dirty="0"/>
              <a:t>several</a:t>
            </a:r>
            <a:r>
              <a:rPr lang="en-US" sz="3200" dirty="0"/>
              <a:t> days </a:t>
            </a:r>
            <a:r>
              <a:rPr lang="en-US" sz="3200" b="1" dirty="0"/>
              <a:t>ahead</a:t>
            </a:r>
            <a:r>
              <a:rPr lang="en-US" sz="3200" dirty="0"/>
              <a:t> of the due date.</a:t>
            </a:r>
          </a:p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F16649"/>
                </a:solidFill>
              </a:rPr>
              <a:t>5. </a:t>
            </a:r>
            <a:r>
              <a:rPr lang="en-US" sz="3200" dirty="0"/>
              <a:t>She’s always </a:t>
            </a:r>
            <a:r>
              <a:rPr lang="en-US" sz="3200" b="1" dirty="0"/>
              <a:t>worrying</a:t>
            </a:r>
            <a:r>
              <a:rPr lang="en-US" sz="3200" dirty="0"/>
              <a:t> about </a:t>
            </a:r>
            <a:r>
              <a:rPr lang="en-US" sz="3200" b="1" dirty="0"/>
              <a:t>her</a:t>
            </a:r>
            <a:r>
              <a:rPr lang="en-US" sz="3200" dirty="0"/>
              <a:t> physical </a:t>
            </a:r>
            <a:r>
              <a:rPr lang="en-US" sz="3200" b="1" dirty="0"/>
              <a:t>health</a:t>
            </a:r>
            <a:r>
              <a:rPr lang="en-US" sz="3200" dirty="0"/>
              <a:t>.</a:t>
            </a:r>
            <a:endParaRPr lang="vi-VN" sz="3200" dirty="0"/>
          </a:p>
        </p:txBody>
      </p:sp>
      <p:pic>
        <p:nvPicPr>
          <p:cNvPr id="4" name="016">
            <a:hlinkClick r:id="" action="ppaction://media"/>
            <a:extLst>
              <a:ext uri="{FF2B5EF4-FFF2-40B4-BE49-F238E27FC236}">
                <a16:creationId xmlns:a16="http://schemas.microsoft.com/office/drawing/2014/main" xmlns="" id="{170F9A35-D686-4834-2C8E-45716C432F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9621" y="15949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99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5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8B417"/>
                </a:solidFill>
              </a:endParaRPr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8B417"/>
                </a:solidFill>
              </a:endParaRPr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8B417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207665"/>
            <a:ext cx="531365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FURTHER 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87067" y="2112293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Work in 2 teams.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Teacher reads out word by word, one student will run to the board and slap on the correct word with the correct sound.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The team with more correct answers will be the winner.</a:t>
            </a:r>
          </a:p>
        </p:txBody>
      </p:sp>
      <p:sp>
        <p:nvSpPr>
          <p:cNvPr id="2" name="Rectangle 1"/>
          <p:cNvSpPr/>
          <p:nvPr/>
        </p:nvSpPr>
        <p:spPr>
          <a:xfrm>
            <a:off x="326927" y="1132326"/>
            <a:ext cx="21688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RULES: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4748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-1616" y="-7620"/>
            <a:ext cx="12192000" cy="1083309"/>
            <a:chOff x="0" y="-3"/>
            <a:chExt cx="12192000" cy="1083309"/>
          </a:xfrm>
        </p:grpSpPr>
        <p:sp>
          <p:nvSpPr>
            <p:cNvPr id="34" name="Round Single Corner Rectangle 3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8B417"/>
                </a:solidFill>
              </a:endParaRPr>
            </a:p>
          </p:txBody>
        </p:sp>
        <p:sp>
          <p:nvSpPr>
            <p:cNvPr id="35" name="Round Single Corner Rectangle 3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8B417"/>
                </a:solidFill>
              </a:endParaRPr>
            </a:p>
          </p:txBody>
        </p:sp>
        <p:sp>
          <p:nvSpPr>
            <p:cNvPr id="36" name="Round Single Corner Rectangle 3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8B417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6037903" y="3311330"/>
            <a:ext cx="176522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hand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97411" y="1210955"/>
            <a:ext cx="337521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handicraft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015866" y="2937591"/>
            <a:ext cx="208416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pricey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575833" y="5589103"/>
            <a:ext cx="269381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arround</a:t>
            </a:r>
            <a:endParaRPr lang="en-US" sz="6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497169" y="887928"/>
            <a:ext cx="268252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hygiene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874777" y="1812759"/>
            <a:ext cx="29120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preserve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55759" y="2514401"/>
            <a:ext cx="210929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happy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97624" y="4241037"/>
            <a:ext cx="223958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tourist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969660" y="1282490"/>
            <a:ext cx="249363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pottery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904754" y="2504166"/>
            <a:ext cx="140500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role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992601" y="3765622"/>
            <a:ext cx="313470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fragrance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640237" y="4616357"/>
            <a:ext cx="199125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home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816191" y="5513450"/>
            <a:ext cx="14425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free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87067" y="207665"/>
            <a:ext cx="531365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FURTHER PRACTICE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80126" y="1021836"/>
            <a:ext cx="18473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6933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3" y="1331912"/>
            <a:ext cx="186878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985D3B7-A40A-4421-9C5F-777653C71BC7}"/>
              </a:ext>
            </a:extLst>
          </p:cNvPr>
          <p:cNvSpPr txBox="1"/>
          <p:nvPr/>
        </p:nvSpPr>
        <p:spPr>
          <a:xfrm>
            <a:off x="600241" y="2092309"/>
            <a:ext cx="10991517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List some phrases learned in the lesson.  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 List some other learned words / phrases related to </a:t>
            </a:r>
            <a:r>
              <a:rPr lang="en-US" sz="3200" err="1"/>
              <a:t>students</a:t>
            </a:r>
            <a:r>
              <a:rPr lang="en-US" sz="3200"/>
              <a:t>’ life </a:t>
            </a:r>
            <a:r>
              <a:rPr lang="en-US" sz="3200" dirty="0"/>
              <a:t>and schoolwork.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 Pronounce 2 sounds learned in the lessons and give examples.</a:t>
            </a:r>
            <a:r>
              <a:rPr lang="en-US" sz="2000" dirty="0"/>
              <a:t> 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xmlns="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1331912"/>
            <a:ext cx="2137604" cy="143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17211A8-495F-2759-3613-402C24FABF15}"/>
              </a:ext>
            </a:extLst>
          </p:cNvPr>
          <p:cNvGrpSpPr/>
          <p:nvPr/>
        </p:nvGrpSpPr>
        <p:grpSpPr>
          <a:xfrm>
            <a:off x="-1616" y="-7620"/>
            <a:ext cx="12192000" cy="1083309"/>
            <a:chOff x="0" y="-3"/>
            <a:chExt cx="12192000" cy="1083309"/>
          </a:xfrm>
        </p:grpSpPr>
        <p:sp>
          <p:nvSpPr>
            <p:cNvPr id="3" name="Round Single Corner Rectangle 33">
              <a:extLst>
                <a:ext uri="{FF2B5EF4-FFF2-40B4-BE49-F238E27FC236}">
                  <a16:creationId xmlns:a16="http://schemas.microsoft.com/office/drawing/2014/main" xmlns="" id="{128B6615-CBC0-A185-007E-F00A63F02207}"/>
                </a:ext>
              </a:extLst>
            </p:cNvPr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8B417"/>
                </a:solidFill>
              </a:endParaRPr>
            </a:p>
          </p:txBody>
        </p:sp>
        <p:sp>
          <p:nvSpPr>
            <p:cNvPr id="4" name="Round Single Corner Rectangle 34">
              <a:extLst>
                <a:ext uri="{FF2B5EF4-FFF2-40B4-BE49-F238E27FC236}">
                  <a16:creationId xmlns:a16="http://schemas.microsoft.com/office/drawing/2014/main" xmlns="" id="{116D7C6B-E6D5-CF79-24D5-786F8A797A85}"/>
                </a:ext>
              </a:extLst>
            </p:cNvPr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8B417"/>
                </a:solidFill>
              </a:endParaRPr>
            </a:p>
          </p:txBody>
        </p:sp>
        <p:sp>
          <p:nvSpPr>
            <p:cNvPr id="5" name="Round Single Corner Rectangle 35">
              <a:extLst>
                <a:ext uri="{FF2B5EF4-FFF2-40B4-BE49-F238E27FC236}">
                  <a16:creationId xmlns:a16="http://schemas.microsoft.com/office/drawing/2014/main" xmlns="" id="{7F6960CC-77F0-FA91-8CA8-151180F43C06}"/>
                </a:ext>
              </a:extLst>
            </p:cNvPr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8B417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A17DD38-7003-3571-F51C-E4B1FFEBBF46}"/>
              </a:ext>
            </a:extLst>
          </p:cNvPr>
          <p:cNvSpPr txBox="1"/>
          <p:nvPr/>
        </p:nvSpPr>
        <p:spPr>
          <a:xfrm>
            <a:off x="487067" y="189193"/>
            <a:ext cx="531365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644205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4" y="1331912"/>
            <a:ext cx="234573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33638" y="2207421"/>
            <a:ext cx="5650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 Do exercises in the workbook.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290" y="3324920"/>
            <a:ext cx="2875370" cy="287537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CFD4085-31F0-AEF4-8BA7-36A5859F2B0D}"/>
              </a:ext>
            </a:extLst>
          </p:cNvPr>
          <p:cNvGrpSpPr/>
          <p:nvPr/>
        </p:nvGrpSpPr>
        <p:grpSpPr>
          <a:xfrm>
            <a:off x="-1616" y="-7620"/>
            <a:ext cx="12192000" cy="1083309"/>
            <a:chOff x="0" y="-3"/>
            <a:chExt cx="12192000" cy="1083309"/>
          </a:xfrm>
        </p:grpSpPr>
        <p:sp>
          <p:nvSpPr>
            <p:cNvPr id="4" name="Round Single Corner Rectangle 33">
              <a:extLst>
                <a:ext uri="{FF2B5EF4-FFF2-40B4-BE49-F238E27FC236}">
                  <a16:creationId xmlns:a16="http://schemas.microsoft.com/office/drawing/2014/main" xmlns="" id="{EFDF09F2-F258-5085-B44B-3B19C0418F07}"/>
                </a:ext>
              </a:extLst>
            </p:cNvPr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8B417"/>
                </a:solidFill>
              </a:endParaRPr>
            </a:p>
          </p:txBody>
        </p:sp>
        <p:sp>
          <p:nvSpPr>
            <p:cNvPr id="5" name="Round Single Corner Rectangle 34">
              <a:extLst>
                <a:ext uri="{FF2B5EF4-FFF2-40B4-BE49-F238E27FC236}">
                  <a16:creationId xmlns:a16="http://schemas.microsoft.com/office/drawing/2014/main" xmlns="" id="{5837A44A-619F-5569-D3AC-C3C10665E2DD}"/>
                </a:ext>
              </a:extLst>
            </p:cNvPr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8B417"/>
                </a:solidFill>
              </a:endParaRPr>
            </a:p>
          </p:txBody>
        </p:sp>
        <p:sp>
          <p:nvSpPr>
            <p:cNvPr id="6" name="Round Single Corner Rectangle 35">
              <a:extLst>
                <a:ext uri="{FF2B5EF4-FFF2-40B4-BE49-F238E27FC236}">
                  <a16:creationId xmlns:a16="http://schemas.microsoft.com/office/drawing/2014/main" xmlns="" id="{D209CD60-7E9E-53A4-C07C-6733B089716D}"/>
                </a:ext>
              </a:extLst>
            </p:cNvPr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8B417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4A0770A-54BF-9129-4D48-121144DF0833}"/>
              </a:ext>
            </a:extLst>
          </p:cNvPr>
          <p:cNvSpPr txBox="1"/>
          <p:nvPr/>
        </p:nvSpPr>
        <p:spPr>
          <a:xfrm>
            <a:off x="487067" y="189193"/>
            <a:ext cx="531365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091398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311098" y="1904878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88279"/>
            <a:ext cx="886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HEALTHY LIVING FOR TEENS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766630" y="1753239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6C77074-4E65-F95F-8B19-D73C22711C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1098" y="2764434"/>
            <a:ext cx="5884492" cy="390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18AC8E79-ECD6-4F34-BE5A-9F5E850E8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D2BE1BB-2AB2-4D7E-9E27-8D245181B5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2A1615C-2156-4B15-BF3E-39794B379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D0AAA4B8-4E08-4663-9835-BA403F0061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CB4869D1-3E13-4881-A292-2F38ECC07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3FEDB7CE-BB3D-4A0D-A73F-3117044F32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A6E0C6E1-7FBF-471E-849C-A54AF1D41F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2BFAA38-D910-41AD-BBED-0608E4AE71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982B3A6-EACF-42EF-B0CF-D6FC910459A8}"/>
              </a:ext>
            </a:extLst>
          </p:cNvPr>
          <p:cNvSpPr txBox="1"/>
          <p:nvPr/>
        </p:nvSpPr>
        <p:spPr>
          <a:xfrm>
            <a:off x="4562770" y="1940585"/>
            <a:ext cx="754550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srgbClr val="002060"/>
                </a:solidFill>
              </a:rPr>
              <a:t>Work in 2 teams.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srgbClr val="002060"/>
                </a:solidFill>
              </a:rPr>
              <a:t>Vocabulary topic: </a:t>
            </a:r>
            <a:r>
              <a:rPr lang="en-US" sz="3000" i="1" dirty="0">
                <a:solidFill>
                  <a:srgbClr val="F26648"/>
                </a:solidFill>
              </a:rPr>
              <a:t>Students’ life and schoolwork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srgbClr val="002060"/>
                </a:solidFill>
              </a:rPr>
              <a:t>The teams have to race to write words on the board. Each student writes one word at a time, before passing the chalk to the next student.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srgbClr val="002060"/>
                </a:solidFill>
              </a:rPr>
              <a:t>After 2 minutes, the team with more correct words will become the winner.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0A3E95A-3D5D-4E3E-A00D-CA3CAC576081}"/>
              </a:ext>
            </a:extLst>
          </p:cNvPr>
          <p:cNvSpPr txBox="1"/>
          <p:nvPr/>
        </p:nvSpPr>
        <p:spPr>
          <a:xfrm>
            <a:off x="900077" y="3638024"/>
            <a:ext cx="65640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26648"/>
                </a:solidFill>
              </a:rPr>
              <a:t>RULES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37A5E1E-3CA0-4464-8CDD-31E8FAFCE4DB}"/>
              </a:ext>
            </a:extLst>
          </p:cNvPr>
          <p:cNvSpPr txBox="1"/>
          <p:nvPr/>
        </p:nvSpPr>
        <p:spPr>
          <a:xfrm>
            <a:off x="2302247" y="66001"/>
            <a:ext cx="61527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77AD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BOARD RACE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74316" y="1312813"/>
            <a:ext cx="645956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achieve</a:t>
            </a:r>
            <a:r>
              <a:rPr lang="en-US" sz="6600" b="1" dirty="0"/>
              <a:t> </a:t>
            </a:r>
            <a:r>
              <a:rPr lang="en-US" sz="6000" b="1" dirty="0">
                <a:solidFill>
                  <a:srgbClr val="AD4F0F"/>
                </a:solidFill>
              </a:rPr>
              <a:t>(v)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4316" y="4575691"/>
            <a:ext cx="55711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đạt</a:t>
            </a:r>
            <a:r>
              <a:rPr lang="en-US" sz="4800" dirty="0"/>
              <a:t> </a:t>
            </a:r>
            <a:r>
              <a:rPr lang="en-US" sz="4800" dirty="0" err="1"/>
              <a:t>được</a:t>
            </a:r>
            <a:r>
              <a:rPr lang="en-US" sz="4800" dirty="0"/>
              <a:t>, </a:t>
            </a:r>
            <a:r>
              <a:rPr lang="en-US" sz="4800" dirty="0" err="1"/>
              <a:t>giành</a:t>
            </a:r>
            <a:r>
              <a:rPr lang="en-US" sz="4800" dirty="0"/>
              <a:t> </a:t>
            </a:r>
            <a:r>
              <a:rPr lang="en-US" sz="4800" dirty="0" err="1"/>
              <a:t>được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2113967" y="3130480"/>
            <a:ext cx="21771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əˈtʃiːv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5" name="Picture 4" descr="A hand holding a medal&#10;&#10;Description automatically generated">
            <a:extLst>
              <a:ext uri="{FF2B5EF4-FFF2-40B4-BE49-F238E27FC236}">
                <a16:creationId xmlns:a16="http://schemas.microsoft.com/office/drawing/2014/main" xmlns="" id="{F70BD54B-3A35-F4B1-7DDA-764FC82AC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5877345" y="1997177"/>
            <a:ext cx="6135683" cy="4088596"/>
          </a:xfrm>
          <a:prstGeom prst="rect">
            <a:avLst/>
          </a:prstGeom>
        </p:spPr>
      </p:pic>
      <p:pic>
        <p:nvPicPr>
          <p:cNvPr id="3" name="achieve">
            <a:hlinkClick r:id="" action="ppaction://media"/>
            <a:extLst>
              <a:ext uri="{FF2B5EF4-FFF2-40B4-BE49-F238E27FC236}">
                <a16:creationId xmlns:a16="http://schemas.microsoft.com/office/drawing/2014/main" xmlns="" id="{0A86998A-AF03-97CD-0604-3FD5A2BBC3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05300" y="3142788"/>
            <a:ext cx="808667" cy="80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0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328332" y="1562229"/>
            <a:ext cx="5971569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accomplish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67787" y="5165032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hoàn</a:t>
            </a:r>
            <a:r>
              <a:rPr lang="en-US" sz="4800" dirty="0"/>
              <a:t> </a:t>
            </a:r>
            <a:r>
              <a:rPr lang="en-US" sz="4800" dirty="0" err="1"/>
              <a:t>thành</a:t>
            </a:r>
            <a:r>
              <a:rPr lang="en-US" sz="4800" dirty="0"/>
              <a:t> 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401320" y="3761137"/>
            <a:ext cx="34692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əˈkɑːmplɪʃ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5" name="Picture 4" descr="A person holding a tablet&#10;&#10;Description automatically generated">
            <a:extLst>
              <a:ext uri="{FF2B5EF4-FFF2-40B4-BE49-F238E27FC236}">
                <a16:creationId xmlns:a16="http://schemas.microsoft.com/office/drawing/2014/main" xmlns="" id="{4F945020-837C-9DCB-817D-D89561C531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6147465" y="2779267"/>
            <a:ext cx="5865563" cy="3915263"/>
          </a:xfrm>
          <a:prstGeom prst="rect">
            <a:avLst/>
          </a:prstGeom>
        </p:spPr>
      </p:pic>
      <p:pic>
        <p:nvPicPr>
          <p:cNvPr id="4" name="accomplish">
            <a:hlinkClick r:id="" action="ppaction://media"/>
            <a:extLst>
              <a:ext uri="{FF2B5EF4-FFF2-40B4-BE49-F238E27FC236}">
                <a16:creationId xmlns:a16="http://schemas.microsoft.com/office/drawing/2014/main" xmlns="" id="{480C59AF-C2B5-81C9-6C7E-9B81BD2FB6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43879" y="3852143"/>
            <a:ext cx="657441" cy="65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0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328332" y="1562229"/>
            <a:ext cx="5971569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due date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93896" y="4897568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hạn</a:t>
            </a:r>
            <a:r>
              <a:rPr lang="en-US" sz="4800" dirty="0"/>
              <a:t> </a:t>
            </a:r>
            <a:r>
              <a:rPr lang="en-US" sz="4800" dirty="0" err="1"/>
              <a:t>chót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663730" y="3519194"/>
            <a:ext cx="30572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/ˈduː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deɪt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6" name="Picture 5" descr="A hand writing on a calendar&#10;&#10;Description automatically generated">
            <a:extLst>
              <a:ext uri="{FF2B5EF4-FFF2-40B4-BE49-F238E27FC236}">
                <a16:creationId xmlns:a16="http://schemas.microsoft.com/office/drawing/2014/main" xmlns="" id="{3DB5F355-2058-C0D8-2FD7-68896E685A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6299901" y="2349810"/>
            <a:ext cx="5173308" cy="3653649"/>
          </a:xfrm>
          <a:prstGeom prst="rect">
            <a:avLst/>
          </a:prstGeom>
        </p:spPr>
      </p:pic>
      <p:pic>
        <p:nvPicPr>
          <p:cNvPr id="4" name="duedate">
            <a:hlinkClick r:id="" action="ppaction://media"/>
            <a:extLst>
              <a:ext uri="{FF2B5EF4-FFF2-40B4-BE49-F238E27FC236}">
                <a16:creationId xmlns:a16="http://schemas.microsoft.com/office/drawing/2014/main" xmlns="" id="{6B241386-842F-7655-597B-420410811F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7787" y="3598044"/>
            <a:ext cx="673293" cy="67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07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0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7447" y="1304623"/>
            <a:ext cx="5971569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8000" b="1" dirty="0">
                <a:solidFill>
                  <a:srgbClr val="AD4F0F"/>
                </a:solidFill>
              </a:rPr>
              <a:t>distraction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8057" y="5137878"/>
            <a:ext cx="46903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điều</a:t>
            </a:r>
            <a:r>
              <a:rPr lang="en-US" sz="4800" dirty="0"/>
              <a:t> </a:t>
            </a:r>
            <a:r>
              <a:rPr lang="en-US" sz="4800" dirty="0" err="1"/>
              <a:t>gây</a:t>
            </a:r>
            <a:r>
              <a:rPr lang="en-US" sz="4800" dirty="0"/>
              <a:t> </a:t>
            </a:r>
            <a:r>
              <a:rPr lang="en-US" sz="4800" dirty="0" err="1"/>
              <a:t>xao</a:t>
            </a:r>
            <a:r>
              <a:rPr lang="en-US" sz="4800" dirty="0"/>
              <a:t> </a:t>
            </a:r>
            <a:r>
              <a:rPr lang="en-US" sz="4800" dirty="0" err="1"/>
              <a:t>lãng</a:t>
            </a:r>
            <a:r>
              <a:rPr lang="en-US" sz="4800" dirty="0"/>
              <a:t> 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515446" y="3436643"/>
            <a:ext cx="34728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dɪˈstrækʃn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6" name="Picture 5" descr="Cartoon character next to a person&#10;&#10;Description automatically generated">
            <a:extLst>
              <a:ext uri="{FF2B5EF4-FFF2-40B4-BE49-F238E27FC236}">
                <a16:creationId xmlns:a16="http://schemas.microsoft.com/office/drawing/2014/main" xmlns="" id="{C222BC15-BCE1-7723-4C93-042771104DE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 l="7441" t="15742"/>
          <a:stretch/>
        </p:blipFill>
        <p:spPr>
          <a:xfrm>
            <a:off x="6053553" y="2517899"/>
            <a:ext cx="5919914" cy="3499483"/>
          </a:xfrm>
          <a:prstGeom prst="rect">
            <a:avLst/>
          </a:prstGeom>
        </p:spPr>
      </p:pic>
      <p:pic>
        <p:nvPicPr>
          <p:cNvPr id="4" name="distraction">
            <a:hlinkClick r:id="" action="ppaction://media"/>
            <a:extLst>
              <a:ext uri="{FF2B5EF4-FFF2-40B4-BE49-F238E27FC236}">
                <a16:creationId xmlns:a16="http://schemas.microsoft.com/office/drawing/2014/main" xmlns="" id="{76B02B53-53CF-8B92-B931-423DB03FEC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6917" y="3625953"/>
            <a:ext cx="588529" cy="58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45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9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456464"/>
              </p:ext>
            </p:extLst>
          </p:nvPr>
        </p:nvGraphicFramePr>
        <p:xfrm>
          <a:off x="982966" y="1448868"/>
          <a:ext cx="10767074" cy="466880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4641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118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2257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79676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achieve (v)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əˈtʃiːv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đạt được, giành được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8885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accomplish (v) 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əˈkɑːmplɪʃ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hoàn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thành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2917693607"/>
                  </a:ext>
                </a:extLst>
              </a:tr>
              <a:tr h="88885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due date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/ˈduː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deɪt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/>
                        <a:t>hạn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chót</a:t>
                      </a:r>
                      <a:endParaRPr lang="en-US" sz="4400" dirty="0"/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1927143399"/>
                  </a:ext>
                </a:extLst>
              </a:tr>
              <a:tr h="88885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distraction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dɪˈstrækʃn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xao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lãng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247246264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2" name="distraction">
            <a:hlinkClick r:id="" action="ppaction://media"/>
            <a:extLst>
              <a:ext uri="{FF2B5EF4-FFF2-40B4-BE49-F238E27FC236}">
                <a16:creationId xmlns:a16="http://schemas.microsoft.com/office/drawing/2014/main" xmlns="" id="{2E30F342-9267-19DC-1994-41C9F31275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73718" y="5410077"/>
            <a:ext cx="589489" cy="589489"/>
          </a:xfrm>
          <a:prstGeom prst="rect">
            <a:avLst/>
          </a:prstGeom>
        </p:spPr>
      </p:pic>
      <p:pic>
        <p:nvPicPr>
          <p:cNvPr id="3" name="duedate">
            <a:hlinkClick r:id="" action="ppaction://media"/>
            <a:extLst>
              <a:ext uri="{FF2B5EF4-FFF2-40B4-BE49-F238E27FC236}">
                <a16:creationId xmlns:a16="http://schemas.microsoft.com/office/drawing/2014/main" xmlns="" id="{0FD0729A-A34D-62BD-EF94-F9FFB4D1230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30553" y="4515341"/>
            <a:ext cx="640552" cy="640552"/>
          </a:xfrm>
          <a:prstGeom prst="rect">
            <a:avLst/>
          </a:prstGeom>
        </p:spPr>
      </p:pic>
      <p:pic>
        <p:nvPicPr>
          <p:cNvPr id="4" name="accomplish">
            <a:hlinkClick r:id="" action="ppaction://media"/>
            <a:extLst>
              <a:ext uri="{FF2B5EF4-FFF2-40B4-BE49-F238E27FC236}">
                <a16:creationId xmlns:a16="http://schemas.microsoft.com/office/drawing/2014/main" xmlns="" id="{5CC34EE0-D4F3-7611-8A15-542172B7FC8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30553" y="3620605"/>
            <a:ext cx="640552" cy="640552"/>
          </a:xfrm>
          <a:prstGeom prst="rect">
            <a:avLst/>
          </a:prstGeom>
        </p:spPr>
      </p:pic>
      <p:pic>
        <p:nvPicPr>
          <p:cNvPr id="5" name="achieve">
            <a:hlinkClick r:id="" action="ppaction://media"/>
            <a:extLst>
              <a:ext uri="{FF2B5EF4-FFF2-40B4-BE49-F238E27FC236}">
                <a16:creationId xmlns:a16="http://schemas.microsoft.com/office/drawing/2014/main" xmlns="" id="{87ECCD13-2B18-D9ED-E4BC-0968A3690DC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73718" y="2596843"/>
            <a:ext cx="640552" cy="64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0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7" y="1215837"/>
            <a:ext cx="1049017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correct word or phrase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39852" y="119536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2637" y="109272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Hộp Văn bản 4">
            <a:extLst>
              <a:ext uri="{FF2B5EF4-FFF2-40B4-BE49-F238E27FC236}">
                <a16:creationId xmlns:a16="http://schemas.microsoft.com/office/drawing/2014/main" xmlns="" id="{E3A9C1B8-0CE8-0D50-9A56-544198A0E515}"/>
              </a:ext>
            </a:extLst>
          </p:cNvPr>
          <p:cNvSpPr txBox="1"/>
          <p:nvPr/>
        </p:nvSpPr>
        <p:spPr>
          <a:xfrm>
            <a:off x="224812" y="1782141"/>
            <a:ext cx="11657481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26648"/>
                </a:solidFill>
              </a:rPr>
              <a:t>1.</a:t>
            </a:r>
            <a:r>
              <a:rPr lang="en-US" sz="3200" dirty="0">
                <a:solidFill>
                  <a:srgbClr val="F26648"/>
                </a:solidFill>
              </a:rPr>
              <a:t> </a:t>
            </a:r>
            <a:r>
              <a:rPr lang="en-US" sz="3200" dirty="0">
                <a:effectLst/>
              </a:rPr>
              <a:t>It’s always difficult for students to </a:t>
            </a:r>
            <a:r>
              <a:rPr lang="en-US" sz="3200" dirty="0">
                <a:solidFill>
                  <a:srgbClr val="F26648"/>
                </a:solidFill>
                <a:effectLst/>
              </a:rPr>
              <a:t>give</a:t>
            </a:r>
            <a:r>
              <a:rPr lang="en-US" sz="3200" dirty="0">
                <a:effectLst/>
              </a:rPr>
              <a:t> / </a:t>
            </a:r>
            <a:r>
              <a:rPr lang="en-US" sz="3200" dirty="0">
                <a:solidFill>
                  <a:srgbClr val="F26648"/>
                </a:solidFill>
                <a:effectLst/>
              </a:rPr>
              <a:t>make</a:t>
            </a:r>
            <a:r>
              <a:rPr lang="en-US" sz="3200" dirty="0">
                <a:effectLst/>
              </a:rPr>
              <a:t> priority to work, school, and family.</a:t>
            </a:r>
          </a:p>
          <a:p>
            <a:endParaRPr lang="en-US" sz="800" dirty="0">
              <a:effectLst/>
            </a:endParaRPr>
          </a:p>
          <a:p>
            <a:r>
              <a:rPr lang="en-US" sz="3200" b="1" dirty="0">
                <a:solidFill>
                  <a:srgbClr val="F26648"/>
                </a:solidFill>
              </a:rPr>
              <a:t>2.</a:t>
            </a:r>
            <a:r>
              <a:rPr lang="en-US" sz="3200" dirty="0">
                <a:solidFill>
                  <a:srgbClr val="F26648"/>
                </a:solidFill>
              </a:rPr>
              <a:t> </a:t>
            </a:r>
            <a:r>
              <a:rPr lang="en-US" sz="3200" dirty="0">
                <a:effectLst/>
              </a:rPr>
              <a:t>David works out at his home gym to maintain his </a:t>
            </a:r>
            <a:r>
              <a:rPr lang="en-US" sz="3200" dirty="0">
                <a:solidFill>
                  <a:srgbClr val="F26648"/>
                </a:solidFill>
                <a:effectLst/>
              </a:rPr>
              <a:t>mental</a:t>
            </a:r>
            <a:r>
              <a:rPr lang="en-US" sz="3200" dirty="0">
                <a:effectLst/>
              </a:rPr>
              <a:t> / </a:t>
            </a:r>
            <a:r>
              <a:rPr lang="en-US" sz="3200" dirty="0">
                <a:solidFill>
                  <a:srgbClr val="F26648"/>
                </a:solidFill>
                <a:effectLst/>
              </a:rPr>
              <a:t>physical</a:t>
            </a:r>
            <a:r>
              <a:rPr lang="en-US" sz="3200" dirty="0">
                <a:effectLst/>
              </a:rPr>
              <a:t> health.</a:t>
            </a:r>
          </a:p>
          <a:p>
            <a:endParaRPr lang="en-US" sz="800" dirty="0">
              <a:effectLst/>
            </a:endParaRPr>
          </a:p>
          <a:p>
            <a:r>
              <a:rPr lang="en-US" sz="3200" b="1" dirty="0">
                <a:solidFill>
                  <a:srgbClr val="F26648"/>
                </a:solidFill>
              </a:rPr>
              <a:t>3.</a:t>
            </a:r>
            <a:r>
              <a:rPr lang="en-US" sz="3200" dirty="0">
                <a:solidFill>
                  <a:srgbClr val="F26648"/>
                </a:solidFill>
              </a:rPr>
              <a:t> </a:t>
            </a:r>
            <a:r>
              <a:rPr lang="en-US" sz="3200" dirty="0">
                <a:solidFill>
                  <a:srgbClr val="F26648"/>
                </a:solidFill>
                <a:effectLst/>
              </a:rPr>
              <a:t>Well-balanced</a:t>
            </a:r>
            <a:r>
              <a:rPr lang="en-US" sz="3200" dirty="0">
                <a:effectLst/>
              </a:rPr>
              <a:t> / </a:t>
            </a:r>
            <a:r>
              <a:rPr lang="en-US" sz="3200" dirty="0">
                <a:solidFill>
                  <a:srgbClr val="F26648"/>
                </a:solidFill>
                <a:effectLst/>
              </a:rPr>
              <a:t>Badly balanced </a:t>
            </a:r>
            <a:r>
              <a:rPr lang="en-US" sz="3200" dirty="0">
                <a:effectLst/>
              </a:rPr>
              <a:t>living is hard to achieve if you have many things to do.</a:t>
            </a:r>
          </a:p>
          <a:p>
            <a:endParaRPr lang="en-US" sz="800" dirty="0">
              <a:effectLst/>
            </a:endParaRPr>
          </a:p>
          <a:p>
            <a:r>
              <a:rPr lang="en-US" sz="3200" b="1" dirty="0">
                <a:solidFill>
                  <a:srgbClr val="F26648"/>
                </a:solidFill>
              </a:rPr>
              <a:t>4.</a:t>
            </a:r>
            <a:r>
              <a:rPr lang="en-US" sz="3200" dirty="0">
                <a:solidFill>
                  <a:srgbClr val="F26648"/>
                </a:solidFill>
              </a:rPr>
              <a:t> </a:t>
            </a:r>
            <a:r>
              <a:rPr lang="en-US" sz="3200" dirty="0">
                <a:solidFill>
                  <a:srgbClr val="F26648"/>
                </a:solidFill>
                <a:effectLst/>
              </a:rPr>
              <a:t>Managing</a:t>
            </a:r>
            <a:r>
              <a:rPr lang="en-US" sz="3200" dirty="0">
                <a:effectLst/>
              </a:rPr>
              <a:t> / </a:t>
            </a:r>
            <a:r>
              <a:rPr lang="en-US" sz="3200" dirty="0">
                <a:solidFill>
                  <a:srgbClr val="F26648"/>
                </a:solidFill>
                <a:effectLst/>
              </a:rPr>
              <a:t>Making</a:t>
            </a:r>
            <a:r>
              <a:rPr lang="en-US" sz="3200" dirty="0">
                <a:effectLst/>
              </a:rPr>
              <a:t> time means </a:t>
            </a:r>
            <a:r>
              <a:rPr lang="en-US" sz="3200" dirty="0" err="1">
                <a:effectLst/>
              </a:rPr>
              <a:t>organising</a:t>
            </a:r>
            <a:r>
              <a:rPr lang="en-US" sz="3200" dirty="0">
                <a:effectLst/>
              </a:rPr>
              <a:t> and planning how to divide your time between different activities.</a:t>
            </a:r>
          </a:p>
          <a:p>
            <a:endParaRPr lang="en-US" sz="800" dirty="0">
              <a:effectLst/>
            </a:endParaRPr>
          </a:p>
          <a:p>
            <a:r>
              <a:rPr lang="en-US" sz="3200" b="1" dirty="0">
                <a:solidFill>
                  <a:srgbClr val="F26648"/>
                </a:solidFill>
                <a:effectLst/>
              </a:rPr>
              <a:t>5.</a:t>
            </a:r>
            <a:r>
              <a:rPr lang="en-US" sz="3200" dirty="0">
                <a:solidFill>
                  <a:srgbClr val="F26648"/>
                </a:solidFill>
                <a:effectLst/>
              </a:rPr>
              <a:t> </a:t>
            </a:r>
            <a:r>
              <a:rPr lang="en-US" sz="3200" dirty="0">
                <a:effectLst/>
              </a:rPr>
              <a:t>I tried to </a:t>
            </a:r>
            <a:r>
              <a:rPr lang="en-US" sz="3200" dirty="0">
                <a:solidFill>
                  <a:srgbClr val="F26648"/>
                </a:solidFill>
                <a:effectLst/>
              </a:rPr>
              <a:t>accomplish</a:t>
            </a:r>
            <a:r>
              <a:rPr lang="en-US" sz="3200" dirty="0">
                <a:effectLst/>
              </a:rPr>
              <a:t> / </a:t>
            </a:r>
            <a:r>
              <a:rPr lang="en-US" sz="3200" dirty="0">
                <a:solidFill>
                  <a:srgbClr val="F26648"/>
                </a:solidFill>
                <a:effectLst/>
              </a:rPr>
              <a:t>get</a:t>
            </a:r>
            <a:r>
              <a:rPr lang="en-US" sz="3200" dirty="0">
                <a:effectLst/>
              </a:rPr>
              <a:t> my goal of cycling five </a:t>
            </a:r>
            <a:r>
              <a:rPr lang="en-US" sz="3200" dirty="0" err="1">
                <a:effectLst/>
              </a:rPr>
              <a:t>kilometres</a:t>
            </a:r>
            <a:r>
              <a:rPr lang="en-US" sz="3200" dirty="0">
                <a:effectLst/>
              </a:rPr>
              <a:t> a day.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7D4311EF-B31F-B65D-9FAF-B4B261487D75}"/>
              </a:ext>
            </a:extLst>
          </p:cNvPr>
          <p:cNvSpPr/>
          <p:nvPr/>
        </p:nvSpPr>
        <p:spPr>
          <a:xfrm>
            <a:off x="6303104" y="1874982"/>
            <a:ext cx="808895" cy="49973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000">
              <a:solidFill>
                <a:srgbClr val="0070C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8C3218BE-6755-9D63-C5DA-5E409BDBC131}"/>
              </a:ext>
            </a:extLst>
          </p:cNvPr>
          <p:cNvSpPr/>
          <p:nvPr/>
        </p:nvSpPr>
        <p:spPr>
          <a:xfrm>
            <a:off x="10222453" y="2884074"/>
            <a:ext cx="1572384" cy="644217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000">
              <a:solidFill>
                <a:srgbClr val="0070C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FC9569A9-6A22-1797-9990-8FF70A4D789B}"/>
              </a:ext>
            </a:extLst>
          </p:cNvPr>
          <p:cNvSpPr/>
          <p:nvPr/>
        </p:nvSpPr>
        <p:spPr>
          <a:xfrm>
            <a:off x="2162280" y="6197600"/>
            <a:ext cx="1961061" cy="592063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000">
              <a:solidFill>
                <a:srgbClr val="0070C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6AB30CB-7B29-4059-9578-3AA94A6D8AE7}"/>
              </a:ext>
            </a:extLst>
          </p:cNvPr>
          <p:cNvSpPr/>
          <p:nvPr/>
        </p:nvSpPr>
        <p:spPr>
          <a:xfrm>
            <a:off x="616869" y="3872472"/>
            <a:ext cx="2525942" cy="760129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000">
              <a:solidFill>
                <a:srgbClr val="0070C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6C30F88D-0D56-7A64-C93A-B5C0EC0EAFED}"/>
              </a:ext>
            </a:extLst>
          </p:cNvPr>
          <p:cNvSpPr/>
          <p:nvPr/>
        </p:nvSpPr>
        <p:spPr>
          <a:xfrm>
            <a:off x="629581" y="5051255"/>
            <a:ext cx="1857347" cy="658688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0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3732</TotalTime>
  <Words>800</Words>
  <Application>Microsoft Office PowerPoint</Application>
  <PresentationFormat>Widescreen</PresentationFormat>
  <Paragraphs>160</Paragraphs>
  <Slides>19</Slides>
  <Notes>17</Notes>
  <HiddenSlides>0</HiddenSlides>
  <MMClips>11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Myriad Pro</vt:lpstr>
      <vt:lpstr>Source Sans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Microsoft account</cp:lastModifiedBy>
  <cp:revision>221</cp:revision>
  <dcterms:created xsi:type="dcterms:W3CDTF">2020-12-09T02:04:09Z</dcterms:created>
  <dcterms:modified xsi:type="dcterms:W3CDTF">2025-02-14T01:39:35Z</dcterms:modified>
</cp:coreProperties>
</file>