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2"/>
    <p:sldMasterId id="2147483658" r:id="rId3"/>
  </p:sldMasterIdLst>
  <p:notesMasterIdLst>
    <p:notesMasterId r:id="rId38"/>
  </p:notesMasterIdLst>
  <p:sldIdLst>
    <p:sldId id="405" r:id="rId4"/>
    <p:sldId id="257" r:id="rId5"/>
    <p:sldId id="258" r:id="rId6"/>
    <p:sldId id="260" r:id="rId7"/>
    <p:sldId id="406" r:id="rId8"/>
    <p:sldId id="404" r:id="rId9"/>
    <p:sldId id="408" r:id="rId10"/>
    <p:sldId id="407" r:id="rId11"/>
    <p:sldId id="409" r:id="rId12"/>
    <p:sldId id="410" r:id="rId13"/>
    <p:sldId id="411" r:id="rId14"/>
    <p:sldId id="387" r:id="rId15"/>
    <p:sldId id="412" r:id="rId16"/>
    <p:sldId id="266" r:id="rId17"/>
    <p:sldId id="420" r:id="rId18"/>
    <p:sldId id="421" r:id="rId19"/>
    <p:sldId id="422" r:id="rId20"/>
    <p:sldId id="423" r:id="rId21"/>
    <p:sldId id="424" r:id="rId22"/>
    <p:sldId id="426" r:id="rId23"/>
    <p:sldId id="428" r:id="rId24"/>
    <p:sldId id="429" r:id="rId25"/>
    <p:sldId id="430" r:id="rId26"/>
    <p:sldId id="431" r:id="rId27"/>
    <p:sldId id="432" r:id="rId28"/>
    <p:sldId id="277" r:id="rId29"/>
    <p:sldId id="292" r:id="rId30"/>
    <p:sldId id="433" r:id="rId31"/>
    <p:sldId id="434" r:id="rId32"/>
    <p:sldId id="285" r:id="rId33"/>
    <p:sldId id="435" r:id="rId34"/>
    <p:sldId id="436" r:id="rId35"/>
    <p:sldId id="437" r:id="rId36"/>
    <p:sldId id="419" r:id="rId37"/>
  </p:sldIdLst>
  <p:sldSz cx="12192000" cy="6858000"/>
  <p:notesSz cx="6858000" cy="9144000"/>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í Nguyễn" initials="TN" lastIdx="9" clrIdx="0">
    <p:extLst>
      <p:ext uri="{19B8F6BF-5375-455C-9EA6-DF929625EA0E}">
        <p15:presenceInfo xmlns:p15="http://schemas.microsoft.com/office/powerpoint/2012/main" userId="e76d8828401575b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CC99FF"/>
    <a:srgbClr val="FF0066"/>
    <a:srgbClr val="009900"/>
    <a:srgbClr val="00CC66"/>
    <a:srgbClr val="512274"/>
    <a:srgbClr val="34164A"/>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24" autoAdjust="0"/>
    <p:restoredTop sz="84428" autoAdjust="0"/>
  </p:normalViewPr>
  <p:slideViewPr>
    <p:cSldViewPr snapToGrid="0">
      <p:cViewPr varScale="1">
        <p:scale>
          <a:sx n="69" d="100"/>
          <a:sy n="69" d="100"/>
        </p:scale>
        <p:origin x="1056" y="77"/>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gs" Target="tags/tag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7-03T15:21:40.704" idx="4">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F90C05-6217-47FA-A6E4-CF7A26720404}" type="datetimeFigureOut">
              <a:rPr lang="zh-CN" altLang="en-US" smtClean="0"/>
              <a:t>2025/2/13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581D93-A355-4DAC-A5A6-C62626542EC5}" type="slidenum">
              <a:rPr lang="zh-CN" altLang="en-US" smtClean="0"/>
              <a:t>‹#›</a:t>
            </a:fld>
            <a:endParaRPr lang="zh-CN" altLang="en-US"/>
          </a:p>
        </p:txBody>
      </p:sp>
    </p:spTree>
    <p:extLst>
      <p:ext uri="{BB962C8B-B14F-4D97-AF65-F5344CB8AC3E}">
        <p14:creationId xmlns:p14="http://schemas.microsoft.com/office/powerpoint/2010/main" val="858931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1702423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18722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56108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86247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65280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75043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21</a:t>
            </a:fld>
            <a:endParaRPr lang="zh-CN" altLang="en-US"/>
          </a:p>
        </p:txBody>
      </p:sp>
    </p:spTree>
    <p:extLst>
      <p:ext uri="{BB962C8B-B14F-4D97-AF65-F5344CB8AC3E}">
        <p14:creationId xmlns:p14="http://schemas.microsoft.com/office/powerpoint/2010/main" val="2418564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10066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32597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33623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28912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6146027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660617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216159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37506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183412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16143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961666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873874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441748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37778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4243869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99581D93-A355-4DAC-A5A6-C62626542EC5}" type="slidenum">
              <a:rPr lang="zh-CN" altLang="en-US" smtClean="0"/>
              <a:t>10</a:t>
            </a:fld>
            <a:endParaRPr lang="zh-CN" altLang="en-US"/>
          </a:p>
        </p:txBody>
      </p:sp>
    </p:spTree>
    <p:extLst>
      <p:ext uri="{BB962C8B-B14F-4D97-AF65-F5344CB8AC3E}">
        <p14:creationId xmlns:p14="http://schemas.microsoft.com/office/powerpoint/2010/main" val="928576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92153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786247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39912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1555359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76398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3000509000000000000" pitchFamily="65" charset="-122"/>
                <a:ea typeface="方正行楷简体" panose="03000509000000000000" pitchFamily="65" charset="-122"/>
              </a:rPr>
              <a:t>雪原</a:t>
            </a:r>
            <a:r>
              <a:rPr lang="en-US" altLang="zh-CN" dirty="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2025/2/13</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latin typeface="汉真广标" panose="02010609000101010101" pitchFamily="49" charset="-122"/>
              <a:ea typeface="汉真广标" panose="0201060900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3000509000000000000" pitchFamily="65" charset="-122"/>
                <a:ea typeface="方正行楷简体" panose="03000509000000000000" pitchFamily="65" charset="-122"/>
              </a:rPr>
              <a:t>雪原</a:t>
            </a:r>
            <a:r>
              <a:rPr lang="en-US" altLang="zh-CN" dirty="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2025/2/13</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297527635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25629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theme" Target="../theme/theme1.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1.png"/><Relationship Id="rId9"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slideLayout" Target="../slideLayouts/slideLayout5.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theme" Target="../theme/theme2.xml"/><Relationship Id="rId10" Type="http://schemas.openxmlformats.org/officeDocument/2006/relationships/image" Target="../media/image4.GIF"/><Relationship Id="rId4" Type="http://schemas.openxmlformats.org/officeDocument/2006/relationships/slideLayout" Target="../slideLayouts/slideLayout6.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theme" Target="../theme/theme3.xml"/><Relationship Id="rId7" Type="http://schemas.openxmlformats.org/officeDocument/2006/relationships/image" Target="../media/image3.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2.pn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1.png"/><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9" cstate="print">
            <a:extLst>
              <a:ext uri="{BEBA8EAE-BF5A-486C-A8C5-ECC9F3942E4B}">
                <a14:imgProps xmlns:a14="http://schemas.microsoft.com/office/drawing/2010/main">
                  <a14:imgLayer r:embed="rId1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51" r:id="rId2"/>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9" cstate="print">
            <a:extLst>
              <a:ext uri="{BEBA8EAE-BF5A-486C-A8C5-ECC9F3942E4B}">
                <a14:imgProps xmlns:a14="http://schemas.microsoft.com/office/drawing/2010/main">
                  <a14:imgLayer r:embed="rId1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extLst>
      <p:ext uri="{BB962C8B-B14F-4D97-AF65-F5344CB8AC3E}">
        <p14:creationId xmlns:p14="http://schemas.microsoft.com/office/powerpoint/2010/main" val="3755834887"/>
      </p:ext>
    </p:extLst>
  </p:cSld>
  <p:clrMap bg1="lt1" tx1="dk1" bg2="lt2" tx2="dk2" accent1="accent1" accent2="accent2" accent3="accent3" accent4="accent4" accent5="accent5" accent6="accent6" hlink="hlink" folHlink="folHlink"/>
  <p:sldLayoutIdLst>
    <p:sldLayoutId id="2147483659" r:id="rId1"/>
    <p:sldLayoutId id="2147483660" r:id="rId2"/>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3" Type="http://schemas.openxmlformats.org/officeDocument/2006/relationships/tags" Target="../tags/tag32.xml"/><Relationship Id="rId18" Type="http://schemas.openxmlformats.org/officeDocument/2006/relationships/tags" Target="../tags/tag37.xml"/><Relationship Id="rId26" Type="http://schemas.openxmlformats.org/officeDocument/2006/relationships/image" Target="../media/image7.png"/><Relationship Id="rId39" Type="http://schemas.openxmlformats.org/officeDocument/2006/relationships/image" Target="../media/image21.png"/><Relationship Id="rId21" Type="http://schemas.openxmlformats.org/officeDocument/2006/relationships/slideLayout" Target="../slideLayouts/slideLayout1.xml"/><Relationship Id="rId34" Type="http://schemas.openxmlformats.org/officeDocument/2006/relationships/image" Target="../media/image16.png"/><Relationship Id="rId42" Type="http://schemas.microsoft.com/office/2007/relationships/hdphoto" Target="../media/hdphoto2.wdp"/><Relationship Id="rId7" Type="http://schemas.openxmlformats.org/officeDocument/2006/relationships/tags" Target="../tags/tag26.xml"/><Relationship Id="rId2" Type="http://schemas.openxmlformats.org/officeDocument/2006/relationships/tags" Target="../tags/tag21.xml"/><Relationship Id="rId16" Type="http://schemas.openxmlformats.org/officeDocument/2006/relationships/tags" Target="../tags/tag35.xml"/><Relationship Id="rId20" Type="http://schemas.openxmlformats.org/officeDocument/2006/relationships/audio" Target="../media/media1.mp3"/><Relationship Id="rId29" Type="http://schemas.openxmlformats.org/officeDocument/2006/relationships/image" Target="../media/image11.png"/><Relationship Id="rId41" Type="http://schemas.openxmlformats.org/officeDocument/2006/relationships/image" Target="../media/image5.png"/><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tags" Target="../tags/tag30.xml"/><Relationship Id="rId24" Type="http://schemas.openxmlformats.org/officeDocument/2006/relationships/image" Target="../media/image1.png"/><Relationship Id="rId32" Type="http://schemas.openxmlformats.org/officeDocument/2006/relationships/image" Target="../media/image14.png"/><Relationship Id="rId37" Type="http://schemas.openxmlformats.org/officeDocument/2006/relationships/image" Target="../media/image19.png"/><Relationship Id="rId40" Type="http://schemas.openxmlformats.org/officeDocument/2006/relationships/image" Target="../media/image4.GIF"/><Relationship Id="rId5" Type="http://schemas.openxmlformats.org/officeDocument/2006/relationships/tags" Target="../tags/tag24.xml"/><Relationship Id="rId15" Type="http://schemas.openxmlformats.org/officeDocument/2006/relationships/tags" Target="../tags/tag34.xml"/><Relationship Id="rId23" Type="http://schemas.openxmlformats.org/officeDocument/2006/relationships/audio" Target="../media/audio1.wav"/><Relationship Id="rId28" Type="http://schemas.openxmlformats.org/officeDocument/2006/relationships/image" Target="../media/image10.png"/><Relationship Id="rId36" Type="http://schemas.openxmlformats.org/officeDocument/2006/relationships/image" Target="../media/image18.png"/><Relationship Id="rId10" Type="http://schemas.openxmlformats.org/officeDocument/2006/relationships/tags" Target="../tags/tag29.xml"/><Relationship Id="rId19" Type="http://schemas.microsoft.com/office/2007/relationships/media" Target="../media/media1.mp3"/><Relationship Id="rId31" Type="http://schemas.openxmlformats.org/officeDocument/2006/relationships/image" Target="../media/image13.png"/><Relationship Id="rId4" Type="http://schemas.openxmlformats.org/officeDocument/2006/relationships/tags" Target="../tags/tag23.xml"/><Relationship Id="rId9" Type="http://schemas.openxmlformats.org/officeDocument/2006/relationships/tags" Target="../tags/tag28.xml"/><Relationship Id="rId14" Type="http://schemas.openxmlformats.org/officeDocument/2006/relationships/tags" Target="../tags/tag33.xml"/><Relationship Id="rId22" Type="http://schemas.openxmlformats.org/officeDocument/2006/relationships/notesSlide" Target="../notesSlides/notesSlide5.xml"/><Relationship Id="rId27" Type="http://schemas.openxmlformats.org/officeDocument/2006/relationships/image" Target="../media/image9.png"/><Relationship Id="rId30" Type="http://schemas.openxmlformats.org/officeDocument/2006/relationships/image" Target="../media/image12.png"/><Relationship Id="rId35" Type="http://schemas.openxmlformats.org/officeDocument/2006/relationships/image" Target="../media/image17.png"/><Relationship Id="rId43" Type="http://schemas.openxmlformats.org/officeDocument/2006/relationships/image" Target="../media/image22.png"/><Relationship Id="rId8" Type="http://schemas.openxmlformats.org/officeDocument/2006/relationships/tags" Target="../tags/tag27.xml"/><Relationship Id="rId3" Type="http://schemas.openxmlformats.org/officeDocument/2006/relationships/tags" Target="../tags/tag22.xml"/><Relationship Id="rId12" Type="http://schemas.openxmlformats.org/officeDocument/2006/relationships/tags" Target="../tags/tag31.xml"/><Relationship Id="rId17" Type="http://schemas.openxmlformats.org/officeDocument/2006/relationships/tags" Target="../tags/tag36.xml"/><Relationship Id="rId25" Type="http://schemas.microsoft.com/office/2007/relationships/hdphoto" Target="../media/hdphoto1.wdp"/><Relationship Id="rId33" Type="http://schemas.openxmlformats.org/officeDocument/2006/relationships/image" Target="../media/image15.png"/><Relationship Id="rId38"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image" Target="../media/image7.png"/><Relationship Id="rId39" Type="http://schemas.openxmlformats.org/officeDocument/2006/relationships/image" Target="../media/image21.png"/><Relationship Id="rId21" Type="http://schemas.openxmlformats.org/officeDocument/2006/relationships/slideLayout" Target="../slideLayouts/slideLayout1.xml"/><Relationship Id="rId34" Type="http://schemas.openxmlformats.org/officeDocument/2006/relationships/image" Target="../media/image16.png"/><Relationship Id="rId42" Type="http://schemas.microsoft.com/office/2007/relationships/hdphoto" Target="../media/hdphoto2.wdp"/><Relationship Id="rId7" Type="http://schemas.openxmlformats.org/officeDocument/2006/relationships/tags" Target="../tags/tag8.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audio" Target="../media/media1.mp3"/><Relationship Id="rId29" Type="http://schemas.openxmlformats.org/officeDocument/2006/relationships/image" Target="../media/image11.png"/><Relationship Id="rId41" Type="http://schemas.openxmlformats.org/officeDocument/2006/relationships/image" Target="../media/image5.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image" Target="../media/image1.png"/><Relationship Id="rId32" Type="http://schemas.openxmlformats.org/officeDocument/2006/relationships/image" Target="../media/image14.png"/><Relationship Id="rId37" Type="http://schemas.openxmlformats.org/officeDocument/2006/relationships/image" Target="../media/image19.png"/><Relationship Id="rId40" Type="http://schemas.openxmlformats.org/officeDocument/2006/relationships/image" Target="../media/image4.GIF"/><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audio" Target="../media/audio1.wav"/><Relationship Id="rId28" Type="http://schemas.openxmlformats.org/officeDocument/2006/relationships/image" Target="../media/image10.png"/><Relationship Id="rId36" Type="http://schemas.openxmlformats.org/officeDocument/2006/relationships/image" Target="../media/image18.png"/><Relationship Id="rId10" Type="http://schemas.openxmlformats.org/officeDocument/2006/relationships/tags" Target="../tags/tag11.xml"/><Relationship Id="rId19" Type="http://schemas.microsoft.com/office/2007/relationships/media" Target="../media/media1.mp3"/><Relationship Id="rId31" Type="http://schemas.openxmlformats.org/officeDocument/2006/relationships/image" Target="../media/image13.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notesSlide" Target="../notesSlides/notesSlide1.xml"/><Relationship Id="rId27" Type="http://schemas.openxmlformats.org/officeDocument/2006/relationships/image" Target="../media/image9.png"/><Relationship Id="rId30" Type="http://schemas.openxmlformats.org/officeDocument/2006/relationships/image" Target="../media/image12.png"/><Relationship Id="rId35" Type="http://schemas.openxmlformats.org/officeDocument/2006/relationships/image" Target="../media/image17.png"/><Relationship Id="rId43" Type="http://schemas.openxmlformats.org/officeDocument/2006/relationships/image" Target="../media/image22.png"/><Relationship Id="rId8" Type="http://schemas.openxmlformats.org/officeDocument/2006/relationships/tags" Target="../tags/tag9.xml"/><Relationship Id="rId3" Type="http://schemas.openxmlformats.org/officeDocument/2006/relationships/tags" Target="../tags/tag4.xml"/><Relationship Id="rId12" Type="http://schemas.openxmlformats.org/officeDocument/2006/relationships/tags" Target="../tags/tag13.xml"/><Relationship Id="rId17" Type="http://schemas.openxmlformats.org/officeDocument/2006/relationships/tags" Target="../tags/tag18.xml"/><Relationship Id="rId25" Type="http://schemas.microsoft.com/office/2007/relationships/hdphoto" Target="../media/hdphoto1.wdp"/><Relationship Id="rId33" Type="http://schemas.openxmlformats.org/officeDocument/2006/relationships/image" Target="../media/image15.png"/><Relationship Id="rId38"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3" Type="http://schemas.openxmlformats.org/officeDocument/2006/relationships/tags" Target="../tags/tag50.xml"/><Relationship Id="rId18" Type="http://schemas.openxmlformats.org/officeDocument/2006/relationships/tags" Target="../tags/tag55.xml"/><Relationship Id="rId26" Type="http://schemas.openxmlformats.org/officeDocument/2006/relationships/image" Target="../media/image7.png"/><Relationship Id="rId39" Type="http://schemas.openxmlformats.org/officeDocument/2006/relationships/image" Target="../media/image21.png"/><Relationship Id="rId21" Type="http://schemas.openxmlformats.org/officeDocument/2006/relationships/slideLayout" Target="../slideLayouts/slideLayout1.xml"/><Relationship Id="rId34" Type="http://schemas.openxmlformats.org/officeDocument/2006/relationships/image" Target="../media/image16.png"/><Relationship Id="rId42" Type="http://schemas.microsoft.com/office/2007/relationships/hdphoto" Target="../media/hdphoto2.wdp"/><Relationship Id="rId7" Type="http://schemas.openxmlformats.org/officeDocument/2006/relationships/tags" Target="../tags/tag44.xml"/><Relationship Id="rId2" Type="http://schemas.openxmlformats.org/officeDocument/2006/relationships/tags" Target="../tags/tag39.xml"/><Relationship Id="rId16" Type="http://schemas.openxmlformats.org/officeDocument/2006/relationships/tags" Target="../tags/tag53.xml"/><Relationship Id="rId20" Type="http://schemas.openxmlformats.org/officeDocument/2006/relationships/audio" Target="../media/media1.mp3"/><Relationship Id="rId29" Type="http://schemas.openxmlformats.org/officeDocument/2006/relationships/image" Target="../media/image11.png"/><Relationship Id="rId41" Type="http://schemas.openxmlformats.org/officeDocument/2006/relationships/image" Target="../media/image5.png"/><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tags" Target="../tags/tag48.xml"/><Relationship Id="rId24" Type="http://schemas.openxmlformats.org/officeDocument/2006/relationships/image" Target="../media/image1.png"/><Relationship Id="rId32" Type="http://schemas.openxmlformats.org/officeDocument/2006/relationships/image" Target="../media/image14.png"/><Relationship Id="rId37" Type="http://schemas.openxmlformats.org/officeDocument/2006/relationships/image" Target="../media/image19.png"/><Relationship Id="rId40" Type="http://schemas.openxmlformats.org/officeDocument/2006/relationships/image" Target="../media/image4.GIF"/><Relationship Id="rId5" Type="http://schemas.openxmlformats.org/officeDocument/2006/relationships/tags" Target="../tags/tag42.xml"/><Relationship Id="rId15" Type="http://schemas.openxmlformats.org/officeDocument/2006/relationships/tags" Target="../tags/tag52.xml"/><Relationship Id="rId23" Type="http://schemas.openxmlformats.org/officeDocument/2006/relationships/audio" Target="../media/audio1.wav"/><Relationship Id="rId28" Type="http://schemas.openxmlformats.org/officeDocument/2006/relationships/image" Target="../media/image10.png"/><Relationship Id="rId36" Type="http://schemas.openxmlformats.org/officeDocument/2006/relationships/image" Target="../media/image18.png"/><Relationship Id="rId10" Type="http://schemas.openxmlformats.org/officeDocument/2006/relationships/tags" Target="../tags/tag47.xml"/><Relationship Id="rId19" Type="http://schemas.microsoft.com/office/2007/relationships/media" Target="../media/media1.mp3"/><Relationship Id="rId31" Type="http://schemas.openxmlformats.org/officeDocument/2006/relationships/image" Target="../media/image13.png"/><Relationship Id="rId4" Type="http://schemas.openxmlformats.org/officeDocument/2006/relationships/tags" Target="../tags/tag41.xml"/><Relationship Id="rId9" Type="http://schemas.openxmlformats.org/officeDocument/2006/relationships/tags" Target="../tags/tag46.xml"/><Relationship Id="rId14" Type="http://schemas.openxmlformats.org/officeDocument/2006/relationships/tags" Target="../tags/tag51.xml"/><Relationship Id="rId22" Type="http://schemas.openxmlformats.org/officeDocument/2006/relationships/notesSlide" Target="../notesSlides/notesSlide28.xml"/><Relationship Id="rId27" Type="http://schemas.openxmlformats.org/officeDocument/2006/relationships/image" Target="../media/image9.png"/><Relationship Id="rId30" Type="http://schemas.openxmlformats.org/officeDocument/2006/relationships/image" Target="../media/image12.png"/><Relationship Id="rId35" Type="http://schemas.openxmlformats.org/officeDocument/2006/relationships/image" Target="../media/image17.png"/><Relationship Id="rId43" Type="http://schemas.openxmlformats.org/officeDocument/2006/relationships/image" Target="../media/image22.png"/><Relationship Id="rId8" Type="http://schemas.openxmlformats.org/officeDocument/2006/relationships/tags" Target="../tags/tag45.xml"/><Relationship Id="rId3" Type="http://schemas.openxmlformats.org/officeDocument/2006/relationships/tags" Target="../tags/tag40.xml"/><Relationship Id="rId12" Type="http://schemas.openxmlformats.org/officeDocument/2006/relationships/tags" Target="../tags/tag49.xml"/><Relationship Id="rId17" Type="http://schemas.openxmlformats.org/officeDocument/2006/relationships/tags" Target="../tags/tag54.xml"/><Relationship Id="rId25" Type="http://schemas.microsoft.com/office/2007/relationships/hdphoto" Target="../media/hdphoto1.wdp"/><Relationship Id="rId33" Type="http://schemas.openxmlformats.org/officeDocument/2006/relationships/image" Target="../media/image15.png"/><Relationship Id="rId38"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comments" Target="../comments/comment1.xml"/><Relationship Id="rId3" Type="http://schemas.microsoft.com/office/2007/relationships/hdphoto" Target="../media/hdphoto3.wdp"/><Relationship Id="rId7" Type="http://schemas.openxmlformats.org/officeDocument/2006/relationships/image" Target="../media/image29.jp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28.jpg"/><Relationship Id="rId5" Type="http://schemas.microsoft.com/office/2007/relationships/hdphoto" Target="../media/hdphoto4.wdp"/><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2D8E44-BB9E-4021-9E75-57D8B8846918}"/>
              </a:ext>
            </a:extLst>
          </p:cNvPr>
          <p:cNvSpPr/>
          <p:nvPr/>
        </p:nvSpPr>
        <p:spPr>
          <a:xfrm>
            <a:off x="0" y="1387366"/>
            <a:ext cx="12192000" cy="3093194"/>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5400" dirty="0">
                <a:solidFill>
                  <a:srgbClr val="FF0000"/>
                </a:solidFill>
                <a:latin typeface="Times New Roman" panose="02020603050405020304" pitchFamily="18" charset="0"/>
                <a:cs typeface="Times New Roman" panose="02020603050405020304" pitchFamily="18" charset="0"/>
              </a:rPr>
              <a:t>PHÒNG GIÁO DỤC VÀ ĐÀO TẠO </a:t>
            </a:r>
            <a:r>
              <a:rPr lang="en-US" sz="5400">
                <a:solidFill>
                  <a:srgbClr val="FF0000"/>
                </a:solidFill>
                <a:latin typeface="Times New Roman" panose="02020603050405020304" pitchFamily="18" charset="0"/>
                <a:cs typeface="Times New Roman" panose="02020603050405020304" pitchFamily="18" charset="0"/>
              </a:rPr>
              <a:t>THÀNH PHỐ……</a:t>
            </a:r>
            <a:endParaRPr lang="en-US" sz="5400" dirty="0">
              <a:solidFill>
                <a:srgbClr val="FF0000"/>
              </a:solidFill>
              <a:latin typeface="Times New Roman" panose="02020603050405020304" pitchFamily="18" charset="0"/>
              <a:cs typeface="Times New Roman" panose="02020603050405020304" pitchFamily="18" charset="0"/>
            </a:endParaRPr>
          </a:p>
          <a:p>
            <a:pPr algn="ctr"/>
            <a:r>
              <a:rPr lang="en-US" sz="5400" dirty="0">
                <a:solidFill>
                  <a:srgbClr val="FF0000"/>
                </a:solidFill>
                <a:latin typeface="Times New Roman" panose="02020603050405020304" pitchFamily="18" charset="0"/>
                <a:cs typeface="Times New Roman" panose="02020603050405020304" pitchFamily="18" charset="0"/>
              </a:rPr>
              <a:t>TRƯỜNG </a:t>
            </a:r>
            <a:r>
              <a:rPr lang="en-US" sz="5400">
                <a:solidFill>
                  <a:srgbClr val="FF0000"/>
                </a:solidFill>
                <a:latin typeface="Times New Roman" panose="02020603050405020304" pitchFamily="18" charset="0"/>
                <a:cs typeface="Times New Roman" panose="02020603050405020304" pitchFamily="18" charset="0"/>
              </a:rPr>
              <a:t>THCS …….</a:t>
            </a:r>
            <a:endParaRPr lang="vi-VN" sz="5400" dirty="0">
              <a:solidFill>
                <a:srgbClr val="FF0000"/>
              </a:solidFill>
              <a:latin typeface="Times New Roman" panose="02020603050405020304" pitchFamily="18" charset="0"/>
              <a:cs typeface="Times New Roman" panose="02020603050405020304" pitchFamily="18" charset="0"/>
            </a:endParaRPr>
          </a:p>
        </p:txBody>
      </p:sp>
      <p:sp>
        <p:nvSpPr>
          <p:cNvPr id="3" name="Explosion: 8 Points 2">
            <a:extLst>
              <a:ext uri="{FF2B5EF4-FFF2-40B4-BE49-F238E27FC236}">
                <a16:creationId xmlns:a16="http://schemas.microsoft.com/office/drawing/2014/main" id="{6ECB6C07-1151-40F8-AF52-D4A6FBA7E74B}"/>
              </a:ext>
            </a:extLst>
          </p:cNvPr>
          <p:cNvSpPr/>
          <p:nvPr/>
        </p:nvSpPr>
        <p:spPr>
          <a:xfrm>
            <a:off x="0" y="4480560"/>
            <a:ext cx="12192000" cy="2377440"/>
          </a:xfrm>
          <a:prstGeom prst="irregularSeal1">
            <a:avLst/>
          </a:prstGeom>
          <a:solidFill>
            <a:schemeClr val="accent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600" dirty="0" err="1">
                <a:solidFill>
                  <a:srgbClr val="FF0000"/>
                </a:solidFill>
                <a:latin typeface="Times New Roman" panose="02020603050405020304" pitchFamily="18" charset="0"/>
                <a:cs typeface="Times New Roman" panose="02020603050405020304" pitchFamily="18" charset="0"/>
              </a:rPr>
              <a:t>Gv</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Trương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Ngọc</a:t>
            </a:r>
            <a:r>
              <a:rPr lang="en-US" sz="3600" dirty="0">
                <a:solidFill>
                  <a:srgbClr val="FF0000"/>
                </a:solidFill>
                <a:latin typeface="Times New Roman" panose="02020603050405020304" pitchFamily="18" charset="0"/>
                <a:cs typeface="Times New Roman" panose="02020603050405020304" pitchFamily="18" charset="0"/>
              </a:rPr>
              <a:t> Vinh</a:t>
            </a:r>
            <a:endParaRPr lang="vi-VN"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4273564"/>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circle(in)">
                                      <p:cBhvr>
                                        <p:cTn id="10" dur="20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9EAA0B15-BBAD-0C9E-464D-DDCC09DC4951}"/>
              </a:ext>
            </a:extLst>
          </p:cNvPr>
          <p:cNvSpPr txBox="1"/>
          <p:nvPr/>
        </p:nvSpPr>
        <p:spPr>
          <a:xfrm>
            <a:off x="1402080" y="315575"/>
            <a:ext cx="10515600" cy="4708981"/>
          </a:xfrm>
          <a:prstGeom prst="rect">
            <a:avLst/>
          </a:prstGeom>
          <a:noFill/>
        </p:spPr>
        <p:txBody>
          <a:bodyPr wrap="square">
            <a:spAutoFit/>
          </a:bodyPr>
          <a:lstStyle/>
          <a:p>
            <a:r>
              <a:rPr lang="en-US" sz="6000" b="1" u="sng">
                <a:solidFill>
                  <a:srgbClr val="FF0000"/>
                </a:solidFill>
                <a:latin typeface="Times New Roman" panose="02020603050405020304" pitchFamily="18" charset="0"/>
                <a:cs typeface="Times New Roman" panose="02020603050405020304" pitchFamily="18" charset="0"/>
              </a:rPr>
              <a:t>MỤC TIÊU: </a:t>
            </a:r>
          </a:p>
          <a:p>
            <a:r>
              <a:rPr lang="en-US" sz="6000" i="1">
                <a:solidFill>
                  <a:srgbClr val="0070C0"/>
                </a:solidFill>
                <a:latin typeface="Times New Roman" panose="02020603050405020304" pitchFamily="18" charset="0"/>
                <a:cs typeface="Times New Roman" panose="02020603050405020304" pitchFamily="18" charset="0"/>
              </a:rPr>
              <a:t>- </a:t>
            </a:r>
            <a:r>
              <a:rPr lang="vi-VN" sz="6000" i="1">
                <a:solidFill>
                  <a:srgbClr val="0070C0"/>
                </a:solidFill>
                <a:latin typeface="Times New Roman" panose="02020603050405020304" pitchFamily="18" charset="0"/>
                <a:cs typeface="Times New Roman" panose="02020603050405020304" pitchFamily="18" charset="0"/>
              </a:rPr>
              <a:t>Trình bày được vai trò của thủy sản trong nền kinh tế Việt Nam</a:t>
            </a:r>
          </a:p>
          <a:p>
            <a:r>
              <a:rPr lang="en-US" sz="6000" i="1">
                <a:solidFill>
                  <a:srgbClr val="0070C0"/>
                </a:solidFill>
                <a:latin typeface="Times New Roman" panose="02020603050405020304" pitchFamily="18" charset="0"/>
                <a:cs typeface="Times New Roman" panose="02020603050405020304" pitchFamily="18" charset="0"/>
              </a:rPr>
              <a:t>- </a:t>
            </a:r>
            <a:r>
              <a:rPr lang="vi-VN" sz="6000" i="1">
                <a:solidFill>
                  <a:srgbClr val="0070C0"/>
                </a:solidFill>
                <a:latin typeface="Times New Roman" panose="02020603050405020304" pitchFamily="18" charset="0"/>
                <a:cs typeface="Times New Roman" panose="02020603050405020304" pitchFamily="18" charset="0"/>
              </a:rPr>
              <a:t>Nhận biết được một số loại thủy sản có giá trị kinh tế cao</a:t>
            </a:r>
          </a:p>
        </p:txBody>
      </p:sp>
    </p:spTree>
    <p:extLst>
      <p:ext uri="{BB962C8B-B14F-4D97-AF65-F5344CB8AC3E}">
        <p14:creationId xmlns:p14="http://schemas.microsoft.com/office/powerpoint/2010/main" val="283749309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A_图片 23"/>
          <p:cNvPicPr>
            <a:picLocks noChangeAspect="1"/>
          </p:cNvPicPr>
          <p:nvPr>
            <p:custDataLst>
              <p:tags r:id="rId1"/>
            </p:custDataLst>
          </p:nvPr>
        </p:nvPicPr>
        <p:blipFill>
          <a:blip r:embed="rId24" cstate="print">
            <a:extLst>
              <a:ext uri="{BEBA8EAE-BF5A-486C-A8C5-ECC9F3942E4B}">
                <a14:imgProps xmlns:a14="http://schemas.microsoft.com/office/drawing/2010/main">
                  <a14:imgLayer r:embed="rId25">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PA_图片 7"/>
          <p:cNvPicPr>
            <a:picLocks noChangeAspect="1"/>
          </p:cNvPicPr>
          <p:nvPr>
            <p:custDataLst>
              <p:tags r:id="rId2"/>
            </p:custDataLst>
          </p:nvPr>
        </p:nvPicPr>
        <p:blipFill>
          <a:blip r:embed="rId26">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pic>
        <p:nvPicPr>
          <p:cNvPr id="10" name="PA_图片 9"/>
          <p:cNvPicPr>
            <a:picLocks noChangeAspect="1"/>
          </p:cNvPicPr>
          <p:nvPr>
            <p:custDataLst>
              <p:tags r:id="rId3"/>
            </p:custDataLst>
          </p:nvPr>
        </p:nvPicPr>
        <p:blipFill>
          <a:blip r:embed="rId27">
            <a:extLst>
              <a:ext uri="{28A0092B-C50C-407E-A947-70E740481C1C}">
                <a14:useLocalDpi xmlns:a14="http://schemas.microsoft.com/office/drawing/2010/main" val="0"/>
              </a:ext>
            </a:extLst>
          </a:blip>
          <a:stretch>
            <a:fillRect/>
          </a:stretch>
        </p:blipFill>
        <p:spPr>
          <a:xfrm>
            <a:off x="-61316" y="325985"/>
            <a:ext cx="11430023" cy="3310135"/>
          </a:xfrm>
          <a:prstGeom prst="rect">
            <a:avLst/>
          </a:prstGeom>
        </p:spPr>
      </p:pic>
      <p:pic>
        <p:nvPicPr>
          <p:cNvPr id="15" name="PA_图片 14"/>
          <p:cNvPicPr>
            <a:picLocks noChangeAspect="1"/>
          </p:cNvPicPr>
          <p:nvPr>
            <p:custDataLst>
              <p:tags r:id="rId4"/>
            </p:custDataLst>
          </p:nvPr>
        </p:nvPicPr>
        <p:blipFill>
          <a:blip r:embed="rId28">
            <a:extLst>
              <a:ext uri="{28A0092B-C50C-407E-A947-70E740481C1C}">
                <a14:useLocalDpi xmlns:a14="http://schemas.microsoft.com/office/drawing/2010/main" val="0"/>
              </a:ext>
            </a:extLst>
          </a:blip>
          <a:stretch>
            <a:fillRect/>
          </a:stretch>
        </p:blipFill>
        <p:spPr>
          <a:xfrm>
            <a:off x="45210" y="342899"/>
            <a:ext cx="12062783" cy="4209932"/>
          </a:xfrm>
          <a:prstGeom prst="rect">
            <a:avLst/>
          </a:prstGeom>
        </p:spPr>
      </p:pic>
      <p:pic>
        <p:nvPicPr>
          <p:cNvPr id="25" name="PA_图片 24"/>
          <p:cNvPicPr>
            <a:picLocks noChangeAspect="1"/>
          </p:cNvPicPr>
          <p:nvPr>
            <p:custDataLst>
              <p:tags r:id="rId5"/>
            </p:custDataLst>
          </p:nvPr>
        </p:nvPicPr>
        <p:blipFill>
          <a:blip r:embed="rId29" cstate="print">
            <a:extLst>
              <a:ext uri="{28A0092B-C50C-407E-A947-70E740481C1C}">
                <a14:useLocalDpi xmlns:a14="http://schemas.microsoft.com/office/drawing/2010/main" val="0"/>
              </a:ext>
            </a:extLst>
          </a:blip>
          <a:stretch>
            <a:fillRect/>
          </a:stretch>
        </p:blipFill>
        <p:spPr>
          <a:xfrm>
            <a:off x="8634149" y="2221794"/>
            <a:ext cx="1767971" cy="3467371"/>
          </a:xfrm>
          <a:prstGeom prst="rect">
            <a:avLst/>
          </a:prstGeom>
        </p:spPr>
      </p:pic>
      <p:pic>
        <p:nvPicPr>
          <p:cNvPr id="26" name="PA_图片 25"/>
          <p:cNvPicPr>
            <a:picLocks noChangeAspect="1"/>
          </p:cNvPicPr>
          <p:nvPr>
            <p:custDataLst>
              <p:tags r:id="rId6"/>
            </p:custDataLst>
          </p:nvPr>
        </p:nvPicPr>
        <p:blipFill>
          <a:blip r:embed="rId30" cstate="print">
            <a:extLst>
              <a:ext uri="{28A0092B-C50C-407E-A947-70E740481C1C}">
                <a14:useLocalDpi xmlns:a14="http://schemas.microsoft.com/office/drawing/2010/main" val="0"/>
              </a:ext>
            </a:extLst>
          </a:blip>
          <a:stretch>
            <a:fillRect/>
          </a:stretch>
        </p:blipFill>
        <p:spPr>
          <a:xfrm>
            <a:off x="7258263" y="2755976"/>
            <a:ext cx="1265850" cy="1209839"/>
          </a:xfrm>
          <a:prstGeom prst="rect">
            <a:avLst/>
          </a:prstGeom>
        </p:spPr>
      </p:pic>
      <p:pic>
        <p:nvPicPr>
          <p:cNvPr id="27" name="PA_图片 26"/>
          <p:cNvPicPr>
            <a:picLocks noChangeAspect="1"/>
          </p:cNvPicPr>
          <p:nvPr>
            <p:custDataLst>
              <p:tags r:id="rId7"/>
            </p:custDataLst>
          </p:nvPr>
        </p:nvPicPr>
        <p:blipFill>
          <a:blip r:embed="rId31" cstate="print">
            <a:extLst>
              <a:ext uri="{28A0092B-C50C-407E-A947-70E740481C1C}">
                <a14:useLocalDpi xmlns:a14="http://schemas.microsoft.com/office/drawing/2010/main" val="0"/>
              </a:ext>
            </a:extLst>
          </a:blip>
          <a:stretch>
            <a:fillRect/>
          </a:stretch>
        </p:blipFill>
        <p:spPr>
          <a:xfrm>
            <a:off x="4555440" y="3558083"/>
            <a:ext cx="1919601" cy="3207656"/>
          </a:xfrm>
          <a:prstGeom prst="rect">
            <a:avLst/>
          </a:prstGeom>
        </p:spPr>
      </p:pic>
      <p:pic>
        <p:nvPicPr>
          <p:cNvPr id="29" name="PA_图片 28"/>
          <p:cNvPicPr>
            <a:picLocks noChangeAspect="1"/>
          </p:cNvPicPr>
          <p:nvPr>
            <p:custDataLst>
              <p:tags r:id="rId8"/>
            </p:custDataLst>
          </p:nvPr>
        </p:nvPicPr>
        <p:blipFill rotWithShape="1">
          <a:blip r:embed="rId32" cstate="print">
            <a:extLst>
              <a:ext uri="{28A0092B-C50C-407E-A947-70E740481C1C}">
                <a14:useLocalDpi xmlns:a14="http://schemas.microsoft.com/office/drawing/2010/main" val="0"/>
              </a:ext>
            </a:extLst>
          </a:blip>
          <a:srcRect l="28897"/>
          <a:stretch>
            <a:fillRect/>
          </a:stretch>
        </p:blipFill>
        <p:spPr>
          <a:xfrm>
            <a:off x="-1379" y="2159668"/>
            <a:ext cx="2699029" cy="4115371"/>
          </a:xfrm>
          <a:prstGeom prst="rect">
            <a:avLst/>
          </a:prstGeom>
        </p:spPr>
      </p:pic>
      <p:pic>
        <p:nvPicPr>
          <p:cNvPr id="30" name="PA_图片 29"/>
          <p:cNvPicPr>
            <a:picLocks noChangeAspect="1"/>
          </p:cNvPicPr>
          <p:nvPr>
            <p:custDataLst>
              <p:tags r:id="rId9"/>
            </p:custDataLst>
          </p:nvPr>
        </p:nvPicPr>
        <p:blipFill>
          <a:blip r:embed="rId33" cstate="print">
            <a:extLst>
              <a:ext uri="{28A0092B-C50C-407E-A947-70E740481C1C}">
                <a14:useLocalDpi xmlns:a14="http://schemas.microsoft.com/office/drawing/2010/main" val="0"/>
              </a:ext>
            </a:extLst>
          </a:blip>
          <a:stretch>
            <a:fillRect/>
          </a:stretch>
        </p:blipFill>
        <p:spPr>
          <a:xfrm>
            <a:off x="4028" y="5002893"/>
            <a:ext cx="12192000" cy="1902641"/>
          </a:xfrm>
          <a:prstGeom prst="rect">
            <a:avLst/>
          </a:prstGeom>
        </p:spPr>
      </p:pic>
      <p:pic>
        <p:nvPicPr>
          <p:cNvPr id="6" name="PA_图片 5"/>
          <p:cNvPicPr>
            <a:picLocks noChangeAspect="1"/>
          </p:cNvPicPr>
          <p:nvPr>
            <p:custDataLst>
              <p:tags r:id="rId10"/>
            </p:custDataLst>
          </p:nvPr>
        </p:nvPicPr>
        <p:blipFill rotWithShape="1">
          <a:blip r:embed="rId34" cstate="print">
            <a:extLst>
              <a:ext uri="{28A0092B-C50C-407E-A947-70E740481C1C}">
                <a14:useLocalDpi xmlns:a14="http://schemas.microsoft.com/office/drawing/2010/main" val="0"/>
              </a:ext>
            </a:extLst>
          </a:blip>
          <a:srcRect r="17587"/>
          <a:stretch>
            <a:fillRect/>
          </a:stretch>
        </p:blipFill>
        <p:spPr>
          <a:xfrm>
            <a:off x="7546630" y="-37344"/>
            <a:ext cx="4608210" cy="6858000"/>
          </a:xfrm>
          <a:prstGeom prst="rect">
            <a:avLst/>
          </a:prstGeom>
        </p:spPr>
      </p:pic>
      <p:pic>
        <p:nvPicPr>
          <p:cNvPr id="16" name="PA_图片 15"/>
          <p:cNvPicPr>
            <a:picLocks noChangeAspect="1"/>
          </p:cNvPicPr>
          <p:nvPr>
            <p:custDataLst>
              <p:tags r:id="rId11"/>
            </p:custDataLst>
          </p:nvPr>
        </p:nvPicPr>
        <p:blipFill>
          <a:blip r:embed="rId35" cstate="print">
            <a:extLst>
              <a:ext uri="{28A0092B-C50C-407E-A947-70E740481C1C}">
                <a14:useLocalDpi xmlns:a14="http://schemas.microsoft.com/office/drawing/2010/main" val="0"/>
              </a:ext>
            </a:extLst>
          </a:blip>
          <a:stretch>
            <a:fillRect/>
          </a:stretch>
        </p:blipFill>
        <p:spPr>
          <a:xfrm>
            <a:off x="-8052" y="4904763"/>
            <a:ext cx="12192000" cy="1998312"/>
          </a:xfrm>
          <a:prstGeom prst="rect">
            <a:avLst/>
          </a:prstGeom>
        </p:spPr>
      </p:pic>
      <p:pic>
        <p:nvPicPr>
          <p:cNvPr id="28" name="PA_图片 27"/>
          <p:cNvPicPr>
            <a:picLocks noChangeAspect="1"/>
          </p:cNvPicPr>
          <p:nvPr>
            <p:custDataLst>
              <p:tags r:id="rId12"/>
            </p:custDataLst>
          </p:nvPr>
        </p:nvPicPr>
        <p:blipFill>
          <a:blip r:embed="rId36" cstate="print">
            <a:extLst>
              <a:ext uri="{28A0092B-C50C-407E-A947-70E740481C1C}">
                <a14:useLocalDpi xmlns:a14="http://schemas.microsoft.com/office/drawing/2010/main" val="0"/>
              </a:ext>
            </a:extLst>
          </a:blip>
          <a:stretch>
            <a:fillRect/>
          </a:stretch>
        </p:blipFill>
        <p:spPr>
          <a:xfrm>
            <a:off x="-5653" y="4519584"/>
            <a:ext cx="7977300" cy="2356367"/>
          </a:xfrm>
          <a:prstGeom prst="rect">
            <a:avLst/>
          </a:prstGeom>
        </p:spPr>
      </p:pic>
      <p:pic>
        <p:nvPicPr>
          <p:cNvPr id="5" name="PA_图片 4"/>
          <p:cNvPicPr>
            <a:picLocks noChangeAspect="1"/>
          </p:cNvPicPr>
          <p:nvPr>
            <p:custDataLst>
              <p:tags r:id="rId13"/>
            </p:custDataLst>
          </p:nvPr>
        </p:nvPicPr>
        <p:blipFill rotWithShape="1">
          <a:blip r:embed="rId37" cstate="print">
            <a:extLst>
              <a:ext uri="{28A0092B-C50C-407E-A947-70E740481C1C}">
                <a14:useLocalDpi xmlns:a14="http://schemas.microsoft.com/office/drawing/2010/main" val="0"/>
              </a:ext>
            </a:extLst>
          </a:blip>
          <a:srcRect l="9527" b="37127"/>
          <a:stretch>
            <a:fillRect/>
          </a:stretch>
        </p:blipFill>
        <p:spPr>
          <a:xfrm>
            <a:off x="0" y="5173536"/>
            <a:ext cx="5515240" cy="1759550"/>
          </a:xfrm>
          <a:prstGeom prst="rect">
            <a:avLst/>
          </a:prstGeom>
        </p:spPr>
      </p:pic>
      <p:pic>
        <p:nvPicPr>
          <p:cNvPr id="31" name="PA_图片 30"/>
          <p:cNvPicPr>
            <a:picLocks noChangeAspect="1"/>
          </p:cNvPicPr>
          <p:nvPr>
            <p:custDataLst>
              <p:tags r:id="rId14"/>
            </p:custDataLst>
          </p:nvPr>
        </p:nvPicPr>
        <p:blipFill rotWithShape="1">
          <a:blip r:embed="rId38" cstate="print">
            <a:extLst>
              <a:ext uri="{28A0092B-C50C-407E-A947-70E740481C1C}">
                <a14:useLocalDpi xmlns:a14="http://schemas.microsoft.com/office/drawing/2010/main" val="0"/>
              </a:ext>
            </a:extLst>
          </a:blip>
          <a:srcRect b="37297"/>
          <a:stretch>
            <a:fillRect/>
          </a:stretch>
        </p:blipFill>
        <p:spPr>
          <a:xfrm>
            <a:off x="3316061" y="5460011"/>
            <a:ext cx="5055017" cy="1455139"/>
          </a:xfrm>
          <a:prstGeom prst="rect">
            <a:avLst/>
          </a:prstGeom>
        </p:spPr>
      </p:pic>
      <p:pic>
        <p:nvPicPr>
          <p:cNvPr id="7" name="PA_图片 6"/>
          <p:cNvPicPr>
            <a:picLocks noChangeAspect="1"/>
          </p:cNvPicPr>
          <p:nvPr>
            <p:custDataLst>
              <p:tags r:id="rId15"/>
            </p:custDataLst>
          </p:nvPr>
        </p:nvPicPr>
        <p:blipFill>
          <a:blip r:embed="rId39" cstate="print">
            <a:extLst>
              <a:ext uri="{28A0092B-C50C-407E-A947-70E740481C1C}">
                <a14:useLocalDpi xmlns:a14="http://schemas.microsoft.com/office/drawing/2010/main" val="0"/>
              </a:ext>
            </a:extLst>
          </a:blip>
          <a:stretch>
            <a:fillRect/>
          </a:stretch>
        </p:blipFill>
        <p:spPr>
          <a:xfrm>
            <a:off x="8096986" y="4348131"/>
            <a:ext cx="4011008" cy="2612759"/>
          </a:xfrm>
          <a:prstGeom prst="rect">
            <a:avLst/>
          </a:prstGeom>
        </p:spPr>
      </p:pic>
      <p:pic>
        <p:nvPicPr>
          <p:cNvPr id="32" name="PA_图片 31"/>
          <p:cNvPicPr>
            <a:picLocks noChangeAspect="1"/>
          </p:cNvPicPr>
          <p:nvPr>
            <p:custDataLst>
              <p:tags r:id="rId16"/>
            </p:custDataLst>
          </p:nvPr>
        </p:nvPicPr>
        <p:blipFill>
          <a:blip r:embed="rId39" cstate="print">
            <a:extLst>
              <a:ext uri="{28A0092B-C50C-407E-A947-70E740481C1C}">
                <a14:useLocalDpi xmlns:a14="http://schemas.microsoft.com/office/drawing/2010/main" val="0"/>
              </a:ext>
            </a:extLst>
          </a:blip>
          <a:stretch>
            <a:fillRect/>
          </a:stretch>
        </p:blipFill>
        <p:spPr>
          <a:xfrm flipH="1">
            <a:off x="6806113" y="4382786"/>
            <a:ext cx="4011008" cy="2612759"/>
          </a:xfrm>
          <a:prstGeom prst="rect">
            <a:avLst/>
          </a:prstGeom>
        </p:spPr>
      </p:pic>
      <p:pic>
        <p:nvPicPr>
          <p:cNvPr id="35" name="PA_图片 34"/>
          <p:cNvPicPr>
            <a:picLocks noChangeAspect="1"/>
          </p:cNvPicPr>
          <p:nvPr>
            <p:custDataLst>
              <p:tags r:id="rId17"/>
            </p:custDataLst>
          </p:nvPr>
        </p:nvPicPr>
        <p:blipFill>
          <a:blip r:embed="rId40" cstate="print">
            <a:extLst>
              <a:ext uri="{28A0092B-C50C-407E-A947-70E740481C1C}">
                <a14:useLocalDpi xmlns:a14="http://schemas.microsoft.com/office/drawing/2010/main" val="0"/>
              </a:ext>
            </a:extLst>
          </a:blip>
          <a:stretch>
            <a:fillRect/>
          </a:stretch>
        </p:blipFill>
        <p:spPr>
          <a:xfrm rot="2776435" flipH="1">
            <a:off x="3020959" y="2839828"/>
            <a:ext cx="717325" cy="636625"/>
          </a:xfrm>
          <a:prstGeom prst="rect">
            <a:avLst/>
          </a:prstGeom>
        </p:spPr>
      </p:pic>
      <p:pic>
        <p:nvPicPr>
          <p:cNvPr id="36" name="PA_图片 35"/>
          <p:cNvPicPr>
            <a:picLocks noChangeAspect="1"/>
          </p:cNvPicPr>
          <p:nvPr>
            <p:custDataLst>
              <p:tags r:id="rId18"/>
            </p:custDataLst>
          </p:nvPr>
        </p:nvPicPr>
        <p:blipFill>
          <a:blip r:embed="rId41" cstate="print">
            <a:extLst>
              <a:ext uri="{BEBA8EAE-BF5A-486C-A8C5-ECC9F3942E4B}">
                <a14:imgProps xmlns:a14="http://schemas.microsoft.com/office/drawing/2010/main">
                  <a14:imgLayer r:embed="rId4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63094" y="-40958"/>
            <a:ext cx="3222457" cy="1501993"/>
          </a:xfrm>
          <a:prstGeom prst="rect">
            <a:avLst/>
          </a:prstGeom>
        </p:spPr>
      </p:pic>
      <p:pic>
        <p:nvPicPr>
          <p:cNvPr id="37" name="PA_儿童歌舞 - 小兔采蘑菇(音乐)">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43"/>
          <a:stretch>
            <a:fillRect/>
          </a:stretch>
        </p:blipFill>
        <p:spPr>
          <a:xfrm>
            <a:off x="92075" y="-1476252"/>
            <a:ext cx="609600" cy="609600"/>
          </a:xfrm>
          <a:prstGeom prst="rect">
            <a:avLst/>
          </a:prstGeom>
        </p:spPr>
      </p:pic>
      <p:sp>
        <p:nvSpPr>
          <p:cNvPr id="2" name="TextBox 1"/>
          <p:cNvSpPr txBox="1"/>
          <p:nvPr/>
        </p:nvSpPr>
        <p:spPr>
          <a:xfrm>
            <a:off x="1310912" y="867560"/>
            <a:ext cx="858320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CHƯƠNG</a:t>
            </a:r>
            <a:r>
              <a:rPr kumimoji="0" lang="en-US" sz="4400" b="1"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6: NUÔI</a:t>
            </a:r>
            <a:r>
              <a:rPr kumimoji="0" lang="en-US" sz="4400" b="1"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THUỶ SẢN</a:t>
            </a:r>
            <a:endPar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p:cNvSpPr txBox="1"/>
          <p:nvPr/>
        </p:nvSpPr>
        <p:spPr>
          <a:xfrm>
            <a:off x="1584960" y="1868930"/>
            <a:ext cx="949452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BÀI 12: NGÀNH</a:t>
            </a:r>
            <a:r>
              <a:rPr kumimoji="0" lang="en-US" sz="4800" b="1" i="0"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rPr>
              <a:t> NUÔI THUỶ SẢN Ở VIỆT NAM</a:t>
            </a:r>
            <a:endPar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842044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211" fill="hold"/>
                                        <p:tgtEl>
                                          <p:spTgt spid="37"/>
                                        </p:tgtEl>
                                      </p:cBhvr>
                                    </p:cmd>
                                  </p:childTnLst>
                                </p:cTn>
                              </p:par>
                              <p:par>
                                <p:cTn id="7" presetID="2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down)">
                                      <p:cBhvr>
                                        <p:cTn id="9" dur="1000"/>
                                        <p:tgtEl>
                                          <p:spTgt spid="8"/>
                                        </p:tgtEl>
                                      </p:cBhvr>
                                    </p:animEffect>
                                  </p:childTnLst>
                                </p:cTn>
                              </p:par>
                              <p:par>
                                <p:cTn id="10" presetID="47"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500"/>
                                        <p:tgtEl>
                                          <p:spTgt spid="30"/>
                                        </p:tgtEl>
                                      </p:cBhvr>
                                    </p:animEffect>
                                    <p:anim calcmode="lin" valueType="num">
                                      <p:cBhvr>
                                        <p:cTn id="18" dur="1500" fill="hold"/>
                                        <p:tgtEl>
                                          <p:spTgt spid="30"/>
                                        </p:tgtEl>
                                        <p:attrNameLst>
                                          <p:attrName>ppt_x</p:attrName>
                                        </p:attrNameLst>
                                      </p:cBhvr>
                                      <p:tavLst>
                                        <p:tav tm="0">
                                          <p:val>
                                            <p:strVal val="#ppt_x"/>
                                          </p:val>
                                        </p:tav>
                                        <p:tav tm="100000">
                                          <p:val>
                                            <p:strVal val="#ppt_x"/>
                                          </p:val>
                                        </p:tav>
                                      </p:tavLst>
                                    </p:anim>
                                    <p:anim calcmode="lin" valueType="num">
                                      <p:cBhvr>
                                        <p:cTn id="19" dur="15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500"/>
                                        <p:tgtEl>
                                          <p:spTgt spid="16"/>
                                        </p:tgtEl>
                                      </p:cBhvr>
                                    </p:animEffect>
                                    <p:anim calcmode="lin" valueType="num">
                                      <p:cBhvr>
                                        <p:cTn id="23" dur="1500" fill="hold"/>
                                        <p:tgtEl>
                                          <p:spTgt spid="16"/>
                                        </p:tgtEl>
                                        <p:attrNameLst>
                                          <p:attrName>ppt_x</p:attrName>
                                        </p:attrNameLst>
                                      </p:cBhvr>
                                      <p:tavLst>
                                        <p:tav tm="0">
                                          <p:val>
                                            <p:strVal val="#ppt_x"/>
                                          </p:val>
                                        </p:tav>
                                        <p:tav tm="100000">
                                          <p:val>
                                            <p:strVal val="#ppt_x"/>
                                          </p:val>
                                        </p:tav>
                                      </p:tavLst>
                                    </p:anim>
                                    <p:anim calcmode="lin" valueType="num">
                                      <p:cBhvr>
                                        <p:cTn id="24" dur="1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500"/>
                                        <p:tgtEl>
                                          <p:spTgt spid="28"/>
                                        </p:tgtEl>
                                      </p:cBhvr>
                                    </p:animEffect>
                                    <p:anim calcmode="lin" valueType="num">
                                      <p:cBhvr>
                                        <p:cTn id="28" dur="1500" fill="hold"/>
                                        <p:tgtEl>
                                          <p:spTgt spid="28"/>
                                        </p:tgtEl>
                                        <p:attrNameLst>
                                          <p:attrName>ppt_x</p:attrName>
                                        </p:attrNameLst>
                                      </p:cBhvr>
                                      <p:tavLst>
                                        <p:tav tm="0">
                                          <p:val>
                                            <p:strVal val="#ppt_x"/>
                                          </p:val>
                                        </p:tav>
                                        <p:tav tm="100000">
                                          <p:val>
                                            <p:strVal val="#ppt_x"/>
                                          </p:val>
                                        </p:tav>
                                      </p:tavLst>
                                    </p:anim>
                                    <p:anim calcmode="lin" valueType="num">
                                      <p:cBhvr>
                                        <p:cTn id="29" dur="1500" fill="hold"/>
                                        <p:tgtEl>
                                          <p:spTgt spid="28"/>
                                        </p:tgtEl>
                                        <p:attrNameLst>
                                          <p:attrName>ppt_y</p:attrName>
                                        </p:attrNameLst>
                                      </p:cBhvr>
                                      <p:tavLst>
                                        <p:tav tm="0">
                                          <p:val>
                                            <p:strVal val="#ppt_y+.1"/>
                                          </p:val>
                                        </p:tav>
                                        <p:tav tm="100000">
                                          <p:val>
                                            <p:strVal val="#ppt_y"/>
                                          </p:val>
                                        </p:tav>
                                      </p:tavLst>
                                    </p:anim>
                                  </p:childTnLst>
                                </p:cTn>
                              </p:par>
                            </p:childTnLst>
                          </p:cTn>
                        </p:par>
                        <p:par>
                          <p:cTn id="30" fill="hold">
                            <p:stCondLst>
                              <p:cond delay="117211"/>
                            </p:stCondLst>
                            <p:childTnLst>
                              <p:par>
                                <p:cTn id="31" presetID="42"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500"/>
                                        <p:tgtEl>
                                          <p:spTgt spid="5"/>
                                        </p:tgtEl>
                                      </p:cBhvr>
                                    </p:animEffect>
                                    <p:anim calcmode="lin" valueType="num">
                                      <p:cBhvr>
                                        <p:cTn id="34" dur="1500" fill="hold"/>
                                        <p:tgtEl>
                                          <p:spTgt spid="5"/>
                                        </p:tgtEl>
                                        <p:attrNameLst>
                                          <p:attrName>ppt_x</p:attrName>
                                        </p:attrNameLst>
                                      </p:cBhvr>
                                      <p:tavLst>
                                        <p:tav tm="0">
                                          <p:val>
                                            <p:strVal val="#ppt_x"/>
                                          </p:val>
                                        </p:tav>
                                        <p:tav tm="100000">
                                          <p:val>
                                            <p:strVal val="#ppt_x"/>
                                          </p:val>
                                        </p:tav>
                                      </p:tavLst>
                                    </p:anim>
                                    <p:anim calcmode="lin" valueType="num">
                                      <p:cBhvr>
                                        <p:cTn id="35" dur="1500" fill="hold"/>
                                        <p:tgtEl>
                                          <p:spTgt spid="5"/>
                                        </p:tgtEl>
                                        <p:attrNameLst>
                                          <p:attrName>ppt_y</p:attrName>
                                        </p:attrNameLst>
                                      </p:cBhvr>
                                      <p:tavLst>
                                        <p:tav tm="0">
                                          <p:val>
                                            <p:strVal val="#ppt_y+.1"/>
                                          </p:val>
                                        </p:tav>
                                        <p:tav tm="100000">
                                          <p:val>
                                            <p:strVal val="#ppt_y"/>
                                          </p:val>
                                        </p:tav>
                                      </p:tavLst>
                                    </p:anim>
                                  </p:childTnLst>
                                </p:cTn>
                              </p:par>
                            </p:childTnLst>
                          </p:cTn>
                        </p:par>
                        <p:par>
                          <p:cTn id="36" fill="hold">
                            <p:stCondLst>
                              <p:cond delay="118711"/>
                            </p:stCondLst>
                            <p:childTnLst>
                              <p:par>
                                <p:cTn id="37" presetID="42" presetClass="entr" presetSubtype="0"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500"/>
                                        <p:tgtEl>
                                          <p:spTgt spid="31"/>
                                        </p:tgtEl>
                                      </p:cBhvr>
                                    </p:animEffect>
                                    <p:anim calcmode="lin" valueType="num">
                                      <p:cBhvr>
                                        <p:cTn id="40" dur="1500" fill="hold"/>
                                        <p:tgtEl>
                                          <p:spTgt spid="31"/>
                                        </p:tgtEl>
                                        <p:attrNameLst>
                                          <p:attrName>ppt_x</p:attrName>
                                        </p:attrNameLst>
                                      </p:cBhvr>
                                      <p:tavLst>
                                        <p:tav tm="0">
                                          <p:val>
                                            <p:strVal val="#ppt_x"/>
                                          </p:val>
                                        </p:tav>
                                        <p:tav tm="100000">
                                          <p:val>
                                            <p:strVal val="#ppt_x"/>
                                          </p:val>
                                        </p:tav>
                                      </p:tavLst>
                                    </p:anim>
                                    <p:anim calcmode="lin" valueType="num">
                                      <p:cBhvr>
                                        <p:cTn id="41" dur="1500" fill="hold"/>
                                        <p:tgtEl>
                                          <p:spTgt spid="31"/>
                                        </p:tgtEl>
                                        <p:attrNameLst>
                                          <p:attrName>ppt_y</p:attrName>
                                        </p:attrNameLst>
                                      </p:cBhvr>
                                      <p:tavLst>
                                        <p:tav tm="0">
                                          <p:val>
                                            <p:strVal val="#ppt_y+.1"/>
                                          </p:val>
                                        </p:tav>
                                        <p:tav tm="100000">
                                          <p:val>
                                            <p:strVal val="#ppt_y"/>
                                          </p:val>
                                        </p:tav>
                                      </p:tavLst>
                                    </p:anim>
                                  </p:childTnLst>
                                </p:cTn>
                              </p:par>
                              <p:par>
                                <p:cTn id="42" presetID="53" presetClass="entr" presetSubtype="16"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1000" fill="hold"/>
                                        <p:tgtEl>
                                          <p:spTgt spid="7"/>
                                        </p:tgtEl>
                                        <p:attrNameLst>
                                          <p:attrName>ppt_w</p:attrName>
                                        </p:attrNameLst>
                                      </p:cBhvr>
                                      <p:tavLst>
                                        <p:tav tm="0">
                                          <p:val>
                                            <p:fltVal val="0"/>
                                          </p:val>
                                        </p:tav>
                                        <p:tav tm="100000">
                                          <p:val>
                                            <p:strVal val="#ppt_w"/>
                                          </p:val>
                                        </p:tav>
                                      </p:tavLst>
                                    </p:anim>
                                    <p:anim calcmode="lin" valueType="num">
                                      <p:cBhvr>
                                        <p:cTn id="45" dur="1000" fill="hold"/>
                                        <p:tgtEl>
                                          <p:spTgt spid="7"/>
                                        </p:tgtEl>
                                        <p:attrNameLst>
                                          <p:attrName>ppt_h</p:attrName>
                                        </p:attrNameLst>
                                      </p:cBhvr>
                                      <p:tavLst>
                                        <p:tav tm="0">
                                          <p:val>
                                            <p:fltVal val="0"/>
                                          </p:val>
                                        </p:tav>
                                        <p:tav tm="100000">
                                          <p:val>
                                            <p:strVal val="#ppt_h"/>
                                          </p:val>
                                        </p:tav>
                                      </p:tavLst>
                                    </p:anim>
                                    <p:animEffect transition="in" filter="fade">
                                      <p:cBhvr>
                                        <p:cTn id="46" dur="1000"/>
                                        <p:tgtEl>
                                          <p:spTgt spid="7"/>
                                        </p:tgtEl>
                                      </p:cBhvr>
                                    </p:animEffect>
                                  </p:childTnLst>
                                </p:cTn>
                              </p:par>
                              <p:par>
                                <p:cTn id="47" presetID="53" presetClass="entr" presetSubtype="16"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p:cTn id="49" dur="1000" fill="hold"/>
                                        <p:tgtEl>
                                          <p:spTgt spid="32"/>
                                        </p:tgtEl>
                                        <p:attrNameLst>
                                          <p:attrName>ppt_w</p:attrName>
                                        </p:attrNameLst>
                                      </p:cBhvr>
                                      <p:tavLst>
                                        <p:tav tm="0">
                                          <p:val>
                                            <p:fltVal val="0"/>
                                          </p:val>
                                        </p:tav>
                                        <p:tav tm="100000">
                                          <p:val>
                                            <p:strVal val="#ppt_w"/>
                                          </p:val>
                                        </p:tav>
                                      </p:tavLst>
                                    </p:anim>
                                    <p:anim calcmode="lin" valueType="num">
                                      <p:cBhvr>
                                        <p:cTn id="50" dur="1000" fill="hold"/>
                                        <p:tgtEl>
                                          <p:spTgt spid="32"/>
                                        </p:tgtEl>
                                        <p:attrNameLst>
                                          <p:attrName>ppt_h</p:attrName>
                                        </p:attrNameLst>
                                      </p:cBhvr>
                                      <p:tavLst>
                                        <p:tav tm="0">
                                          <p:val>
                                            <p:fltVal val="0"/>
                                          </p:val>
                                        </p:tav>
                                        <p:tav tm="100000">
                                          <p:val>
                                            <p:strVal val="#ppt_h"/>
                                          </p:val>
                                        </p:tav>
                                      </p:tavLst>
                                    </p:anim>
                                    <p:animEffect transition="in" filter="fade">
                                      <p:cBhvr>
                                        <p:cTn id="51" dur="1000"/>
                                        <p:tgtEl>
                                          <p:spTgt spid="32"/>
                                        </p:tgtEl>
                                      </p:cBhvr>
                                    </p:animEffect>
                                  </p:childTnLst>
                                </p:cTn>
                              </p:par>
                            </p:childTnLst>
                          </p:cTn>
                        </p:par>
                        <p:par>
                          <p:cTn id="52" fill="hold">
                            <p:stCondLst>
                              <p:cond delay="120211"/>
                            </p:stCondLst>
                            <p:childTnLst>
                              <p:par>
                                <p:cTn id="53" presetID="42" presetClass="entr" presetSubtype="0" fill="hold"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500"/>
                                        <p:tgtEl>
                                          <p:spTgt spid="29"/>
                                        </p:tgtEl>
                                      </p:cBhvr>
                                    </p:animEffect>
                                    <p:anim calcmode="lin" valueType="num">
                                      <p:cBhvr>
                                        <p:cTn id="56" dur="1500" fill="hold"/>
                                        <p:tgtEl>
                                          <p:spTgt spid="29"/>
                                        </p:tgtEl>
                                        <p:attrNameLst>
                                          <p:attrName>ppt_x</p:attrName>
                                        </p:attrNameLst>
                                      </p:cBhvr>
                                      <p:tavLst>
                                        <p:tav tm="0">
                                          <p:val>
                                            <p:strVal val="#ppt_x"/>
                                          </p:val>
                                        </p:tav>
                                        <p:tav tm="100000">
                                          <p:val>
                                            <p:strVal val="#ppt_x"/>
                                          </p:val>
                                        </p:tav>
                                      </p:tavLst>
                                    </p:anim>
                                    <p:anim calcmode="lin" valueType="num">
                                      <p:cBhvr>
                                        <p:cTn id="57" dur="1500" fill="hold"/>
                                        <p:tgtEl>
                                          <p:spTgt spid="29"/>
                                        </p:tgtEl>
                                        <p:attrNameLst>
                                          <p:attrName>ppt_y</p:attrName>
                                        </p:attrNameLst>
                                      </p:cBhvr>
                                      <p:tavLst>
                                        <p:tav tm="0">
                                          <p:val>
                                            <p:strVal val="#ppt_y+.1"/>
                                          </p:val>
                                        </p:tav>
                                        <p:tav tm="100000">
                                          <p:val>
                                            <p:strVal val="#ppt_y"/>
                                          </p:val>
                                        </p:tav>
                                      </p:tavLst>
                                    </p:anim>
                                  </p:childTnLst>
                                </p:cTn>
                              </p:par>
                            </p:childTnLst>
                          </p:cTn>
                        </p:par>
                        <p:par>
                          <p:cTn id="58" fill="hold">
                            <p:stCondLst>
                              <p:cond delay="121711"/>
                            </p:stCondLst>
                            <p:childTnLst>
                              <p:par>
                                <p:cTn id="59" presetID="42" presetClass="entr" presetSubtype="0"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500"/>
                                        <p:tgtEl>
                                          <p:spTgt spid="27"/>
                                        </p:tgtEl>
                                      </p:cBhvr>
                                    </p:animEffect>
                                    <p:anim calcmode="lin" valueType="num">
                                      <p:cBhvr>
                                        <p:cTn id="62" dur="1500" fill="hold"/>
                                        <p:tgtEl>
                                          <p:spTgt spid="27"/>
                                        </p:tgtEl>
                                        <p:attrNameLst>
                                          <p:attrName>ppt_x</p:attrName>
                                        </p:attrNameLst>
                                      </p:cBhvr>
                                      <p:tavLst>
                                        <p:tav tm="0">
                                          <p:val>
                                            <p:strVal val="#ppt_x"/>
                                          </p:val>
                                        </p:tav>
                                        <p:tav tm="100000">
                                          <p:val>
                                            <p:strVal val="#ppt_x"/>
                                          </p:val>
                                        </p:tav>
                                      </p:tavLst>
                                    </p:anim>
                                    <p:anim calcmode="lin" valueType="num">
                                      <p:cBhvr>
                                        <p:cTn id="63" dur="1500" fill="hold"/>
                                        <p:tgtEl>
                                          <p:spTgt spid="27"/>
                                        </p:tgtEl>
                                        <p:attrNameLst>
                                          <p:attrName>ppt_y</p:attrName>
                                        </p:attrNameLst>
                                      </p:cBhvr>
                                      <p:tavLst>
                                        <p:tav tm="0">
                                          <p:val>
                                            <p:strVal val="#ppt_y+.1"/>
                                          </p:val>
                                        </p:tav>
                                        <p:tav tm="100000">
                                          <p:val>
                                            <p:strVal val="#ppt_y"/>
                                          </p:val>
                                        </p:tav>
                                      </p:tavLst>
                                    </p:anim>
                                  </p:childTnLst>
                                </p:cTn>
                              </p:par>
                            </p:childTnLst>
                          </p:cTn>
                        </p:par>
                        <p:par>
                          <p:cTn id="64" fill="hold">
                            <p:stCondLst>
                              <p:cond delay="123211"/>
                            </p:stCondLst>
                            <p:childTnLst>
                              <p:par>
                                <p:cTn id="65" presetID="42" presetClass="entr" presetSubtype="0" fill="hold" nodeType="after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1500"/>
                                        <p:tgtEl>
                                          <p:spTgt spid="6"/>
                                        </p:tgtEl>
                                      </p:cBhvr>
                                    </p:animEffect>
                                    <p:anim calcmode="lin" valueType="num">
                                      <p:cBhvr>
                                        <p:cTn id="68" dur="1500" fill="hold"/>
                                        <p:tgtEl>
                                          <p:spTgt spid="6"/>
                                        </p:tgtEl>
                                        <p:attrNameLst>
                                          <p:attrName>ppt_x</p:attrName>
                                        </p:attrNameLst>
                                      </p:cBhvr>
                                      <p:tavLst>
                                        <p:tav tm="0">
                                          <p:val>
                                            <p:strVal val="#ppt_x"/>
                                          </p:val>
                                        </p:tav>
                                        <p:tav tm="100000">
                                          <p:val>
                                            <p:strVal val="#ppt_x"/>
                                          </p:val>
                                        </p:tav>
                                      </p:tavLst>
                                    </p:anim>
                                    <p:anim calcmode="lin" valueType="num">
                                      <p:cBhvr>
                                        <p:cTn id="69" dur="1500" fill="hold"/>
                                        <p:tgtEl>
                                          <p:spTgt spid="6"/>
                                        </p:tgtEl>
                                        <p:attrNameLst>
                                          <p:attrName>ppt_y</p:attrName>
                                        </p:attrNameLst>
                                      </p:cBhvr>
                                      <p:tavLst>
                                        <p:tav tm="0">
                                          <p:val>
                                            <p:strVal val="#ppt_y+.1"/>
                                          </p:val>
                                        </p:tav>
                                        <p:tav tm="100000">
                                          <p:val>
                                            <p:strVal val="#ppt_y"/>
                                          </p:val>
                                        </p:tav>
                                      </p:tavLst>
                                    </p:anim>
                                  </p:childTnLst>
                                </p:cTn>
                              </p:par>
                            </p:childTnLst>
                          </p:cTn>
                        </p:par>
                        <p:par>
                          <p:cTn id="70" fill="hold">
                            <p:stCondLst>
                              <p:cond delay="124711"/>
                            </p:stCondLst>
                            <p:childTnLst>
                              <p:par>
                                <p:cTn id="71" presetID="22" presetClass="entr" presetSubtype="8" fill="hold" nodeType="after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wipe(left)">
                                      <p:cBhvr>
                                        <p:cTn id="73" dur="1500"/>
                                        <p:tgtEl>
                                          <p:spTgt spid="10"/>
                                        </p:tgtEl>
                                      </p:cBhvr>
                                    </p:animEffect>
                                  </p:childTnLst>
                                  <p:subTnLst>
                                    <p:audio>
                                      <p:cMediaNode>
                                        <p:cTn display="0" masterRel="sameClick">
                                          <p:stCondLst>
                                            <p:cond evt="begin" delay="0">
                                              <p:tn val="71"/>
                                            </p:cond>
                                          </p:stCondLst>
                                          <p:endCondLst>
                                            <p:cond evt="onStopAudio" delay="0">
                                              <p:tgtEl>
                                                <p:sldTgt/>
                                              </p:tgtEl>
                                            </p:cond>
                                          </p:endCondLst>
                                        </p:cTn>
                                        <p:tgtEl>
                                          <p:sndTgt r:embed="rId23" name="chimes.wav"/>
                                        </p:tgtEl>
                                      </p:cMediaNode>
                                    </p:audio>
                                  </p:subTnLst>
                                </p:cTn>
                              </p:par>
                            </p:childTnLst>
                          </p:cTn>
                        </p:par>
                        <p:par>
                          <p:cTn id="74" fill="hold">
                            <p:stCondLst>
                              <p:cond delay="126211"/>
                            </p:stCondLst>
                            <p:childTnLst>
                              <p:par>
                                <p:cTn id="75" presetID="22" presetClass="entr" presetSubtype="8" fill="hold" nodeType="after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wipe(left)">
                                      <p:cBhvr>
                                        <p:cTn id="77" dur="150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23" name="chimes.wav"/>
                                        </p:tgtEl>
                                      </p:cMediaNode>
                                    </p:audio>
                                  </p:subTnLst>
                                </p:cTn>
                              </p:par>
                            </p:childTnLst>
                          </p:cTn>
                        </p:par>
                        <p:par>
                          <p:cTn id="78" fill="hold">
                            <p:stCondLst>
                              <p:cond delay="127711"/>
                            </p:stCondLst>
                            <p:childTnLst>
                              <p:par>
                                <p:cTn id="79" presetID="42" presetClass="entr" presetSubtype="0" fill="hold" nodeType="after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1000"/>
                                        <p:tgtEl>
                                          <p:spTgt spid="25"/>
                                        </p:tgtEl>
                                      </p:cBhvr>
                                    </p:animEffect>
                                    <p:anim calcmode="lin" valueType="num">
                                      <p:cBhvr>
                                        <p:cTn id="82" dur="1000" fill="hold"/>
                                        <p:tgtEl>
                                          <p:spTgt spid="25"/>
                                        </p:tgtEl>
                                        <p:attrNameLst>
                                          <p:attrName>ppt_x</p:attrName>
                                        </p:attrNameLst>
                                      </p:cBhvr>
                                      <p:tavLst>
                                        <p:tav tm="0">
                                          <p:val>
                                            <p:strVal val="#ppt_x"/>
                                          </p:val>
                                        </p:tav>
                                        <p:tav tm="100000">
                                          <p:val>
                                            <p:strVal val="#ppt_x"/>
                                          </p:val>
                                        </p:tav>
                                      </p:tavLst>
                                    </p:anim>
                                    <p:anim calcmode="lin" valueType="num">
                                      <p:cBhvr>
                                        <p:cTn id="83" dur="1000" fill="hold"/>
                                        <p:tgtEl>
                                          <p:spTgt spid="25"/>
                                        </p:tgtEl>
                                        <p:attrNameLst>
                                          <p:attrName>ppt_y</p:attrName>
                                        </p:attrNameLst>
                                      </p:cBhvr>
                                      <p:tavLst>
                                        <p:tav tm="0">
                                          <p:val>
                                            <p:strVal val="#ppt_y+.1"/>
                                          </p:val>
                                        </p:tav>
                                        <p:tav tm="100000">
                                          <p:val>
                                            <p:strVal val="#ppt_y"/>
                                          </p:val>
                                        </p:tav>
                                      </p:tavLst>
                                    </p:anim>
                                  </p:childTnLst>
                                </p:cTn>
                              </p:par>
                              <p:par>
                                <p:cTn id="84" presetID="15" presetClass="entr" presetSubtype="0" fill="hold" nodeType="withEffect">
                                  <p:stCondLst>
                                    <p:cond delay="0"/>
                                  </p:stCondLst>
                                  <p:childTnLst>
                                    <p:set>
                                      <p:cBhvr>
                                        <p:cTn id="85" dur="1" fill="hold">
                                          <p:stCondLst>
                                            <p:cond delay="0"/>
                                          </p:stCondLst>
                                        </p:cTn>
                                        <p:tgtEl>
                                          <p:spTgt spid="26"/>
                                        </p:tgtEl>
                                        <p:attrNameLst>
                                          <p:attrName>style.visibility</p:attrName>
                                        </p:attrNameLst>
                                      </p:cBhvr>
                                      <p:to>
                                        <p:strVal val="visible"/>
                                      </p:to>
                                    </p:set>
                                    <p:anim calcmode="lin" valueType="num">
                                      <p:cBhvr>
                                        <p:cTn id="86" dur="1000" fill="hold"/>
                                        <p:tgtEl>
                                          <p:spTgt spid="26"/>
                                        </p:tgtEl>
                                        <p:attrNameLst>
                                          <p:attrName>ppt_w</p:attrName>
                                        </p:attrNameLst>
                                      </p:cBhvr>
                                      <p:tavLst>
                                        <p:tav tm="0">
                                          <p:val>
                                            <p:fltVal val="0"/>
                                          </p:val>
                                        </p:tav>
                                        <p:tav tm="100000">
                                          <p:val>
                                            <p:strVal val="#ppt_w"/>
                                          </p:val>
                                        </p:tav>
                                      </p:tavLst>
                                    </p:anim>
                                    <p:anim calcmode="lin" valueType="num">
                                      <p:cBhvr>
                                        <p:cTn id="87" dur="1000" fill="hold"/>
                                        <p:tgtEl>
                                          <p:spTgt spid="26"/>
                                        </p:tgtEl>
                                        <p:attrNameLst>
                                          <p:attrName>ppt_h</p:attrName>
                                        </p:attrNameLst>
                                      </p:cBhvr>
                                      <p:tavLst>
                                        <p:tav tm="0">
                                          <p:val>
                                            <p:fltVal val="0"/>
                                          </p:val>
                                        </p:tav>
                                        <p:tav tm="100000">
                                          <p:val>
                                            <p:strVal val="#ppt_h"/>
                                          </p:val>
                                        </p:tav>
                                      </p:tavLst>
                                    </p:anim>
                                    <p:anim calcmode="lin" valueType="num">
                                      <p:cBhvr>
                                        <p:cTn id="88"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89" dur="1000" fill="hold"/>
                                        <p:tgtEl>
                                          <p:spTgt spid="26"/>
                                        </p:tgtEl>
                                        <p:attrNameLst>
                                          <p:attrName>ppt_y</p:attrName>
                                        </p:attrNameLst>
                                      </p:cBhvr>
                                      <p:tavLst>
                                        <p:tav tm="0" fmla="#ppt_y+(sin(-2*pi*(1-$))*-#ppt_x+cos(-2*pi*(1-$))*(1-#ppt_y))*(1-$)">
                                          <p:val>
                                            <p:fltVal val="0"/>
                                          </p:val>
                                        </p:tav>
                                        <p:tav tm="100000">
                                          <p:val>
                                            <p:fltVal val="1"/>
                                          </p:val>
                                        </p:tav>
                                      </p:tavLst>
                                    </p:anim>
                                  </p:childTnLst>
                                </p:cTn>
                              </p:par>
                            </p:childTnLst>
                          </p:cTn>
                        </p:par>
                        <p:par>
                          <p:cTn id="90" fill="hold">
                            <p:stCondLst>
                              <p:cond delay="128711"/>
                            </p:stCondLst>
                            <p:childTnLst>
                              <p:par>
                                <p:cTn id="91" presetID="10" presetClass="entr" presetSubtype="0" fill="hold" nodeType="after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fade">
                                      <p:cBhvr>
                                        <p:cTn id="93" dur="500"/>
                                        <p:tgtEl>
                                          <p:spTgt spid="35"/>
                                        </p:tgtEl>
                                      </p:cBhvr>
                                    </p:animEffect>
                                  </p:childTnLst>
                                </p:cTn>
                              </p:par>
                            </p:childTnLst>
                          </p:cTn>
                        </p:par>
                        <p:par>
                          <p:cTn id="94" fill="hold">
                            <p:stCondLst>
                              <p:cond delay="129211"/>
                            </p:stCondLst>
                            <p:childTnLst>
                              <p:par>
                                <p:cTn id="95" presetID="32" presetClass="emph" presetSubtype="0" repeatCount="3000" fill="hold" nodeType="afterEffect">
                                  <p:stCondLst>
                                    <p:cond delay="0"/>
                                  </p:stCondLst>
                                  <p:childTnLst>
                                    <p:animRot by="120000">
                                      <p:cBhvr>
                                        <p:cTn id="96" dur="50" fill="hold">
                                          <p:stCondLst>
                                            <p:cond delay="0"/>
                                          </p:stCondLst>
                                        </p:cTn>
                                        <p:tgtEl>
                                          <p:spTgt spid="26"/>
                                        </p:tgtEl>
                                        <p:attrNameLst>
                                          <p:attrName>r</p:attrName>
                                        </p:attrNameLst>
                                      </p:cBhvr>
                                    </p:animRot>
                                    <p:animRot by="-240000">
                                      <p:cBhvr>
                                        <p:cTn id="97" dur="100" fill="hold">
                                          <p:stCondLst>
                                            <p:cond delay="100"/>
                                          </p:stCondLst>
                                        </p:cTn>
                                        <p:tgtEl>
                                          <p:spTgt spid="26"/>
                                        </p:tgtEl>
                                        <p:attrNameLst>
                                          <p:attrName>r</p:attrName>
                                        </p:attrNameLst>
                                      </p:cBhvr>
                                    </p:animRot>
                                    <p:animRot by="240000">
                                      <p:cBhvr>
                                        <p:cTn id="98" dur="100" fill="hold">
                                          <p:stCondLst>
                                            <p:cond delay="200"/>
                                          </p:stCondLst>
                                        </p:cTn>
                                        <p:tgtEl>
                                          <p:spTgt spid="26"/>
                                        </p:tgtEl>
                                        <p:attrNameLst>
                                          <p:attrName>r</p:attrName>
                                        </p:attrNameLst>
                                      </p:cBhvr>
                                    </p:animRot>
                                    <p:animRot by="-240000">
                                      <p:cBhvr>
                                        <p:cTn id="99" dur="100" fill="hold">
                                          <p:stCondLst>
                                            <p:cond delay="300"/>
                                          </p:stCondLst>
                                        </p:cTn>
                                        <p:tgtEl>
                                          <p:spTgt spid="26"/>
                                        </p:tgtEl>
                                        <p:attrNameLst>
                                          <p:attrName>r</p:attrName>
                                        </p:attrNameLst>
                                      </p:cBhvr>
                                    </p:animRot>
                                    <p:animRot by="120000">
                                      <p:cBhvr>
                                        <p:cTn id="100" dur="100" fill="hold">
                                          <p:stCondLst>
                                            <p:cond delay="400"/>
                                          </p:stCondLst>
                                        </p:cTn>
                                        <p:tgtEl>
                                          <p:spTgt spid="26"/>
                                        </p:tgtEl>
                                        <p:attrNameLst>
                                          <p:attrName>r</p:attrName>
                                        </p:attrNameLst>
                                      </p:cBhvr>
                                    </p:animRot>
                                  </p:childTnLst>
                                </p:cTn>
                              </p:par>
                            </p:childTnLst>
                          </p:cTn>
                        </p:par>
                        <p:par>
                          <p:cTn id="101" fill="hold">
                            <p:stCondLst>
                              <p:cond delay="130711"/>
                            </p:stCondLst>
                            <p:childTnLst>
                              <p:par>
                                <p:cTn id="102" presetID="21" presetClass="entr" presetSubtype="1" fill="hold" grpId="0" nodeType="afterEffect">
                                  <p:stCondLst>
                                    <p:cond delay="0"/>
                                  </p:stCondLst>
                                  <p:childTnLst>
                                    <p:set>
                                      <p:cBhvr>
                                        <p:cTn id="103" dur="1" fill="hold">
                                          <p:stCondLst>
                                            <p:cond delay="0"/>
                                          </p:stCondLst>
                                        </p:cTn>
                                        <p:tgtEl>
                                          <p:spTgt spid="2"/>
                                        </p:tgtEl>
                                        <p:attrNameLst>
                                          <p:attrName>style.visibility</p:attrName>
                                        </p:attrNameLst>
                                      </p:cBhvr>
                                      <p:to>
                                        <p:strVal val="visible"/>
                                      </p:to>
                                    </p:set>
                                    <p:animEffect transition="in" filter="wheel(1)">
                                      <p:cBhvr>
                                        <p:cTn id="104" dur="2000"/>
                                        <p:tgtEl>
                                          <p:spTgt spid="2"/>
                                        </p:tgtEl>
                                      </p:cBhvr>
                                    </p:animEffect>
                                  </p:childTnLst>
                                </p:cTn>
                              </p:par>
                            </p:childTnLst>
                          </p:cTn>
                        </p:par>
                        <p:par>
                          <p:cTn id="105" fill="hold">
                            <p:stCondLst>
                              <p:cond delay="132711"/>
                            </p:stCondLst>
                            <p:childTnLst>
                              <p:par>
                                <p:cTn id="106" presetID="41" presetClass="entr" presetSubtype="0" fill="hold" grpId="0" nodeType="afterEffect">
                                  <p:stCondLst>
                                    <p:cond delay="0"/>
                                  </p:stCondLst>
                                  <p:iterate type="lt">
                                    <p:tmPct val="10000"/>
                                  </p:iterate>
                                  <p:childTnLst>
                                    <p:set>
                                      <p:cBhvr>
                                        <p:cTn id="107" dur="1" fill="hold">
                                          <p:stCondLst>
                                            <p:cond delay="0"/>
                                          </p:stCondLst>
                                        </p:cTn>
                                        <p:tgtEl>
                                          <p:spTgt spid="3"/>
                                        </p:tgtEl>
                                        <p:attrNameLst>
                                          <p:attrName>style.visibility</p:attrName>
                                        </p:attrNameLst>
                                      </p:cBhvr>
                                      <p:to>
                                        <p:strVal val="visible"/>
                                      </p:to>
                                    </p:set>
                                    <p:anim calcmode="lin" valueType="num">
                                      <p:cBhvr>
                                        <p:cTn id="108"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09" dur="500" fill="hold"/>
                                        <p:tgtEl>
                                          <p:spTgt spid="3"/>
                                        </p:tgtEl>
                                        <p:attrNameLst>
                                          <p:attrName>ppt_y</p:attrName>
                                        </p:attrNameLst>
                                      </p:cBhvr>
                                      <p:tavLst>
                                        <p:tav tm="0">
                                          <p:val>
                                            <p:strVal val="#ppt_y"/>
                                          </p:val>
                                        </p:tav>
                                        <p:tav tm="100000">
                                          <p:val>
                                            <p:strVal val="#ppt_y"/>
                                          </p:val>
                                        </p:tav>
                                      </p:tavLst>
                                    </p:anim>
                                    <p:anim calcmode="lin" valueType="num">
                                      <p:cBhvr>
                                        <p:cTn id="110"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11"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2"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13" repeatCount="indefinite" fill="hold" display="0">
                  <p:stCondLst>
                    <p:cond delay="indefinite"/>
                  </p:stCondLst>
                  <p:endCondLst>
                    <p:cond evt="onStopAudio" delay="0">
                      <p:tgtEl>
                        <p:sldTgt/>
                      </p:tgtEl>
                    </p:cond>
                  </p:endCondLst>
                </p:cTn>
                <p:tgtEl>
                  <p:spTgt spid="37"/>
                </p:tgtEl>
              </p:cMediaNode>
            </p:audio>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椭圆 106"/>
          <p:cNvSpPr>
            <a:spLocks noChangeAspect="1"/>
          </p:cNvSpPr>
          <p:nvPr/>
        </p:nvSpPr>
        <p:spPr>
          <a:xfrm>
            <a:off x="2738263" y="186617"/>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椭圆 107"/>
          <p:cNvSpPr>
            <a:spLocks noChangeAspect="1"/>
          </p:cNvSpPr>
          <p:nvPr/>
        </p:nvSpPr>
        <p:spPr>
          <a:xfrm>
            <a:off x="2738263" y="214034"/>
            <a:ext cx="2520000" cy="2520000"/>
          </a:xfrm>
          <a:prstGeom prst="ellipse">
            <a:avLst/>
          </a:prstGeom>
          <a:solidFill>
            <a:schemeClr val="accent3">
              <a:lumMod val="75000"/>
            </a:schemeClr>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p:cNvSpPr>
            <a:spLocks noChangeAspect="1"/>
          </p:cNvSpPr>
          <p:nvPr/>
        </p:nvSpPr>
        <p:spPr>
          <a:xfrm>
            <a:off x="3018263" y="408646"/>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任意多边形 109"/>
          <p:cNvSpPr/>
          <p:nvPr/>
        </p:nvSpPr>
        <p:spPr>
          <a:xfrm>
            <a:off x="4020139" y="575805"/>
            <a:ext cx="4657000"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椭圆 110"/>
          <p:cNvSpPr>
            <a:spLocks noChangeAspect="1"/>
          </p:cNvSpPr>
          <p:nvPr/>
        </p:nvSpPr>
        <p:spPr>
          <a:xfrm>
            <a:off x="3236139" y="594045"/>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文本框 111"/>
          <p:cNvSpPr txBox="1"/>
          <p:nvPr/>
        </p:nvSpPr>
        <p:spPr>
          <a:xfrm>
            <a:off x="3528659" y="815892"/>
            <a:ext cx="982961" cy="1015663"/>
          </a:xfrm>
          <a:prstGeom prst="rect">
            <a:avLst/>
          </a:prstGeom>
          <a:noFill/>
        </p:spPr>
        <p:txBody>
          <a:bodyPr wrap="none" rtlCol="0">
            <a:spAutoFit/>
          </a:bodyPr>
          <a:lstStyle/>
          <a:p>
            <a:r>
              <a:rPr lang="en-US" altLang="zh-CN" sz="6000" dirty="0">
                <a:solidFill>
                  <a:schemeClr val="accent3">
                    <a:lumMod val="75000"/>
                  </a:schemeClr>
                </a:solidFill>
                <a:latin typeface="Impact" panose="020B0806030902050204" pitchFamily="34" charset="0"/>
              </a:rPr>
              <a:t>02</a:t>
            </a:r>
            <a:endParaRPr lang="zh-CN" altLang="en-US" sz="6000" dirty="0">
              <a:solidFill>
                <a:schemeClr val="accent3">
                  <a:lumMod val="75000"/>
                </a:schemeClr>
              </a:solidFill>
              <a:latin typeface="Impact" panose="020B0806030902050204" pitchFamily="34" charset="0"/>
            </a:endParaRPr>
          </a:p>
        </p:txBody>
      </p:sp>
      <p:sp>
        <p:nvSpPr>
          <p:cNvPr id="113" name="文本框 112"/>
          <p:cNvSpPr txBox="1"/>
          <p:nvPr/>
        </p:nvSpPr>
        <p:spPr>
          <a:xfrm>
            <a:off x="5006376" y="846075"/>
            <a:ext cx="2982483" cy="1077218"/>
          </a:xfrm>
          <a:prstGeom prst="rect">
            <a:avLst/>
          </a:prstGeom>
          <a:noFill/>
        </p:spPr>
        <p:txBody>
          <a:bodyPr wrap="none" rtlCol="0">
            <a:spAutoFit/>
          </a:bodyPr>
          <a:lstStyle/>
          <a:p>
            <a:pPr algn="ctr"/>
            <a:r>
              <a:rPr lang="en-US" altLang="zh-CN" sz="32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HÌNH THÀNH </a:t>
            </a:r>
          </a:p>
          <a:p>
            <a:pPr algn="ctr"/>
            <a:r>
              <a:rPr lang="en-US" altLang="zh-CN" sz="32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KIẾN THỨC</a:t>
            </a:r>
            <a:endParaRPr lang="zh-CN" altLang="en-US" sz="32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14" name="组合 113"/>
          <p:cNvGrpSpPr/>
          <p:nvPr/>
        </p:nvGrpSpPr>
        <p:grpSpPr>
          <a:xfrm>
            <a:off x="1094545" y="2532840"/>
            <a:ext cx="682388" cy="682388"/>
            <a:chOff x="2822348" y="3744846"/>
            <a:chExt cx="682388" cy="682388"/>
          </a:xfrm>
        </p:grpSpPr>
        <p:grpSp>
          <p:nvGrpSpPr>
            <p:cNvPr id="115" name="组合 114"/>
            <p:cNvGrpSpPr/>
            <p:nvPr/>
          </p:nvGrpSpPr>
          <p:grpSpPr>
            <a:xfrm>
              <a:off x="2822348" y="3744846"/>
              <a:ext cx="682388" cy="682388"/>
              <a:chOff x="4993868" y="2326869"/>
              <a:chExt cx="2204264" cy="2204264"/>
            </a:xfrm>
            <a:effectLst>
              <a:outerShdw blurRad="292100" dist="114300" dir="2700000" algn="tl" rotWithShape="0">
                <a:prstClr val="black">
                  <a:alpha val="25000"/>
                </a:prstClr>
              </a:outerShdw>
            </a:effectLst>
          </p:grpSpPr>
          <p:sp>
            <p:nvSpPr>
              <p:cNvPr id="119" name="任意多边形 118"/>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0" name="椭圆 119"/>
              <p:cNvSpPr/>
              <p:nvPr/>
            </p:nvSpPr>
            <p:spPr>
              <a:xfrm>
                <a:off x="5305426" y="2638424"/>
                <a:ext cx="1581148" cy="1581148"/>
              </a:xfrm>
              <a:prstGeom prst="ellipse">
                <a:avLst/>
              </a:prstGeom>
              <a:no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1" name="椭圆 120"/>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16" name="椭圆 115"/>
            <p:cNvSpPr/>
            <p:nvPr/>
          </p:nvSpPr>
          <p:spPr>
            <a:xfrm>
              <a:off x="2964635" y="3890345"/>
              <a:ext cx="392218" cy="392218"/>
            </a:xfrm>
            <a:prstGeom prst="ellipse">
              <a:avLst/>
            </a:prstGeom>
            <a:gradFill>
              <a:gsLst>
                <a:gs pos="100000">
                  <a:srgbClr val="01ACBE"/>
                </a:gs>
                <a:gs pos="53000">
                  <a:srgbClr val="01C4D9"/>
                </a:gs>
                <a:gs pos="0">
                  <a:srgbClr val="5EEFFE"/>
                </a:gs>
              </a:gsLst>
              <a:lin ang="5400000" scaled="1"/>
            </a:gradFill>
            <a:ln>
              <a:solidFill>
                <a:schemeClr val="accent5">
                  <a:lumMod val="75000"/>
                </a:schemeClr>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7" name="椭圆 116"/>
            <p:cNvSpPr/>
            <p:nvPr/>
          </p:nvSpPr>
          <p:spPr>
            <a:xfrm>
              <a:off x="2964636" y="3890345"/>
              <a:ext cx="392218" cy="392218"/>
            </a:xfrm>
            <a:prstGeom prst="ellipse">
              <a:avLst/>
            </a:prstGeom>
            <a:solidFill>
              <a:schemeClr val="accent5"/>
            </a:solidFill>
            <a:ln>
              <a:solidFill>
                <a:schemeClr val="accent5">
                  <a:lumMod val="75000"/>
                </a:schemeClr>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8" name="椭圆 67"/>
            <p:cNvSpPr/>
            <p:nvPr/>
          </p:nvSpPr>
          <p:spPr>
            <a:xfrm>
              <a:off x="303846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22" name="组合 121"/>
          <p:cNvGrpSpPr/>
          <p:nvPr/>
        </p:nvGrpSpPr>
        <p:grpSpPr>
          <a:xfrm>
            <a:off x="5874121" y="2642452"/>
            <a:ext cx="682388" cy="682388"/>
            <a:chOff x="6537098" y="3744846"/>
            <a:chExt cx="682388" cy="682388"/>
          </a:xfrm>
        </p:grpSpPr>
        <p:grpSp>
          <p:nvGrpSpPr>
            <p:cNvPr id="123" name="组合 122"/>
            <p:cNvGrpSpPr/>
            <p:nvPr/>
          </p:nvGrpSpPr>
          <p:grpSpPr>
            <a:xfrm>
              <a:off x="6537098" y="3744846"/>
              <a:ext cx="682388" cy="682388"/>
              <a:chOff x="4993868" y="2326869"/>
              <a:chExt cx="2204264" cy="2204264"/>
            </a:xfrm>
            <a:effectLst>
              <a:outerShdw blurRad="292100" dist="114300" dir="2700000" algn="tl" rotWithShape="0">
                <a:prstClr val="black">
                  <a:alpha val="25000"/>
                </a:prstClr>
              </a:outerShdw>
            </a:effectLst>
          </p:grpSpPr>
          <p:sp>
            <p:nvSpPr>
              <p:cNvPr id="127" name="任意多边形 126"/>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8" name="椭圆 127"/>
              <p:cNvSpPr/>
              <p:nvPr/>
            </p:nvSpPr>
            <p:spPr>
              <a:xfrm>
                <a:off x="5305426" y="2638424"/>
                <a:ext cx="1581148" cy="1581148"/>
              </a:xfrm>
              <a:prstGeom prst="ellipse">
                <a:avLst/>
              </a:prstGeom>
              <a:no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9" name="椭圆 128"/>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24" name="椭圆 123"/>
            <p:cNvSpPr/>
            <p:nvPr/>
          </p:nvSpPr>
          <p:spPr>
            <a:xfrm>
              <a:off x="6679385" y="3890345"/>
              <a:ext cx="392218" cy="392218"/>
            </a:xfrm>
            <a:prstGeom prst="ellipse">
              <a:avLst/>
            </a:prstGeom>
            <a:gradFill>
              <a:gsLst>
                <a:gs pos="100000">
                  <a:srgbClr val="01ACBE"/>
                </a:gs>
                <a:gs pos="53000">
                  <a:srgbClr val="01C4D9"/>
                </a:gs>
                <a:gs pos="0">
                  <a:srgbClr val="5EEFFE"/>
                </a:gs>
              </a:gsLst>
              <a:lin ang="5400000" scaled="1"/>
            </a:gradFill>
            <a:ln>
              <a:solidFill>
                <a:schemeClr val="accent1">
                  <a:lumMod val="60000"/>
                  <a:lumOff val="40000"/>
                </a:schemeClr>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5" name="椭圆 124"/>
            <p:cNvSpPr/>
            <p:nvPr/>
          </p:nvSpPr>
          <p:spPr>
            <a:xfrm>
              <a:off x="6679386" y="3890345"/>
              <a:ext cx="392218" cy="392218"/>
            </a:xfrm>
            <a:prstGeom prst="ellipse">
              <a:avLst/>
            </a:prstGeom>
            <a:solidFill>
              <a:schemeClr val="accent2">
                <a:lumMod val="75000"/>
              </a:schemeClr>
            </a:solidFill>
            <a:ln>
              <a:solidFill>
                <a:schemeClr val="accent1">
                  <a:lumMod val="60000"/>
                  <a:lumOff val="40000"/>
                </a:schemeClr>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6" name="椭圆 67"/>
            <p:cNvSpPr/>
            <p:nvPr/>
          </p:nvSpPr>
          <p:spPr>
            <a:xfrm>
              <a:off x="675321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30" name="组合 129"/>
          <p:cNvGrpSpPr/>
          <p:nvPr/>
        </p:nvGrpSpPr>
        <p:grpSpPr>
          <a:xfrm>
            <a:off x="1110410" y="4883720"/>
            <a:ext cx="682388" cy="682388"/>
            <a:chOff x="2845451" y="5151933"/>
            <a:chExt cx="682388" cy="682388"/>
          </a:xfrm>
        </p:grpSpPr>
        <p:grpSp>
          <p:nvGrpSpPr>
            <p:cNvPr id="131" name="组合 130"/>
            <p:cNvGrpSpPr/>
            <p:nvPr/>
          </p:nvGrpSpPr>
          <p:grpSpPr>
            <a:xfrm>
              <a:off x="2845451" y="5151933"/>
              <a:ext cx="682388" cy="682388"/>
              <a:chOff x="4993868" y="2326869"/>
              <a:chExt cx="2204264" cy="2204264"/>
            </a:xfrm>
            <a:effectLst>
              <a:outerShdw blurRad="292100" dist="114300" dir="2700000" algn="tl" rotWithShape="0">
                <a:prstClr val="black">
                  <a:alpha val="25000"/>
                </a:prstClr>
              </a:outerShdw>
            </a:effectLst>
          </p:grpSpPr>
          <p:sp>
            <p:nvSpPr>
              <p:cNvPr id="135" name="任意多边形 134"/>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6" name="椭圆 135"/>
              <p:cNvSpPr/>
              <p:nvPr/>
            </p:nvSpPr>
            <p:spPr>
              <a:xfrm>
                <a:off x="5305426" y="2638424"/>
                <a:ext cx="1581148" cy="1581148"/>
              </a:xfrm>
              <a:prstGeom prst="ellipse">
                <a:avLst/>
              </a:prstGeom>
              <a:no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7" name="椭圆 136"/>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32" name="椭圆 131"/>
            <p:cNvSpPr/>
            <p:nvPr/>
          </p:nvSpPr>
          <p:spPr>
            <a:xfrm>
              <a:off x="2987738" y="5297432"/>
              <a:ext cx="392218" cy="392218"/>
            </a:xfrm>
            <a:prstGeom prst="ellipse">
              <a:avLst/>
            </a:prstGeom>
            <a:gradFill>
              <a:gsLst>
                <a:gs pos="100000">
                  <a:srgbClr val="01ACBE"/>
                </a:gs>
                <a:gs pos="53000">
                  <a:srgbClr val="01C4D9"/>
                </a:gs>
                <a:gs pos="0">
                  <a:srgbClr val="5EEFFE"/>
                </a:gs>
              </a:gsLst>
              <a:lin ang="5400000" scaled="1"/>
            </a:gradFill>
            <a:ln>
              <a:solidFill>
                <a:srgbClr val="7030A0"/>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3" name="椭圆 132"/>
            <p:cNvSpPr/>
            <p:nvPr/>
          </p:nvSpPr>
          <p:spPr>
            <a:xfrm>
              <a:off x="2987739" y="5297432"/>
              <a:ext cx="392218" cy="392218"/>
            </a:xfrm>
            <a:prstGeom prst="ellipse">
              <a:avLst/>
            </a:prstGeom>
            <a:solidFill>
              <a:srgbClr val="7030A0"/>
            </a:solidFill>
            <a:ln>
              <a:solidFill>
                <a:srgbClr val="7030A0"/>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4" name="椭圆 67"/>
            <p:cNvSpPr/>
            <p:nvPr/>
          </p:nvSpPr>
          <p:spPr>
            <a:xfrm>
              <a:off x="3061567" y="5322486"/>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46" name="文本框 145"/>
          <p:cNvSpPr txBox="1"/>
          <p:nvPr/>
        </p:nvSpPr>
        <p:spPr>
          <a:xfrm>
            <a:off x="1828430" y="2512693"/>
            <a:ext cx="3881594" cy="2062103"/>
          </a:xfrm>
          <a:prstGeom prst="rect">
            <a:avLst/>
          </a:prstGeom>
          <a:noFill/>
        </p:spPr>
        <p:txBody>
          <a:bodyPr wrap="square" rtlCol="0">
            <a:spAutoFit/>
          </a:bodyPr>
          <a:lstStyle/>
          <a:p>
            <a:r>
              <a:rPr lang="en-US" altLang="zh-CN" sz="3200" b="1">
                <a:solidFill>
                  <a:schemeClr val="accent6"/>
                </a:solidFill>
                <a:latin typeface="Times New Roman" panose="02020603050405020304" pitchFamily="18" charset="0"/>
                <a:ea typeface="微软雅黑" panose="020B0503020204020204" pitchFamily="34" charset="-122"/>
                <a:cs typeface="Times New Roman" panose="02020603050405020304" pitchFamily="18" charset="0"/>
              </a:rPr>
              <a:t>1. VAI TRÒ CỦA NGÀNH THUỶ SẢN TRONG NỀN KINH TẾ VIỆT NAM</a:t>
            </a:r>
          </a:p>
        </p:txBody>
      </p:sp>
      <p:sp>
        <p:nvSpPr>
          <p:cNvPr id="148" name="文本框 147"/>
          <p:cNvSpPr txBox="1"/>
          <p:nvPr/>
        </p:nvSpPr>
        <p:spPr>
          <a:xfrm>
            <a:off x="6665399" y="2589637"/>
            <a:ext cx="4167699" cy="584775"/>
          </a:xfrm>
          <a:prstGeom prst="rect">
            <a:avLst/>
          </a:prstGeom>
          <a:noFill/>
        </p:spPr>
        <p:txBody>
          <a:bodyPr wrap="square" rtlCol="0">
            <a:spAutoFit/>
          </a:bodyPr>
          <a:lstStyle/>
          <a:p>
            <a:r>
              <a:rPr lang="en-US" altLang="zh-CN" sz="3200" b="1">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3. LUYỆN TẬP </a:t>
            </a:r>
            <a:endParaRPr lang="zh-CN" altLang="en-US" sz="32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50" name="图片 1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617831" y="9963128"/>
            <a:ext cx="8564897" cy="2008636"/>
          </a:xfrm>
          <a:prstGeom prst="rect">
            <a:avLst/>
          </a:prstGeom>
        </p:spPr>
      </p:pic>
      <p:pic>
        <p:nvPicPr>
          <p:cNvPr id="88" name="图片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70" y="594045"/>
            <a:ext cx="2454433" cy="2412595"/>
          </a:xfrm>
          <a:prstGeom prst="rect">
            <a:avLst/>
          </a:prstGeom>
        </p:spPr>
      </p:pic>
      <p:pic>
        <p:nvPicPr>
          <p:cNvPr id="91" name="图片 9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6645" y="1209111"/>
            <a:ext cx="2272907" cy="2415957"/>
          </a:xfrm>
          <a:prstGeom prst="rect">
            <a:avLst/>
          </a:prstGeom>
        </p:spPr>
      </p:pic>
      <p:sp>
        <p:nvSpPr>
          <p:cNvPr id="40" name="文本框 145">
            <a:extLst>
              <a:ext uri="{FF2B5EF4-FFF2-40B4-BE49-F238E27FC236}">
                <a16:creationId xmlns:a16="http://schemas.microsoft.com/office/drawing/2014/main" id="{D29DAB9A-01F8-8117-4185-9E59EAB16C7E}"/>
              </a:ext>
            </a:extLst>
          </p:cNvPr>
          <p:cNvSpPr txBox="1"/>
          <p:nvPr/>
        </p:nvSpPr>
        <p:spPr>
          <a:xfrm>
            <a:off x="1925129" y="4713921"/>
            <a:ext cx="3881594" cy="2492990"/>
          </a:xfrm>
          <a:prstGeom prst="rect">
            <a:avLst/>
          </a:prstGeom>
          <a:noFill/>
        </p:spPr>
        <p:txBody>
          <a:bodyPr wrap="square" rtlCol="0">
            <a:spAutoFit/>
          </a:bodyPr>
          <a:lstStyle/>
          <a:p>
            <a:r>
              <a:rPr lang="en-US" altLang="zh-CN" sz="32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rPr>
              <a:t>2. MỘT SỐ LOẠI THUỶ SẢN CÓ GIÁ TRỊ KINH TẾ CAO Ở VIỆT NAM</a:t>
            </a:r>
            <a:endParaRPr lang="vi-VN" sz="3200">
              <a:solidFill>
                <a:srgbClr val="7030A0"/>
              </a:solidFill>
              <a:latin typeface="Times New Roman" panose="02020603050405020304" pitchFamily="18" charset="0"/>
              <a:cs typeface="Times New Roman" panose="02020603050405020304" pitchFamily="18" charset="0"/>
            </a:endParaRPr>
          </a:p>
          <a:p>
            <a:endParaRPr lang="en-US" altLang="zh-CN" sz="2800" b="1">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id="{AEA4E06C-E6D8-25B2-8A19-4718E0F67322}"/>
              </a:ext>
            </a:extLst>
          </p:cNvPr>
          <p:cNvPicPr>
            <a:picLocks noChangeAspect="1"/>
          </p:cNvPicPr>
          <p:nvPr/>
        </p:nvPicPr>
        <p:blipFill>
          <a:blip r:embed="rId6"/>
          <a:stretch>
            <a:fillRect/>
          </a:stretch>
        </p:blipFill>
        <p:spPr>
          <a:xfrm>
            <a:off x="5718297" y="4562639"/>
            <a:ext cx="1286367" cy="1286367"/>
          </a:xfrm>
          <a:prstGeom prst="rect">
            <a:avLst/>
          </a:prstGeom>
        </p:spPr>
      </p:pic>
      <p:sp>
        <p:nvSpPr>
          <p:cNvPr id="41" name="文本框 147">
            <a:extLst>
              <a:ext uri="{FF2B5EF4-FFF2-40B4-BE49-F238E27FC236}">
                <a16:creationId xmlns:a16="http://schemas.microsoft.com/office/drawing/2014/main" id="{67D66358-422D-9674-5752-86D52A6C8093}"/>
              </a:ext>
            </a:extLst>
          </p:cNvPr>
          <p:cNvSpPr txBox="1"/>
          <p:nvPr/>
        </p:nvSpPr>
        <p:spPr>
          <a:xfrm>
            <a:off x="6771603" y="4761885"/>
            <a:ext cx="4167699" cy="584775"/>
          </a:xfrm>
          <a:prstGeom prst="rect">
            <a:avLst/>
          </a:prstGeom>
          <a:noFill/>
        </p:spPr>
        <p:txBody>
          <a:bodyPr wrap="square" rtlCol="0">
            <a:spAutoFit/>
          </a:bodyPr>
          <a:lstStyle/>
          <a:p>
            <a:r>
              <a:rPr lang="en-US" altLang="zh-CN" sz="32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4. VẬN DỤNG </a:t>
            </a:r>
            <a:endPar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1000"/>
                                        <p:tgtEl>
                                          <p:spTgt spid="88"/>
                                        </p:tgtEl>
                                      </p:cBhvr>
                                    </p:animEffect>
                                    <p:anim calcmode="lin" valueType="num">
                                      <p:cBhvr>
                                        <p:cTn id="8" dur="1000" fill="hold"/>
                                        <p:tgtEl>
                                          <p:spTgt spid="88"/>
                                        </p:tgtEl>
                                        <p:attrNameLst>
                                          <p:attrName>ppt_x</p:attrName>
                                        </p:attrNameLst>
                                      </p:cBhvr>
                                      <p:tavLst>
                                        <p:tav tm="0">
                                          <p:val>
                                            <p:strVal val="#ppt_x"/>
                                          </p:val>
                                        </p:tav>
                                        <p:tav tm="100000">
                                          <p:val>
                                            <p:strVal val="#ppt_x"/>
                                          </p:val>
                                        </p:tav>
                                      </p:tavLst>
                                    </p:anim>
                                    <p:anim calcmode="lin" valueType="num">
                                      <p:cBhvr>
                                        <p:cTn id="9" dur="1000" fill="hold"/>
                                        <p:tgtEl>
                                          <p:spTgt spid="8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fade">
                                      <p:cBhvr>
                                        <p:cTn id="13" dur="1000"/>
                                        <p:tgtEl>
                                          <p:spTgt spid="91"/>
                                        </p:tgtEl>
                                      </p:cBhvr>
                                    </p:animEffect>
                                    <p:anim calcmode="lin" valueType="num">
                                      <p:cBhvr>
                                        <p:cTn id="14" dur="1000" fill="hold"/>
                                        <p:tgtEl>
                                          <p:spTgt spid="91"/>
                                        </p:tgtEl>
                                        <p:attrNameLst>
                                          <p:attrName>ppt_x</p:attrName>
                                        </p:attrNameLst>
                                      </p:cBhvr>
                                      <p:tavLst>
                                        <p:tav tm="0">
                                          <p:val>
                                            <p:strVal val="#ppt_x"/>
                                          </p:val>
                                        </p:tav>
                                        <p:tav tm="100000">
                                          <p:val>
                                            <p:strVal val="#ppt_x"/>
                                          </p:val>
                                        </p:tav>
                                      </p:tavLst>
                                    </p:anim>
                                    <p:anim calcmode="lin" valueType="num">
                                      <p:cBhvr>
                                        <p:cTn id="15" dur="1000" fill="hold"/>
                                        <p:tgtEl>
                                          <p:spTgt spid="9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fade">
                                      <p:cBhvr>
                                        <p:cTn id="19" dur="300"/>
                                        <p:tgtEl>
                                          <p:spTgt spid="107"/>
                                        </p:tgtEl>
                                      </p:cBhvr>
                                    </p:animEffect>
                                  </p:childTnLst>
                                </p:cTn>
                              </p:par>
                            </p:childTnLst>
                          </p:cTn>
                        </p:par>
                        <p:par>
                          <p:cTn id="20" fill="hold">
                            <p:stCondLst>
                              <p:cond delay="2300"/>
                            </p:stCondLst>
                            <p:childTnLst>
                              <p:par>
                                <p:cTn id="21" presetID="10" presetClass="entr" presetSubtype="0" fill="hold" grpId="0" nodeType="afterEffect">
                                  <p:stCondLst>
                                    <p:cond delay="0"/>
                                  </p:stCondLst>
                                  <p:childTnLst>
                                    <p:set>
                                      <p:cBhvr>
                                        <p:cTn id="22" dur="1" fill="hold">
                                          <p:stCondLst>
                                            <p:cond delay="0"/>
                                          </p:stCondLst>
                                        </p:cTn>
                                        <p:tgtEl>
                                          <p:spTgt spid="108"/>
                                        </p:tgtEl>
                                        <p:attrNameLst>
                                          <p:attrName>style.visibility</p:attrName>
                                        </p:attrNameLst>
                                      </p:cBhvr>
                                      <p:to>
                                        <p:strVal val="visible"/>
                                      </p:to>
                                    </p:set>
                                    <p:animEffect transition="in" filter="fade">
                                      <p:cBhvr>
                                        <p:cTn id="23" dur="300"/>
                                        <p:tgtEl>
                                          <p:spTgt spid="108"/>
                                        </p:tgtEl>
                                      </p:cBhvr>
                                    </p:animEffect>
                                  </p:childTnLst>
                                </p:cTn>
                              </p:par>
                            </p:childTnLst>
                          </p:cTn>
                        </p:par>
                        <p:par>
                          <p:cTn id="24" fill="hold">
                            <p:stCondLst>
                              <p:cond delay="2600"/>
                            </p:stCondLst>
                            <p:childTnLst>
                              <p:par>
                                <p:cTn id="25" presetID="10" presetClass="entr" presetSubtype="0" fill="hold" grpId="0" nodeType="after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fade">
                                      <p:cBhvr>
                                        <p:cTn id="27" dur="300"/>
                                        <p:tgtEl>
                                          <p:spTgt spid="109"/>
                                        </p:tgtEl>
                                      </p:cBhvr>
                                    </p:animEffect>
                                  </p:childTnLst>
                                </p:cTn>
                              </p:par>
                            </p:childTnLst>
                          </p:cTn>
                        </p:par>
                        <p:par>
                          <p:cTn id="28" fill="hold">
                            <p:stCondLst>
                              <p:cond delay="2900"/>
                            </p:stCondLst>
                            <p:childTnLst>
                              <p:par>
                                <p:cTn id="29" presetID="10" presetClass="entr" presetSubtype="0" fill="hold" grpId="0" nodeType="after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fade">
                                      <p:cBhvr>
                                        <p:cTn id="31" dur="300"/>
                                        <p:tgtEl>
                                          <p:spTgt spid="110"/>
                                        </p:tgtEl>
                                      </p:cBhvr>
                                    </p:animEffect>
                                  </p:childTnLst>
                                </p:cTn>
                              </p:par>
                            </p:childTnLst>
                          </p:cTn>
                        </p:par>
                        <p:par>
                          <p:cTn id="32" fill="hold">
                            <p:stCondLst>
                              <p:cond delay="3200"/>
                            </p:stCondLst>
                            <p:childTnLst>
                              <p:par>
                                <p:cTn id="33" presetID="10" presetClass="entr" presetSubtype="0" fill="hold" grpId="0" nodeType="afterEffect">
                                  <p:stCondLst>
                                    <p:cond delay="0"/>
                                  </p:stCondLst>
                                  <p:childTnLst>
                                    <p:set>
                                      <p:cBhvr>
                                        <p:cTn id="34" dur="1" fill="hold">
                                          <p:stCondLst>
                                            <p:cond delay="0"/>
                                          </p:stCondLst>
                                        </p:cTn>
                                        <p:tgtEl>
                                          <p:spTgt spid="111"/>
                                        </p:tgtEl>
                                        <p:attrNameLst>
                                          <p:attrName>style.visibility</p:attrName>
                                        </p:attrNameLst>
                                      </p:cBhvr>
                                      <p:to>
                                        <p:strVal val="visible"/>
                                      </p:to>
                                    </p:set>
                                    <p:animEffect transition="in" filter="fade">
                                      <p:cBhvr>
                                        <p:cTn id="35" dur="300"/>
                                        <p:tgtEl>
                                          <p:spTgt spid="111"/>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fade">
                                      <p:cBhvr>
                                        <p:cTn id="39" dur="300"/>
                                        <p:tgtEl>
                                          <p:spTgt spid="112"/>
                                        </p:tgtEl>
                                      </p:cBhvr>
                                    </p:animEffect>
                                  </p:childTnLst>
                                </p:cTn>
                              </p:par>
                            </p:childTnLst>
                          </p:cTn>
                        </p:par>
                        <p:par>
                          <p:cTn id="40" fill="hold">
                            <p:stCondLst>
                              <p:cond delay="3800"/>
                            </p:stCondLst>
                            <p:childTnLst>
                              <p:par>
                                <p:cTn id="41" presetID="10" presetClass="entr" presetSubtype="0" fill="hold" grpId="0" nodeType="afterEffect">
                                  <p:stCondLst>
                                    <p:cond delay="0"/>
                                  </p:stCondLst>
                                  <p:childTnLst>
                                    <p:set>
                                      <p:cBhvr>
                                        <p:cTn id="42" dur="1" fill="hold">
                                          <p:stCondLst>
                                            <p:cond delay="0"/>
                                          </p:stCondLst>
                                        </p:cTn>
                                        <p:tgtEl>
                                          <p:spTgt spid="113"/>
                                        </p:tgtEl>
                                        <p:attrNameLst>
                                          <p:attrName>style.visibility</p:attrName>
                                        </p:attrNameLst>
                                      </p:cBhvr>
                                      <p:to>
                                        <p:strVal val="visible"/>
                                      </p:to>
                                    </p:set>
                                    <p:animEffect transition="in" filter="fade">
                                      <p:cBhvr>
                                        <p:cTn id="43" dur="300"/>
                                        <p:tgtEl>
                                          <p:spTgt spid="113"/>
                                        </p:tgtEl>
                                      </p:cBhvr>
                                    </p:animEffect>
                                  </p:childTnLst>
                                </p:cTn>
                              </p:par>
                            </p:childTnLst>
                          </p:cTn>
                        </p:par>
                        <p:par>
                          <p:cTn id="44" fill="hold">
                            <p:stCondLst>
                              <p:cond delay="4100"/>
                            </p:stCondLst>
                            <p:childTnLst>
                              <p:par>
                                <p:cTn id="45" presetID="42" presetClass="path" presetSubtype="0" accel="50000" decel="50000" fill="hold" nodeType="afterEffect">
                                  <p:stCondLst>
                                    <p:cond delay="0"/>
                                  </p:stCondLst>
                                  <p:childTnLst>
                                    <p:animMotion origin="layout" path="M -8.33333E-7 0.10834 L -8.33333E-7 -0.66898 " pathEditMode="relative" rAng="0" ptsTypes="AA">
                                      <p:cBhvr>
                                        <p:cTn id="46" dur="1000" fill="hold"/>
                                        <p:tgtEl>
                                          <p:spTgt spid="150"/>
                                        </p:tgtEl>
                                        <p:attrNameLst>
                                          <p:attrName>ppt_x</p:attrName>
                                          <p:attrName>ppt_y</p:attrName>
                                        </p:attrNameLst>
                                      </p:cBhvr>
                                      <p:rCtr x="0" y="-38866"/>
                                    </p:animMotion>
                                  </p:childTnLst>
                                </p:cTn>
                              </p:par>
                            </p:childTnLst>
                          </p:cTn>
                        </p:par>
                        <p:par>
                          <p:cTn id="47" fill="hold">
                            <p:stCondLst>
                              <p:cond delay="5100"/>
                            </p:stCondLst>
                            <p:childTnLst>
                              <p:par>
                                <p:cTn id="48" presetID="26" presetClass="emph" presetSubtype="0" fill="hold" grpId="1" nodeType="afterEffect">
                                  <p:stCondLst>
                                    <p:cond delay="0"/>
                                  </p:stCondLst>
                                  <p:childTnLst>
                                    <p:animEffect transition="out" filter="fade">
                                      <p:cBhvr>
                                        <p:cTn id="49" dur="500" tmFilter="0, 0; .2, .5; .8, .5; 1, 0"/>
                                        <p:tgtEl>
                                          <p:spTgt spid="111"/>
                                        </p:tgtEl>
                                      </p:cBhvr>
                                    </p:animEffect>
                                    <p:animScale>
                                      <p:cBhvr>
                                        <p:cTn id="50" dur="250" autoRev="1" fill="hold"/>
                                        <p:tgtEl>
                                          <p:spTgt spid="111"/>
                                        </p:tgtEl>
                                      </p:cBhvr>
                                      <p:by x="105000" y="105000"/>
                                    </p:animScale>
                                  </p:childTnLst>
                                </p:cTn>
                              </p:par>
                            </p:childTnLst>
                          </p:cTn>
                        </p:par>
                        <p:par>
                          <p:cTn id="51" fill="hold">
                            <p:stCondLst>
                              <p:cond delay="5600"/>
                            </p:stCondLst>
                            <p:childTnLst>
                              <p:par>
                                <p:cTn id="52" presetID="10" presetClass="exit" presetSubtype="0" fill="hold" nodeType="afterEffect">
                                  <p:stCondLst>
                                    <p:cond delay="0"/>
                                  </p:stCondLst>
                                  <p:childTnLst>
                                    <p:animEffect transition="out" filter="fade">
                                      <p:cBhvr>
                                        <p:cTn id="53" dur="500"/>
                                        <p:tgtEl>
                                          <p:spTgt spid="150"/>
                                        </p:tgtEl>
                                      </p:cBhvr>
                                    </p:animEffect>
                                    <p:set>
                                      <p:cBhvr>
                                        <p:cTn id="54" dur="1" fill="hold">
                                          <p:stCondLst>
                                            <p:cond delay="499"/>
                                          </p:stCondLst>
                                        </p:cTn>
                                        <p:tgtEl>
                                          <p:spTgt spid="150"/>
                                        </p:tgtEl>
                                        <p:attrNameLst>
                                          <p:attrName>style.visibility</p:attrName>
                                        </p:attrNameLst>
                                      </p:cBhvr>
                                      <p:to>
                                        <p:strVal val="hidden"/>
                                      </p:to>
                                    </p:set>
                                  </p:childTnLst>
                                </p:cTn>
                              </p:par>
                            </p:childTnLst>
                          </p:cTn>
                        </p:par>
                        <p:par>
                          <p:cTn id="55" fill="hold">
                            <p:stCondLst>
                              <p:cond delay="6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113">
                                            <p:txEl>
                                              <p:pRg st="0" end="0"/>
                                            </p:txEl>
                                          </p:spTgt>
                                        </p:tgtEl>
                                        <p:attrNameLst>
                                          <p:attrName>style.visibility</p:attrName>
                                        </p:attrNameLst>
                                      </p:cBhvr>
                                      <p:to>
                                        <p:strVal val="visible"/>
                                      </p:to>
                                    </p:set>
                                    <p:anim calcmode="lin" valueType="num">
                                      <p:cBhvr>
                                        <p:cTn id="58" dur="500" fill="hold"/>
                                        <p:tgtEl>
                                          <p:spTgt spid="1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13">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1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13">
                                            <p:txEl>
                                              <p:pRg st="0" end="0"/>
                                            </p:txEl>
                                          </p:spTgt>
                                        </p:tgtEl>
                                      </p:cBhvr>
                                    </p:animEffect>
                                  </p:childTnLst>
                                </p:cTn>
                              </p:par>
                            </p:childTnLst>
                          </p:cTn>
                        </p:par>
                        <p:par>
                          <p:cTn id="63" fill="hold">
                            <p:stCondLst>
                              <p:cond delay="7000"/>
                            </p:stCondLst>
                            <p:childTnLst>
                              <p:par>
                                <p:cTn id="64" presetID="41" presetClass="entr" presetSubtype="0" fill="hold" nodeType="afterEffect">
                                  <p:stCondLst>
                                    <p:cond delay="0"/>
                                  </p:stCondLst>
                                  <p:iterate type="lt">
                                    <p:tmPct val="10000"/>
                                  </p:iterate>
                                  <p:childTnLst>
                                    <p:set>
                                      <p:cBhvr>
                                        <p:cTn id="65" dur="1" fill="hold">
                                          <p:stCondLst>
                                            <p:cond delay="0"/>
                                          </p:stCondLst>
                                        </p:cTn>
                                        <p:tgtEl>
                                          <p:spTgt spid="113">
                                            <p:txEl>
                                              <p:pRg st="1" end="1"/>
                                            </p:txEl>
                                          </p:spTgt>
                                        </p:tgtEl>
                                        <p:attrNameLst>
                                          <p:attrName>style.visibility</p:attrName>
                                        </p:attrNameLst>
                                      </p:cBhvr>
                                      <p:to>
                                        <p:strVal val="visible"/>
                                      </p:to>
                                    </p:set>
                                    <p:anim calcmode="lin" valueType="num">
                                      <p:cBhvr>
                                        <p:cTn id="66" dur="500" fill="hold"/>
                                        <p:tgtEl>
                                          <p:spTgt spid="11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67" dur="500" fill="hold"/>
                                        <p:tgtEl>
                                          <p:spTgt spid="113">
                                            <p:txEl>
                                              <p:pRg st="1" end="1"/>
                                            </p:txEl>
                                          </p:spTgt>
                                        </p:tgtEl>
                                        <p:attrNameLst>
                                          <p:attrName>ppt_y</p:attrName>
                                        </p:attrNameLst>
                                      </p:cBhvr>
                                      <p:tavLst>
                                        <p:tav tm="0">
                                          <p:val>
                                            <p:strVal val="#ppt_y"/>
                                          </p:val>
                                        </p:tav>
                                        <p:tav tm="100000">
                                          <p:val>
                                            <p:strVal val="#ppt_y"/>
                                          </p:val>
                                        </p:tav>
                                      </p:tavLst>
                                    </p:anim>
                                    <p:anim calcmode="lin" valueType="num">
                                      <p:cBhvr>
                                        <p:cTn id="68" dur="500" fill="hold"/>
                                        <p:tgtEl>
                                          <p:spTgt spid="11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9" dur="500" fill="hold"/>
                                        <p:tgtEl>
                                          <p:spTgt spid="11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0" dur="500" tmFilter="0,0; .5, 1; 1, 1"/>
                                        <p:tgtEl>
                                          <p:spTgt spid="113">
                                            <p:txEl>
                                              <p:pRg st="1" end="1"/>
                                            </p:txEl>
                                          </p:spTgt>
                                        </p:tgtEl>
                                      </p:cBhvr>
                                    </p:animEffect>
                                  </p:childTnLst>
                                </p:cTn>
                              </p:par>
                            </p:childTnLst>
                          </p:cTn>
                        </p:par>
                        <p:par>
                          <p:cTn id="71" fill="hold">
                            <p:stCondLst>
                              <p:cond delay="7850"/>
                            </p:stCondLst>
                            <p:childTnLst>
                              <p:par>
                                <p:cTn id="72" presetID="26" presetClass="entr" presetSubtype="0" fill="hold" nodeType="afterEffect">
                                  <p:stCondLst>
                                    <p:cond delay="0"/>
                                  </p:stCondLst>
                                  <p:childTnLst>
                                    <p:set>
                                      <p:cBhvr>
                                        <p:cTn id="73" dur="1" fill="hold">
                                          <p:stCondLst>
                                            <p:cond delay="0"/>
                                          </p:stCondLst>
                                        </p:cTn>
                                        <p:tgtEl>
                                          <p:spTgt spid="114"/>
                                        </p:tgtEl>
                                        <p:attrNameLst>
                                          <p:attrName>style.visibility</p:attrName>
                                        </p:attrNameLst>
                                      </p:cBhvr>
                                      <p:to>
                                        <p:strVal val="visible"/>
                                      </p:to>
                                    </p:set>
                                    <p:animEffect transition="in" filter="wipe(down)">
                                      <p:cBhvr>
                                        <p:cTn id="74" dur="87">
                                          <p:stCondLst>
                                            <p:cond delay="0"/>
                                          </p:stCondLst>
                                        </p:cTn>
                                        <p:tgtEl>
                                          <p:spTgt spid="114"/>
                                        </p:tgtEl>
                                      </p:cBhvr>
                                    </p:animEffect>
                                    <p:anim calcmode="lin" valueType="num">
                                      <p:cBhvr>
                                        <p:cTn id="75" dur="273" tmFilter="0,0; 0.14,0.36; 0.43,0.73; 0.71,0.91; 1.0,1.0">
                                          <p:stCondLst>
                                            <p:cond delay="0"/>
                                          </p:stCondLst>
                                        </p:cTn>
                                        <p:tgtEl>
                                          <p:spTgt spid="114"/>
                                        </p:tgtEl>
                                        <p:attrNameLst>
                                          <p:attrName>ppt_x</p:attrName>
                                        </p:attrNameLst>
                                      </p:cBhvr>
                                      <p:tavLst>
                                        <p:tav tm="0">
                                          <p:val>
                                            <p:strVal val="#ppt_x-0.25"/>
                                          </p:val>
                                        </p:tav>
                                        <p:tav tm="100000">
                                          <p:val>
                                            <p:strVal val="#ppt_x"/>
                                          </p:val>
                                        </p:tav>
                                      </p:tavLst>
                                    </p:anim>
                                    <p:anim calcmode="lin" valueType="num">
                                      <p:cBhvr>
                                        <p:cTn id="76" dur="100" tmFilter="0.0,0.0; 0.25,0.07; 0.50,0.2; 0.75,0.467; 1.0,1.0">
                                          <p:stCondLst>
                                            <p:cond delay="0"/>
                                          </p:stCondLst>
                                        </p:cTn>
                                        <p:tgtEl>
                                          <p:spTgt spid="114"/>
                                        </p:tgtEl>
                                        <p:attrNameLst>
                                          <p:attrName>ppt_y</p:attrName>
                                        </p:attrNameLst>
                                      </p:cBhvr>
                                      <p:tavLst>
                                        <p:tav tm="0" fmla="#ppt_y-sin(pi*$)/3">
                                          <p:val>
                                            <p:fltVal val="0.5"/>
                                          </p:val>
                                        </p:tav>
                                        <p:tav tm="100000">
                                          <p:val>
                                            <p:fltVal val="1"/>
                                          </p:val>
                                        </p:tav>
                                      </p:tavLst>
                                    </p:anim>
                                    <p:anim calcmode="lin" valueType="num">
                                      <p:cBhvr>
                                        <p:cTn id="77" dur="100" tmFilter="0, 0; 0.125,0.2665; 0.25,0.4; 0.375,0.465; 0.5,0.5;  0.625,0.535; 0.75,0.6; 0.875,0.7335; 1,1">
                                          <p:stCondLst>
                                            <p:cond delay="100"/>
                                          </p:stCondLst>
                                        </p:cTn>
                                        <p:tgtEl>
                                          <p:spTgt spid="114"/>
                                        </p:tgtEl>
                                        <p:attrNameLst>
                                          <p:attrName>ppt_y</p:attrName>
                                        </p:attrNameLst>
                                      </p:cBhvr>
                                      <p:tavLst>
                                        <p:tav tm="0" fmla="#ppt_y-sin(pi*$)/9">
                                          <p:val>
                                            <p:fltVal val="0"/>
                                          </p:val>
                                        </p:tav>
                                        <p:tav tm="100000">
                                          <p:val>
                                            <p:fltVal val="1"/>
                                          </p:val>
                                        </p:tav>
                                      </p:tavLst>
                                    </p:anim>
                                    <p:anim calcmode="lin" valueType="num">
                                      <p:cBhvr>
                                        <p:cTn id="78" dur="50" tmFilter="0, 0; 0.125,0.2665; 0.25,0.4; 0.375,0.465; 0.5,0.5;  0.625,0.535; 0.75,0.6; 0.875,0.7335; 1,1">
                                          <p:stCondLst>
                                            <p:cond delay="199"/>
                                          </p:stCondLst>
                                        </p:cTn>
                                        <p:tgtEl>
                                          <p:spTgt spid="114"/>
                                        </p:tgtEl>
                                        <p:attrNameLst>
                                          <p:attrName>ppt_y</p:attrName>
                                        </p:attrNameLst>
                                      </p:cBhvr>
                                      <p:tavLst>
                                        <p:tav tm="0" fmla="#ppt_y-sin(pi*$)/27">
                                          <p:val>
                                            <p:fltVal val="0"/>
                                          </p:val>
                                        </p:tav>
                                        <p:tav tm="100000">
                                          <p:val>
                                            <p:fltVal val="1"/>
                                          </p:val>
                                        </p:tav>
                                      </p:tavLst>
                                    </p:anim>
                                    <p:anim calcmode="lin" valueType="num">
                                      <p:cBhvr>
                                        <p:cTn id="79" dur="25" tmFilter="0, 0; 0.125,0.2665; 0.25,0.4; 0.375,0.465; 0.5,0.5;  0.625,0.535; 0.75,0.6; 0.875,0.7335; 1,1">
                                          <p:stCondLst>
                                            <p:cond delay="248"/>
                                          </p:stCondLst>
                                        </p:cTn>
                                        <p:tgtEl>
                                          <p:spTgt spid="114"/>
                                        </p:tgtEl>
                                        <p:attrNameLst>
                                          <p:attrName>ppt_y</p:attrName>
                                        </p:attrNameLst>
                                      </p:cBhvr>
                                      <p:tavLst>
                                        <p:tav tm="0" fmla="#ppt_y-sin(pi*$)/81">
                                          <p:val>
                                            <p:fltVal val="0"/>
                                          </p:val>
                                        </p:tav>
                                        <p:tav tm="100000">
                                          <p:val>
                                            <p:fltVal val="1"/>
                                          </p:val>
                                        </p:tav>
                                      </p:tavLst>
                                    </p:anim>
                                    <p:animScale>
                                      <p:cBhvr>
                                        <p:cTn id="80" dur="4">
                                          <p:stCondLst>
                                            <p:cond delay="98"/>
                                          </p:stCondLst>
                                        </p:cTn>
                                        <p:tgtEl>
                                          <p:spTgt spid="114"/>
                                        </p:tgtEl>
                                      </p:cBhvr>
                                      <p:to x="100000" y="60000"/>
                                    </p:animScale>
                                    <p:animScale>
                                      <p:cBhvr>
                                        <p:cTn id="81" dur="25" decel="50000">
                                          <p:stCondLst>
                                            <p:cond delay="101"/>
                                          </p:stCondLst>
                                        </p:cTn>
                                        <p:tgtEl>
                                          <p:spTgt spid="114"/>
                                        </p:tgtEl>
                                      </p:cBhvr>
                                      <p:to x="100000" y="100000"/>
                                    </p:animScale>
                                    <p:animScale>
                                      <p:cBhvr>
                                        <p:cTn id="82" dur="4">
                                          <p:stCondLst>
                                            <p:cond delay="197"/>
                                          </p:stCondLst>
                                        </p:cTn>
                                        <p:tgtEl>
                                          <p:spTgt spid="114"/>
                                        </p:tgtEl>
                                      </p:cBhvr>
                                      <p:to x="100000" y="80000"/>
                                    </p:animScale>
                                    <p:animScale>
                                      <p:cBhvr>
                                        <p:cTn id="83" dur="25" decel="50000">
                                          <p:stCondLst>
                                            <p:cond delay="201"/>
                                          </p:stCondLst>
                                        </p:cTn>
                                        <p:tgtEl>
                                          <p:spTgt spid="114"/>
                                        </p:tgtEl>
                                      </p:cBhvr>
                                      <p:to x="100000" y="100000"/>
                                    </p:animScale>
                                    <p:animScale>
                                      <p:cBhvr>
                                        <p:cTn id="84" dur="4">
                                          <p:stCondLst>
                                            <p:cond delay="246"/>
                                          </p:stCondLst>
                                        </p:cTn>
                                        <p:tgtEl>
                                          <p:spTgt spid="114"/>
                                        </p:tgtEl>
                                      </p:cBhvr>
                                      <p:to x="100000" y="90000"/>
                                    </p:animScale>
                                    <p:animScale>
                                      <p:cBhvr>
                                        <p:cTn id="85" dur="25" decel="50000">
                                          <p:stCondLst>
                                            <p:cond delay="250"/>
                                          </p:stCondLst>
                                        </p:cTn>
                                        <p:tgtEl>
                                          <p:spTgt spid="114"/>
                                        </p:tgtEl>
                                      </p:cBhvr>
                                      <p:to x="100000" y="100000"/>
                                    </p:animScale>
                                    <p:animScale>
                                      <p:cBhvr>
                                        <p:cTn id="86" dur="4">
                                          <p:stCondLst>
                                            <p:cond delay="271"/>
                                          </p:stCondLst>
                                        </p:cTn>
                                        <p:tgtEl>
                                          <p:spTgt spid="114"/>
                                        </p:tgtEl>
                                      </p:cBhvr>
                                      <p:to x="100000" y="95000"/>
                                    </p:animScale>
                                    <p:animScale>
                                      <p:cBhvr>
                                        <p:cTn id="87" dur="25" decel="50000">
                                          <p:stCondLst>
                                            <p:cond delay="275"/>
                                          </p:stCondLst>
                                        </p:cTn>
                                        <p:tgtEl>
                                          <p:spTgt spid="114"/>
                                        </p:tgtEl>
                                      </p:cBhvr>
                                      <p:to x="100000" y="100000"/>
                                    </p:animScale>
                                  </p:childTnLst>
                                </p:cTn>
                              </p:par>
                            </p:childTnLst>
                          </p:cTn>
                        </p:par>
                        <p:par>
                          <p:cTn id="88" fill="hold">
                            <p:stCondLst>
                              <p:cond delay="8150"/>
                            </p:stCondLst>
                            <p:childTnLst>
                              <p:par>
                                <p:cTn id="89" presetID="26" presetClass="entr" presetSubtype="0" fill="hold" nodeType="afterEffect">
                                  <p:stCondLst>
                                    <p:cond delay="0"/>
                                  </p:stCondLst>
                                  <p:childTnLst>
                                    <p:set>
                                      <p:cBhvr>
                                        <p:cTn id="90" dur="1" fill="hold">
                                          <p:stCondLst>
                                            <p:cond delay="0"/>
                                          </p:stCondLst>
                                        </p:cTn>
                                        <p:tgtEl>
                                          <p:spTgt spid="122"/>
                                        </p:tgtEl>
                                        <p:attrNameLst>
                                          <p:attrName>style.visibility</p:attrName>
                                        </p:attrNameLst>
                                      </p:cBhvr>
                                      <p:to>
                                        <p:strVal val="visible"/>
                                      </p:to>
                                    </p:set>
                                    <p:animEffect transition="in" filter="wipe(down)">
                                      <p:cBhvr>
                                        <p:cTn id="91" dur="87">
                                          <p:stCondLst>
                                            <p:cond delay="0"/>
                                          </p:stCondLst>
                                        </p:cTn>
                                        <p:tgtEl>
                                          <p:spTgt spid="122"/>
                                        </p:tgtEl>
                                      </p:cBhvr>
                                    </p:animEffect>
                                    <p:anim calcmode="lin" valueType="num">
                                      <p:cBhvr>
                                        <p:cTn id="92" dur="273" tmFilter="0,0; 0.14,0.36; 0.43,0.73; 0.71,0.91; 1.0,1.0">
                                          <p:stCondLst>
                                            <p:cond delay="0"/>
                                          </p:stCondLst>
                                        </p:cTn>
                                        <p:tgtEl>
                                          <p:spTgt spid="122"/>
                                        </p:tgtEl>
                                        <p:attrNameLst>
                                          <p:attrName>ppt_x</p:attrName>
                                        </p:attrNameLst>
                                      </p:cBhvr>
                                      <p:tavLst>
                                        <p:tav tm="0">
                                          <p:val>
                                            <p:strVal val="#ppt_x-0.25"/>
                                          </p:val>
                                        </p:tav>
                                        <p:tav tm="100000">
                                          <p:val>
                                            <p:strVal val="#ppt_x"/>
                                          </p:val>
                                        </p:tav>
                                      </p:tavLst>
                                    </p:anim>
                                    <p:anim calcmode="lin" valueType="num">
                                      <p:cBhvr>
                                        <p:cTn id="93" dur="100" tmFilter="0.0,0.0; 0.25,0.07; 0.50,0.2; 0.75,0.467; 1.0,1.0">
                                          <p:stCondLst>
                                            <p:cond delay="0"/>
                                          </p:stCondLst>
                                        </p:cTn>
                                        <p:tgtEl>
                                          <p:spTgt spid="122"/>
                                        </p:tgtEl>
                                        <p:attrNameLst>
                                          <p:attrName>ppt_y</p:attrName>
                                        </p:attrNameLst>
                                      </p:cBhvr>
                                      <p:tavLst>
                                        <p:tav tm="0" fmla="#ppt_y-sin(pi*$)/3">
                                          <p:val>
                                            <p:fltVal val="0.5"/>
                                          </p:val>
                                        </p:tav>
                                        <p:tav tm="100000">
                                          <p:val>
                                            <p:fltVal val="1"/>
                                          </p:val>
                                        </p:tav>
                                      </p:tavLst>
                                    </p:anim>
                                    <p:anim calcmode="lin" valueType="num">
                                      <p:cBhvr>
                                        <p:cTn id="94" dur="100" tmFilter="0, 0; 0.125,0.2665; 0.25,0.4; 0.375,0.465; 0.5,0.5;  0.625,0.535; 0.75,0.6; 0.875,0.7335; 1,1">
                                          <p:stCondLst>
                                            <p:cond delay="100"/>
                                          </p:stCondLst>
                                        </p:cTn>
                                        <p:tgtEl>
                                          <p:spTgt spid="122"/>
                                        </p:tgtEl>
                                        <p:attrNameLst>
                                          <p:attrName>ppt_y</p:attrName>
                                        </p:attrNameLst>
                                      </p:cBhvr>
                                      <p:tavLst>
                                        <p:tav tm="0" fmla="#ppt_y-sin(pi*$)/9">
                                          <p:val>
                                            <p:fltVal val="0"/>
                                          </p:val>
                                        </p:tav>
                                        <p:tav tm="100000">
                                          <p:val>
                                            <p:fltVal val="1"/>
                                          </p:val>
                                        </p:tav>
                                      </p:tavLst>
                                    </p:anim>
                                    <p:anim calcmode="lin" valueType="num">
                                      <p:cBhvr>
                                        <p:cTn id="95" dur="50" tmFilter="0, 0; 0.125,0.2665; 0.25,0.4; 0.375,0.465; 0.5,0.5;  0.625,0.535; 0.75,0.6; 0.875,0.7335; 1,1">
                                          <p:stCondLst>
                                            <p:cond delay="199"/>
                                          </p:stCondLst>
                                        </p:cTn>
                                        <p:tgtEl>
                                          <p:spTgt spid="122"/>
                                        </p:tgtEl>
                                        <p:attrNameLst>
                                          <p:attrName>ppt_y</p:attrName>
                                        </p:attrNameLst>
                                      </p:cBhvr>
                                      <p:tavLst>
                                        <p:tav tm="0" fmla="#ppt_y-sin(pi*$)/27">
                                          <p:val>
                                            <p:fltVal val="0"/>
                                          </p:val>
                                        </p:tav>
                                        <p:tav tm="100000">
                                          <p:val>
                                            <p:fltVal val="1"/>
                                          </p:val>
                                        </p:tav>
                                      </p:tavLst>
                                    </p:anim>
                                    <p:anim calcmode="lin" valueType="num">
                                      <p:cBhvr>
                                        <p:cTn id="96" dur="25" tmFilter="0, 0; 0.125,0.2665; 0.25,0.4; 0.375,0.465; 0.5,0.5;  0.625,0.535; 0.75,0.6; 0.875,0.7335; 1,1">
                                          <p:stCondLst>
                                            <p:cond delay="248"/>
                                          </p:stCondLst>
                                        </p:cTn>
                                        <p:tgtEl>
                                          <p:spTgt spid="122"/>
                                        </p:tgtEl>
                                        <p:attrNameLst>
                                          <p:attrName>ppt_y</p:attrName>
                                        </p:attrNameLst>
                                      </p:cBhvr>
                                      <p:tavLst>
                                        <p:tav tm="0" fmla="#ppt_y-sin(pi*$)/81">
                                          <p:val>
                                            <p:fltVal val="0"/>
                                          </p:val>
                                        </p:tav>
                                        <p:tav tm="100000">
                                          <p:val>
                                            <p:fltVal val="1"/>
                                          </p:val>
                                        </p:tav>
                                      </p:tavLst>
                                    </p:anim>
                                    <p:animScale>
                                      <p:cBhvr>
                                        <p:cTn id="97" dur="4">
                                          <p:stCondLst>
                                            <p:cond delay="98"/>
                                          </p:stCondLst>
                                        </p:cTn>
                                        <p:tgtEl>
                                          <p:spTgt spid="122"/>
                                        </p:tgtEl>
                                      </p:cBhvr>
                                      <p:to x="100000" y="60000"/>
                                    </p:animScale>
                                    <p:animScale>
                                      <p:cBhvr>
                                        <p:cTn id="98" dur="25" decel="50000">
                                          <p:stCondLst>
                                            <p:cond delay="101"/>
                                          </p:stCondLst>
                                        </p:cTn>
                                        <p:tgtEl>
                                          <p:spTgt spid="122"/>
                                        </p:tgtEl>
                                      </p:cBhvr>
                                      <p:to x="100000" y="100000"/>
                                    </p:animScale>
                                    <p:animScale>
                                      <p:cBhvr>
                                        <p:cTn id="99" dur="4">
                                          <p:stCondLst>
                                            <p:cond delay="197"/>
                                          </p:stCondLst>
                                        </p:cTn>
                                        <p:tgtEl>
                                          <p:spTgt spid="122"/>
                                        </p:tgtEl>
                                      </p:cBhvr>
                                      <p:to x="100000" y="80000"/>
                                    </p:animScale>
                                    <p:animScale>
                                      <p:cBhvr>
                                        <p:cTn id="100" dur="25" decel="50000">
                                          <p:stCondLst>
                                            <p:cond delay="201"/>
                                          </p:stCondLst>
                                        </p:cTn>
                                        <p:tgtEl>
                                          <p:spTgt spid="122"/>
                                        </p:tgtEl>
                                      </p:cBhvr>
                                      <p:to x="100000" y="100000"/>
                                    </p:animScale>
                                    <p:animScale>
                                      <p:cBhvr>
                                        <p:cTn id="101" dur="4">
                                          <p:stCondLst>
                                            <p:cond delay="246"/>
                                          </p:stCondLst>
                                        </p:cTn>
                                        <p:tgtEl>
                                          <p:spTgt spid="122"/>
                                        </p:tgtEl>
                                      </p:cBhvr>
                                      <p:to x="100000" y="90000"/>
                                    </p:animScale>
                                    <p:animScale>
                                      <p:cBhvr>
                                        <p:cTn id="102" dur="25" decel="50000">
                                          <p:stCondLst>
                                            <p:cond delay="250"/>
                                          </p:stCondLst>
                                        </p:cTn>
                                        <p:tgtEl>
                                          <p:spTgt spid="122"/>
                                        </p:tgtEl>
                                      </p:cBhvr>
                                      <p:to x="100000" y="100000"/>
                                    </p:animScale>
                                    <p:animScale>
                                      <p:cBhvr>
                                        <p:cTn id="103" dur="4">
                                          <p:stCondLst>
                                            <p:cond delay="271"/>
                                          </p:stCondLst>
                                        </p:cTn>
                                        <p:tgtEl>
                                          <p:spTgt spid="122"/>
                                        </p:tgtEl>
                                      </p:cBhvr>
                                      <p:to x="100000" y="95000"/>
                                    </p:animScale>
                                    <p:animScale>
                                      <p:cBhvr>
                                        <p:cTn id="104" dur="25" decel="50000">
                                          <p:stCondLst>
                                            <p:cond delay="275"/>
                                          </p:stCondLst>
                                        </p:cTn>
                                        <p:tgtEl>
                                          <p:spTgt spid="122"/>
                                        </p:tgtEl>
                                      </p:cBhvr>
                                      <p:to x="100000" y="100000"/>
                                    </p:animScale>
                                  </p:childTnLst>
                                </p:cTn>
                              </p:par>
                            </p:childTnLst>
                          </p:cTn>
                        </p:par>
                        <p:par>
                          <p:cTn id="105" fill="hold">
                            <p:stCondLst>
                              <p:cond delay="8450"/>
                            </p:stCondLst>
                            <p:childTnLst>
                              <p:par>
                                <p:cTn id="106" presetID="26" presetClass="entr" presetSubtype="0" fill="hold" nodeType="afterEffect">
                                  <p:stCondLst>
                                    <p:cond delay="0"/>
                                  </p:stCondLst>
                                  <p:childTnLst>
                                    <p:set>
                                      <p:cBhvr>
                                        <p:cTn id="107" dur="1" fill="hold">
                                          <p:stCondLst>
                                            <p:cond delay="0"/>
                                          </p:stCondLst>
                                        </p:cTn>
                                        <p:tgtEl>
                                          <p:spTgt spid="130"/>
                                        </p:tgtEl>
                                        <p:attrNameLst>
                                          <p:attrName>style.visibility</p:attrName>
                                        </p:attrNameLst>
                                      </p:cBhvr>
                                      <p:to>
                                        <p:strVal val="visible"/>
                                      </p:to>
                                    </p:set>
                                    <p:animEffect transition="in" filter="wipe(down)">
                                      <p:cBhvr>
                                        <p:cTn id="108" dur="87">
                                          <p:stCondLst>
                                            <p:cond delay="0"/>
                                          </p:stCondLst>
                                        </p:cTn>
                                        <p:tgtEl>
                                          <p:spTgt spid="130"/>
                                        </p:tgtEl>
                                      </p:cBhvr>
                                    </p:animEffect>
                                    <p:anim calcmode="lin" valueType="num">
                                      <p:cBhvr>
                                        <p:cTn id="109" dur="273" tmFilter="0,0; 0.14,0.36; 0.43,0.73; 0.71,0.91; 1.0,1.0">
                                          <p:stCondLst>
                                            <p:cond delay="0"/>
                                          </p:stCondLst>
                                        </p:cTn>
                                        <p:tgtEl>
                                          <p:spTgt spid="130"/>
                                        </p:tgtEl>
                                        <p:attrNameLst>
                                          <p:attrName>ppt_x</p:attrName>
                                        </p:attrNameLst>
                                      </p:cBhvr>
                                      <p:tavLst>
                                        <p:tav tm="0">
                                          <p:val>
                                            <p:strVal val="#ppt_x-0.25"/>
                                          </p:val>
                                        </p:tav>
                                        <p:tav tm="100000">
                                          <p:val>
                                            <p:strVal val="#ppt_x"/>
                                          </p:val>
                                        </p:tav>
                                      </p:tavLst>
                                    </p:anim>
                                    <p:anim calcmode="lin" valueType="num">
                                      <p:cBhvr>
                                        <p:cTn id="110" dur="100" tmFilter="0.0,0.0; 0.25,0.07; 0.50,0.2; 0.75,0.467; 1.0,1.0">
                                          <p:stCondLst>
                                            <p:cond delay="0"/>
                                          </p:stCondLst>
                                        </p:cTn>
                                        <p:tgtEl>
                                          <p:spTgt spid="130"/>
                                        </p:tgtEl>
                                        <p:attrNameLst>
                                          <p:attrName>ppt_y</p:attrName>
                                        </p:attrNameLst>
                                      </p:cBhvr>
                                      <p:tavLst>
                                        <p:tav tm="0" fmla="#ppt_y-sin(pi*$)/3">
                                          <p:val>
                                            <p:fltVal val="0.5"/>
                                          </p:val>
                                        </p:tav>
                                        <p:tav tm="100000">
                                          <p:val>
                                            <p:fltVal val="1"/>
                                          </p:val>
                                        </p:tav>
                                      </p:tavLst>
                                    </p:anim>
                                    <p:anim calcmode="lin" valueType="num">
                                      <p:cBhvr>
                                        <p:cTn id="111" dur="100" tmFilter="0, 0; 0.125,0.2665; 0.25,0.4; 0.375,0.465; 0.5,0.5;  0.625,0.535; 0.75,0.6; 0.875,0.7335; 1,1">
                                          <p:stCondLst>
                                            <p:cond delay="100"/>
                                          </p:stCondLst>
                                        </p:cTn>
                                        <p:tgtEl>
                                          <p:spTgt spid="130"/>
                                        </p:tgtEl>
                                        <p:attrNameLst>
                                          <p:attrName>ppt_y</p:attrName>
                                        </p:attrNameLst>
                                      </p:cBhvr>
                                      <p:tavLst>
                                        <p:tav tm="0" fmla="#ppt_y-sin(pi*$)/9">
                                          <p:val>
                                            <p:fltVal val="0"/>
                                          </p:val>
                                        </p:tav>
                                        <p:tav tm="100000">
                                          <p:val>
                                            <p:fltVal val="1"/>
                                          </p:val>
                                        </p:tav>
                                      </p:tavLst>
                                    </p:anim>
                                    <p:anim calcmode="lin" valueType="num">
                                      <p:cBhvr>
                                        <p:cTn id="112" dur="50" tmFilter="0, 0; 0.125,0.2665; 0.25,0.4; 0.375,0.465; 0.5,0.5;  0.625,0.535; 0.75,0.6; 0.875,0.7335; 1,1">
                                          <p:stCondLst>
                                            <p:cond delay="199"/>
                                          </p:stCondLst>
                                        </p:cTn>
                                        <p:tgtEl>
                                          <p:spTgt spid="130"/>
                                        </p:tgtEl>
                                        <p:attrNameLst>
                                          <p:attrName>ppt_y</p:attrName>
                                        </p:attrNameLst>
                                      </p:cBhvr>
                                      <p:tavLst>
                                        <p:tav tm="0" fmla="#ppt_y-sin(pi*$)/27">
                                          <p:val>
                                            <p:fltVal val="0"/>
                                          </p:val>
                                        </p:tav>
                                        <p:tav tm="100000">
                                          <p:val>
                                            <p:fltVal val="1"/>
                                          </p:val>
                                        </p:tav>
                                      </p:tavLst>
                                    </p:anim>
                                    <p:anim calcmode="lin" valueType="num">
                                      <p:cBhvr>
                                        <p:cTn id="113" dur="25" tmFilter="0, 0; 0.125,0.2665; 0.25,0.4; 0.375,0.465; 0.5,0.5;  0.625,0.535; 0.75,0.6; 0.875,0.7335; 1,1">
                                          <p:stCondLst>
                                            <p:cond delay="248"/>
                                          </p:stCondLst>
                                        </p:cTn>
                                        <p:tgtEl>
                                          <p:spTgt spid="130"/>
                                        </p:tgtEl>
                                        <p:attrNameLst>
                                          <p:attrName>ppt_y</p:attrName>
                                        </p:attrNameLst>
                                      </p:cBhvr>
                                      <p:tavLst>
                                        <p:tav tm="0" fmla="#ppt_y-sin(pi*$)/81">
                                          <p:val>
                                            <p:fltVal val="0"/>
                                          </p:val>
                                        </p:tav>
                                        <p:tav tm="100000">
                                          <p:val>
                                            <p:fltVal val="1"/>
                                          </p:val>
                                        </p:tav>
                                      </p:tavLst>
                                    </p:anim>
                                    <p:animScale>
                                      <p:cBhvr>
                                        <p:cTn id="114" dur="4">
                                          <p:stCondLst>
                                            <p:cond delay="98"/>
                                          </p:stCondLst>
                                        </p:cTn>
                                        <p:tgtEl>
                                          <p:spTgt spid="130"/>
                                        </p:tgtEl>
                                      </p:cBhvr>
                                      <p:to x="100000" y="60000"/>
                                    </p:animScale>
                                    <p:animScale>
                                      <p:cBhvr>
                                        <p:cTn id="115" dur="25" decel="50000">
                                          <p:stCondLst>
                                            <p:cond delay="101"/>
                                          </p:stCondLst>
                                        </p:cTn>
                                        <p:tgtEl>
                                          <p:spTgt spid="130"/>
                                        </p:tgtEl>
                                      </p:cBhvr>
                                      <p:to x="100000" y="100000"/>
                                    </p:animScale>
                                    <p:animScale>
                                      <p:cBhvr>
                                        <p:cTn id="116" dur="4">
                                          <p:stCondLst>
                                            <p:cond delay="197"/>
                                          </p:stCondLst>
                                        </p:cTn>
                                        <p:tgtEl>
                                          <p:spTgt spid="130"/>
                                        </p:tgtEl>
                                      </p:cBhvr>
                                      <p:to x="100000" y="80000"/>
                                    </p:animScale>
                                    <p:animScale>
                                      <p:cBhvr>
                                        <p:cTn id="117" dur="25" decel="50000">
                                          <p:stCondLst>
                                            <p:cond delay="201"/>
                                          </p:stCondLst>
                                        </p:cTn>
                                        <p:tgtEl>
                                          <p:spTgt spid="130"/>
                                        </p:tgtEl>
                                      </p:cBhvr>
                                      <p:to x="100000" y="100000"/>
                                    </p:animScale>
                                    <p:animScale>
                                      <p:cBhvr>
                                        <p:cTn id="118" dur="4">
                                          <p:stCondLst>
                                            <p:cond delay="246"/>
                                          </p:stCondLst>
                                        </p:cTn>
                                        <p:tgtEl>
                                          <p:spTgt spid="130"/>
                                        </p:tgtEl>
                                      </p:cBhvr>
                                      <p:to x="100000" y="90000"/>
                                    </p:animScale>
                                    <p:animScale>
                                      <p:cBhvr>
                                        <p:cTn id="119" dur="25" decel="50000">
                                          <p:stCondLst>
                                            <p:cond delay="250"/>
                                          </p:stCondLst>
                                        </p:cTn>
                                        <p:tgtEl>
                                          <p:spTgt spid="130"/>
                                        </p:tgtEl>
                                      </p:cBhvr>
                                      <p:to x="100000" y="100000"/>
                                    </p:animScale>
                                    <p:animScale>
                                      <p:cBhvr>
                                        <p:cTn id="120" dur="4">
                                          <p:stCondLst>
                                            <p:cond delay="271"/>
                                          </p:stCondLst>
                                        </p:cTn>
                                        <p:tgtEl>
                                          <p:spTgt spid="130"/>
                                        </p:tgtEl>
                                      </p:cBhvr>
                                      <p:to x="100000" y="95000"/>
                                    </p:animScale>
                                    <p:animScale>
                                      <p:cBhvr>
                                        <p:cTn id="121" dur="25" decel="50000">
                                          <p:stCondLst>
                                            <p:cond delay="275"/>
                                          </p:stCondLst>
                                        </p:cTn>
                                        <p:tgtEl>
                                          <p:spTgt spid="130"/>
                                        </p:tgtEl>
                                      </p:cBhvr>
                                      <p:to x="100000" y="100000"/>
                                    </p:animScale>
                                  </p:childTnLst>
                                </p:cTn>
                              </p:par>
                            </p:childTnLst>
                          </p:cTn>
                        </p:par>
                      </p:childTnLst>
                    </p:cTn>
                  </p:par>
                  <p:par>
                    <p:cTn id="122" fill="hold">
                      <p:stCondLst>
                        <p:cond delay="indefinite"/>
                      </p:stCondLst>
                      <p:childTnLst>
                        <p:par>
                          <p:cTn id="123" fill="hold">
                            <p:stCondLst>
                              <p:cond delay="0"/>
                            </p:stCondLst>
                            <p:childTnLst>
                              <p:par>
                                <p:cTn id="124" presetID="45" presetClass="entr" presetSubtype="0" fill="hold" grpId="0" nodeType="clickEffect">
                                  <p:stCondLst>
                                    <p:cond delay="0"/>
                                  </p:stCondLst>
                                  <p:childTnLst>
                                    <p:set>
                                      <p:cBhvr>
                                        <p:cTn id="125" dur="1" fill="hold">
                                          <p:stCondLst>
                                            <p:cond delay="0"/>
                                          </p:stCondLst>
                                        </p:cTn>
                                        <p:tgtEl>
                                          <p:spTgt spid="146"/>
                                        </p:tgtEl>
                                        <p:attrNameLst>
                                          <p:attrName>style.visibility</p:attrName>
                                        </p:attrNameLst>
                                      </p:cBhvr>
                                      <p:to>
                                        <p:strVal val="visible"/>
                                      </p:to>
                                    </p:set>
                                    <p:animEffect transition="in" filter="fade">
                                      <p:cBhvr>
                                        <p:cTn id="126" dur="2000"/>
                                        <p:tgtEl>
                                          <p:spTgt spid="146"/>
                                        </p:tgtEl>
                                      </p:cBhvr>
                                    </p:animEffect>
                                    <p:anim calcmode="lin" valueType="num">
                                      <p:cBhvr>
                                        <p:cTn id="127" dur="2000" fill="hold"/>
                                        <p:tgtEl>
                                          <p:spTgt spid="146"/>
                                        </p:tgtEl>
                                        <p:attrNameLst>
                                          <p:attrName>ppt_w</p:attrName>
                                        </p:attrNameLst>
                                      </p:cBhvr>
                                      <p:tavLst>
                                        <p:tav tm="0" fmla="#ppt_w*sin(2.5*pi*$)">
                                          <p:val>
                                            <p:fltVal val="0"/>
                                          </p:val>
                                        </p:tav>
                                        <p:tav tm="100000">
                                          <p:val>
                                            <p:fltVal val="1"/>
                                          </p:val>
                                        </p:tav>
                                      </p:tavLst>
                                    </p:anim>
                                    <p:anim calcmode="lin" valueType="num">
                                      <p:cBhvr>
                                        <p:cTn id="128" dur="2000" fill="hold"/>
                                        <p:tgtEl>
                                          <p:spTgt spid="146"/>
                                        </p:tgtEl>
                                        <p:attrNameLst>
                                          <p:attrName>ppt_h</p:attrName>
                                        </p:attrNameLst>
                                      </p:cBhvr>
                                      <p:tavLst>
                                        <p:tav tm="0">
                                          <p:val>
                                            <p:strVal val="#ppt_h"/>
                                          </p:val>
                                        </p:tav>
                                        <p:tav tm="100000">
                                          <p:val>
                                            <p:strVal val="#ppt_h"/>
                                          </p:val>
                                        </p:tav>
                                      </p:tavLst>
                                    </p:anim>
                                  </p:childTnLst>
                                </p:cTn>
                              </p:par>
                            </p:childTnLst>
                          </p:cTn>
                        </p:par>
                      </p:childTnLst>
                    </p:cTn>
                  </p:par>
                  <p:par>
                    <p:cTn id="129" fill="hold">
                      <p:stCondLst>
                        <p:cond delay="indefinite"/>
                      </p:stCondLst>
                      <p:childTnLst>
                        <p:par>
                          <p:cTn id="130" fill="hold">
                            <p:stCondLst>
                              <p:cond delay="0"/>
                            </p:stCondLst>
                            <p:childTnLst>
                              <p:par>
                                <p:cTn id="131" presetID="26" presetClass="emph" presetSubtype="0" fill="hold" grpId="0" nodeType="clickEffect">
                                  <p:stCondLst>
                                    <p:cond delay="0"/>
                                  </p:stCondLst>
                                  <p:childTnLst>
                                    <p:animEffect transition="out" filter="fade">
                                      <p:cBhvr>
                                        <p:cTn id="132" dur="500" tmFilter="0, 0; .2, .5; .8, .5; 1, 0"/>
                                        <p:tgtEl>
                                          <p:spTgt spid="148"/>
                                        </p:tgtEl>
                                      </p:cBhvr>
                                    </p:animEffect>
                                    <p:animScale>
                                      <p:cBhvr>
                                        <p:cTn id="133" dur="250" autoRev="1" fill="hold"/>
                                        <p:tgtEl>
                                          <p:spTgt spid="148"/>
                                        </p:tgtEl>
                                      </p:cBhvr>
                                      <p:by x="105000" y="105000"/>
                                    </p:animScale>
                                  </p:childTnLst>
                                </p:cTn>
                              </p:par>
                            </p:childTnLst>
                          </p:cTn>
                        </p:par>
                      </p:childTnLst>
                    </p:cTn>
                  </p:par>
                  <p:par>
                    <p:cTn id="134" fill="hold">
                      <p:stCondLst>
                        <p:cond delay="indefinite"/>
                      </p:stCondLst>
                      <p:childTnLst>
                        <p:par>
                          <p:cTn id="135" fill="hold">
                            <p:stCondLst>
                              <p:cond delay="0"/>
                            </p:stCondLst>
                            <p:childTnLst>
                              <p:par>
                                <p:cTn id="136" presetID="26" presetClass="entr" presetSubtype="0" fill="hold" grpId="0" nodeType="clickEffect">
                                  <p:stCondLst>
                                    <p:cond delay="0"/>
                                  </p:stCondLst>
                                  <p:childTnLst>
                                    <p:set>
                                      <p:cBhvr>
                                        <p:cTn id="137" dur="1" fill="hold">
                                          <p:stCondLst>
                                            <p:cond delay="0"/>
                                          </p:stCondLst>
                                        </p:cTn>
                                        <p:tgtEl>
                                          <p:spTgt spid="40"/>
                                        </p:tgtEl>
                                        <p:attrNameLst>
                                          <p:attrName>style.visibility</p:attrName>
                                        </p:attrNameLst>
                                      </p:cBhvr>
                                      <p:to>
                                        <p:strVal val="visible"/>
                                      </p:to>
                                    </p:set>
                                    <p:animEffect transition="in" filter="wipe(down)">
                                      <p:cBhvr>
                                        <p:cTn id="138" dur="580">
                                          <p:stCondLst>
                                            <p:cond delay="0"/>
                                          </p:stCondLst>
                                        </p:cTn>
                                        <p:tgtEl>
                                          <p:spTgt spid="40"/>
                                        </p:tgtEl>
                                      </p:cBhvr>
                                    </p:animEffect>
                                    <p:anim calcmode="lin" valueType="num">
                                      <p:cBhvr>
                                        <p:cTn id="139"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40"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41"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42"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43"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44" dur="26">
                                          <p:stCondLst>
                                            <p:cond delay="650"/>
                                          </p:stCondLst>
                                        </p:cTn>
                                        <p:tgtEl>
                                          <p:spTgt spid="40"/>
                                        </p:tgtEl>
                                      </p:cBhvr>
                                      <p:to x="100000" y="60000"/>
                                    </p:animScale>
                                    <p:animScale>
                                      <p:cBhvr>
                                        <p:cTn id="145" dur="166" decel="50000">
                                          <p:stCondLst>
                                            <p:cond delay="676"/>
                                          </p:stCondLst>
                                        </p:cTn>
                                        <p:tgtEl>
                                          <p:spTgt spid="40"/>
                                        </p:tgtEl>
                                      </p:cBhvr>
                                      <p:to x="100000" y="100000"/>
                                    </p:animScale>
                                    <p:animScale>
                                      <p:cBhvr>
                                        <p:cTn id="146" dur="26">
                                          <p:stCondLst>
                                            <p:cond delay="1312"/>
                                          </p:stCondLst>
                                        </p:cTn>
                                        <p:tgtEl>
                                          <p:spTgt spid="40"/>
                                        </p:tgtEl>
                                      </p:cBhvr>
                                      <p:to x="100000" y="80000"/>
                                    </p:animScale>
                                    <p:animScale>
                                      <p:cBhvr>
                                        <p:cTn id="147" dur="166" decel="50000">
                                          <p:stCondLst>
                                            <p:cond delay="1338"/>
                                          </p:stCondLst>
                                        </p:cTn>
                                        <p:tgtEl>
                                          <p:spTgt spid="40"/>
                                        </p:tgtEl>
                                      </p:cBhvr>
                                      <p:to x="100000" y="100000"/>
                                    </p:animScale>
                                    <p:animScale>
                                      <p:cBhvr>
                                        <p:cTn id="148" dur="26">
                                          <p:stCondLst>
                                            <p:cond delay="1642"/>
                                          </p:stCondLst>
                                        </p:cTn>
                                        <p:tgtEl>
                                          <p:spTgt spid="40"/>
                                        </p:tgtEl>
                                      </p:cBhvr>
                                      <p:to x="100000" y="90000"/>
                                    </p:animScale>
                                    <p:animScale>
                                      <p:cBhvr>
                                        <p:cTn id="149" dur="166" decel="50000">
                                          <p:stCondLst>
                                            <p:cond delay="1668"/>
                                          </p:stCondLst>
                                        </p:cTn>
                                        <p:tgtEl>
                                          <p:spTgt spid="40"/>
                                        </p:tgtEl>
                                      </p:cBhvr>
                                      <p:to x="100000" y="100000"/>
                                    </p:animScale>
                                    <p:animScale>
                                      <p:cBhvr>
                                        <p:cTn id="150" dur="26">
                                          <p:stCondLst>
                                            <p:cond delay="1808"/>
                                          </p:stCondLst>
                                        </p:cTn>
                                        <p:tgtEl>
                                          <p:spTgt spid="40"/>
                                        </p:tgtEl>
                                      </p:cBhvr>
                                      <p:to x="100000" y="95000"/>
                                    </p:animScale>
                                    <p:animScale>
                                      <p:cBhvr>
                                        <p:cTn id="151" dur="166" decel="50000">
                                          <p:stCondLst>
                                            <p:cond delay="1834"/>
                                          </p:stCondLst>
                                        </p:cTn>
                                        <p:tgtEl>
                                          <p:spTgt spid="40"/>
                                        </p:tgtEl>
                                      </p:cBhvr>
                                      <p:to x="100000" y="100000"/>
                                    </p:animScale>
                                  </p:childTnLst>
                                </p:cTn>
                              </p:par>
                            </p:childTnLst>
                          </p:cTn>
                        </p:par>
                      </p:childTnLst>
                    </p:cTn>
                  </p:par>
                  <p:par>
                    <p:cTn id="152" fill="hold">
                      <p:stCondLst>
                        <p:cond delay="indefinite"/>
                      </p:stCondLst>
                      <p:childTnLst>
                        <p:par>
                          <p:cTn id="153" fill="hold">
                            <p:stCondLst>
                              <p:cond delay="0"/>
                            </p:stCondLst>
                            <p:childTnLst>
                              <p:par>
                                <p:cTn id="154" presetID="31" presetClass="entr" presetSubtype="0" fill="hold" grpId="0" nodeType="clickEffect">
                                  <p:stCondLst>
                                    <p:cond delay="0"/>
                                  </p:stCondLst>
                                  <p:childTnLst>
                                    <p:set>
                                      <p:cBhvr>
                                        <p:cTn id="155" dur="1" fill="hold">
                                          <p:stCondLst>
                                            <p:cond delay="0"/>
                                          </p:stCondLst>
                                        </p:cTn>
                                        <p:tgtEl>
                                          <p:spTgt spid="41"/>
                                        </p:tgtEl>
                                        <p:attrNameLst>
                                          <p:attrName>style.visibility</p:attrName>
                                        </p:attrNameLst>
                                      </p:cBhvr>
                                      <p:to>
                                        <p:strVal val="visible"/>
                                      </p:to>
                                    </p:set>
                                    <p:anim calcmode="lin" valueType="num">
                                      <p:cBhvr>
                                        <p:cTn id="156" dur="1000" fill="hold"/>
                                        <p:tgtEl>
                                          <p:spTgt spid="41"/>
                                        </p:tgtEl>
                                        <p:attrNameLst>
                                          <p:attrName>ppt_w</p:attrName>
                                        </p:attrNameLst>
                                      </p:cBhvr>
                                      <p:tavLst>
                                        <p:tav tm="0">
                                          <p:val>
                                            <p:fltVal val="0"/>
                                          </p:val>
                                        </p:tav>
                                        <p:tav tm="100000">
                                          <p:val>
                                            <p:strVal val="#ppt_w"/>
                                          </p:val>
                                        </p:tav>
                                      </p:tavLst>
                                    </p:anim>
                                    <p:anim calcmode="lin" valueType="num">
                                      <p:cBhvr>
                                        <p:cTn id="157" dur="1000" fill="hold"/>
                                        <p:tgtEl>
                                          <p:spTgt spid="41"/>
                                        </p:tgtEl>
                                        <p:attrNameLst>
                                          <p:attrName>ppt_h</p:attrName>
                                        </p:attrNameLst>
                                      </p:cBhvr>
                                      <p:tavLst>
                                        <p:tav tm="0">
                                          <p:val>
                                            <p:fltVal val="0"/>
                                          </p:val>
                                        </p:tav>
                                        <p:tav tm="100000">
                                          <p:val>
                                            <p:strVal val="#ppt_h"/>
                                          </p:val>
                                        </p:tav>
                                      </p:tavLst>
                                    </p:anim>
                                    <p:anim calcmode="lin" valueType="num">
                                      <p:cBhvr>
                                        <p:cTn id="158" dur="1000" fill="hold"/>
                                        <p:tgtEl>
                                          <p:spTgt spid="41"/>
                                        </p:tgtEl>
                                        <p:attrNameLst>
                                          <p:attrName>style.rotation</p:attrName>
                                        </p:attrNameLst>
                                      </p:cBhvr>
                                      <p:tavLst>
                                        <p:tav tm="0">
                                          <p:val>
                                            <p:fltVal val="90"/>
                                          </p:val>
                                        </p:tav>
                                        <p:tav tm="100000">
                                          <p:val>
                                            <p:fltVal val="0"/>
                                          </p:val>
                                        </p:tav>
                                      </p:tavLst>
                                    </p:anim>
                                    <p:animEffect transition="in" filter="fade">
                                      <p:cBhvr>
                                        <p:cTn id="159"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P spid="109" grpId="0" animBg="1"/>
      <p:bldP spid="110" grpId="0" animBg="1"/>
      <p:bldP spid="111" grpId="0" animBg="1"/>
      <p:bldP spid="111" grpId="1" animBg="1"/>
      <p:bldP spid="112" grpId="0"/>
      <p:bldP spid="113" grpId="0"/>
      <p:bldP spid="146" grpId="0"/>
      <p:bldP spid="148" grpId="0"/>
      <p:bldP spid="40" grpId="0"/>
      <p:bldP spid="4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262918"/>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40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HÌNH THÀNH KIẾN THỨC</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5" name="Scroll: Vertical 4">
            <a:extLst>
              <a:ext uri="{FF2B5EF4-FFF2-40B4-BE49-F238E27FC236}">
                <a16:creationId xmlns:a16="http://schemas.microsoft.com/office/drawing/2014/main" id="{E4CEB8C7-38B9-80D2-14E4-3896E2ADDAFC}"/>
              </a:ext>
            </a:extLst>
          </p:cNvPr>
          <p:cNvSpPr/>
          <p:nvPr/>
        </p:nvSpPr>
        <p:spPr>
          <a:xfrm>
            <a:off x="2583181" y="1051560"/>
            <a:ext cx="7162800" cy="5238722"/>
          </a:xfrm>
          <a:prstGeom prst="verticalScroll">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r>
              <a:rPr lang="vi-VN" sz="5400" b="1">
                <a:solidFill>
                  <a:schemeClr val="accent2"/>
                </a:solidFill>
                <a:latin typeface="+mj-lt"/>
              </a:rPr>
              <a:t>Em hãy nêu vai trò của ngành thủy sản được minh họa trong hình 12.1</a:t>
            </a:r>
            <a:r>
              <a:rPr lang="en-US" sz="5400" b="1">
                <a:solidFill>
                  <a:schemeClr val="accent2"/>
                </a:solidFill>
                <a:latin typeface="+mj-lt"/>
              </a:rPr>
              <a:t> ?</a:t>
            </a:r>
            <a:endParaRPr lang="vi-VN" sz="5400">
              <a:solidFill>
                <a:schemeClr val="accent2"/>
              </a:solidFill>
              <a:latin typeface="+mj-lt"/>
            </a:endParaRPr>
          </a:p>
        </p:txBody>
      </p:sp>
    </p:spTree>
    <p:extLst>
      <p:ext uri="{BB962C8B-B14F-4D97-AF65-F5344CB8AC3E}">
        <p14:creationId xmlns:p14="http://schemas.microsoft.com/office/powerpoint/2010/main" val="5673351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circle(in)">
                                      <p:cBhvr>
                                        <p:cTn id="16"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标题占位符 1"/>
          <p:cNvSpPr txBox="1"/>
          <p:nvPr/>
        </p:nvSpPr>
        <p:spPr>
          <a:xfrm>
            <a:off x="1478282" y="262919"/>
            <a:ext cx="9707878"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280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………HÌNH THÀNH KIẾN THỨC………</a:t>
            </a:r>
            <a:endParaRPr lang="zh-CN" altLang="en-US" sz="3200"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2" name="Rectangle 1"/>
          <p:cNvSpPr/>
          <p:nvPr/>
        </p:nvSpPr>
        <p:spPr>
          <a:xfrm>
            <a:off x="1692679" y="1363134"/>
            <a:ext cx="9849464" cy="5129738"/>
          </a:xfrm>
          <a:prstGeom prst="rect">
            <a:avLst/>
          </a:prstGeom>
          <a:ln w="28575">
            <a:solidFill>
              <a:schemeClr val="tx1"/>
            </a:solidFill>
          </a:ln>
        </p:spPr>
        <p:txBody>
          <a:bodyPr wrap="square">
            <a:spAutoFit/>
          </a:bodyPr>
          <a:lstStyle/>
          <a:p>
            <a:pPr lvl="0"/>
            <a:r>
              <a:rPr lang="en-US" sz="3200" b="1">
                <a:latin typeface="Times New Roman" panose="02020603050405020304" pitchFamily="18" charset="0"/>
                <a:cs typeface="Times New Roman" panose="02020603050405020304" pitchFamily="18" charset="0"/>
              </a:rPr>
              <a:t>     </a:t>
            </a:r>
            <a:r>
              <a:rPr lang="en-US" sz="4000" b="1">
                <a:latin typeface="Times New Roman" panose="02020603050405020304" pitchFamily="18" charset="0"/>
                <a:cs typeface="Times New Roman" panose="02020603050405020304" pitchFamily="18" charset="0"/>
              </a:rPr>
              <a:t>1. </a:t>
            </a:r>
            <a:r>
              <a:rPr lang="vi-VN" sz="4000" b="1">
                <a:latin typeface="Times New Roman" panose="02020603050405020304" pitchFamily="18" charset="0"/>
                <a:cs typeface="Times New Roman" panose="02020603050405020304" pitchFamily="18" charset="0"/>
              </a:rPr>
              <a:t>Em hãy nêu vai trò của ngành thủy sản được minh họa trong hình 12.1</a:t>
            </a:r>
            <a:r>
              <a:rPr lang="en-US" sz="4000" b="1">
                <a:latin typeface="Times New Roman" panose="02020603050405020304" pitchFamily="18" charset="0"/>
                <a:cs typeface="Times New Roman" panose="02020603050405020304" pitchFamily="18" charset="0"/>
              </a:rPr>
              <a:t> ?</a:t>
            </a:r>
            <a:endParaRPr lang="vi-VN" sz="4000">
              <a:latin typeface="Times New Roman" panose="02020603050405020304" pitchFamily="18" charset="0"/>
              <a:cs typeface="Times New Roman" panose="02020603050405020304" pitchFamily="18" charset="0"/>
            </a:endParaRPr>
          </a:p>
          <a:p>
            <a:pPr marL="457200" algn="just">
              <a:lnSpc>
                <a:spcPct val="120000"/>
              </a:lnSpc>
              <a:spcAft>
                <a:spcPts val="300"/>
              </a:spcAft>
            </a:pPr>
            <a:r>
              <a:rPr lang="en-US" sz="2500">
                <a:latin typeface="Times New Roman" panose="02020603050405020304" pitchFamily="18" charset="0"/>
                <a:ea typeface="Times New Roman" panose="02020603050405020304" pitchFamily="18" charset="0"/>
              </a:rPr>
              <a:t>……………………..................................................................</a:t>
            </a:r>
          </a:p>
          <a:p>
            <a:pPr marL="457200" algn="just">
              <a:lnSpc>
                <a:spcPct val="120000"/>
              </a:lnSpc>
              <a:spcAft>
                <a:spcPts val="300"/>
              </a:spcAft>
            </a:pPr>
            <a:r>
              <a:rPr lang="en-US" sz="4000" b="1">
                <a:latin typeface="Times New Roman" panose="02020603050405020304" pitchFamily="18" charset="0"/>
                <a:ea typeface="Calibri" panose="020F0502020204030204" pitchFamily="34" charset="0"/>
                <a:cs typeface="Times New Roman" panose="02020603050405020304" pitchFamily="18" charset="0"/>
              </a:rPr>
              <a:t>2.</a:t>
            </a:r>
            <a:r>
              <a:rPr lang="en-US" sz="4000">
                <a:latin typeface="Times New Roman" panose="02020603050405020304" pitchFamily="18" charset="0"/>
                <a:ea typeface="Calibri" panose="020F0502020204030204" pitchFamily="34" charset="0"/>
                <a:cs typeface="Times New Roman" panose="02020603050405020304" pitchFamily="18" charset="0"/>
              </a:rPr>
              <a:t> </a:t>
            </a:r>
            <a:r>
              <a:rPr lang="en-US" sz="4000" b="1">
                <a:latin typeface="Times New Roman" panose="02020603050405020304" pitchFamily="18" charset="0"/>
                <a:ea typeface="Arial" panose="020B0604020202020204" pitchFamily="34" charset="0"/>
                <a:cs typeface="Times New Roman" panose="02020603050405020304" pitchFamily="18" charset="0"/>
              </a:rPr>
              <a:t>Vì sao nuôi thủy sản ven biển hải đảo lại góp phần đảm bảo chủ quyền an ninh quốc gia.?</a:t>
            </a:r>
            <a:endParaRPr lang="vi-VN" sz="4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300"/>
              </a:spcAft>
            </a:pPr>
            <a:r>
              <a:rPr lang="en-US" sz="25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20000"/>
              </a:lnSpc>
              <a:spcAft>
                <a:spcPts val="300"/>
              </a:spcAft>
            </a:pPr>
            <a:r>
              <a:rPr lang="en-US" sz="3200">
                <a:effectLst/>
                <a:latin typeface="Calibri" panose="020F0502020204030204" pitchFamily="34"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1478282" y="813027"/>
            <a:ext cx="395270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PHIẾU HỌC TẬP SỐ 1</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142917"/>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HÌNH THÀNH KIẾN THỨC</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7" name="TextBox 6">
            <a:extLst>
              <a:ext uri="{FF2B5EF4-FFF2-40B4-BE49-F238E27FC236}">
                <a16:creationId xmlns:a16="http://schemas.microsoft.com/office/drawing/2014/main" id="{06F4086C-4402-04BE-B417-999E20408407}"/>
              </a:ext>
            </a:extLst>
          </p:cNvPr>
          <p:cNvSpPr txBox="1"/>
          <p:nvPr/>
        </p:nvSpPr>
        <p:spPr>
          <a:xfrm>
            <a:off x="448574" y="1053478"/>
            <a:ext cx="11743426" cy="5493812"/>
          </a:xfrm>
          <a:prstGeom prst="rect">
            <a:avLst/>
          </a:prstGeom>
          <a:noFill/>
        </p:spPr>
        <p:txBody>
          <a:bodyPr wrap="square">
            <a:spAutoFit/>
          </a:bodyPr>
          <a:lstStyle/>
          <a:p>
            <a:pPr algn="just"/>
            <a:r>
              <a:rPr lang="en-US" sz="3600" b="1" i="1" u="sng">
                <a:solidFill>
                  <a:srgbClr val="0070C0"/>
                </a:solidFill>
                <a:effectLst/>
                <a:latin typeface="Times New Roman" panose="02020603050405020304" pitchFamily="18" charset="0"/>
                <a:cs typeface="Times New Roman" panose="02020603050405020304" pitchFamily="18" charset="0"/>
              </a:rPr>
              <a:t>Câu 1: Trả lời</a:t>
            </a:r>
          </a:p>
          <a:p>
            <a:pPr algn="just"/>
            <a:r>
              <a:rPr lang="vi-VN" sz="3500" b="1" i="0">
                <a:solidFill>
                  <a:srgbClr val="0070C0"/>
                </a:solidFill>
                <a:effectLst/>
                <a:latin typeface="+mj-lt"/>
              </a:rPr>
              <a:t>Hình 12.1a: </a:t>
            </a:r>
            <a:r>
              <a:rPr lang="vi-VN" sz="3500" b="0" i="0">
                <a:solidFill>
                  <a:srgbClr val="0070C0"/>
                </a:solidFill>
                <a:effectLst/>
                <a:latin typeface="+mj-lt"/>
              </a:rPr>
              <a:t>Cung cấp thực phẩm cho con người</a:t>
            </a:r>
          </a:p>
          <a:p>
            <a:pPr algn="just"/>
            <a:r>
              <a:rPr lang="vi-VN" sz="3500" b="1" i="0">
                <a:solidFill>
                  <a:srgbClr val="0070C0"/>
                </a:solidFill>
                <a:effectLst/>
                <a:latin typeface="+mj-lt"/>
              </a:rPr>
              <a:t>Hình 12.1b: </a:t>
            </a:r>
            <a:r>
              <a:rPr lang="vi-VN" sz="3500" b="0" i="0">
                <a:solidFill>
                  <a:srgbClr val="0070C0"/>
                </a:solidFill>
                <a:effectLst/>
                <a:latin typeface="+mj-lt"/>
              </a:rPr>
              <a:t>Cung cấp nguyên liệu cho ngành chăn nuôi và các ngành công nghiệp khác.</a:t>
            </a:r>
          </a:p>
          <a:p>
            <a:pPr algn="just"/>
            <a:r>
              <a:rPr lang="vi-VN" sz="3500" b="1" i="0">
                <a:solidFill>
                  <a:srgbClr val="0070C0"/>
                </a:solidFill>
                <a:effectLst/>
                <a:latin typeface="+mj-lt"/>
              </a:rPr>
              <a:t>Hình 12.1c: </a:t>
            </a:r>
            <a:r>
              <a:rPr lang="vi-VN" sz="3500" b="0" i="0">
                <a:solidFill>
                  <a:srgbClr val="0070C0"/>
                </a:solidFill>
                <a:effectLst/>
                <a:latin typeface="+mj-lt"/>
              </a:rPr>
              <a:t>Cung cấp nguyên liệu cho ngành chế biến thực phẩm.</a:t>
            </a:r>
          </a:p>
          <a:p>
            <a:pPr algn="just"/>
            <a:r>
              <a:rPr lang="vi-VN" sz="3500" b="1" i="0">
                <a:solidFill>
                  <a:srgbClr val="0070C0"/>
                </a:solidFill>
                <a:effectLst/>
                <a:latin typeface="+mj-lt"/>
              </a:rPr>
              <a:t>Hình 12.d: </a:t>
            </a:r>
            <a:r>
              <a:rPr lang="vi-VN" sz="3500" b="0" i="0">
                <a:solidFill>
                  <a:srgbClr val="0070C0"/>
                </a:solidFill>
                <a:effectLst/>
                <a:latin typeface="+mj-lt"/>
              </a:rPr>
              <a:t>Xuất khẩu thủy sản</a:t>
            </a:r>
          </a:p>
          <a:p>
            <a:pPr algn="just"/>
            <a:r>
              <a:rPr lang="vi-VN" sz="3500" b="1" i="0">
                <a:solidFill>
                  <a:srgbClr val="0070C0"/>
                </a:solidFill>
                <a:effectLst/>
                <a:latin typeface="+mj-lt"/>
              </a:rPr>
              <a:t>Hình 12.1e: </a:t>
            </a:r>
            <a:r>
              <a:rPr lang="vi-VN" sz="3500" b="0" i="0">
                <a:solidFill>
                  <a:srgbClr val="0070C0"/>
                </a:solidFill>
                <a:effectLst/>
                <a:latin typeface="+mj-lt"/>
              </a:rPr>
              <a:t>Tạo việc làm và tăng thu nhập cho người lao động.</a:t>
            </a:r>
          </a:p>
          <a:p>
            <a:pPr algn="just"/>
            <a:r>
              <a:rPr lang="vi-VN" sz="3500" b="1" i="0">
                <a:solidFill>
                  <a:srgbClr val="0070C0"/>
                </a:solidFill>
                <a:effectLst/>
                <a:latin typeface="+mj-lt"/>
              </a:rPr>
              <a:t>Hình 12.1f: </a:t>
            </a:r>
            <a:r>
              <a:rPr lang="vi-VN" sz="3500" b="0" i="0">
                <a:solidFill>
                  <a:srgbClr val="0070C0"/>
                </a:solidFill>
                <a:effectLst/>
                <a:latin typeface="+mj-lt"/>
              </a:rPr>
              <a:t>Góp phần bảo vệ môi trường và đảm bảo chủ quyền quốc gia.</a:t>
            </a:r>
          </a:p>
        </p:txBody>
      </p:sp>
    </p:spTree>
    <p:extLst>
      <p:ext uri="{BB962C8B-B14F-4D97-AF65-F5344CB8AC3E}">
        <p14:creationId xmlns:p14="http://schemas.microsoft.com/office/powerpoint/2010/main" val="38722298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262918"/>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HÌNH THÀNH KIẾN THỨC</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5" name="Scroll: Vertical 4">
            <a:extLst>
              <a:ext uri="{FF2B5EF4-FFF2-40B4-BE49-F238E27FC236}">
                <a16:creationId xmlns:a16="http://schemas.microsoft.com/office/drawing/2014/main" id="{E4CEB8C7-38B9-80D2-14E4-3896E2ADDAFC}"/>
              </a:ext>
            </a:extLst>
          </p:cNvPr>
          <p:cNvSpPr/>
          <p:nvPr/>
        </p:nvSpPr>
        <p:spPr>
          <a:xfrm>
            <a:off x="2514600" y="1005840"/>
            <a:ext cx="7162800" cy="5238722"/>
          </a:xfrm>
          <a:prstGeom prst="verticalScroll">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r>
              <a:rPr lang="vi-VN" sz="4800" b="1">
                <a:solidFill>
                  <a:srgbClr val="FF3300"/>
                </a:solidFill>
                <a:latin typeface="Times New Roman" panose="02020603050405020304" pitchFamily="18" charset="0"/>
              </a:rPr>
              <a:t>Vì sao nuôi thủy sản ven biển hải đảo lại góp phần đảm bảo chủ quyền an ninh quốc gia.?</a:t>
            </a:r>
            <a:endParaRPr kumimoji="0" lang="vi-VN" sz="4800" b="0" i="0" u="none" strike="noStrike" kern="1200" cap="none" spc="0" normalizeH="0" baseline="0" noProof="0">
              <a:ln>
                <a:noFill/>
              </a:ln>
              <a:solidFill>
                <a:srgbClr val="FF3300"/>
              </a:solidFill>
              <a:effectLst/>
              <a:uLnTx/>
              <a:uFillTx/>
              <a:latin typeface="Times New Roman" panose="02020603050405020304" pitchFamily="18" charset="0"/>
            </a:endParaRPr>
          </a:p>
        </p:txBody>
      </p:sp>
    </p:spTree>
    <p:extLst>
      <p:ext uri="{BB962C8B-B14F-4D97-AF65-F5344CB8AC3E}">
        <p14:creationId xmlns:p14="http://schemas.microsoft.com/office/powerpoint/2010/main" val="26306134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circle(in)">
                                      <p:cBhvr>
                                        <p:cTn id="16"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142917"/>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HÌNH THÀNH KIẾN THỨC</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7" name="TextBox 6">
            <a:extLst>
              <a:ext uri="{FF2B5EF4-FFF2-40B4-BE49-F238E27FC236}">
                <a16:creationId xmlns:a16="http://schemas.microsoft.com/office/drawing/2014/main" id="{06F4086C-4402-04BE-B417-999E20408407}"/>
              </a:ext>
            </a:extLst>
          </p:cNvPr>
          <p:cNvSpPr txBox="1"/>
          <p:nvPr/>
        </p:nvSpPr>
        <p:spPr>
          <a:xfrm>
            <a:off x="1356360" y="1053478"/>
            <a:ext cx="10622280" cy="56323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7200" i="1" u="sng">
                <a:solidFill>
                  <a:srgbClr val="0070C0"/>
                </a:solidFill>
                <a:latin typeface="Times New Roman" panose="02020603050405020304" pitchFamily="18" charset="0"/>
              </a:rPr>
              <a:t>Câu 2: Trả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Vì người dân chỉ được nuôi trồng, đánh bắt thủy sản trong phạm vi lãnh thổ của mình. </a:t>
            </a:r>
          </a:p>
        </p:txBody>
      </p:sp>
    </p:spTree>
    <p:extLst>
      <p:ext uri="{BB962C8B-B14F-4D97-AF65-F5344CB8AC3E}">
        <p14:creationId xmlns:p14="http://schemas.microsoft.com/office/powerpoint/2010/main" val="34685118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椭圆 106"/>
          <p:cNvSpPr>
            <a:spLocks noChangeAspect="1"/>
          </p:cNvSpPr>
          <p:nvPr/>
        </p:nvSpPr>
        <p:spPr>
          <a:xfrm>
            <a:off x="2785478" y="815892"/>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8" name="椭圆 107"/>
          <p:cNvSpPr>
            <a:spLocks noChangeAspect="1"/>
          </p:cNvSpPr>
          <p:nvPr/>
        </p:nvSpPr>
        <p:spPr>
          <a:xfrm>
            <a:off x="2818093" y="848120"/>
            <a:ext cx="2520000" cy="2520000"/>
          </a:xfrm>
          <a:prstGeom prst="ellipse">
            <a:avLst/>
          </a:prstGeom>
          <a:solidFill>
            <a:schemeClr val="accent3">
              <a:lumMod val="75000"/>
            </a:schemeClr>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9" name="椭圆 108"/>
          <p:cNvSpPr>
            <a:spLocks noChangeAspect="1"/>
          </p:cNvSpPr>
          <p:nvPr/>
        </p:nvSpPr>
        <p:spPr>
          <a:xfrm>
            <a:off x="3065478" y="1110295"/>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0" name="任意多边形 109"/>
          <p:cNvSpPr/>
          <p:nvPr/>
        </p:nvSpPr>
        <p:spPr>
          <a:xfrm>
            <a:off x="3960663" y="1291892"/>
            <a:ext cx="6701585"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1" name="椭圆 110"/>
          <p:cNvSpPr>
            <a:spLocks noChangeAspect="1"/>
          </p:cNvSpPr>
          <p:nvPr/>
        </p:nvSpPr>
        <p:spPr>
          <a:xfrm>
            <a:off x="3261478" y="1291892"/>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2" name="文本框 111"/>
          <p:cNvSpPr txBox="1"/>
          <p:nvPr/>
        </p:nvSpPr>
        <p:spPr>
          <a:xfrm>
            <a:off x="3574093" y="1582464"/>
            <a:ext cx="98296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F9900">
                    <a:lumMod val="75000"/>
                  </a:srgbClr>
                </a:solidFill>
                <a:effectLst/>
                <a:uLnTx/>
                <a:uFillTx/>
                <a:latin typeface="Impact" panose="020B0806030902050204" pitchFamily="34" charset="0"/>
                <a:ea typeface="宋体" panose="02010600030101010101" pitchFamily="2" charset="-122"/>
                <a:cs typeface="+mn-cs"/>
              </a:rPr>
              <a:t>02</a:t>
            </a:r>
            <a:endParaRPr kumimoji="0" lang="zh-CN" altLang="en-US" sz="6000" b="0" i="0" u="none" strike="noStrike" kern="1200" cap="none" spc="0" normalizeH="0" baseline="0" noProof="0" dirty="0">
              <a:ln>
                <a:noFill/>
              </a:ln>
              <a:solidFill>
                <a:srgbClr val="FF9900">
                  <a:lumMod val="75000"/>
                </a:srgbClr>
              </a:solidFill>
              <a:effectLst/>
              <a:uLnTx/>
              <a:uFillTx/>
              <a:latin typeface="Impact" panose="020B0806030902050204" pitchFamily="34" charset="0"/>
              <a:ea typeface="宋体" panose="02010600030101010101" pitchFamily="2" charset="-122"/>
              <a:cs typeface="+mn-cs"/>
            </a:endParaRPr>
          </a:p>
        </p:txBody>
      </p:sp>
      <p:sp>
        <p:nvSpPr>
          <p:cNvPr id="113" name="文本框 112"/>
          <p:cNvSpPr txBox="1"/>
          <p:nvPr/>
        </p:nvSpPr>
        <p:spPr>
          <a:xfrm>
            <a:off x="5338093" y="1354688"/>
            <a:ext cx="5483155" cy="1569660"/>
          </a:xfrm>
          <a:prstGeom prst="rect">
            <a:avLst/>
          </a:prstGeom>
          <a:noFill/>
        </p:spPr>
        <p:txBody>
          <a:bodyPr wrap="square" rtlCol="0">
            <a:spAutoFit/>
          </a:bodyPr>
          <a:lstStyle/>
          <a:p>
            <a:r>
              <a:rPr lang="en-US" sz="3200" b="1">
                <a:solidFill>
                  <a:srgbClr val="0070C0"/>
                </a:solidFill>
                <a:latin typeface="Times New Roman" panose="02020603050405020304" pitchFamily="18" charset="0"/>
                <a:cs typeface="Times New Roman" panose="02020603050405020304" pitchFamily="18" charset="0"/>
              </a:rPr>
              <a:t>1. VAI TRÒ CỦA NGÀNH THUỶ SẢN TRONG NỀN KINH TẾ VIỆT NAM</a:t>
            </a:r>
            <a:endParaRPr lang="vi-VN" sz="3200">
              <a:solidFill>
                <a:srgbClr val="0070C0"/>
              </a:solidFill>
              <a:latin typeface="Times New Roman" panose="02020603050405020304" pitchFamily="18" charset="0"/>
              <a:cs typeface="Times New Roman" panose="02020603050405020304" pitchFamily="18" charset="0"/>
            </a:endParaRPr>
          </a:p>
        </p:txBody>
      </p:sp>
      <p:grpSp>
        <p:nvGrpSpPr>
          <p:cNvPr id="114" name="组合 113"/>
          <p:cNvGrpSpPr/>
          <p:nvPr/>
        </p:nvGrpSpPr>
        <p:grpSpPr>
          <a:xfrm>
            <a:off x="1502847" y="3949915"/>
            <a:ext cx="682388" cy="682388"/>
            <a:chOff x="2822348" y="3744846"/>
            <a:chExt cx="682388" cy="682388"/>
          </a:xfrm>
        </p:grpSpPr>
        <p:grpSp>
          <p:nvGrpSpPr>
            <p:cNvPr id="115" name="组合 114"/>
            <p:cNvGrpSpPr/>
            <p:nvPr/>
          </p:nvGrpSpPr>
          <p:grpSpPr>
            <a:xfrm>
              <a:off x="2822348" y="3744846"/>
              <a:ext cx="682388" cy="682388"/>
              <a:chOff x="4993868" y="2326869"/>
              <a:chExt cx="2204264" cy="2204264"/>
            </a:xfrm>
            <a:effectLst>
              <a:outerShdw blurRad="292100" dist="114300" dir="2700000" algn="tl" rotWithShape="0">
                <a:prstClr val="black">
                  <a:alpha val="25000"/>
                </a:prstClr>
              </a:outerShdw>
            </a:effectLst>
          </p:grpSpPr>
          <p:sp>
            <p:nvSpPr>
              <p:cNvPr id="119" name="任意多边形 118"/>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0" name="椭圆 119"/>
              <p:cNvSpPr/>
              <p:nvPr/>
            </p:nvSpPr>
            <p:spPr>
              <a:xfrm>
                <a:off x="5305426" y="2638424"/>
                <a:ext cx="1581148" cy="1581148"/>
              </a:xfrm>
              <a:prstGeom prst="ellipse">
                <a:avLst/>
              </a:prstGeom>
              <a:no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1" name="椭圆 120"/>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16" name="椭圆 115"/>
            <p:cNvSpPr/>
            <p:nvPr/>
          </p:nvSpPr>
          <p:spPr>
            <a:xfrm>
              <a:off x="2964635" y="3890345"/>
              <a:ext cx="392218" cy="392218"/>
            </a:xfrm>
            <a:prstGeom prst="ellipse">
              <a:avLst/>
            </a:prstGeom>
            <a:gradFill>
              <a:gsLst>
                <a:gs pos="100000">
                  <a:srgbClr val="01ACBE"/>
                </a:gs>
                <a:gs pos="53000">
                  <a:srgbClr val="01C4D9"/>
                </a:gs>
                <a:gs pos="0">
                  <a:srgbClr val="5EEFFE"/>
                </a:gs>
              </a:gsLst>
              <a:lin ang="5400000" scaled="1"/>
            </a:gradFill>
            <a:ln>
              <a:solidFill>
                <a:schemeClr val="accent5">
                  <a:lumMod val="75000"/>
                </a:schemeClr>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7" name="椭圆 116"/>
            <p:cNvSpPr/>
            <p:nvPr/>
          </p:nvSpPr>
          <p:spPr>
            <a:xfrm>
              <a:off x="2964636" y="3890345"/>
              <a:ext cx="392218" cy="392218"/>
            </a:xfrm>
            <a:prstGeom prst="ellipse">
              <a:avLst/>
            </a:prstGeom>
            <a:solidFill>
              <a:schemeClr val="accent5"/>
            </a:solidFill>
            <a:ln>
              <a:solidFill>
                <a:schemeClr val="accent5">
                  <a:lumMod val="75000"/>
                </a:schemeClr>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8" name="椭圆 67"/>
            <p:cNvSpPr/>
            <p:nvPr/>
          </p:nvSpPr>
          <p:spPr>
            <a:xfrm>
              <a:off x="303846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46" name="文本框 145"/>
          <p:cNvSpPr txBox="1"/>
          <p:nvPr/>
        </p:nvSpPr>
        <p:spPr>
          <a:xfrm>
            <a:off x="2602448" y="3900214"/>
            <a:ext cx="8784420" cy="1446550"/>
          </a:xfrm>
          <a:prstGeom prst="rect">
            <a:avLst/>
          </a:prstGeom>
          <a:noFill/>
        </p:spPr>
        <p:txBody>
          <a:bodyPr wrap="square" rtlCol="0">
            <a:spAutoFit/>
          </a:bodyPr>
          <a:lstStyle/>
          <a:p>
            <a:r>
              <a:rPr lang="en-US" sz="4400" b="1">
                <a:solidFill>
                  <a:srgbClr val="FF0000"/>
                </a:solidFill>
                <a:latin typeface="Times New Roman" panose="02020603050405020304" pitchFamily="18" charset="0"/>
                <a:cs typeface="Times New Roman" panose="02020603050405020304" pitchFamily="18" charset="0"/>
              </a:rPr>
              <a:t>1.</a:t>
            </a:r>
            <a:r>
              <a:rPr lang="en-US" sz="4400" b="1" i="1">
                <a:solidFill>
                  <a:srgbClr val="FF0000"/>
                </a:solidFill>
                <a:latin typeface="Times New Roman" panose="02020603050405020304" pitchFamily="18" charset="0"/>
                <a:cs typeface="Times New Roman" panose="02020603050405020304" pitchFamily="18" charset="0"/>
              </a:rPr>
              <a:t> Vai trò của ngành thủy sản trong nền kinh tế Việt Nam</a:t>
            </a:r>
            <a:endParaRPr lang="vi-VN" sz="4400">
              <a:solidFill>
                <a:srgbClr val="FF0000"/>
              </a:solidFill>
              <a:latin typeface="Times New Roman" panose="02020603050405020304" pitchFamily="18" charset="0"/>
              <a:cs typeface="Times New Roman" panose="02020603050405020304" pitchFamily="18" charset="0"/>
            </a:endParaRPr>
          </a:p>
        </p:txBody>
      </p:sp>
      <p:pic>
        <p:nvPicPr>
          <p:cNvPr id="150" name="图片 1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617831" y="9963128"/>
            <a:ext cx="8564897" cy="2008636"/>
          </a:xfrm>
          <a:prstGeom prst="rect">
            <a:avLst/>
          </a:prstGeom>
        </p:spPr>
      </p:pic>
      <p:pic>
        <p:nvPicPr>
          <p:cNvPr id="88" name="图片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48" y="1291892"/>
            <a:ext cx="2454433" cy="2412595"/>
          </a:xfrm>
          <a:prstGeom prst="rect">
            <a:avLst/>
          </a:prstGeom>
        </p:spPr>
      </p:pic>
      <p:pic>
        <p:nvPicPr>
          <p:cNvPr id="91" name="图片 9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2248" y="1209111"/>
            <a:ext cx="1307304" cy="241595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1000"/>
                                        <p:tgtEl>
                                          <p:spTgt spid="88"/>
                                        </p:tgtEl>
                                      </p:cBhvr>
                                    </p:animEffect>
                                    <p:anim calcmode="lin" valueType="num">
                                      <p:cBhvr>
                                        <p:cTn id="8" dur="1000" fill="hold"/>
                                        <p:tgtEl>
                                          <p:spTgt spid="88"/>
                                        </p:tgtEl>
                                        <p:attrNameLst>
                                          <p:attrName>ppt_x</p:attrName>
                                        </p:attrNameLst>
                                      </p:cBhvr>
                                      <p:tavLst>
                                        <p:tav tm="0">
                                          <p:val>
                                            <p:strVal val="#ppt_x"/>
                                          </p:val>
                                        </p:tav>
                                        <p:tav tm="100000">
                                          <p:val>
                                            <p:strVal val="#ppt_x"/>
                                          </p:val>
                                        </p:tav>
                                      </p:tavLst>
                                    </p:anim>
                                    <p:anim calcmode="lin" valueType="num">
                                      <p:cBhvr>
                                        <p:cTn id="9" dur="1000" fill="hold"/>
                                        <p:tgtEl>
                                          <p:spTgt spid="8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fade">
                                      <p:cBhvr>
                                        <p:cTn id="13" dur="1000"/>
                                        <p:tgtEl>
                                          <p:spTgt spid="91"/>
                                        </p:tgtEl>
                                      </p:cBhvr>
                                    </p:animEffect>
                                    <p:anim calcmode="lin" valueType="num">
                                      <p:cBhvr>
                                        <p:cTn id="14" dur="1000" fill="hold"/>
                                        <p:tgtEl>
                                          <p:spTgt spid="91"/>
                                        </p:tgtEl>
                                        <p:attrNameLst>
                                          <p:attrName>ppt_x</p:attrName>
                                        </p:attrNameLst>
                                      </p:cBhvr>
                                      <p:tavLst>
                                        <p:tav tm="0">
                                          <p:val>
                                            <p:strVal val="#ppt_x"/>
                                          </p:val>
                                        </p:tav>
                                        <p:tav tm="100000">
                                          <p:val>
                                            <p:strVal val="#ppt_x"/>
                                          </p:val>
                                        </p:tav>
                                      </p:tavLst>
                                    </p:anim>
                                    <p:anim calcmode="lin" valueType="num">
                                      <p:cBhvr>
                                        <p:cTn id="15" dur="1000" fill="hold"/>
                                        <p:tgtEl>
                                          <p:spTgt spid="9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fade">
                                      <p:cBhvr>
                                        <p:cTn id="19" dur="300"/>
                                        <p:tgtEl>
                                          <p:spTgt spid="107"/>
                                        </p:tgtEl>
                                      </p:cBhvr>
                                    </p:animEffect>
                                  </p:childTnLst>
                                </p:cTn>
                              </p:par>
                            </p:childTnLst>
                          </p:cTn>
                        </p:par>
                        <p:par>
                          <p:cTn id="20" fill="hold">
                            <p:stCondLst>
                              <p:cond delay="2300"/>
                            </p:stCondLst>
                            <p:childTnLst>
                              <p:par>
                                <p:cTn id="21" presetID="10" presetClass="entr" presetSubtype="0" fill="hold" grpId="0" nodeType="afterEffect">
                                  <p:stCondLst>
                                    <p:cond delay="0"/>
                                  </p:stCondLst>
                                  <p:childTnLst>
                                    <p:set>
                                      <p:cBhvr>
                                        <p:cTn id="22" dur="1" fill="hold">
                                          <p:stCondLst>
                                            <p:cond delay="0"/>
                                          </p:stCondLst>
                                        </p:cTn>
                                        <p:tgtEl>
                                          <p:spTgt spid="108"/>
                                        </p:tgtEl>
                                        <p:attrNameLst>
                                          <p:attrName>style.visibility</p:attrName>
                                        </p:attrNameLst>
                                      </p:cBhvr>
                                      <p:to>
                                        <p:strVal val="visible"/>
                                      </p:to>
                                    </p:set>
                                    <p:animEffect transition="in" filter="fade">
                                      <p:cBhvr>
                                        <p:cTn id="23" dur="300"/>
                                        <p:tgtEl>
                                          <p:spTgt spid="108"/>
                                        </p:tgtEl>
                                      </p:cBhvr>
                                    </p:animEffect>
                                  </p:childTnLst>
                                </p:cTn>
                              </p:par>
                            </p:childTnLst>
                          </p:cTn>
                        </p:par>
                        <p:par>
                          <p:cTn id="24" fill="hold">
                            <p:stCondLst>
                              <p:cond delay="2600"/>
                            </p:stCondLst>
                            <p:childTnLst>
                              <p:par>
                                <p:cTn id="25" presetID="10" presetClass="entr" presetSubtype="0" fill="hold" grpId="0" nodeType="after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fade">
                                      <p:cBhvr>
                                        <p:cTn id="27" dur="300"/>
                                        <p:tgtEl>
                                          <p:spTgt spid="109"/>
                                        </p:tgtEl>
                                      </p:cBhvr>
                                    </p:animEffect>
                                  </p:childTnLst>
                                </p:cTn>
                              </p:par>
                            </p:childTnLst>
                          </p:cTn>
                        </p:par>
                        <p:par>
                          <p:cTn id="28" fill="hold">
                            <p:stCondLst>
                              <p:cond delay="2900"/>
                            </p:stCondLst>
                            <p:childTnLst>
                              <p:par>
                                <p:cTn id="29" presetID="10" presetClass="entr" presetSubtype="0" fill="hold" grpId="0" nodeType="after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fade">
                                      <p:cBhvr>
                                        <p:cTn id="31" dur="300"/>
                                        <p:tgtEl>
                                          <p:spTgt spid="110"/>
                                        </p:tgtEl>
                                      </p:cBhvr>
                                    </p:animEffect>
                                  </p:childTnLst>
                                </p:cTn>
                              </p:par>
                            </p:childTnLst>
                          </p:cTn>
                        </p:par>
                        <p:par>
                          <p:cTn id="32" fill="hold">
                            <p:stCondLst>
                              <p:cond delay="3200"/>
                            </p:stCondLst>
                            <p:childTnLst>
                              <p:par>
                                <p:cTn id="33" presetID="10" presetClass="entr" presetSubtype="0" fill="hold" grpId="0" nodeType="afterEffect">
                                  <p:stCondLst>
                                    <p:cond delay="0"/>
                                  </p:stCondLst>
                                  <p:childTnLst>
                                    <p:set>
                                      <p:cBhvr>
                                        <p:cTn id="34" dur="1" fill="hold">
                                          <p:stCondLst>
                                            <p:cond delay="0"/>
                                          </p:stCondLst>
                                        </p:cTn>
                                        <p:tgtEl>
                                          <p:spTgt spid="111"/>
                                        </p:tgtEl>
                                        <p:attrNameLst>
                                          <p:attrName>style.visibility</p:attrName>
                                        </p:attrNameLst>
                                      </p:cBhvr>
                                      <p:to>
                                        <p:strVal val="visible"/>
                                      </p:to>
                                    </p:set>
                                    <p:animEffect transition="in" filter="fade">
                                      <p:cBhvr>
                                        <p:cTn id="35" dur="300"/>
                                        <p:tgtEl>
                                          <p:spTgt spid="111"/>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fade">
                                      <p:cBhvr>
                                        <p:cTn id="39" dur="300"/>
                                        <p:tgtEl>
                                          <p:spTgt spid="112"/>
                                        </p:tgtEl>
                                      </p:cBhvr>
                                    </p:animEffect>
                                  </p:childTnLst>
                                </p:cTn>
                              </p:par>
                            </p:childTnLst>
                          </p:cTn>
                        </p:par>
                        <p:par>
                          <p:cTn id="40" fill="hold">
                            <p:stCondLst>
                              <p:cond delay="3800"/>
                            </p:stCondLst>
                            <p:childTnLst>
                              <p:par>
                                <p:cTn id="41" presetID="10" presetClass="entr" presetSubtype="0" fill="hold" grpId="0" nodeType="afterEffect">
                                  <p:stCondLst>
                                    <p:cond delay="0"/>
                                  </p:stCondLst>
                                  <p:childTnLst>
                                    <p:set>
                                      <p:cBhvr>
                                        <p:cTn id="42" dur="1" fill="hold">
                                          <p:stCondLst>
                                            <p:cond delay="0"/>
                                          </p:stCondLst>
                                        </p:cTn>
                                        <p:tgtEl>
                                          <p:spTgt spid="113"/>
                                        </p:tgtEl>
                                        <p:attrNameLst>
                                          <p:attrName>style.visibility</p:attrName>
                                        </p:attrNameLst>
                                      </p:cBhvr>
                                      <p:to>
                                        <p:strVal val="visible"/>
                                      </p:to>
                                    </p:set>
                                    <p:animEffect transition="in" filter="fade">
                                      <p:cBhvr>
                                        <p:cTn id="43" dur="300"/>
                                        <p:tgtEl>
                                          <p:spTgt spid="113"/>
                                        </p:tgtEl>
                                      </p:cBhvr>
                                    </p:animEffect>
                                  </p:childTnLst>
                                </p:cTn>
                              </p:par>
                            </p:childTnLst>
                          </p:cTn>
                        </p:par>
                        <p:par>
                          <p:cTn id="44" fill="hold">
                            <p:stCondLst>
                              <p:cond delay="4100"/>
                            </p:stCondLst>
                            <p:childTnLst>
                              <p:par>
                                <p:cTn id="45" presetID="42" presetClass="path" presetSubtype="0" accel="50000" decel="50000" fill="hold" nodeType="afterEffect">
                                  <p:stCondLst>
                                    <p:cond delay="0"/>
                                  </p:stCondLst>
                                  <p:childTnLst>
                                    <p:animMotion origin="layout" path="M -8.33333E-7 0.10834 L -8.33333E-7 -0.66898 " pathEditMode="relative" rAng="0" ptsTypes="AA">
                                      <p:cBhvr>
                                        <p:cTn id="46" dur="1000" fill="hold"/>
                                        <p:tgtEl>
                                          <p:spTgt spid="150"/>
                                        </p:tgtEl>
                                        <p:attrNameLst>
                                          <p:attrName>ppt_x</p:attrName>
                                          <p:attrName>ppt_y</p:attrName>
                                        </p:attrNameLst>
                                      </p:cBhvr>
                                      <p:rCtr x="0" y="-38866"/>
                                    </p:animMotion>
                                  </p:childTnLst>
                                </p:cTn>
                              </p:par>
                            </p:childTnLst>
                          </p:cTn>
                        </p:par>
                        <p:par>
                          <p:cTn id="47" fill="hold">
                            <p:stCondLst>
                              <p:cond delay="5100"/>
                            </p:stCondLst>
                            <p:childTnLst>
                              <p:par>
                                <p:cTn id="48" presetID="26" presetClass="emph" presetSubtype="0" fill="hold" grpId="1" nodeType="afterEffect">
                                  <p:stCondLst>
                                    <p:cond delay="0"/>
                                  </p:stCondLst>
                                  <p:childTnLst>
                                    <p:animEffect transition="out" filter="fade">
                                      <p:cBhvr>
                                        <p:cTn id="49" dur="500" tmFilter="0, 0; .2, .5; .8, .5; 1, 0"/>
                                        <p:tgtEl>
                                          <p:spTgt spid="111"/>
                                        </p:tgtEl>
                                      </p:cBhvr>
                                    </p:animEffect>
                                    <p:animScale>
                                      <p:cBhvr>
                                        <p:cTn id="50" dur="250" autoRev="1" fill="hold"/>
                                        <p:tgtEl>
                                          <p:spTgt spid="111"/>
                                        </p:tgtEl>
                                      </p:cBhvr>
                                      <p:by x="105000" y="105000"/>
                                    </p:animScale>
                                  </p:childTnLst>
                                </p:cTn>
                              </p:par>
                            </p:childTnLst>
                          </p:cTn>
                        </p:par>
                        <p:par>
                          <p:cTn id="51" fill="hold">
                            <p:stCondLst>
                              <p:cond delay="5600"/>
                            </p:stCondLst>
                            <p:childTnLst>
                              <p:par>
                                <p:cTn id="52" presetID="10" presetClass="exit" presetSubtype="0" fill="hold" nodeType="afterEffect">
                                  <p:stCondLst>
                                    <p:cond delay="0"/>
                                  </p:stCondLst>
                                  <p:childTnLst>
                                    <p:animEffect transition="out" filter="fade">
                                      <p:cBhvr>
                                        <p:cTn id="53" dur="500"/>
                                        <p:tgtEl>
                                          <p:spTgt spid="150"/>
                                        </p:tgtEl>
                                      </p:cBhvr>
                                    </p:animEffect>
                                    <p:set>
                                      <p:cBhvr>
                                        <p:cTn id="54" dur="1" fill="hold">
                                          <p:stCondLst>
                                            <p:cond delay="499"/>
                                          </p:stCondLst>
                                        </p:cTn>
                                        <p:tgtEl>
                                          <p:spTgt spid="150"/>
                                        </p:tgtEl>
                                        <p:attrNameLst>
                                          <p:attrName>style.visibility</p:attrName>
                                        </p:attrNameLst>
                                      </p:cBhvr>
                                      <p:to>
                                        <p:strVal val="hidden"/>
                                      </p:to>
                                    </p:set>
                                  </p:childTnLst>
                                </p:cTn>
                              </p:par>
                            </p:childTnLst>
                          </p:cTn>
                        </p:par>
                        <p:par>
                          <p:cTn id="55" fill="hold">
                            <p:stCondLst>
                              <p:cond delay="6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113">
                                            <p:txEl>
                                              <p:pRg st="0" end="0"/>
                                            </p:txEl>
                                          </p:spTgt>
                                        </p:tgtEl>
                                        <p:attrNameLst>
                                          <p:attrName>style.visibility</p:attrName>
                                        </p:attrNameLst>
                                      </p:cBhvr>
                                      <p:to>
                                        <p:strVal val="visible"/>
                                      </p:to>
                                    </p:set>
                                    <p:anim calcmode="lin" valueType="num">
                                      <p:cBhvr>
                                        <p:cTn id="58" dur="500" fill="hold"/>
                                        <p:tgtEl>
                                          <p:spTgt spid="1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13">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1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13">
                                            <p:txEl>
                                              <p:pRg st="0" end="0"/>
                                            </p:txEl>
                                          </p:spTgt>
                                        </p:tgtEl>
                                      </p:cBhvr>
                                    </p:animEffect>
                                  </p:childTnLst>
                                </p:cTn>
                              </p:par>
                            </p:childTnLst>
                          </p:cTn>
                        </p:par>
                        <p:par>
                          <p:cTn id="63" fill="hold">
                            <p:stCondLst>
                              <p:cond delay="8750"/>
                            </p:stCondLst>
                            <p:childTnLst>
                              <p:par>
                                <p:cTn id="64" presetID="26" presetClass="entr" presetSubtype="0" fill="hold" nodeType="afterEffect">
                                  <p:stCondLst>
                                    <p:cond delay="0"/>
                                  </p:stCondLst>
                                  <p:childTnLst>
                                    <p:set>
                                      <p:cBhvr>
                                        <p:cTn id="65" dur="1" fill="hold">
                                          <p:stCondLst>
                                            <p:cond delay="0"/>
                                          </p:stCondLst>
                                        </p:cTn>
                                        <p:tgtEl>
                                          <p:spTgt spid="114"/>
                                        </p:tgtEl>
                                        <p:attrNameLst>
                                          <p:attrName>style.visibility</p:attrName>
                                        </p:attrNameLst>
                                      </p:cBhvr>
                                      <p:to>
                                        <p:strVal val="visible"/>
                                      </p:to>
                                    </p:set>
                                    <p:animEffect transition="in" filter="wipe(down)">
                                      <p:cBhvr>
                                        <p:cTn id="66" dur="87">
                                          <p:stCondLst>
                                            <p:cond delay="0"/>
                                          </p:stCondLst>
                                        </p:cTn>
                                        <p:tgtEl>
                                          <p:spTgt spid="114"/>
                                        </p:tgtEl>
                                      </p:cBhvr>
                                    </p:animEffect>
                                    <p:anim calcmode="lin" valueType="num">
                                      <p:cBhvr>
                                        <p:cTn id="67" dur="273" tmFilter="0,0; 0.14,0.36; 0.43,0.73; 0.71,0.91; 1.0,1.0">
                                          <p:stCondLst>
                                            <p:cond delay="0"/>
                                          </p:stCondLst>
                                        </p:cTn>
                                        <p:tgtEl>
                                          <p:spTgt spid="114"/>
                                        </p:tgtEl>
                                        <p:attrNameLst>
                                          <p:attrName>ppt_x</p:attrName>
                                        </p:attrNameLst>
                                      </p:cBhvr>
                                      <p:tavLst>
                                        <p:tav tm="0">
                                          <p:val>
                                            <p:strVal val="#ppt_x-0.25"/>
                                          </p:val>
                                        </p:tav>
                                        <p:tav tm="100000">
                                          <p:val>
                                            <p:strVal val="#ppt_x"/>
                                          </p:val>
                                        </p:tav>
                                      </p:tavLst>
                                    </p:anim>
                                    <p:anim calcmode="lin" valueType="num">
                                      <p:cBhvr>
                                        <p:cTn id="68" dur="100" tmFilter="0.0,0.0; 0.25,0.07; 0.50,0.2; 0.75,0.467; 1.0,1.0">
                                          <p:stCondLst>
                                            <p:cond delay="0"/>
                                          </p:stCondLst>
                                        </p:cTn>
                                        <p:tgtEl>
                                          <p:spTgt spid="114"/>
                                        </p:tgtEl>
                                        <p:attrNameLst>
                                          <p:attrName>ppt_y</p:attrName>
                                        </p:attrNameLst>
                                      </p:cBhvr>
                                      <p:tavLst>
                                        <p:tav tm="0" fmla="#ppt_y-sin(pi*$)/3">
                                          <p:val>
                                            <p:fltVal val="0.5"/>
                                          </p:val>
                                        </p:tav>
                                        <p:tav tm="100000">
                                          <p:val>
                                            <p:fltVal val="1"/>
                                          </p:val>
                                        </p:tav>
                                      </p:tavLst>
                                    </p:anim>
                                    <p:anim calcmode="lin" valueType="num">
                                      <p:cBhvr>
                                        <p:cTn id="69" dur="100" tmFilter="0, 0; 0.125,0.2665; 0.25,0.4; 0.375,0.465; 0.5,0.5;  0.625,0.535; 0.75,0.6; 0.875,0.7335; 1,1">
                                          <p:stCondLst>
                                            <p:cond delay="100"/>
                                          </p:stCondLst>
                                        </p:cTn>
                                        <p:tgtEl>
                                          <p:spTgt spid="114"/>
                                        </p:tgtEl>
                                        <p:attrNameLst>
                                          <p:attrName>ppt_y</p:attrName>
                                        </p:attrNameLst>
                                      </p:cBhvr>
                                      <p:tavLst>
                                        <p:tav tm="0" fmla="#ppt_y-sin(pi*$)/9">
                                          <p:val>
                                            <p:fltVal val="0"/>
                                          </p:val>
                                        </p:tav>
                                        <p:tav tm="100000">
                                          <p:val>
                                            <p:fltVal val="1"/>
                                          </p:val>
                                        </p:tav>
                                      </p:tavLst>
                                    </p:anim>
                                    <p:anim calcmode="lin" valueType="num">
                                      <p:cBhvr>
                                        <p:cTn id="70" dur="50" tmFilter="0, 0; 0.125,0.2665; 0.25,0.4; 0.375,0.465; 0.5,0.5;  0.625,0.535; 0.75,0.6; 0.875,0.7335; 1,1">
                                          <p:stCondLst>
                                            <p:cond delay="199"/>
                                          </p:stCondLst>
                                        </p:cTn>
                                        <p:tgtEl>
                                          <p:spTgt spid="114"/>
                                        </p:tgtEl>
                                        <p:attrNameLst>
                                          <p:attrName>ppt_y</p:attrName>
                                        </p:attrNameLst>
                                      </p:cBhvr>
                                      <p:tavLst>
                                        <p:tav tm="0" fmla="#ppt_y-sin(pi*$)/27">
                                          <p:val>
                                            <p:fltVal val="0"/>
                                          </p:val>
                                        </p:tav>
                                        <p:tav tm="100000">
                                          <p:val>
                                            <p:fltVal val="1"/>
                                          </p:val>
                                        </p:tav>
                                      </p:tavLst>
                                    </p:anim>
                                    <p:anim calcmode="lin" valueType="num">
                                      <p:cBhvr>
                                        <p:cTn id="71" dur="25" tmFilter="0, 0; 0.125,0.2665; 0.25,0.4; 0.375,0.465; 0.5,0.5;  0.625,0.535; 0.75,0.6; 0.875,0.7335; 1,1">
                                          <p:stCondLst>
                                            <p:cond delay="248"/>
                                          </p:stCondLst>
                                        </p:cTn>
                                        <p:tgtEl>
                                          <p:spTgt spid="114"/>
                                        </p:tgtEl>
                                        <p:attrNameLst>
                                          <p:attrName>ppt_y</p:attrName>
                                        </p:attrNameLst>
                                      </p:cBhvr>
                                      <p:tavLst>
                                        <p:tav tm="0" fmla="#ppt_y-sin(pi*$)/81">
                                          <p:val>
                                            <p:fltVal val="0"/>
                                          </p:val>
                                        </p:tav>
                                        <p:tav tm="100000">
                                          <p:val>
                                            <p:fltVal val="1"/>
                                          </p:val>
                                        </p:tav>
                                      </p:tavLst>
                                    </p:anim>
                                    <p:animScale>
                                      <p:cBhvr>
                                        <p:cTn id="72" dur="4">
                                          <p:stCondLst>
                                            <p:cond delay="98"/>
                                          </p:stCondLst>
                                        </p:cTn>
                                        <p:tgtEl>
                                          <p:spTgt spid="114"/>
                                        </p:tgtEl>
                                      </p:cBhvr>
                                      <p:to x="100000" y="60000"/>
                                    </p:animScale>
                                    <p:animScale>
                                      <p:cBhvr>
                                        <p:cTn id="73" dur="25" decel="50000">
                                          <p:stCondLst>
                                            <p:cond delay="101"/>
                                          </p:stCondLst>
                                        </p:cTn>
                                        <p:tgtEl>
                                          <p:spTgt spid="114"/>
                                        </p:tgtEl>
                                      </p:cBhvr>
                                      <p:to x="100000" y="100000"/>
                                    </p:animScale>
                                    <p:animScale>
                                      <p:cBhvr>
                                        <p:cTn id="74" dur="4">
                                          <p:stCondLst>
                                            <p:cond delay="197"/>
                                          </p:stCondLst>
                                        </p:cTn>
                                        <p:tgtEl>
                                          <p:spTgt spid="114"/>
                                        </p:tgtEl>
                                      </p:cBhvr>
                                      <p:to x="100000" y="80000"/>
                                    </p:animScale>
                                    <p:animScale>
                                      <p:cBhvr>
                                        <p:cTn id="75" dur="25" decel="50000">
                                          <p:stCondLst>
                                            <p:cond delay="201"/>
                                          </p:stCondLst>
                                        </p:cTn>
                                        <p:tgtEl>
                                          <p:spTgt spid="114"/>
                                        </p:tgtEl>
                                      </p:cBhvr>
                                      <p:to x="100000" y="100000"/>
                                    </p:animScale>
                                    <p:animScale>
                                      <p:cBhvr>
                                        <p:cTn id="76" dur="4">
                                          <p:stCondLst>
                                            <p:cond delay="246"/>
                                          </p:stCondLst>
                                        </p:cTn>
                                        <p:tgtEl>
                                          <p:spTgt spid="114"/>
                                        </p:tgtEl>
                                      </p:cBhvr>
                                      <p:to x="100000" y="90000"/>
                                    </p:animScale>
                                    <p:animScale>
                                      <p:cBhvr>
                                        <p:cTn id="77" dur="25" decel="50000">
                                          <p:stCondLst>
                                            <p:cond delay="250"/>
                                          </p:stCondLst>
                                        </p:cTn>
                                        <p:tgtEl>
                                          <p:spTgt spid="114"/>
                                        </p:tgtEl>
                                      </p:cBhvr>
                                      <p:to x="100000" y="100000"/>
                                    </p:animScale>
                                    <p:animScale>
                                      <p:cBhvr>
                                        <p:cTn id="78" dur="4">
                                          <p:stCondLst>
                                            <p:cond delay="271"/>
                                          </p:stCondLst>
                                        </p:cTn>
                                        <p:tgtEl>
                                          <p:spTgt spid="114"/>
                                        </p:tgtEl>
                                      </p:cBhvr>
                                      <p:to x="100000" y="95000"/>
                                    </p:animScale>
                                    <p:animScale>
                                      <p:cBhvr>
                                        <p:cTn id="79" dur="25" decel="50000">
                                          <p:stCondLst>
                                            <p:cond delay="275"/>
                                          </p:stCondLst>
                                        </p:cTn>
                                        <p:tgtEl>
                                          <p:spTgt spid="114"/>
                                        </p:tgtEl>
                                      </p:cBhvr>
                                      <p:to x="100000" y="100000"/>
                                    </p:animScale>
                                  </p:childTnLst>
                                </p:cTn>
                              </p:par>
                            </p:childTnLst>
                          </p:cTn>
                        </p:par>
                      </p:childTnLst>
                    </p:cTn>
                  </p:par>
                  <p:par>
                    <p:cTn id="80" fill="hold">
                      <p:stCondLst>
                        <p:cond delay="indefinite"/>
                      </p:stCondLst>
                      <p:childTnLst>
                        <p:par>
                          <p:cTn id="81" fill="hold">
                            <p:stCondLst>
                              <p:cond delay="0"/>
                            </p:stCondLst>
                            <p:childTnLst>
                              <p:par>
                                <p:cTn id="82" presetID="41" presetClass="entr" presetSubtype="0" fill="hold" grpId="0" nodeType="clickEffect">
                                  <p:stCondLst>
                                    <p:cond delay="0"/>
                                  </p:stCondLst>
                                  <p:iterate type="lt">
                                    <p:tmPct val="10000"/>
                                  </p:iterate>
                                  <p:childTnLst>
                                    <p:set>
                                      <p:cBhvr>
                                        <p:cTn id="83" dur="1" fill="hold">
                                          <p:stCondLst>
                                            <p:cond delay="0"/>
                                          </p:stCondLst>
                                        </p:cTn>
                                        <p:tgtEl>
                                          <p:spTgt spid="146"/>
                                        </p:tgtEl>
                                        <p:attrNameLst>
                                          <p:attrName>style.visibility</p:attrName>
                                        </p:attrNameLst>
                                      </p:cBhvr>
                                      <p:to>
                                        <p:strVal val="visible"/>
                                      </p:to>
                                    </p:set>
                                    <p:anim calcmode="lin" valueType="num">
                                      <p:cBhvr>
                                        <p:cTn id="84" dur="300" fill="hold"/>
                                        <p:tgtEl>
                                          <p:spTgt spid="146"/>
                                        </p:tgtEl>
                                        <p:attrNameLst>
                                          <p:attrName>ppt_x</p:attrName>
                                        </p:attrNameLst>
                                      </p:cBhvr>
                                      <p:tavLst>
                                        <p:tav tm="0">
                                          <p:val>
                                            <p:strVal val="#ppt_x"/>
                                          </p:val>
                                        </p:tav>
                                        <p:tav tm="50000">
                                          <p:val>
                                            <p:strVal val="#ppt_x+.1"/>
                                          </p:val>
                                        </p:tav>
                                        <p:tav tm="100000">
                                          <p:val>
                                            <p:strVal val="#ppt_x"/>
                                          </p:val>
                                        </p:tav>
                                      </p:tavLst>
                                    </p:anim>
                                    <p:anim calcmode="lin" valueType="num">
                                      <p:cBhvr>
                                        <p:cTn id="85" dur="300" fill="hold"/>
                                        <p:tgtEl>
                                          <p:spTgt spid="146"/>
                                        </p:tgtEl>
                                        <p:attrNameLst>
                                          <p:attrName>ppt_y</p:attrName>
                                        </p:attrNameLst>
                                      </p:cBhvr>
                                      <p:tavLst>
                                        <p:tav tm="0">
                                          <p:val>
                                            <p:strVal val="#ppt_y"/>
                                          </p:val>
                                        </p:tav>
                                        <p:tav tm="100000">
                                          <p:val>
                                            <p:strVal val="#ppt_y"/>
                                          </p:val>
                                        </p:tav>
                                      </p:tavLst>
                                    </p:anim>
                                    <p:anim calcmode="lin" valueType="num">
                                      <p:cBhvr>
                                        <p:cTn id="86" dur="300" fill="hold"/>
                                        <p:tgtEl>
                                          <p:spTgt spid="146"/>
                                        </p:tgtEl>
                                        <p:attrNameLst>
                                          <p:attrName>ppt_h</p:attrName>
                                        </p:attrNameLst>
                                      </p:cBhvr>
                                      <p:tavLst>
                                        <p:tav tm="0">
                                          <p:val>
                                            <p:strVal val="#ppt_h/10"/>
                                          </p:val>
                                        </p:tav>
                                        <p:tav tm="50000">
                                          <p:val>
                                            <p:strVal val="#ppt_h+.01"/>
                                          </p:val>
                                        </p:tav>
                                        <p:tav tm="100000">
                                          <p:val>
                                            <p:strVal val="#ppt_h"/>
                                          </p:val>
                                        </p:tav>
                                      </p:tavLst>
                                    </p:anim>
                                    <p:anim calcmode="lin" valueType="num">
                                      <p:cBhvr>
                                        <p:cTn id="87" dur="300" fill="hold"/>
                                        <p:tgtEl>
                                          <p:spTgt spid="146"/>
                                        </p:tgtEl>
                                        <p:attrNameLst>
                                          <p:attrName>ppt_w</p:attrName>
                                        </p:attrNameLst>
                                      </p:cBhvr>
                                      <p:tavLst>
                                        <p:tav tm="0">
                                          <p:val>
                                            <p:strVal val="#ppt_w/10"/>
                                          </p:val>
                                        </p:tav>
                                        <p:tav tm="50000">
                                          <p:val>
                                            <p:strVal val="#ppt_w+.01"/>
                                          </p:val>
                                        </p:tav>
                                        <p:tav tm="100000">
                                          <p:val>
                                            <p:strVal val="#ppt_w"/>
                                          </p:val>
                                        </p:tav>
                                      </p:tavLst>
                                    </p:anim>
                                    <p:animEffect transition="in" filter="fade">
                                      <p:cBhvr>
                                        <p:cTn id="88" dur="300" tmFilter="0,0; .5, 1; 1, 1"/>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P spid="109" grpId="0" animBg="1"/>
      <p:bldP spid="110" grpId="0" animBg="1"/>
      <p:bldP spid="111" grpId="0" animBg="1"/>
      <p:bldP spid="111" grpId="1" animBg="1"/>
      <p:bldP spid="112" grpId="0"/>
      <p:bldP spid="113" grpId="0"/>
      <p:bldP spid="14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142917"/>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ltLang="zh-CN" sz="4000" b="1">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6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1.</a:t>
            </a:r>
            <a:r>
              <a:rPr kumimoji="0" lang="en-US" altLang="zh-CN" sz="3600" b="1" i="0" u="none" strike="noStrike" kern="1200" cap="none" spc="0" normalizeH="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VAI TRÒ CỦA NGÀNH THUỶ SẢN TRONG NỀN KINH TẾ VIỆT NAM</a:t>
            </a:r>
            <a:endParaRPr kumimoji="0" lang="zh-CN"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7" name="TextBox 6">
            <a:extLst>
              <a:ext uri="{FF2B5EF4-FFF2-40B4-BE49-F238E27FC236}">
                <a16:creationId xmlns:a16="http://schemas.microsoft.com/office/drawing/2014/main" id="{06F4086C-4402-04BE-B417-999E20408407}"/>
              </a:ext>
            </a:extLst>
          </p:cNvPr>
          <p:cNvSpPr txBox="1"/>
          <p:nvPr/>
        </p:nvSpPr>
        <p:spPr>
          <a:xfrm>
            <a:off x="500332" y="1053478"/>
            <a:ext cx="11478308" cy="5433282"/>
          </a:xfrm>
          <a:prstGeom prst="rect">
            <a:avLst/>
          </a:prstGeom>
          <a:noFill/>
        </p:spPr>
        <p:txBody>
          <a:bodyPr wrap="square">
            <a:spAutoFit/>
          </a:bodyPr>
          <a:lstStyle/>
          <a:p>
            <a:pPr>
              <a:lnSpc>
                <a:spcPct val="115000"/>
              </a:lnSpc>
              <a:spcAft>
                <a:spcPts val="800"/>
              </a:spcAft>
            </a:pPr>
            <a:r>
              <a:rPr lang="en-US" sz="360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Ngành thủy sản có vai trò cung cấp thực phẩm cho con người;</a:t>
            </a:r>
            <a:endParaRPr lang="vi-VN" sz="360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360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Cung cấp nguyên liệu cho ngành chế biến thực phẩm, chăn nuôi và các ngành công nghiệp khác;</a:t>
            </a:r>
            <a:endParaRPr lang="vi-VN" sz="360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360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Xuất khẩu thuỷ sản;</a:t>
            </a:r>
            <a:endParaRPr lang="vi-VN" sz="360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360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Tạo việc làm và tăng thu nhập cho người lao động;</a:t>
            </a:r>
            <a:endParaRPr lang="vi-VN" sz="360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US" sz="360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Góp phần bảo vệ môi trường và đảm bảo chủ quyền quốc gia.</a:t>
            </a:r>
            <a:endParaRPr kumimoji="0" lang="vi-VN" sz="3600" b="0" i="0" u="none" strike="noStrike" kern="1200" cap="none" spc="0" normalizeH="0" baseline="0" noProof="0">
              <a:ln>
                <a:noFill/>
              </a:ln>
              <a:solidFill>
                <a:schemeClr val="accent6">
                  <a:lumMod val="50000"/>
                </a:scheme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51257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A_图片 23"/>
          <p:cNvPicPr>
            <a:picLocks noChangeAspect="1"/>
          </p:cNvPicPr>
          <p:nvPr>
            <p:custDataLst>
              <p:tags r:id="rId1"/>
            </p:custDataLst>
          </p:nvPr>
        </p:nvPicPr>
        <p:blipFill>
          <a:blip r:embed="rId24" cstate="print">
            <a:extLst>
              <a:ext uri="{BEBA8EAE-BF5A-486C-A8C5-ECC9F3942E4B}">
                <a14:imgProps xmlns:a14="http://schemas.microsoft.com/office/drawing/2010/main">
                  <a14:imgLayer r:embed="rId25">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PA_图片 7"/>
          <p:cNvPicPr>
            <a:picLocks noChangeAspect="1"/>
          </p:cNvPicPr>
          <p:nvPr>
            <p:custDataLst>
              <p:tags r:id="rId2"/>
            </p:custDataLst>
          </p:nvPr>
        </p:nvPicPr>
        <p:blipFill>
          <a:blip r:embed="rId26">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pic>
        <p:nvPicPr>
          <p:cNvPr id="10" name="PA_图片 9"/>
          <p:cNvPicPr>
            <a:picLocks noChangeAspect="1"/>
          </p:cNvPicPr>
          <p:nvPr>
            <p:custDataLst>
              <p:tags r:id="rId3"/>
            </p:custDataLst>
          </p:nvPr>
        </p:nvPicPr>
        <p:blipFill>
          <a:blip r:embed="rId27">
            <a:extLst>
              <a:ext uri="{28A0092B-C50C-407E-A947-70E740481C1C}">
                <a14:useLocalDpi xmlns:a14="http://schemas.microsoft.com/office/drawing/2010/main" val="0"/>
              </a:ext>
            </a:extLst>
          </a:blip>
          <a:stretch>
            <a:fillRect/>
          </a:stretch>
        </p:blipFill>
        <p:spPr>
          <a:xfrm>
            <a:off x="-61316" y="325985"/>
            <a:ext cx="11430023" cy="3310135"/>
          </a:xfrm>
          <a:prstGeom prst="rect">
            <a:avLst/>
          </a:prstGeom>
        </p:spPr>
      </p:pic>
      <p:pic>
        <p:nvPicPr>
          <p:cNvPr id="15" name="PA_图片 14"/>
          <p:cNvPicPr>
            <a:picLocks noChangeAspect="1"/>
          </p:cNvPicPr>
          <p:nvPr>
            <p:custDataLst>
              <p:tags r:id="rId4"/>
            </p:custDataLst>
          </p:nvPr>
        </p:nvPicPr>
        <p:blipFill>
          <a:blip r:embed="rId28">
            <a:extLst>
              <a:ext uri="{28A0092B-C50C-407E-A947-70E740481C1C}">
                <a14:useLocalDpi xmlns:a14="http://schemas.microsoft.com/office/drawing/2010/main" val="0"/>
              </a:ext>
            </a:extLst>
          </a:blip>
          <a:stretch>
            <a:fillRect/>
          </a:stretch>
        </p:blipFill>
        <p:spPr>
          <a:xfrm>
            <a:off x="-204542" y="342899"/>
            <a:ext cx="11430023" cy="2944374"/>
          </a:xfrm>
          <a:prstGeom prst="rect">
            <a:avLst/>
          </a:prstGeom>
        </p:spPr>
      </p:pic>
      <p:pic>
        <p:nvPicPr>
          <p:cNvPr id="25" name="PA_图片 24"/>
          <p:cNvPicPr>
            <a:picLocks noChangeAspect="1"/>
          </p:cNvPicPr>
          <p:nvPr>
            <p:custDataLst>
              <p:tags r:id="rId5"/>
            </p:custDataLst>
          </p:nvPr>
        </p:nvPicPr>
        <p:blipFill>
          <a:blip r:embed="rId29" cstate="print">
            <a:extLst>
              <a:ext uri="{28A0092B-C50C-407E-A947-70E740481C1C}">
                <a14:useLocalDpi xmlns:a14="http://schemas.microsoft.com/office/drawing/2010/main" val="0"/>
              </a:ext>
            </a:extLst>
          </a:blip>
          <a:stretch>
            <a:fillRect/>
          </a:stretch>
        </p:blipFill>
        <p:spPr>
          <a:xfrm>
            <a:off x="8634149" y="2221794"/>
            <a:ext cx="1767971" cy="3467371"/>
          </a:xfrm>
          <a:prstGeom prst="rect">
            <a:avLst/>
          </a:prstGeom>
        </p:spPr>
      </p:pic>
      <p:pic>
        <p:nvPicPr>
          <p:cNvPr id="26" name="PA_图片 25"/>
          <p:cNvPicPr>
            <a:picLocks noChangeAspect="1"/>
          </p:cNvPicPr>
          <p:nvPr>
            <p:custDataLst>
              <p:tags r:id="rId6"/>
            </p:custDataLst>
          </p:nvPr>
        </p:nvPicPr>
        <p:blipFill>
          <a:blip r:embed="rId30" cstate="print">
            <a:extLst>
              <a:ext uri="{28A0092B-C50C-407E-A947-70E740481C1C}">
                <a14:useLocalDpi xmlns:a14="http://schemas.microsoft.com/office/drawing/2010/main" val="0"/>
              </a:ext>
            </a:extLst>
          </a:blip>
          <a:stretch>
            <a:fillRect/>
          </a:stretch>
        </p:blipFill>
        <p:spPr>
          <a:xfrm>
            <a:off x="7258263" y="2755976"/>
            <a:ext cx="1265850" cy="1209839"/>
          </a:xfrm>
          <a:prstGeom prst="rect">
            <a:avLst/>
          </a:prstGeom>
        </p:spPr>
      </p:pic>
      <p:pic>
        <p:nvPicPr>
          <p:cNvPr id="27" name="PA_图片 26"/>
          <p:cNvPicPr>
            <a:picLocks noChangeAspect="1"/>
          </p:cNvPicPr>
          <p:nvPr>
            <p:custDataLst>
              <p:tags r:id="rId7"/>
            </p:custDataLst>
          </p:nvPr>
        </p:nvPicPr>
        <p:blipFill>
          <a:blip r:embed="rId31" cstate="print">
            <a:extLst>
              <a:ext uri="{28A0092B-C50C-407E-A947-70E740481C1C}">
                <a14:useLocalDpi xmlns:a14="http://schemas.microsoft.com/office/drawing/2010/main" val="0"/>
              </a:ext>
            </a:extLst>
          </a:blip>
          <a:stretch>
            <a:fillRect/>
          </a:stretch>
        </p:blipFill>
        <p:spPr>
          <a:xfrm>
            <a:off x="4572148" y="2948148"/>
            <a:ext cx="1919601" cy="3207656"/>
          </a:xfrm>
          <a:prstGeom prst="rect">
            <a:avLst/>
          </a:prstGeom>
        </p:spPr>
      </p:pic>
      <p:pic>
        <p:nvPicPr>
          <p:cNvPr id="29" name="PA_图片 28"/>
          <p:cNvPicPr>
            <a:picLocks noChangeAspect="1"/>
          </p:cNvPicPr>
          <p:nvPr>
            <p:custDataLst>
              <p:tags r:id="rId8"/>
            </p:custDataLst>
          </p:nvPr>
        </p:nvPicPr>
        <p:blipFill rotWithShape="1">
          <a:blip r:embed="rId32" cstate="print">
            <a:extLst>
              <a:ext uri="{28A0092B-C50C-407E-A947-70E740481C1C}">
                <a14:useLocalDpi xmlns:a14="http://schemas.microsoft.com/office/drawing/2010/main" val="0"/>
              </a:ext>
            </a:extLst>
          </a:blip>
          <a:srcRect l="28897"/>
          <a:stretch>
            <a:fillRect/>
          </a:stretch>
        </p:blipFill>
        <p:spPr>
          <a:xfrm>
            <a:off x="-1379" y="2159668"/>
            <a:ext cx="2699029" cy="4115371"/>
          </a:xfrm>
          <a:prstGeom prst="rect">
            <a:avLst/>
          </a:prstGeom>
        </p:spPr>
      </p:pic>
      <p:pic>
        <p:nvPicPr>
          <p:cNvPr id="30" name="PA_图片 29"/>
          <p:cNvPicPr>
            <a:picLocks noChangeAspect="1"/>
          </p:cNvPicPr>
          <p:nvPr>
            <p:custDataLst>
              <p:tags r:id="rId9"/>
            </p:custDataLst>
          </p:nvPr>
        </p:nvPicPr>
        <p:blipFill>
          <a:blip r:embed="rId33" cstate="print">
            <a:extLst>
              <a:ext uri="{28A0092B-C50C-407E-A947-70E740481C1C}">
                <a14:useLocalDpi xmlns:a14="http://schemas.microsoft.com/office/drawing/2010/main" val="0"/>
              </a:ext>
            </a:extLst>
          </a:blip>
          <a:stretch>
            <a:fillRect/>
          </a:stretch>
        </p:blipFill>
        <p:spPr>
          <a:xfrm>
            <a:off x="4028" y="5002893"/>
            <a:ext cx="12192000" cy="1902641"/>
          </a:xfrm>
          <a:prstGeom prst="rect">
            <a:avLst/>
          </a:prstGeom>
        </p:spPr>
      </p:pic>
      <p:pic>
        <p:nvPicPr>
          <p:cNvPr id="6" name="PA_图片 5"/>
          <p:cNvPicPr>
            <a:picLocks noChangeAspect="1"/>
          </p:cNvPicPr>
          <p:nvPr>
            <p:custDataLst>
              <p:tags r:id="rId10"/>
            </p:custDataLst>
          </p:nvPr>
        </p:nvPicPr>
        <p:blipFill rotWithShape="1">
          <a:blip r:embed="rId34" cstate="print">
            <a:extLst>
              <a:ext uri="{28A0092B-C50C-407E-A947-70E740481C1C}">
                <a14:useLocalDpi xmlns:a14="http://schemas.microsoft.com/office/drawing/2010/main" val="0"/>
              </a:ext>
            </a:extLst>
          </a:blip>
          <a:srcRect r="17587"/>
          <a:stretch>
            <a:fillRect/>
          </a:stretch>
        </p:blipFill>
        <p:spPr>
          <a:xfrm>
            <a:off x="7698282" y="-40958"/>
            <a:ext cx="4608210" cy="6858000"/>
          </a:xfrm>
          <a:prstGeom prst="rect">
            <a:avLst/>
          </a:prstGeom>
        </p:spPr>
      </p:pic>
      <p:pic>
        <p:nvPicPr>
          <p:cNvPr id="16" name="PA_图片 15"/>
          <p:cNvPicPr>
            <a:picLocks noChangeAspect="1"/>
          </p:cNvPicPr>
          <p:nvPr>
            <p:custDataLst>
              <p:tags r:id="rId11"/>
            </p:custDataLst>
          </p:nvPr>
        </p:nvPicPr>
        <p:blipFill>
          <a:blip r:embed="rId35" cstate="print">
            <a:extLst>
              <a:ext uri="{28A0092B-C50C-407E-A947-70E740481C1C}">
                <a14:useLocalDpi xmlns:a14="http://schemas.microsoft.com/office/drawing/2010/main" val="0"/>
              </a:ext>
            </a:extLst>
          </a:blip>
          <a:stretch>
            <a:fillRect/>
          </a:stretch>
        </p:blipFill>
        <p:spPr>
          <a:xfrm>
            <a:off x="-8052" y="4904763"/>
            <a:ext cx="12192000" cy="1998312"/>
          </a:xfrm>
          <a:prstGeom prst="rect">
            <a:avLst/>
          </a:prstGeom>
        </p:spPr>
      </p:pic>
      <p:pic>
        <p:nvPicPr>
          <p:cNvPr id="28" name="PA_图片 27"/>
          <p:cNvPicPr>
            <a:picLocks noChangeAspect="1"/>
          </p:cNvPicPr>
          <p:nvPr>
            <p:custDataLst>
              <p:tags r:id="rId12"/>
            </p:custDataLst>
          </p:nvPr>
        </p:nvPicPr>
        <p:blipFill>
          <a:blip r:embed="rId36" cstate="print">
            <a:extLst>
              <a:ext uri="{28A0092B-C50C-407E-A947-70E740481C1C}">
                <a14:useLocalDpi xmlns:a14="http://schemas.microsoft.com/office/drawing/2010/main" val="0"/>
              </a:ext>
            </a:extLst>
          </a:blip>
          <a:stretch>
            <a:fillRect/>
          </a:stretch>
        </p:blipFill>
        <p:spPr>
          <a:xfrm>
            <a:off x="-5653" y="4519584"/>
            <a:ext cx="7977300" cy="2356367"/>
          </a:xfrm>
          <a:prstGeom prst="rect">
            <a:avLst/>
          </a:prstGeom>
        </p:spPr>
      </p:pic>
      <p:pic>
        <p:nvPicPr>
          <p:cNvPr id="5" name="PA_图片 4"/>
          <p:cNvPicPr>
            <a:picLocks noChangeAspect="1"/>
          </p:cNvPicPr>
          <p:nvPr>
            <p:custDataLst>
              <p:tags r:id="rId13"/>
            </p:custDataLst>
          </p:nvPr>
        </p:nvPicPr>
        <p:blipFill rotWithShape="1">
          <a:blip r:embed="rId37" cstate="print">
            <a:extLst>
              <a:ext uri="{28A0092B-C50C-407E-A947-70E740481C1C}">
                <a14:useLocalDpi xmlns:a14="http://schemas.microsoft.com/office/drawing/2010/main" val="0"/>
              </a:ext>
            </a:extLst>
          </a:blip>
          <a:srcRect l="9527" b="37127"/>
          <a:stretch>
            <a:fillRect/>
          </a:stretch>
        </p:blipFill>
        <p:spPr>
          <a:xfrm>
            <a:off x="0" y="5173536"/>
            <a:ext cx="5515240" cy="1759550"/>
          </a:xfrm>
          <a:prstGeom prst="rect">
            <a:avLst/>
          </a:prstGeom>
        </p:spPr>
      </p:pic>
      <p:pic>
        <p:nvPicPr>
          <p:cNvPr id="31" name="PA_图片 30"/>
          <p:cNvPicPr>
            <a:picLocks noChangeAspect="1"/>
          </p:cNvPicPr>
          <p:nvPr>
            <p:custDataLst>
              <p:tags r:id="rId14"/>
            </p:custDataLst>
          </p:nvPr>
        </p:nvPicPr>
        <p:blipFill rotWithShape="1">
          <a:blip r:embed="rId38" cstate="print">
            <a:extLst>
              <a:ext uri="{28A0092B-C50C-407E-A947-70E740481C1C}">
                <a14:useLocalDpi xmlns:a14="http://schemas.microsoft.com/office/drawing/2010/main" val="0"/>
              </a:ext>
            </a:extLst>
          </a:blip>
          <a:srcRect b="37297"/>
          <a:stretch>
            <a:fillRect/>
          </a:stretch>
        </p:blipFill>
        <p:spPr>
          <a:xfrm>
            <a:off x="3316061" y="5460011"/>
            <a:ext cx="5055017" cy="1455139"/>
          </a:xfrm>
          <a:prstGeom prst="rect">
            <a:avLst/>
          </a:prstGeom>
        </p:spPr>
      </p:pic>
      <p:pic>
        <p:nvPicPr>
          <p:cNvPr id="7" name="PA_图片 6"/>
          <p:cNvPicPr>
            <a:picLocks noChangeAspect="1"/>
          </p:cNvPicPr>
          <p:nvPr>
            <p:custDataLst>
              <p:tags r:id="rId15"/>
            </p:custDataLst>
          </p:nvPr>
        </p:nvPicPr>
        <p:blipFill>
          <a:blip r:embed="rId39" cstate="print">
            <a:extLst>
              <a:ext uri="{28A0092B-C50C-407E-A947-70E740481C1C}">
                <a14:useLocalDpi xmlns:a14="http://schemas.microsoft.com/office/drawing/2010/main" val="0"/>
              </a:ext>
            </a:extLst>
          </a:blip>
          <a:stretch>
            <a:fillRect/>
          </a:stretch>
        </p:blipFill>
        <p:spPr>
          <a:xfrm>
            <a:off x="8096986" y="4348131"/>
            <a:ext cx="4011008" cy="2612759"/>
          </a:xfrm>
          <a:prstGeom prst="rect">
            <a:avLst/>
          </a:prstGeom>
        </p:spPr>
      </p:pic>
      <p:pic>
        <p:nvPicPr>
          <p:cNvPr id="32" name="PA_图片 31"/>
          <p:cNvPicPr>
            <a:picLocks noChangeAspect="1"/>
          </p:cNvPicPr>
          <p:nvPr>
            <p:custDataLst>
              <p:tags r:id="rId16"/>
            </p:custDataLst>
          </p:nvPr>
        </p:nvPicPr>
        <p:blipFill>
          <a:blip r:embed="rId39" cstate="print">
            <a:extLst>
              <a:ext uri="{28A0092B-C50C-407E-A947-70E740481C1C}">
                <a14:useLocalDpi xmlns:a14="http://schemas.microsoft.com/office/drawing/2010/main" val="0"/>
              </a:ext>
            </a:extLst>
          </a:blip>
          <a:stretch>
            <a:fillRect/>
          </a:stretch>
        </p:blipFill>
        <p:spPr>
          <a:xfrm flipH="1">
            <a:off x="6806113" y="4382786"/>
            <a:ext cx="4011008" cy="2612759"/>
          </a:xfrm>
          <a:prstGeom prst="rect">
            <a:avLst/>
          </a:prstGeom>
        </p:spPr>
      </p:pic>
      <p:pic>
        <p:nvPicPr>
          <p:cNvPr id="35" name="PA_图片 34"/>
          <p:cNvPicPr>
            <a:picLocks noChangeAspect="1"/>
          </p:cNvPicPr>
          <p:nvPr>
            <p:custDataLst>
              <p:tags r:id="rId17"/>
            </p:custDataLst>
          </p:nvPr>
        </p:nvPicPr>
        <p:blipFill>
          <a:blip r:embed="rId40" cstate="print">
            <a:extLst>
              <a:ext uri="{28A0092B-C50C-407E-A947-70E740481C1C}">
                <a14:useLocalDpi xmlns:a14="http://schemas.microsoft.com/office/drawing/2010/main" val="0"/>
              </a:ext>
            </a:extLst>
          </a:blip>
          <a:stretch>
            <a:fillRect/>
          </a:stretch>
        </p:blipFill>
        <p:spPr>
          <a:xfrm rot="2776435" flipH="1">
            <a:off x="3020959" y="2839828"/>
            <a:ext cx="717325" cy="636625"/>
          </a:xfrm>
          <a:prstGeom prst="rect">
            <a:avLst/>
          </a:prstGeom>
        </p:spPr>
      </p:pic>
      <p:pic>
        <p:nvPicPr>
          <p:cNvPr id="36" name="PA_图片 35"/>
          <p:cNvPicPr>
            <a:picLocks noChangeAspect="1"/>
          </p:cNvPicPr>
          <p:nvPr>
            <p:custDataLst>
              <p:tags r:id="rId18"/>
            </p:custDataLst>
          </p:nvPr>
        </p:nvPicPr>
        <p:blipFill>
          <a:blip r:embed="rId41" cstate="print">
            <a:extLst>
              <a:ext uri="{BEBA8EAE-BF5A-486C-A8C5-ECC9F3942E4B}">
                <a14:imgProps xmlns:a14="http://schemas.microsoft.com/office/drawing/2010/main">
                  <a14:imgLayer r:embed="rId4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63094" y="-40958"/>
            <a:ext cx="3222457" cy="1501993"/>
          </a:xfrm>
          <a:prstGeom prst="rect">
            <a:avLst/>
          </a:prstGeom>
        </p:spPr>
      </p:pic>
      <p:pic>
        <p:nvPicPr>
          <p:cNvPr id="37" name="PA_儿童歌舞 - 小兔采蘑菇(音乐)">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43"/>
          <a:stretch>
            <a:fillRect/>
          </a:stretch>
        </p:blipFill>
        <p:spPr>
          <a:xfrm>
            <a:off x="92075" y="-1476252"/>
            <a:ext cx="609600" cy="609600"/>
          </a:xfrm>
          <a:prstGeom prst="rect">
            <a:avLst/>
          </a:prstGeom>
        </p:spPr>
      </p:pic>
      <p:sp>
        <p:nvSpPr>
          <p:cNvPr id="2" name="TextBox 1"/>
          <p:cNvSpPr txBox="1"/>
          <p:nvPr/>
        </p:nvSpPr>
        <p:spPr>
          <a:xfrm>
            <a:off x="1302328" y="942109"/>
            <a:ext cx="8877992" cy="769441"/>
          </a:xfrm>
          <a:prstGeom prst="rect">
            <a:avLst/>
          </a:prstGeom>
          <a:noFill/>
        </p:spPr>
        <p:txBody>
          <a:bodyPr wrap="square" rtlCol="0">
            <a:spAutoFit/>
          </a:bodyPr>
          <a:lstStyle/>
          <a:p>
            <a:r>
              <a:rPr lang="en-US" sz="4400" b="1">
                <a:solidFill>
                  <a:srgbClr val="C00000"/>
                </a:solidFill>
                <a:latin typeface="Times New Roman" panose="02020603050405020304" pitchFamily="18" charset="0"/>
                <a:cs typeface="Times New Roman" panose="02020603050405020304" pitchFamily="18" charset="0"/>
              </a:rPr>
              <a:t>CHƯƠNG 6: NUÔI THUỶ SẢN</a:t>
            </a:r>
            <a:endParaRPr lang="en-US" sz="4400" b="1" dirty="0">
              <a:solidFill>
                <a:srgbClr val="C0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600201" y="1868930"/>
            <a:ext cx="9911732" cy="707886"/>
          </a:xfrm>
          <a:prstGeom prst="rect">
            <a:avLst/>
          </a:prstGeom>
          <a:noFill/>
        </p:spPr>
        <p:txBody>
          <a:bodyPr wrap="square" rtlCol="0">
            <a:spAutoFit/>
          </a:bodyPr>
          <a:lstStyle/>
          <a:p>
            <a:r>
              <a:rPr lang="en-US" sz="4000" b="1">
                <a:solidFill>
                  <a:srgbClr val="002060"/>
                </a:solidFill>
                <a:latin typeface="Times New Roman" panose="02020603050405020304" pitchFamily="18" charset="0"/>
                <a:cs typeface="Times New Roman" panose="02020603050405020304" pitchFamily="18" charset="0"/>
              </a:rPr>
              <a:t>BÀI 12: NGÀNH THUỶ SẢN Ở VIỆT NAM</a:t>
            </a:r>
            <a:endParaRPr lang="en-US" sz="40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211" fill="hold"/>
                                        <p:tgtEl>
                                          <p:spTgt spid="37"/>
                                        </p:tgtEl>
                                      </p:cBhvr>
                                    </p:cmd>
                                  </p:childTnLst>
                                </p:cTn>
                              </p:par>
                              <p:par>
                                <p:cTn id="7" presetID="2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down)">
                                      <p:cBhvr>
                                        <p:cTn id="9" dur="1000"/>
                                        <p:tgtEl>
                                          <p:spTgt spid="8"/>
                                        </p:tgtEl>
                                      </p:cBhvr>
                                    </p:animEffect>
                                  </p:childTnLst>
                                </p:cTn>
                              </p:par>
                              <p:par>
                                <p:cTn id="10" presetID="47"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500"/>
                                        <p:tgtEl>
                                          <p:spTgt spid="30"/>
                                        </p:tgtEl>
                                      </p:cBhvr>
                                    </p:animEffect>
                                    <p:anim calcmode="lin" valueType="num">
                                      <p:cBhvr>
                                        <p:cTn id="18" dur="1500" fill="hold"/>
                                        <p:tgtEl>
                                          <p:spTgt spid="30"/>
                                        </p:tgtEl>
                                        <p:attrNameLst>
                                          <p:attrName>ppt_x</p:attrName>
                                        </p:attrNameLst>
                                      </p:cBhvr>
                                      <p:tavLst>
                                        <p:tav tm="0">
                                          <p:val>
                                            <p:strVal val="#ppt_x"/>
                                          </p:val>
                                        </p:tav>
                                        <p:tav tm="100000">
                                          <p:val>
                                            <p:strVal val="#ppt_x"/>
                                          </p:val>
                                        </p:tav>
                                      </p:tavLst>
                                    </p:anim>
                                    <p:anim calcmode="lin" valueType="num">
                                      <p:cBhvr>
                                        <p:cTn id="19" dur="15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500"/>
                                        <p:tgtEl>
                                          <p:spTgt spid="16"/>
                                        </p:tgtEl>
                                      </p:cBhvr>
                                    </p:animEffect>
                                    <p:anim calcmode="lin" valueType="num">
                                      <p:cBhvr>
                                        <p:cTn id="23" dur="1500" fill="hold"/>
                                        <p:tgtEl>
                                          <p:spTgt spid="16"/>
                                        </p:tgtEl>
                                        <p:attrNameLst>
                                          <p:attrName>ppt_x</p:attrName>
                                        </p:attrNameLst>
                                      </p:cBhvr>
                                      <p:tavLst>
                                        <p:tav tm="0">
                                          <p:val>
                                            <p:strVal val="#ppt_x"/>
                                          </p:val>
                                        </p:tav>
                                        <p:tav tm="100000">
                                          <p:val>
                                            <p:strVal val="#ppt_x"/>
                                          </p:val>
                                        </p:tav>
                                      </p:tavLst>
                                    </p:anim>
                                    <p:anim calcmode="lin" valueType="num">
                                      <p:cBhvr>
                                        <p:cTn id="24" dur="1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500"/>
                                        <p:tgtEl>
                                          <p:spTgt spid="28"/>
                                        </p:tgtEl>
                                      </p:cBhvr>
                                    </p:animEffect>
                                    <p:anim calcmode="lin" valueType="num">
                                      <p:cBhvr>
                                        <p:cTn id="28" dur="1500" fill="hold"/>
                                        <p:tgtEl>
                                          <p:spTgt spid="28"/>
                                        </p:tgtEl>
                                        <p:attrNameLst>
                                          <p:attrName>ppt_x</p:attrName>
                                        </p:attrNameLst>
                                      </p:cBhvr>
                                      <p:tavLst>
                                        <p:tav tm="0">
                                          <p:val>
                                            <p:strVal val="#ppt_x"/>
                                          </p:val>
                                        </p:tav>
                                        <p:tav tm="100000">
                                          <p:val>
                                            <p:strVal val="#ppt_x"/>
                                          </p:val>
                                        </p:tav>
                                      </p:tavLst>
                                    </p:anim>
                                    <p:anim calcmode="lin" valueType="num">
                                      <p:cBhvr>
                                        <p:cTn id="29" dur="1500" fill="hold"/>
                                        <p:tgtEl>
                                          <p:spTgt spid="28"/>
                                        </p:tgtEl>
                                        <p:attrNameLst>
                                          <p:attrName>ppt_y</p:attrName>
                                        </p:attrNameLst>
                                      </p:cBhvr>
                                      <p:tavLst>
                                        <p:tav tm="0">
                                          <p:val>
                                            <p:strVal val="#ppt_y+.1"/>
                                          </p:val>
                                        </p:tav>
                                        <p:tav tm="100000">
                                          <p:val>
                                            <p:strVal val="#ppt_y"/>
                                          </p:val>
                                        </p:tav>
                                      </p:tavLst>
                                    </p:anim>
                                  </p:childTnLst>
                                </p:cTn>
                              </p:par>
                            </p:childTnLst>
                          </p:cTn>
                        </p:par>
                        <p:par>
                          <p:cTn id="30" fill="hold">
                            <p:stCondLst>
                              <p:cond delay="117211"/>
                            </p:stCondLst>
                            <p:childTnLst>
                              <p:par>
                                <p:cTn id="31" presetID="42"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500"/>
                                        <p:tgtEl>
                                          <p:spTgt spid="5"/>
                                        </p:tgtEl>
                                      </p:cBhvr>
                                    </p:animEffect>
                                    <p:anim calcmode="lin" valueType="num">
                                      <p:cBhvr>
                                        <p:cTn id="34" dur="1500" fill="hold"/>
                                        <p:tgtEl>
                                          <p:spTgt spid="5"/>
                                        </p:tgtEl>
                                        <p:attrNameLst>
                                          <p:attrName>ppt_x</p:attrName>
                                        </p:attrNameLst>
                                      </p:cBhvr>
                                      <p:tavLst>
                                        <p:tav tm="0">
                                          <p:val>
                                            <p:strVal val="#ppt_x"/>
                                          </p:val>
                                        </p:tav>
                                        <p:tav tm="100000">
                                          <p:val>
                                            <p:strVal val="#ppt_x"/>
                                          </p:val>
                                        </p:tav>
                                      </p:tavLst>
                                    </p:anim>
                                    <p:anim calcmode="lin" valueType="num">
                                      <p:cBhvr>
                                        <p:cTn id="35" dur="1500" fill="hold"/>
                                        <p:tgtEl>
                                          <p:spTgt spid="5"/>
                                        </p:tgtEl>
                                        <p:attrNameLst>
                                          <p:attrName>ppt_y</p:attrName>
                                        </p:attrNameLst>
                                      </p:cBhvr>
                                      <p:tavLst>
                                        <p:tav tm="0">
                                          <p:val>
                                            <p:strVal val="#ppt_y+.1"/>
                                          </p:val>
                                        </p:tav>
                                        <p:tav tm="100000">
                                          <p:val>
                                            <p:strVal val="#ppt_y"/>
                                          </p:val>
                                        </p:tav>
                                      </p:tavLst>
                                    </p:anim>
                                  </p:childTnLst>
                                </p:cTn>
                              </p:par>
                            </p:childTnLst>
                          </p:cTn>
                        </p:par>
                        <p:par>
                          <p:cTn id="36" fill="hold">
                            <p:stCondLst>
                              <p:cond delay="118711"/>
                            </p:stCondLst>
                            <p:childTnLst>
                              <p:par>
                                <p:cTn id="37" presetID="42" presetClass="entr" presetSubtype="0"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500"/>
                                        <p:tgtEl>
                                          <p:spTgt spid="31"/>
                                        </p:tgtEl>
                                      </p:cBhvr>
                                    </p:animEffect>
                                    <p:anim calcmode="lin" valueType="num">
                                      <p:cBhvr>
                                        <p:cTn id="40" dur="1500" fill="hold"/>
                                        <p:tgtEl>
                                          <p:spTgt spid="31"/>
                                        </p:tgtEl>
                                        <p:attrNameLst>
                                          <p:attrName>ppt_x</p:attrName>
                                        </p:attrNameLst>
                                      </p:cBhvr>
                                      <p:tavLst>
                                        <p:tav tm="0">
                                          <p:val>
                                            <p:strVal val="#ppt_x"/>
                                          </p:val>
                                        </p:tav>
                                        <p:tav tm="100000">
                                          <p:val>
                                            <p:strVal val="#ppt_x"/>
                                          </p:val>
                                        </p:tav>
                                      </p:tavLst>
                                    </p:anim>
                                    <p:anim calcmode="lin" valueType="num">
                                      <p:cBhvr>
                                        <p:cTn id="41" dur="1500" fill="hold"/>
                                        <p:tgtEl>
                                          <p:spTgt spid="31"/>
                                        </p:tgtEl>
                                        <p:attrNameLst>
                                          <p:attrName>ppt_y</p:attrName>
                                        </p:attrNameLst>
                                      </p:cBhvr>
                                      <p:tavLst>
                                        <p:tav tm="0">
                                          <p:val>
                                            <p:strVal val="#ppt_y+.1"/>
                                          </p:val>
                                        </p:tav>
                                        <p:tav tm="100000">
                                          <p:val>
                                            <p:strVal val="#ppt_y"/>
                                          </p:val>
                                        </p:tav>
                                      </p:tavLst>
                                    </p:anim>
                                  </p:childTnLst>
                                </p:cTn>
                              </p:par>
                              <p:par>
                                <p:cTn id="42" presetID="53" presetClass="entr" presetSubtype="16"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1000" fill="hold"/>
                                        <p:tgtEl>
                                          <p:spTgt spid="7"/>
                                        </p:tgtEl>
                                        <p:attrNameLst>
                                          <p:attrName>ppt_w</p:attrName>
                                        </p:attrNameLst>
                                      </p:cBhvr>
                                      <p:tavLst>
                                        <p:tav tm="0">
                                          <p:val>
                                            <p:fltVal val="0"/>
                                          </p:val>
                                        </p:tav>
                                        <p:tav tm="100000">
                                          <p:val>
                                            <p:strVal val="#ppt_w"/>
                                          </p:val>
                                        </p:tav>
                                      </p:tavLst>
                                    </p:anim>
                                    <p:anim calcmode="lin" valueType="num">
                                      <p:cBhvr>
                                        <p:cTn id="45" dur="1000" fill="hold"/>
                                        <p:tgtEl>
                                          <p:spTgt spid="7"/>
                                        </p:tgtEl>
                                        <p:attrNameLst>
                                          <p:attrName>ppt_h</p:attrName>
                                        </p:attrNameLst>
                                      </p:cBhvr>
                                      <p:tavLst>
                                        <p:tav tm="0">
                                          <p:val>
                                            <p:fltVal val="0"/>
                                          </p:val>
                                        </p:tav>
                                        <p:tav tm="100000">
                                          <p:val>
                                            <p:strVal val="#ppt_h"/>
                                          </p:val>
                                        </p:tav>
                                      </p:tavLst>
                                    </p:anim>
                                    <p:animEffect transition="in" filter="fade">
                                      <p:cBhvr>
                                        <p:cTn id="46" dur="1000"/>
                                        <p:tgtEl>
                                          <p:spTgt spid="7"/>
                                        </p:tgtEl>
                                      </p:cBhvr>
                                    </p:animEffect>
                                  </p:childTnLst>
                                </p:cTn>
                              </p:par>
                              <p:par>
                                <p:cTn id="47" presetID="53" presetClass="entr" presetSubtype="16"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p:cTn id="49" dur="1000" fill="hold"/>
                                        <p:tgtEl>
                                          <p:spTgt spid="32"/>
                                        </p:tgtEl>
                                        <p:attrNameLst>
                                          <p:attrName>ppt_w</p:attrName>
                                        </p:attrNameLst>
                                      </p:cBhvr>
                                      <p:tavLst>
                                        <p:tav tm="0">
                                          <p:val>
                                            <p:fltVal val="0"/>
                                          </p:val>
                                        </p:tav>
                                        <p:tav tm="100000">
                                          <p:val>
                                            <p:strVal val="#ppt_w"/>
                                          </p:val>
                                        </p:tav>
                                      </p:tavLst>
                                    </p:anim>
                                    <p:anim calcmode="lin" valueType="num">
                                      <p:cBhvr>
                                        <p:cTn id="50" dur="1000" fill="hold"/>
                                        <p:tgtEl>
                                          <p:spTgt spid="32"/>
                                        </p:tgtEl>
                                        <p:attrNameLst>
                                          <p:attrName>ppt_h</p:attrName>
                                        </p:attrNameLst>
                                      </p:cBhvr>
                                      <p:tavLst>
                                        <p:tav tm="0">
                                          <p:val>
                                            <p:fltVal val="0"/>
                                          </p:val>
                                        </p:tav>
                                        <p:tav tm="100000">
                                          <p:val>
                                            <p:strVal val="#ppt_h"/>
                                          </p:val>
                                        </p:tav>
                                      </p:tavLst>
                                    </p:anim>
                                    <p:animEffect transition="in" filter="fade">
                                      <p:cBhvr>
                                        <p:cTn id="51" dur="1000"/>
                                        <p:tgtEl>
                                          <p:spTgt spid="32"/>
                                        </p:tgtEl>
                                      </p:cBhvr>
                                    </p:animEffect>
                                  </p:childTnLst>
                                </p:cTn>
                              </p:par>
                            </p:childTnLst>
                          </p:cTn>
                        </p:par>
                        <p:par>
                          <p:cTn id="52" fill="hold">
                            <p:stCondLst>
                              <p:cond delay="120211"/>
                            </p:stCondLst>
                            <p:childTnLst>
                              <p:par>
                                <p:cTn id="53" presetID="42" presetClass="entr" presetSubtype="0" fill="hold"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500"/>
                                        <p:tgtEl>
                                          <p:spTgt spid="29"/>
                                        </p:tgtEl>
                                      </p:cBhvr>
                                    </p:animEffect>
                                    <p:anim calcmode="lin" valueType="num">
                                      <p:cBhvr>
                                        <p:cTn id="56" dur="1500" fill="hold"/>
                                        <p:tgtEl>
                                          <p:spTgt spid="29"/>
                                        </p:tgtEl>
                                        <p:attrNameLst>
                                          <p:attrName>ppt_x</p:attrName>
                                        </p:attrNameLst>
                                      </p:cBhvr>
                                      <p:tavLst>
                                        <p:tav tm="0">
                                          <p:val>
                                            <p:strVal val="#ppt_x"/>
                                          </p:val>
                                        </p:tav>
                                        <p:tav tm="100000">
                                          <p:val>
                                            <p:strVal val="#ppt_x"/>
                                          </p:val>
                                        </p:tav>
                                      </p:tavLst>
                                    </p:anim>
                                    <p:anim calcmode="lin" valueType="num">
                                      <p:cBhvr>
                                        <p:cTn id="57" dur="1500" fill="hold"/>
                                        <p:tgtEl>
                                          <p:spTgt spid="29"/>
                                        </p:tgtEl>
                                        <p:attrNameLst>
                                          <p:attrName>ppt_y</p:attrName>
                                        </p:attrNameLst>
                                      </p:cBhvr>
                                      <p:tavLst>
                                        <p:tav tm="0">
                                          <p:val>
                                            <p:strVal val="#ppt_y+.1"/>
                                          </p:val>
                                        </p:tav>
                                        <p:tav tm="100000">
                                          <p:val>
                                            <p:strVal val="#ppt_y"/>
                                          </p:val>
                                        </p:tav>
                                      </p:tavLst>
                                    </p:anim>
                                  </p:childTnLst>
                                </p:cTn>
                              </p:par>
                            </p:childTnLst>
                          </p:cTn>
                        </p:par>
                        <p:par>
                          <p:cTn id="58" fill="hold">
                            <p:stCondLst>
                              <p:cond delay="121711"/>
                            </p:stCondLst>
                            <p:childTnLst>
                              <p:par>
                                <p:cTn id="59" presetID="42" presetClass="entr" presetSubtype="0"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500"/>
                                        <p:tgtEl>
                                          <p:spTgt spid="27"/>
                                        </p:tgtEl>
                                      </p:cBhvr>
                                    </p:animEffect>
                                    <p:anim calcmode="lin" valueType="num">
                                      <p:cBhvr>
                                        <p:cTn id="62" dur="1500" fill="hold"/>
                                        <p:tgtEl>
                                          <p:spTgt spid="27"/>
                                        </p:tgtEl>
                                        <p:attrNameLst>
                                          <p:attrName>ppt_x</p:attrName>
                                        </p:attrNameLst>
                                      </p:cBhvr>
                                      <p:tavLst>
                                        <p:tav tm="0">
                                          <p:val>
                                            <p:strVal val="#ppt_x"/>
                                          </p:val>
                                        </p:tav>
                                        <p:tav tm="100000">
                                          <p:val>
                                            <p:strVal val="#ppt_x"/>
                                          </p:val>
                                        </p:tav>
                                      </p:tavLst>
                                    </p:anim>
                                    <p:anim calcmode="lin" valueType="num">
                                      <p:cBhvr>
                                        <p:cTn id="63" dur="1500" fill="hold"/>
                                        <p:tgtEl>
                                          <p:spTgt spid="27"/>
                                        </p:tgtEl>
                                        <p:attrNameLst>
                                          <p:attrName>ppt_y</p:attrName>
                                        </p:attrNameLst>
                                      </p:cBhvr>
                                      <p:tavLst>
                                        <p:tav tm="0">
                                          <p:val>
                                            <p:strVal val="#ppt_y+.1"/>
                                          </p:val>
                                        </p:tav>
                                        <p:tav tm="100000">
                                          <p:val>
                                            <p:strVal val="#ppt_y"/>
                                          </p:val>
                                        </p:tav>
                                      </p:tavLst>
                                    </p:anim>
                                  </p:childTnLst>
                                </p:cTn>
                              </p:par>
                            </p:childTnLst>
                          </p:cTn>
                        </p:par>
                        <p:par>
                          <p:cTn id="64" fill="hold">
                            <p:stCondLst>
                              <p:cond delay="123211"/>
                            </p:stCondLst>
                            <p:childTnLst>
                              <p:par>
                                <p:cTn id="65" presetID="42" presetClass="entr" presetSubtype="0" fill="hold" nodeType="after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1500"/>
                                        <p:tgtEl>
                                          <p:spTgt spid="6"/>
                                        </p:tgtEl>
                                      </p:cBhvr>
                                    </p:animEffect>
                                    <p:anim calcmode="lin" valueType="num">
                                      <p:cBhvr>
                                        <p:cTn id="68" dur="1500" fill="hold"/>
                                        <p:tgtEl>
                                          <p:spTgt spid="6"/>
                                        </p:tgtEl>
                                        <p:attrNameLst>
                                          <p:attrName>ppt_x</p:attrName>
                                        </p:attrNameLst>
                                      </p:cBhvr>
                                      <p:tavLst>
                                        <p:tav tm="0">
                                          <p:val>
                                            <p:strVal val="#ppt_x"/>
                                          </p:val>
                                        </p:tav>
                                        <p:tav tm="100000">
                                          <p:val>
                                            <p:strVal val="#ppt_x"/>
                                          </p:val>
                                        </p:tav>
                                      </p:tavLst>
                                    </p:anim>
                                    <p:anim calcmode="lin" valueType="num">
                                      <p:cBhvr>
                                        <p:cTn id="69" dur="1500" fill="hold"/>
                                        <p:tgtEl>
                                          <p:spTgt spid="6"/>
                                        </p:tgtEl>
                                        <p:attrNameLst>
                                          <p:attrName>ppt_y</p:attrName>
                                        </p:attrNameLst>
                                      </p:cBhvr>
                                      <p:tavLst>
                                        <p:tav tm="0">
                                          <p:val>
                                            <p:strVal val="#ppt_y+.1"/>
                                          </p:val>
                                        </p:tav>
                                        <p:tav tm="100000">
                                          <p:val>
                                            <p:strVal val="#ppt_y"/>
                                          </p:val>
                                        </p:tav>
                                      </p:tavLst>
                                    </p:anim>
                                  </p:childTnLst>
                                </p:cTn>
                              </p:par>
                            </p:childTnLst>
                          </p:cTn>
                        </p:par>
                        <p:par>
                          <p:cTn id="70" fill="hold">
                            <p:stCondLst>
                              <p:cond delay="124711"/>
                            </p:stCondLst>
                            <p:childTnLst>
                              <p:par>
                                <p:cTn id="71" presetID="22" presetClass="entr" presetSubtype="8" fill="hold" nodeType="after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wipe(left)">
                                      <p:cBhvr>
                                        <p:cTn id="73" dur="1500"/>
                                        <p:tgtEl>
                                          <p:spTgt spid="10"/>
                                        </p:tgtEl>
                                      </p:cBhvr>
                                    </p:animEffect>
                                  </p:childTnLst>
                                  <p:subTnLst>
                                    <p:audio>
                                      <p:cMediaNode>
                                        <p:cTn display="0" masterRel="sameClick">
                                          <p:stCondLst>
                                            <p:cond evt="begin" delay="0">
                                              <p:tn val="71"/>
                                            </p:cond>
                                          </p:stCondLst>
                                          <p:endCondLst>
                                            <p:cond evt="onStopAudio" delay="0">
                                              <p:tgtEl>
                                                <p:sldTgt/>
                                              </p:tgtEl>
                                            </p:cond>
                                          </p:endCondLst>
                                        </p:cTn>
                                        <p:tgtEl>
                                          <p:sndTgt r:embed="rId23" name="chimes.wav"/>
                                        </p:tgtEl>
                                      </p:cMediaNode>
                                    </p:audio>
                                  </p:subTnLst>
                                </p:cTn>
                              </p:par>
                            </p:childTnLst>
                          </p:cTn>
                        </p:par>
                        <p:par>
                          <p:cTn id="74" fill="hold">
                            <p:stCondLst>
                              <p:cond delay="126211"/>
                            </p:stCondLst>
                            <p:childTnLst>
                              <p:par>
                                <p:cTn id="75" presetID="22" presetClass="entr" presetSubtype="8" fill="hold" nodeType="after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wipe(left)">
                                      <p:cBhvr>
                                        <p:cTn id="77" dur="150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23" name="chimes.wav"/>
                                        </p:tgtEl>
                                      </p:cMediaNode>
                                    </p:audio>
                                  </p:subTnLst>
                                </p:cTn>
                              </p:par>
                            </p:childTnLst>
                          </p:cTn>
                        </p:par>
                        <p:par>
                          <p:cTn id="78" fill="hold">
                            <p:stCondLst>
                              <p:cond delay="127711"/>
                            </p:stCondLst>
                            <p:childTnLst>
                              <p:par>
                                <p:cTn id="79" presetID="42" presetClass="entr" presetSubtype="0" fill="hold" nodeType="after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1000"/>
                                        <p:tgtEl>
                                          <p:spTgt spid="25"/>
                                        </p:tgtEl>
                                      </p:cBhvr>
                                    </p:animEffect>
                                    <p:anim calcmode="lin" valueType="num">
                                      <p:cBhvr>
                                        <p:cTn id="82" dur="1000" fill="hold"/>
                                        <p:tgtEl>
                                          <p:spTgt spid="25"/>
                                        </p:tgtEl>
                                        <p:attrNameLst>
                                          <p:attrName>ppt_x</p:attrName>
                                        </p:attrNameLst>
                                      </p:cBhvr>
                                      <p:tavLst>
                                        <p:tav tm="0">
                                          <p:val>
                                            <p:strVal val="#ppt_x"/>
                                          </p:val>
                                        </p:tav>
                                        <p:tav tm="100000">
                                          <p:val>
                                            <p:strVal val="#ppt_x"/>
                                          </p:val>
                                        </p:tav>
                                      </p:tavLst>
                                    </p:anim>
                                    <p:anim calcmode="lin" valueType="num">
                                      <p:cBhvr>
                                        <p:cTn id="83" dur="1000" fill="hold"/>
                                        <p:tgtEl>
                                          <p:spTgt spid="25"/>
                                        </p:tgtEl>
                                        <p:attrNameLst>
                                          <p:attrName>ppt_y</p:attrName>
                                        </p:attrNameLst>
                                      </p:cBhvr>
                                      <p:tavLst>
                                        <p:tav tm="0">
                                          <p:val>
                                            <p:strVal val="#ppt_y+.1"/>
                                          </p:val>
                                        </p:tav>
                                        <p:tav tm="100000">
                                          <p:val>
                                            <p:strVal val="#ppt_y"/>
                                          </p:val>
                                        </p:tav>
                                      </p:tavLst>
                                    </p:anim>
                                  </p:childTnLst>
                                </p:cTn>
                              </p:par>
                              <p:par>
                                <p:cTn id="84" presetID="15" presetClass="entr" presetSubtype="0" fill="hold" nodeType="withEffect">
                                  <p:stCondLst>
                                    <p:cond delay="0"/>
                                  </p:stCondLst>
                                  <p:childTnLst>
                                    <p:set>
                                      <p:cBhvr>
                                        <p:cTn id="85" dur="1" fill="hold">
                                          <p:stCondLst>
                                            <p:cond delay="0"/>
                                          </p:stCondLst>
                                        </p:cTn>
                                        <p:tgtEl>
                                          <p:spTgt spid="26"/>
                                        </p:tgtEl>
                                        <p:attrNameLst>
                                          <p:attrName>style.visibility</p:attrName>
                                        </p:attrNameLst>
                                      </p:cBhvr>
                                      <p:to>
                                        <p:strVal val="visible"/>
                                      </p:to>
                                    </p:set>
                                    <p:anim calcmode="lin" valueType="num">
                                      <p:cBhvr>
                                        <p:cTn id="86" dur="1000" fill="hold"/>
                                        <p:tgtEl>
                                          <p:spTgt spid="26"/>
                                        </p:tgtEl>
                                        <p:attrNameLst>
                                          <p:attrName>ppt_w</p:attrName>
                                        </p:attrNameLst>
                                      </p:cBhvr>
                                      <p:tavLst>
                                        <p:tav tm="0">
                                          <p:val>
                                            <p:fltVal val="0"/>
                                          </p:val>
                                        </p:tav>
                                        <p:tav tm="100000">
                                          <p:val>
                                            <p:strVal val="#ppt_w"/>
                                          </p:val>
                                        </p:tav>
                                      </p:tavLst>
                                    </p:anim>
                                    <p:anim calcmode="lin" valueType="num">
                                      <p:cBhvr>
                                        <p:cTn id="87" dur="1000" fill="hold"/>
                                        <p:tgtEl>
                                          <p:spTgt spid="26"/>
                                        </p:tgtEl>
                                        <p:attrNameLst>
                                          <p:attrName>ppt_h</p:attrName>
                                        </p:attrNameLst>
                                      </p:cBhvr>
                                      <p:tavLst>
                                        <p:tav tm="0">
                                          <p:val>
                                            <p:fltVal val="0"/>
                                          </p:val>
                                        </p:tav>
                                        <p:tav tm="100000">
                                          <p:val>
                                            <p:strVal val="#ppt_h"/>
                                          </p:val>
                                        </p:tav>
                                      </p:tavLst>
                                    </p:anim>
                                    <p:anim calcmode="lin" valueType="num">
                                      <p:cBhvr>
                                        <p:cTn id="88"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89" dur="1000" fill="hold"/>
                                        <p:tgtEl>
                                          <p:spTgt spid="26"/>
                                        </p:tgtEl>
                                        <p:attrNameLst>
                                          <p:attrName>ppt_y</p:attrName>
                                        </p:attrNameLst>
                                      </p:cBhvr>
                                      <p:tavLst>
                                        <p:tav tm="0" fmla="#ppt_y+(sin(-2*pi*(1-$))*-#ppt_x+cos(-2*pi*(1-$))*(1-#ppt_y))*(1-$)">
                                          <p:val>
                                            <p:fltVal val="0"/>
                                          </p:val>
                                        </p:tav>
                                        <p:tav tm="100000">
                                          <p:val>
                                            <p:fltVal val="1"/>
                                          </p:val>
                                        </p:tav>
                                      </p:tavLst>
                                    </p:anim>
                                  </p:childTnLst>
                                </p:cTn>
                              </p:par>
                            </p:childTnLst>
                          </p:cTn>
                        </p:par>
                        <p:par>
                          <p:cTn id="90" fill="hold">
                            <p:stCondLst>
                              <p:cond delay="128711"/>
                            </p:stCondLst>
                            <p:childTnLst>
                              <p:par>
                                <p:cTn id="91" presetID="10" presetClass="entr" presetSubtype="0" fill="hold" nodeType="after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fade">
                                      <p:cBhvr>
                                        <p:cTn id="93" dur="500"/>
                                        <p:tgtEl>
                                          <p:spTgt spid="35"/>
                                        </p:tgtEl>
                                      </p:cBhvr>
                                    </p:animEffect>
                                  </p:childTnLst>
                                </p:cTn>
                              </p:par>
                            </p:childTnLst>
                          </p:cTn>
                        </p:par>
                        <p:par>
                          <p:cTn id="94" fill="hold">
                            <p:stCondLst>
                              <p:cond delay="129211"/>
                            </p:stCondLst>
                            <p:childTnLst>
                              <p:par>
                                <p:cTn id="95" presetID="32" presetClass="emph" presetSubtype="0" repeatCount="3000" fill="hold" nodeType="afterEffect">
                                  <p:stCondLst>
                                    <p:cond delay="0"/>
                                  </p:stCondLst>
                                  <p:childTnLst>
                                    <p:animRot by="120000">
                                      <p:cBhvr>
                                        <p:cTn id="96" dur="50" fill="hold">
                                          <p:stCondLst>
                                            <p:cond delay="0"/>
                                          </p:stCondLst>
                                        </p:cTn>
                                        <p:tgtEl>
                                          <p:spTgt spid="26"/>
                                        </p:tgtEl>
                                        <p:attrNameLst>
                                          <p:attrName>r</p:attrName>
                                        </p:attrNameLst>
                                      </p:cBhvr>
                                    </p:animRot>
                                    <p:animRot by="-240000">
                                      <p:cBhvr>
                                        <p:cTn id="97" dur="100" fill="hold">
                                          <p:stCondLst>
                                            <p:cond delay="100"/>
                                          </p:stCondLst>
                                        </p:cTn>
                                        <p:tgtEl>
                                          <p:spTgt spid="26"/>
                                        </p:tgtEl>
                                        <p:attrNameLst>
                                          <p:attrName>r</p:attrName>
                                        </p:attrNameLst>
                                      </p:cBhvr>
                                    </p:animRot>
                                    <p:animRot by="240000">
                                      <p:cBhvr>
                                        <p:cTn id="98" dur="100" fill="hold">
                                          <p:stCondLst>
                                            <p:cond delay="200"/>
                                          </p:stCondLst>
                                        </p:cTn>
                                        <p:tgtEl>
                                          <p:spTgt spid="26"/>
                                        </p:tgtEl>
                                        <p:attrNameLst>
                                          <p:attrName>r</p:attrName>
                                        </p:attrNameLst>
                                      </p:cBhvr>
                                    </p:animRot>
                                    <p:animRot by="-240000">
                                      <p:cBhvr>
                                        <p:cTn id="99" dur="100" fill="hold">
                                          <p:stCondLst>
                                            <p:cond delay="300"/>
                                          </p:stCondLst>
                                        </p:cTn>
                                        <p:tgtEl>
                                          <p:spTgt spid="26"/>
                                        </p:tgtEl>
                                        <p:attrNameLst>
                                          <p:attrName>r</p:attrName>
                                        </p:attrNameLst>
                                      </p:cBhvr>
                                    </p:animRot>
                                    <p:animRot by="120000">
                                      <p:cBhvr>
                                        <p:cTn id="100" dur="100" fill="hold">
                                          <p:stCondLst>
                                            <p:cond delay="400"/>
                                          </p:stCondLst>
                                        </p:cTn>
                                        <p:tgtEl>
                                          <p:spTgt spid="26"/>
                                        </p:tgtEl>
                                        <p:attrNameLst>
                                          <p:attrName>r</p:attrName>
                                        </p:attrNameLst>
                                      </p:cBhvr>
                                    </p:animRot>
                                  </p:childTnLst>
                                </p:cTn>
                              </p:par>
                            </p:childTnLst>
                          </p:cTn>
                        </p:par>
                        <p:par>
                          <p:cTn id="101" fill="hold">
                            <p:stCondLst>
                              <p:cond delay="130711"/>
                            </p:stCondLst>
                            <p:childTnLst>
                              <p:par>
                                <p:cTn id="102" presetID="21" presetClass="entr" presetSubtype="1" fill="hold" grpId="0" nodeType="afterEffect">
                                  <p:stCondLst>
                                    <p:cond delay="0"/>
                                  </p:stCondLst>
                                  <p:childTnLst>
                                    <p:set>
                                      <p:cBhvr>
                                        <p:cTn id="103" dur="1" fill="hold">
                                          <p:stCondLst>
                                            <p:cond delay="0"/>
                                          </p:stCondLst>
                                        </p:cTn>
                                        <p:tgtEl>
                                          <p:spTgt spid="2"/>
                                        </p:tgtEl>
                                        <p:attrNameLst>
                                          <p:attrName>style.visibility</p:attrName>
                                        </p:attrNameLst>
                                      </p:cBhvr>
                                      <p:to>
                                        <p:strVal val="visible"/>
                                      </p:to>
                                    </p:set>
                                    <p:animEffect transition="in" filter="wheel(1)">
                                      <p:cBhvr>
                                        <p:cTn id="104" dur="2000"/>
                                        <p:tgtEl>
                                          <p:spTgt spid="2"/>
                                        </p:tgtEl>
                                      </p:cBhvr>
                                    </p:animEffect>
                                  </p:childTnLst>
                                </p:cTn>
                              </p:par>
                            </p:childTnLst>
                          </p:cTn>
                        </p:par>
                        <p:par>
                          <p:cTn id="105" fill="hold">
                            <p:stCondLst>
                              <p:cond delay="132711"/>
                            </p:stCondLst>
                            <p:childTnLst>
                              <p:par>
                                <p:cTn id="106" presetID="41" presetClass="entr" presetSubtype="0" fill="hold" grpId="0" nodeType="afterEffect">
                                  <p:stCondLst>
                                    <p:cond delay="0"/>
                                  </p:stCondLst>
                                  <p:iterate type="lt">
                                    <p:tmPct val="10000"/>
                                  </p:iterate>
                                  <p:childTnLst>
                                    <p:set>
                                      <p:cBhvr>
                                        <p:cTn id="107" dur="1" fill="hold">
                                          <p:stCondLst>
                                            <p:cond delay="0"/>
                                          </p:stCondLst>
                                        </p:cTn>
                                        <p:tgtEl>
                                          <p:spTgt spid="3"/>
                                        </p:tgtEl>
                                        <p:attrNameLst>
                                          <p:attrName>style.visibility</p:attrName>
                                        </p:attrNameLst>
                                      </p:cBhvr>
                                      <p:to>
                                        <p:strVal val="visible"/>
                                      </p:to>
                                    </p:set>
                                    <p:anim calcmode="lin" valueType="num">
                                      <p:cBhvr>
                                        <p:cTn id="108"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09" dur="500" fill="hold"/>
                                        <p:tgtEl>
                                          <p:spTgt spid="3"/>
                                        </p:tgtEl>
                                        <p:attrNameLst>
                                          <p:attrName>ppt_y</p:attrName>
                                        </p:attrNameLst>
                                      </p:cBhvr>
                                      <p:tavLst>
                                        <p:tav tm="0">
                                          <p:val>
                                            <p:strVal val="#ppt_y"/>
                                          </p:val>
                                        </p:tav>
                                        <p:tav tm="100000">
                                          <p:val>
                                            <p:strVal val="#ppt_y"/>
                                          </p:val>
                                        </p:tav>
                                      </p:tavLst>
                                    </p:anim>
                                    <p:anim calcmode="lin" valueType="num">
                                      <p:cBhvr>
                                        <p:cTn id="110"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11"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2"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13" repeatCount="indefinite" fill="hold" display="0">
                  <p:stCondLst>
                    <p:cond delay="indefinite"/>
                  </p:stCondLst>
                  <p:endCondLst>
                    <p:cond evt="onStopAudio" delay="0">
                      <p:tgtEl>
                        <p:sldTgt/>
                      </p:tgtEl>
                    </p:cond>
                  </p:endCondLst>
                </p:cTn>
                <p:tgtEl>
                  <p:spTgt spid="37"/>
                </p:tgtEl>
              </p:cMediaNode>
            </p:audio>
          </p:childTnLst>
        </p:cTn>
      </p:par>
    </p:tnLst>
    <p:bldLst>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椭圆 106"/>
          <p:cNvSpPr>
            <a:spLocks noChangeAspect="1"/>
          </p:cNvSpPr>
          <p:nvPr/>
        </p:nvSpPr>
        <p:spPr>
          <a:xfrm>
            <a:off x="2785478" y="815892"/>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8" name="椭圆 107"/>
          <p:cNvSpPr>
            <a:spLocks noChangeAspect="1"/>
          </p:cNvSpPr>
          <p:nvPr/>
        </p:nvSpPr>
        <p:spPr>
          <a:xfrm>
            <a:off x="2818093" y="848120"/>
            <a:ext cx="2520000" cy="2520000"/>
          </a:xfrm>
          <a:prstGeom prst="ellipse">
            <a:avLst/>
          </a:prstGeom>
          <a:solidFill>
            <a:schemeClr val="accent3">
              <a:lumMod val="75000"/>
            </a:schemeClr>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9" name="椭圆 108"/>
          <p:cNvSpPr>
            <a:spLocks noChangeAspect="1"/>
          </p:cNvSpPr>
          <p:nvPr/>
        </p:nvSpPr>
        <p:spPr>
          <a:xfrm>
            <a:off x="3065478" y="1110295"/>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0" name="任意多边形 109"/>
          <p:cNvSpPr/>
          <p:nvPr/>
        </p:nvSpPr>
        <p:spPr>
          <a:xfrm>
            <a:off x="3960663" y="1291892"/>
            <a:ext cx="6701585"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1" name="椭圆 110"/>
          <p:cNvSpPr>
            <a:spLocks noChangeAspect="1"/>
          </p:cNvSpPr>
          <p:nvPr/>
        </p:nvSpPr>
        <p:spPr>
          <a:xfrm>
            <a:off x="3261478" y="1291892"/>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2" name="文本框 111"/>
          <p:cNvSpPr txBox="1"/>
          <p:nvPr/>
        </p:nvSpPr>
        <p:spPr>
          <a:xfrm>
            <a:off x="3574093" y="1582464"/>
            <a:ext cx="98296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F9900">
                    <a:lumMod val="75000"/>
                  </a:srgbClr>
                </a:solidFill>
                <a:effectLst/>
                <a:uLnTx/>
                <a:uFillTx/>
                <a:latin typeface="Impact" panose="020B0806030902050204" pitchFamily="34" charset="0"/>
                <a:ea typeface="宋体" panose="02010600030101010101" pitchFamily="2" charset="-122"/>
                <a:cs typeface="+mn-cs"/>
              </a:rPr>
              <a:t>02</a:t>
            </a:r>
            <a:endParaRPr kumimoji="0" lang="zh-CN" altLang="en-US" sz="6000" b="0" i="0" u="none" strike="noStrike" kern="1200" cap="none" spc="0" normalizeH="0" baseline="0" noProof="0" dirty="0">
              <a:ln>
                <a:noFill/>
              </a:ln>
              <a:solidFill>
                <a:srgbClr val="FF9900">
                  <a:lumMod val="75000"/>
                </a:srgbClr>
              </a:solidFill>
              <a:effectLst/>
              <a:uLnTx/>
              <a:uFillTx/>
              <a:latin typeface="Impact" panose="020B0806030902050204" pitchFamily="34" charset="0"/>
              <a:ea typeface="宋体" panose="02010600030101010101" pitchFamily="2" charset="-122"/>
              <a:cs typeface="+mn-cs"/>
            </a:endParaRPr>
          </a:p>
        </p:txBody>
      </p:sp>
      <p:sp>
        <p:nvSpPr>
          <p:cNvPr id="113" name="文本框 112"/>
          <p:cNvSpPr txBox="1"/>
          <p:nvPr/>
        </p:nvSpPr>
        <p:spPr>
          <a:xfrm>
            <a:off x="5338093" y="1354688"/>
            <a:ext cx="548315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a:solidFill>
                  <a:srgbClr val="0070C0"/>
                </a:solidFill>
                <a:latin typeface="Times New Roman" panose="02020603050405020304" pitchFamily="18" charset="0"/>
                <a:cs typeface="Times New Roman" panose="02020603050405020304" pitchFamily="18" charset="0"/>
              </a:rPr>
              <a:t>2</a:t>
            </a:r>
            <a:r>
              <a:rPr kumimoji="0" lang="en-US"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MỘT</a:t>
            </a:r>
            <a:r>
              <a:rPr kumimoji="0" lang="en-US" sz="3200" b="1" i="0" u="none" strike="noStrike" kern="1200" cap="none" spc="0" normalizeH="0" noProof="0">
                <a:ln>
                  <a:noFill/>
                </a:ln>
                <a:solidFill>
                  <a:srgbClr val="0070C0"/>
                </a:solidFill>
                <a:effectLst/>
                <a:uLnTx/>
                <a:uFillTx/>
                <a:latin typeface="Times New Roman" panose="02020603050405020304" pitchFamily="18" charset="0"/>
                <a:ea typeface="+mn-ea"/>
                <a:cs typeface="Times New Roman" panose="02020603050405020304" pitchFamily="18" charset="0"/>
              </a:rPr>
              <a:t> SỐ THUỶ SẢN CÓ GIÁ TRỊ </a:t>
            </a:r>
            <a:r>
              <a:rPr kumimoji="0" lang="en-US"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KINH TẾ CAO Ở</a:t>
            </a:r>
            <a:r>
              <a:rPr kumimoji="0" lang="en-US" sz="3200" b="1" i="0" u="none" strike="noStrike" kern="1200" cap="none" spc="0" normalizeH="0" noProof="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VIỆT NAM</a:t>
            </a:r>
            <a:endPar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nvGrpSpPr>
          <p:cNvPr id="114" name="组合 113"/>
          <p:cNvGrpSpPr/>
          <p:nvPr/>
        </p:nvGrpSpPr>
        <p:grpSpPr>
          <a:xfrm>
            <a:off x="1502847" y="3949915"/>
            <a:ext cx="682388" cy="682388"/>
            <a:chOff x="2822348" y="3744846"/>
            <a:chExt cx="682388" cy="682388"/>
          </a:xfrm>
        </p:grpSpPr>
        <p:grpSp>
          <p:nvGrpSpPr>
            <p:cNvPr id="115" name="组合 114"/>
            <p:cNvGrpSpPr/>
            <p:nvPr/>
          </p:nvGrpSpPr>
          <p:grpSpPr>
            <a:xfrm>
              <a:off x="2822348" y="3744846"/>
              <a:ext cx="682388" cy="682388"/>
              <a:chOff x="4993868" y="2326869"/>
              <a:chExt cx="2204264" cy="2204264"/>
            </a:xfrm>
            <a:effectLst>
              <a:outerShdw blurRad="292100" dist="114300" dir="2700000" algn="tl" rotWithShape="0">
                <a:prstClr val="black">
                  <a:alpha val="25000"/>
                </a:prstClr>
              </a:outerShdw>
            </a:effectLst>
          </p:grpSpPr>
          <p:sp>
            <p:nvSpPr>
              <p:cNvPr id="119" name="任意多边形 118"/>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0" name="椭圆 119"/>
              <p:cNvSpPr/>
              <p:nvPr/>
            </p:nvSpPr>
            <p:spPr>
              <a:xfrm>
                <a:off x="5305426" y="2638424"/>
                <a:ext cx="1581148" cy="1581148"/>
              </a:xfrm>
              <a:prstGeom prst="ellipse">
                <a:avLst/>
              </a:prstGeom>
              <a:no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1" name="椭圆 120"/>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16" name="椭圆 115"/>
            <p:cNvSpPr/>
            <p:nvPr/>
          </p:nvSpPr>
          <p:spPr>
            <a:xfrm>
              <a:off x="2964635" y="3890345"/>
              <a:ext cx="392218" cy="392218"/>
            </a:xfrm>
            <a:prstGeom prst="ellipse">
              <a:avLst/>
            </a:prstGeom>
            <a:gradFill>
              <a:gsLst>
                <a:gs pos="100000">
                  <a:srgbClr val="01ACBE"/>
                </a:gs>
                <a:gs pos="53000">
                  <a:srgbClr val="01C4D9"/>
                </a:gs>
                <a:gs pos="0">
                  <a:srgbClr val="5EEFFE"/>
                </a:gs>
              </a:gsLst>
              <a:lin ang="5400000" scaled="1"/>
            </a:gradFill>
            <a:ln>
              <a:solidFill>
                <a:schemeClr val="accent5">
                  <a:lumMod val="75000"/>
                </a:schemeClr>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7" name="椭圆 116"/>
            <p:cNvSpPr/>
            <p:nvPr/>
          </p:nvSpPr>
          <p:spPr>
            <a:xfrm>
              <a:off x="2964636" y="3890345"/>
              <a:ext cx="392218" cy="392218"/>
            </a:xfrm>
            <a:prstGeom prst="ellipse">
              <a:avLst/>
            </a:prstGeom>
            <a:solidFill>
              <a:schemeClr val="accent5"/>
            </a:solidFill>
            <a:ln>
              <a:solidFill>
                <a:schemeClr val="accent5">
                  <a:lumMod val="75000"/>
                </a:schemeClr>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8" name="椭圆 67"/>
            <p:cNvSpPr/>
            <p:nvPr/>
          </p:nvSpPr>
          <p:spPr>
            <a:xfrm>
              <a:off x="303846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46" name="文本框 145"/>
          <p:cNvSpPr txBox="1"/>
          <p:nvPr/>
        </p:nvSpPr>
        <p:spPr>
          <a:xfrm>
            <a:off x="2531479" y="3843118"/>
            <a:ext cx="928670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a:solidFill>
                  <a:srgbClr val="FF0000"/>
                </a:solidFill>
                <a:latin typeface="Times New Roman" panose="02020603050405020304" pitchFamily="18" charset="0"/>
                <a:cs typeface="Times New Roman" panose="02020603050405020304" pitchFamily="18" charset="0"/>
              </a:rPr>
              <a:t>2</a:t>
            </a:r>
            <a:r>
              <a:rPr kumimoji="0" lang="en-US" sz="4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lang="en-US" sz="4400" b="1" i="1">
                <a:solidFill>
                  <a:srgbClr val="FF0000"/>
                </a:solidFill>
                <a:latin typeface="Times New Roman" panose="02020603050405020304" pitchFamily="18" charset="0"/>
                <a:cs typeface="Times New Roman" panose="02020603050405020304" pitchFamily="18" charset="0"/>
              </a:rPr>
              <a:t> Một số thuỷ sản có giá trị </a:t>
            </a:r>
            <a:r>
              <a:rPr kumimoji="0" lang="en-US" sz="4400" b="1" i="1"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kinh tế cao Việt Nam</a:t>
            </a:r>
          </a:p>
          <a:p>
            <a:pPr>
              <a:defRPr/>
            </a:pPr>
            <a:r>
              <a:rPr lang="en-US" sz="3200" b="1">
                <a:solidFill>
                  <a:srgbClr val="FF0000"/>
                </a:solidFill>
                <a:latin typeface="Times New Roman" panose="02020603050405020304" pitchFamily="18" charset="0"/>
                <a:cs typeface="Times New Roman" panose="02020603050405020304" pitchFamily="18" charset="0"/>
              </a:rPr>
              <a:t>2.1. </a:t>
            </a:r>
            <a:r>
              <a:rPr lang="vi-VN" sz="3200" b="1">
                <a:solidFill>
                  <a:srgbClr val="FF0000"/>
                </a:solidFill>
                <a:latin typeface="Times New Roman" panose="02020603050405020304" pitchFamily="18" charset="0"/>
                <a:cs typeface="Times New Roman" panose="02020603050405020304" pitchFamily="18" charset="0"/>
              </a:rPr>
              <a:t>Nguồn lợi thủy sản của Việt Nam</a:t>
            </a:r>
            <a:endParaRPr lang="vi-VN" sz="3200">
              <a:solidFill>
                <a:srgbClr val="FF0000"/>
              </a:solidFill>
              <a:latin typeface="Times New Roman" panose="02020603050405020304" pitchFamily="18" charset="0"/>
              <a:cs typeface="Times New Roman" panose="02020603050405020304" pitchFamily="18" charset="0"/>
            </a:endParaRPr>
          </a:p>
        </p:txBody>
      </p:sp>
      <p:pic>
        <p:nvPicPr>
          <p:cNvPr id="150" name="图片 1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617831" y="9963128"/>
            <a:ext cx="8564897" cy="2008636"/>
          </a:xfrm>
          <a:prstGeom prst="rect">
            <a:avLst/>
          </a:prstGeom>
        </p:spPr>
      </p:pic>
      <p:pic>
        <p:nvPicPr>
          <p:cNvPr id="88" name="图片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48" y="1291892"/>
            <a:ext cx="2454433" cy="2412595"/>
          </a:xfrm>
          <a:prstGeom prst="rect">
            <a:avLst/>
          </a:prstGeom>
        </p:spPr>
      </p:pic>
      <p:pic>
        <p:nvPicPr>
          <p:cNvPr id="91" name="图片 9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2248" y="1209111"/>
            <a:ext cx="1307304" cy="2415957"/>
          </a:xfrm>
          <a:prstGeom prst="rect">
            <a:avLst/>
          </a:prstGeom>
        </p:spPr>
      </p:pic>
    </p:spTree>
    <p:extLst>
      <p:ext uri="{BB962C8B-B14F-4D97-AF65-F5344CB8AC3E}">
        <p14:creationId xmlns:p14="http://schemas.microsoft.com/office/powerpoint/2010/main" val="4187205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1000"/>
                                        <p:tgtEl>
                                          <p:spTgt spid="88"/>
                                        </p:tgtEl>
                                      </p:cBhvr>
                                    </p:animEffect>
                                    <p:anim calcmode="lin" valueType="num">
                                      <p:cBhvr>
                                        <p:cTn id="8" dur="1000" fill="hold"/>
                                        <p:tgtEl>
                                          <p:spTgt spid="88"/>
                                        </p:tgtEl>
                                        <p:attrNameLst>
                                          <p:attrName>ppt_x</p:attrName>
                                        </p:attrNameLst>
                                      </p:cBhvr>
                                      <p:tavLst>
                                        <p:tav tm="0">
                                          <p:val>
                                            <p:strVal val="#ppt_x"/>
                                          </p:val>
                                        </p:tav>
                                        <p:tav tm="100000">
                                          <p:val>
                                            <p:strVal val="#ppt_x"/>
                                          </p:val>
                                        </p:tav>
                                      </p:tavLst>
                                    </p:anim>
                                    <p:anim calcmode="lin" valueType="num">
                                      <p:cBhvr>
                                        <p:cTn id="9" dur="1000" fill="hold"/>
                                        <p:tgtEl>
                                          <p:spTgt spid="8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fade">
                                      <p:cBhvr>
                                        <p:cTn id="13" dur="1000"/>
                                        <p:tgtEl>
                                          <p:spTgt spid="91"/>
                                        </p:tgtEl>
                                      </p:cBhvr>
                                    </p:animEffect>
                                    <p:anim calcmode="lin" valueType="num">
                                      <p:cBhvr>
                                        <p:cTn id="14" dur="1000" fill="hold"/>
                                        <p:tgtEl>
                                          <p:spTgt spid="91"/>
                                        </p:tgtEl>
                                        <p:attrNameLst>
                                          <p:attrName>ppt_x</p:attrName>
                                        </p:attrNameLst>
                                      </p:cBhvr>
                                      <p:tavLst>
                                        <p:tav tm="0">
                                          <p:val>
                                            <p:strVal val="#ppt_x"/>
                                          </p:val>
                                        </p:tav>
                                        <p:tav tm="100000">
                                          <p:val>
                                            <p:strVal val="#ppt_x"/>
                                          </p:val>
                                        </p:tav>
                                      </p:tavLst>
                                    </p:anim>
                                    <p:anim calcmode="lin" valueType="num">
                                      <p:cBhvr>
                                        <p:cTn id="15" dur="1000" fill="hold"/>
                                        <p:tgtEl>
                                          <p:spTgt spid="9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fade">
                                      <p:cBhvr>
                                        <p:cTn id="19" dur="300"/>
                                        <p:tgtEl>
                                          <p:spTgt spid="107"/>
                                        </p:tgtEl>
                                      </p:cBhvr>
                                    </p:animEffect>
                                  </p:childTnLst>
                                </p:cTn>
                              </p:par>
                            </p:childTnLst>
                          </p:cTn>
                        </p:par>
                        <p:par>
                          <p:cTn id="20" fill="hold">
                            <p:stCondLst>
                              <p:cond delay="2300"/>
                            </p:stCondLst>
                            <p:childTnLst>
                              <p:par>
                                <p:cTn id="21" presetID="10" presetClass="entr" presetSubtype="0" fill="hold" grpId="0" nodeType="afterEffect">
                                  <p:stCondLst>
                                    <p:cond delay="0"/>
                                  </p:stCondLst>
                                  <p:childTnLst>
                                    <p:set>
                                      <p:cBhvr>
                                        <p:cTn id="22" dur="1" fill="hold">
                                          <p:stCondLst>
                                            <p:cond delay="0"/>
                                          </p:stCondLst>
                                        </p:cTn>
                                        <p:tgtEl>
                                          <p:spTgt spid="108"/>
                                        </p:tgtEl>
                                        <p:attrNameLst>
                                          <p:attrName>style.visibility</p:attrName>
                                        </p:attrNameLst>
                                      </p:cBhvr>
                                      <p:to>
                                        <p:strVal val="visible"/>
                                      </p:to>
                                    </p:set>
                                    <p:animEffect transition="in" filter="fade">
                                      <p:cBhvr>
                                        <p:cTn id="23" dur="300"/>
                                        <p:tgtEl>
                                          <p:spTgt spid="108"/>
                                        </p:tgtEl>
                                      </p:cBhvr>
                                    </p:animEffect>
                                  </p:childTnLst>
                                </p:cTn>
                              </p:par>
                            </p:childTnLst>
                          </p:cTn>
                        </p:par>
                        <p:par>
                          <p:cTn id="24" fill="hold">
                            <p:stCondLst>
                              <p:cond delay="2600"/>
                            </p:stCondLst>
                            <p:childTnLst>
                              <p:par>
                                <p:cTn id="25" presetID="10" presetClass="entr" presetSubtype="0" fill="hold" grpId="0" nodeType="after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fade">
                                      <p:cBhvr>
                                        <p:cTn id="27" dur="300"/>
                                        <p:tgtEl>
                                          <p:spTgt spid="109"/>
                                        </p:tgtEl>
                                      </p:cBhvr>
                                    </p:animEffect>
                                  </p:childTnLst>
                                </p:cTn>
                              </p:par>
                            </p:childTnLst>
                          </p:cTn>
                        </p:par>
                        <p:par>
                          <p:cTn id="28" fill="hold">
                            <p:stCondLst>
                              <p:cond delay="2900"/>
                            </p:stCondLst>
                            <p:childTnLst>
                              <p:par>
                                <p:cTn id="29" presetID="10" presetClass="entr" presetSubtype="0" fill="hold" grpId="0" nodeType="after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fade">
                                      <p:cBhvr>
                                        <p:cTn id="31" dur="300"/>
                                        <p:tgtEl>
                                          <p:spTgt spid="110"/>
                                        </p:tgtEl>
                                      </p:cBhvr>
                                    </p:animEffect>
                                  </p:childTnLst>
                                </p:cTn>
                              </p:par>
                            </p:childTnLst>
                          </p:cTn>
                        </p:par>
                        <p:par>
                          <p:cTn id="32" fill="hold">
                            <p:stCondLst>
                              <p:cond delay="3200"/>
                            </p:stCondLst>
                            <p:childTnLst>
                              <p:par>
                                <p:cTn id="33" presetID="10" presetClass="entr" presetSubtype="0" fill="hold" grpId="0" nodeType="afterEffect">
                                  <p:stCondLst>
                                    <p:cond delay="0"/>
                                  </p:stCondLst>
                                  <p:childTnLst>
                                    <p:set>
                                      <p:cBhvr>
                                        <p:cTn id="34" dur="1" fill="hold">
                                          <p:stCondLst>
                                            <p:cond delay="0"/>
                                          </p:stCondLst>
                                        </p:cTn>
                                        <p:tgtEl>
                                          <p:spTgt spid="111"/>
                                        </p:tgtEl>
                                        <p:attrNameLst>
                                          <p:attrName>style.visibility</p:attrName>
                                        </p:attrNameLst>
                                      </p:cBhvr>
                                      <p:to>
                                        <p:strVal val="visible"/>
                                      </p:to>
                                    </p:set>
                                    <p:animEffect transition="in" filter="fade">
                                      <p:cBhvr>
                                        <p:cTn id="35" dur="300"/>
                                        <p:tgtEl>
                                          <p:spTgt spid="111"/>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fade">
                                      <p:cBhvr>
                                        <p:cTn id="39" dur="300"/>
                                        <p:tgtEl>
                                          <p:spTgt spid="112"/>
                                        </p:tgtEl>
                                      </p:cBhvr>
                                    </p:animEffect>
                                  </p:childTnLst>
                                </p:cTn>
                              </p:par>
                            </p:childTnLst>
                          </p:cTn>
                        </p:par>
                        <p:par>
                          <p:cTn id="40" fill="hold">
                            <p:stCondLst>
                              <p:cond delay="3800"/>
                            </p:stCondLst>
                            <p:childTnLst>
                              <p:par>
                                <p:cTn id="41" presetID="10" presetClass="entr" presetSubtype="0" fill="hold" grpId="0" nodeType="afterEffect">
                                  <p:stCondLst>
                                    <p:cond delay="0"/>
                                  </p:stCondLst>
                                  <p:childTnLst>
                                    <p:set>
                                      <p:cBhvr>
                                        <p:cTn id="42" dur="1" fill="hold">
                                          <p:stCondLst>
                                            <p:cond delay="0"/>
                                          </p:stCondLst>
                                        </p:cTn>
                                        <p:tgtEl>
                                          <p:spTgt spid="113"/>
                                        </p:tgtEl>
                                        <p:attrNameLst>
                                          <p:attrName>style.visibility</p:attrName>
                                        </p:attrNameLst>
                                      </p:cBhvr>
                                      <p:to>
                                        <p:strVal val="visible"/>
                                      </p:to>
                                    </p:set>
                                    <p:animEffect transition="in" filter="fade">
                                      <p:cBhvr>
                                        <p:cTn id="43" dur="300"/>
                                        <p:tgtEl>
                                          <p:spTgt spid="113"/>
                                        </p:tgtEl>
                                      </p:cBhvr>
                                    </p:animEffect>
                                  </p:childTnLst>
                                </p:cTn>
                              </p:par>
                            </p:childTnLst>
                          </p:cTn>
                        </p:par>
                        <p:par>
                          <p:cTn id="44" fill="hold">
                            <p:stCondLst>
                              <p:cond delay="4100"/>
                            </p:stCondLst>
                            <p:childTnLst>
                              <p:par>
                                <p:cTn id="45" presetID="42" presetClass="path" presetSubtype="0" accel="50000" decel="50000" fill="hold" nodeType="afterEffect">
                                  <p:stCondLst>
                                    <p:cond delay="0"/>
                                  </p:stCondLst>
                                  <p:childTnLst>
                                    <p:animMotion origin="layout" path="M -8.33333E-7 0.10834 L -8.33333E-7 -0.66898 " pathEditMode="relative" rAng="0" ptsTypes="AA">
                                      <p:cBhvr>
                                        <p:cTn id="46" dur="1000" fill="hold"/>
                                        <p:tgtEl>
                                          <p:spTgt spid="150"/>
                                        </p:tgtEl>
                                        <p:attrNameLst>
                                          <p:attrName>ppt_x</p:attrName>
                                          <p:attrName>ppt_y</p:attrName>
                                        </p:attrNameLst>
                                      </p:cBhvr>
                                      <p:rCtr x="0" y="-38866"/>
                                    </p:animMotion>
                                  </p:childTnLst>
                                </p:cTn>
                              </p:par>
                            </p:childTnLst>
                          </p:cTn>
                        </p:par>
                        <p:par>
                          <p:cTn id="47" fill="hold">
                            <p:stCondLst>
                              <p:cond delay="5100"/>
                            </p:stCondLst>
                            <p:childTnLst>
                              <p:par>
                                <p:cTn id="48" presetID="26" presetClass="emph" presetSubtype="0" fill="hold" grpId="1" nodeType="afterEffect">
                                  <p:stCondLst>
                                    <p:cond delay="0"/>
                                  </p:stCondLst>
                                  <p:childTnLst>
                                    <p:animEffect transition="out" filter="fade">
                                      <p:cBhvr>
                                        <p:cTn id="49" dur="500" tmFilter="0, 0; .2, .5; .8, .5; 1, 0"/>
                                        <p:tgtEl>
                                          <p:spTgt spid="111"/>
                                        </p:tgtEl>
                                      </p:cBhvr>
                                    </p:animEffect>
                                    <p:animScale>
                                      <p:cBhvr>
                                        <p:cTn id="50" dur="250" autoRev="1" fill="hold"/>
                                        <p:tgtEl>
                                          <p:spTgt spid="111"/>
                                        </p:tgtEl>
                                      </p:cBhvr>
                                      <p:by x="105000" y="105000"/>
                                    </p:animScale>
                                  </p:childTnLst>
                                </p:cTn>
                              </p:par>
                            </p:childTnLst>
                          </p:cTn>
                        </p:par>
                        <p:par>
                          <p:cTn id="51" fill="hold">
                            <p:stCondLst>
                              <p:cond delay="5600"/>
                            </p:stCondLst>
                            <p:childTnLst>
                              <p:par>
                                <p:cTn id="52" presetID="10" presetClass="exit" presetSubtype="0" fill="hold" nodeType="afterEffect">
                                  <p:stCondLst>
                                    <p:cond delay="0"/>
                                  </p:stCondLst>
                                  <p:childTnLst>
                                    <p:animEffect transition="out" filter="fade">
                                      <p:cBhvr>
                                        <p:cTn id="53" dur="500"/>
                                        <p:tgtEl>
                                          <p:spTgt spid="150"/>
                                        </p:tgtEl>
                                      </p:cBhvr>
                                    </p:animEffect>
                                    <p:set>
                                      <p:cBhvr>
                                        <p:cTn id="54" dur="1" fill="hold">
                                          <p:stCondLst>
                                            <p:cond delay="499"/>
                                          </p:stCondLst>
                                        </p:cTn>
                                        <p:tgtEl>
                                          <p:spTgt spid="150"/>
                                        </p:tgtEl>
                                        <p:attrNameLst>
                                          <p:attrName>style.visibility</p:attrName>
                                        </p:attrNameLst>
                                      </p:cBhvr>
                                      <p:to>
                                        <p:strVal val="hidden"/>
                                      </p:to>
                                    </p:set>
                                  </p:childTnLst>
                                </p:cTn>
                              </p:par>
                            </p:childTnLst>
                          </p:cTn>
                        </p:par>
                        <p:par>
                          <p:cTn id="55" fill="hold">
                            <p:stCondLst>
                              <p:cond delay="6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113">
                                            <p:txEl>
                                              <p:pRg st="0" end="0"/>
                                            </p:txEl>
                                          </p:spTgt>
                                        </p:tgtEl>
                                        <p:attrNameLst>
                                          <p:attrName>style.visibility</p:attrName>
                                        </p:attrNameLst>
                                      </p:cBhvr>
                                      <p:to>
                                        <p:strVal val="visible"/>
                                      </p:to>
                                    </p:set>
                                    <p:anim calcmode="lin" valueType="num">
                                      <p:cBhvr>
                                        <p:cTn id="58" dur="500" fill="hold"/>
                                        <p:tgtEl>
                                          <p:spTgt spid="1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13">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1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13">
                                            <p:txEl>
                                              <p:pRg st="0" end="0"/>
                                            </p:txEl>
                                          </p:spTgt>
                                        </p:tgtEl>
                                      </p:cBhvr>
                                    </p:animEffect>
                                  </p:childTnLst>
                                </p:cTn>
                              </p:par>
                            </p:childTnLst>
                          </p:cTn>
                        </p:par>
                        <p:par>
                          <p:cTn id="63" fill="hold">
                            <p:stCondLst>
                              <p:cond delay="8500"/>
                            </p:stCondLst>
                            <p:childTnLst>
                              <p:par>
                                <p:cTn id="64" presetID="26" presetClass="entr" presetSubtype="0" fill="hold" nodeType="afterEffect">
                                  <p:stCondLst>
                                    <p:cond delay="0"/>
                                  </p:stCondLst>
                                  <p:childTnLst>
                                    <p:set>
                                      <p:cBhvr>
                                        <p:cTn id="65" dur="1" fill="hold">
                                          <p:stCondLst>
                                            <p:cond delay="0"/>
                                          </p:stCondLst>
                                        </p:cTn>
                                        <p:tgtEl>
                                          <p:spTgt spid="114"/>
                                        </p:tgtEl>
                                        <p:attrNameLst>
                                          <p:attrName>style.visibility</p:attrName>
                                        </p:attrNameLst>
                                      </p:cBhvr>
                                      <p:to>
                                        <p:strVal val="visible"/>
                                      </p:to>
                                    </p:set>
                                    <p:animEffect transition="in" filter="wipe(down)">
                                      <p:cBhvr>
                                        <p:cTn id="66" dur="87">
                                          <p:stCondLst>
                                            <p:cond delay="0"/>
                                          </p:stCondLst>
                                        </p:cTn>
                                        <p:tgtEl>
                                          <p:spTgt spid="114"/>
                                        </p:tgtEl>
                                      </p:cBhvr>
                                    </p:animEffect>
                                    <p:anim calcmode="lin" valueType="num">
                                      <p:cBhvr>
                                        <p:cTn id="67" dur="273" tmFilter="0,0; 0.14,0.36; 0.43,0.73; 0.71,0.91; 1.0,1.0">
                                          <p:stCondLst>
                                            <p:cond delay="0"/>
                                          </p:stCondLst>
                                        </p:cTn>
                                        <p:tgtEl>
                                          <p:spTgt spid="114"/>
                                        </p:tgtEl>
                                        <p:attrNameLst>
                                          <p:attrName>ppt_x</p:attrName>
                                        </p:attrNameLst>
                                      </p:cBhvr>
                                      <p:tavLst>
                                        <p:tav tm="0">
                                          <p:val>
                                            <p:strVal val="#ppt_x-0.25"/>
                                          </p:val>
                                        </p:tav>
                                        <p:tav tm="100000">
                                          <p:val>
                                            <p:strVal val="#ppt_x"/>
                                          </p:val>
                                        </p:tav>
                                      </p:tavLst>
                                    </p:anim>
                                    <p:anim calcmode="lin" valueType="num">
                                      <p:cBhvr>
                                        <p:cTn id="68" dur="100" tmFilter="0.0,0.0; 0.25,0.07; 0.50,0.2; 0.75,0.467; 1.0,1.0">
                                          <p:stCondLst>
                                            <p:cond delay="0"/>
                                          </p:stCondLst>
                                        </p:cTn>
                                        <p:tgtEl>
                                          <p:spTgt spid="114"/>
                                        </p:tgtEl>
                                        <p:attrNameLst>
                                          <p:attrName>ppt_y</p:attrName>
                                        </p:attrNameLst>
                                      </p:cBhvr>
                                      <p:tavLst>
                                        <p:tav tm="0" fmla="#ppt_y-sin(pi*$)/3">
                                          <p:val>
                                            <p:fltVal val="0.5"/>
                                          </p:val>
                                        </p:tav>
                                        <p:tav tm="100000">
                                          <p:val>
                                            <p:fltVal val="1"/>
                                          </p:val>
                                        </p:tav>
                                      </p:tavLst>
                                    </p:anim>
                                    <p:anim calcmode="lin" valueType="num">
                                      <p:cBhvr>
                                        <p:cTn id="69" dur="100" tmFilter="0, 0; 0.125,0.2665; 0.25,0.4; 0.375,0.465; 0.5,0.5;  0.625,0.535; 0.75,0.6; 0.875,0.7335; 1,1">
                                          <p:stCondLst>
                                            <p:cond delay="100"/>
                                          </p:stCondLst>
                                        </p:cTn>
                                        <p:tgtEl>
                                          <p:spTgt spid="114"/>
                                        </p:tgtEl>
                                        <p:attrNameLst>
                                          <p:attrName>ppt_y</p:attrName>
                                        </p:attrNameLst>
                                      </p:cBhvr>
                                      <p:tavLst>
                                        <p:tav tm="0" fmla="#ppt_y-sin(pi*$)/9">
                                          <p:val>
                                            <p:fltVal val="0"/>
                                          </p:val>
                                        </p:tav>
                                        <p:tav tm="100000">
                                          <p:val>
                                            <p:fltVal val="1"/>
                                          </p:val>
                                        </p:tav>
                                      </p:tavLst>
                                    </p:anim>
                                    <p:anim calcmode="lin" valueType="num">
                                      <p:cBhvr>
                                        <p:cTn id="70" dur="50" tmFilter="0, 0; 0.125,0.2665; 0.25,0.4; 0.375,0.465; 0.5,0.5;  0.625,0.535; 0.75,0.6; 0.875,0.7335; 1,1">
                                          <p:stCondLst>
                                            <p:cond delay="199"/>
                                          </p:stCondLst>
                                        </p:cTn>
                                        <p:tgtEl>
                                          <p:spTgt spid="114"/>
                                        </p:tgtEl>
                                        <p:attrNameLst>
                                          <p:attrName>ppt_y</p:attrName>
                                        </p:attrNameLst>
                                      </p:cBhvr>
                                      <p:tavLst>
                                        <p:tav tm="0" fmla="#ppt_y-sin(pi*$)/27">
                                          <p:val>
                                            <p:fltVal val="0"/>
                                          </p:val>
                                        </p:tav>
                                        <p:tav tm="100000">
                                          <p:val>
                                            <p:fltVal val="1"/>
                                          </p:val>
                                        </p:tav>
                                      </p:tavLst>
                                    </p:anim>
                                    <p:anim calcmode="lin" valueType="num">
                                      <p:cBhvr>
                                        <p:cTn id="71" dur="25" tmFilter="0, 0; 0.125,0.2665; 0.25,0.4; 0.375,0.465; 0.5,0.5;  0.625,0.535; 0.75,0.6; 0.875,0.7335; 1,1">
                                          <p:stCondLst>
                                            <p:cond delay="248"/>
                                          </p:stCondLst>
                                        </p:cTn>
                                        <p:tgtEl>
                                          <p:spTgt spid="114"/>
                                        </p:tgtEl>
                                        <p:attrNameLst>
                                          <p:attrName>ppt_y</p:attrName>
                                        </p:attrNameLst>
                                      </p:cBhvr>
                                      <p:tavLst>
                                        <p:tav tm="0" fmla="#ppt_y-sin(pi*$)/81">
                                          <p:val>
                                            <p:fltVal val="0"/>
                                          </p:val>
                                        </p:tav>
                                        <p:tav tm="100000">
                                          <p:val>
                                            <p:fltVal val="1"/>
                                          </p:val>
                                        </p:tav>
                                      </p:tavLst>
                                    </p:anim>
                                    <p:animScale>
                                      <p:cBhvr>
                                        <p:cTn id="72" dur="4">
                                          <p:stCondLst>
                                            <p:cond delay="98"/>
                                          </p:stCondLst>
                                        </p:cTn>
                                        <p:tgtEl>
                                          <p:spTgt spid="114"/>
                                        </p:tgtEl>
                                      </p:cBhvr>
                                      <p:to x="100000" y="60000"/>
                                    </p:animScale>
                                    <p:animScale>
                                      <p:cBhvr>
                                        <p:cTn id="73" dur="25" decel="50000">
                                          <p:stCondLst>
                                            <p:cond delay="101"/>
                                          </p:stCondLst>
                                        </p:cTn>
                                        <p:tgtEl>
                                          <p:spTgt spid="114"/>
                                        </p:tgtEl>
                                      </p:cBhvr>
                                      <p:to x="100000" y="100000"/>
                                    </p:animScale>
                                    <p:animScale>
                                      <p:cBhvr>
                                        <p:cTn id="74" dur="4">
                                          <p:stCondLst>
                                            <p:cond delay="197"/>
                                          </p:stCondLst>
                                        </p:cTn>
                                        <p:tgtEl>
                                          <p:spTgt spid="114"/>
                                        </p:tgtEl>
                                      </p:cBhvr>
                                      <p:to x="100000" y="80000"/>
                                    </p:animScale>
                                    <p:animScale>
                                      <p:cBhvr>
                                        <p:cTn id="75" dur="25" decel="50000">
                                          <p:stCondLst>
                                            <p:cond delay="201"/>
                                          </p:stCondLst>
                                        </p:cTn>
                                        <p:tgtEl>
                                          <p:spTgt spid="114"/>
                                        </p:tgtEl>
                                      </p:cBhvr>
                                      <p:to x="100000" y="100000"/>
                                    </p:animScale>
                                    <p:animScale>
                                      <p:cBhvr>
                                        <p:cTn id="76" dur="4">
                                          <p:stCondLst>
                                            <p:cond delay="246"/>
                                          </p:stCondLst>
                                        </p:cTn>
                                        <p:tgtEl>
                                          <p:spTgt spid="114"/>
                                        </p:tgtEl>
                                      </p:cBhvr>
                                      <p:to x="100000" y="90000"/>
                                    </p:animScale>
                                    <p:animScale>
                                      <p:cBhvr>
                                        <p:cTn id="77" dur="25" decel="50000">
                                          <p:stCondLst>
                                            <p:cond delay="250"/>
                                          </p:stCondLst>
                                        </p:cTn>
                                        <p:tgtEl>
                                          <p:spTgt spid="114"/>
                                        </p:tgtEl>
                                      </p:cBhvr>
                                      <p:to x="100000" y="100000"/>
                                    </p:animScale>
                                    <p:animScale>
                                      <p:cBhvr>
                                        <p:cTn id="78" dur="4">
                                          <p:stCondLst>
                                            <p:cond delay="271"/>
                                          </p:stCondLst>
                                        </p:cTn>
                                        <p:tgtEl>
                                          <p:spTgt spid="114"/>
                                        </p:tgtEl>
                                      </p:cBhvr>
                                      <p:to x="100000" y="95000"/>
                                    </p:animScale>
                                    <p:animScale>
                                      <p:cBhvr>
                                        <p:cTn id="79" dur="25" decel="50000">
                                          <p:stCondLst>
                                            <p:cond delay="275"/>
                                          </p:stCondLst>
                                        </p:cTn>
                                        <p:tgtEl>
                                          <p:spTgt spid="114"/>
                                        </p:tgtEl>
                                      </p:cBhvr>
                                      <p:to x="100000" y="100000"/>
                                    </p:animScale>
                                  </p:childTnLst>
                                </p:cTn>
                              </p:par>
                            </p:childTnLst>
                          </p:cTn>
                        </p:par>
                      </p:childTnLst>
                    </p:cTn>
                  </p:par>
                  <p:par>
                    <p:cTn id="80" fill="hold">
                      <p:stCondLst>
                        <p:cond delay="indefinite"/>
                      </p:stCondLst>
                      <p:childTnLst>
                        <p:par>
                          <p:cTn id="81" fill="hold">
                            <p:stCondLst>
                              <p:cond delay="0"/>
                            </p:stCondLst>
                            <p:childTnLst>
                              <p:par>
                                <p:cTn id="82" presetID="41" presetClass="entr" presetSubtype="0" fill="hold" grpId="0" nodeType="clickEffect">
                                  <p:stCondLst>
                                    <p:cond delay="0"/>
                                  </p:stCondLst>
                                  <p:iterate type="lt">
                                    <p:tmPct val="10000"/>
                                  </p:iterate>
                                  <p:childTnLst>
                                    <p:set>
                                      <p:cBhvr>
                                        <p:cTn id="83" dur="1" fill="hold">
                                          <p:stCondLst>
                                            <p:cond delay="0"/>
                                          </p:stCondLst>
                                        </p:cTn>
                                        <p:tgtEl>
                                          <p:spTgt spid="146"/>
                                        </p:tgtEl>
                                        <p:attrNameLst>
                                          <p:attrName>style.visibility</p:attrName>
                                        </p:attrNameLst>
                                      </p:cBhvr>
                                      <p:to>
                                        <p:strVal val="visible"/>
                                      </p:to>
                                    </p:set>
                                    <p:anim calcmode="lin" valueType="num">
                                      <p:cBhvr>
                                        <p:cTn id="84" dur="300" fill="hold"/>
                                        <p:tgtEl>
                                          <p:spTgt spid="146"/>
                                        </p:tgtEl>
                                        <p:attrNameLst>
                                          <p:attrName>ppt_x</p:attrName>
                                        </p:attrNameLst>
                                      </p:cBhvr>
                                      <p:tavLst>
                                        <p:tav tm="0">
                                          <p:val>
                                            <p:strVal val="#ppt_x"/>
                                          </p:val>
                                        </p:tav>
                                        <p:tav tm="50000">
                                          <p:val>
                                            <p:strVal val="#ppt_x+.1"/>
                                          </p:val>
                                        </p:tav>
                                        <p:tav tm="100000">
                                          <p:val>
                                            <p:strVal val="#ppt_x"/>
                                          </p:val>
                                        </p:tav>
                                      </p:tavLst>
                                    </p:anim>
                                    <p:anim calcmode="lin" valueType="num">
                                      <p:cBhvr>
                                        <p:cTn id="85" dur="300" fill="hold"/>
                                        <p:tgtEl>
                                          <p:spTgt spid="146"/>
                                        </p:tgtEl>
                                        <p:attrNameLst>
                                          <p:attrName>ppt_y</p:attrName>
                                        </p:attrNameLst>
                                      </p:cBhvr>
                                      <p:tavLst>
                                        <p:tav tm="0">
                                          <p:val>
                                            <p:strVal val="#ppt_y"/>
                                          </p:val>
                                        </p:tav>
                                        <p:tav tm="100000">
                                          <p:val>
                                            <p:strVal val="#ppt_y"/>
                                          </p:val>
                                        </p:tav>
                                      </p:tavLst>
                                    </p:anim>
                                    <p:anim calcmode="lin" valueType="num">
                                      <p:cBhvr>
                                        <p:cTn id="86" dur="300" fill="hold"/>
                                        <p:tgtEl>
                                          <p:spTgt spid="146"/>
                                        </p:tgtEl>
                                        <p:attrNameLst>
                                          <p:attrName>ppt_h</p:attrName>
                                        </p:attrNameLst>
                                      </p:cBhvr>
                                      <p:tavLst>
                                        <p:tav tm="0">
                                          <p:val>
                                            <p:strVal val="#ppt_h/10"/>
                                          </p:val>
                                        </p:tav>
                                        <p:tav tm="50000">
                                          <p:val>
                                            <p:strVal val="#ppt_h+.01"/>
                                          </p:val>
                                        </p:tav>
                                        <p:tav tm="100000">
                                          <p:val>
                                            <p:strVal val="#ppt_h"/>
                                          </p:val>
                                        </p:tav>
                                      </p:tavLst>
                                    </p:anim>
                                    <p:anim calcmode="lin" valueType="num">
                                      <p:cBhvr>
                                        <p:cTn id="87" dur="300" fill="hold"/>
                                        <p:tgtEl>
                                          <p:spTgt spid="146"/>
                                        </p:tgtEl>
                                        <p:attrNameLst>
                                          <p:attrName>ppt_w</p:attrName>
                                        </p:attrNameLst>
                                      </p:cBhvr>
                                      <p:tavLst>
                                        <p:tav tm="0">
                                          <p:val>
                                            <p:strVal val="#ppt_w/10"/>
                                          </p:val>
                                        </p:tav>
                                        <p:tav tm="50000">
                                          <p:val>
                                            <p:strVal val="#ppt_w+.01"/>
                                          </p:val>
                                        </p:tav>
                                        <p:tav tm="100000">
                                          <p:val>
                                            <p:strVal val="#ppt_w"/>
                                          </p:val>
                                        </p:tav>
                                      </p:tavLst>
                                    </p:anim>
                                    <p:animEffect transition="in" filter="fade">
                                      <p:cBhvr>
                                        <p:cTn id="88" dur="300" tmFilter="0,0; .5, 1; 1, 1"/>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P spid="109" grpId="0" animBg="1"/>
      <p:bldP spid="110" grpId="0" animBg="1"/>
      <p:bldP spid="111" grpId="0" animBg="1"/>
      <p:bldP spid="111" grpId="1" animBg="1"/>
      <p:bldP spid="112" grpId="0"/>
      <p:bldP spid="113" grpId="0"/>
      <p:bldP spid="14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标题占位符 1"/>
          <p:cNvSpPr txBox="1"/>
          <p:nvPr/>
        </p:nvSpPr>
        <p:spPr>
          <a:xfrm>
            <a:off x="1478282" y="262919"/>
            <a:ext cx="9707878"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280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………HÌNH THÀNH KIẾN THỨC………</a:t>
            </a:r>
            <a:endParaRPr lang="zh-CN" altLang="en-US" sz="3200"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2" name="Rectangle 1"/>
          <p:cNvSpPr/>
          <p:nvPr/>
        </p:nvSpPr>
        <p:spPr>
          <a:xfrm>
            <a:off x="1692679" y="1363134"/>
            <a:ext cx="9849464" cy="4391074"/>
          </a:xfrm>
          <a:prstGeom prst="rect">
            <a:avLst/>
          </a:prstGeom>
          <a:ln w="28575">
            <a:solidFill>
              <a:schemeClr val="tx1"/>
            </a:solidFill>
          </a:ln>
        </p:spPr>
        <p:txBody>
          <a:bodyPr wrap="square">
            <a:spAutoFit/>
          </a:bodyPr>
          <a:lstStyle/>
          <a:p>
            <a:r>
              <a:rPr lang="en-US" sz="4000" b="1">
                <a:latin typeface="Times New Roman" panose="02020603050405020304" pitchFamily="18" charset="0"/>
                <a:cs typeface="Times New Roman" panose="02020603050405020304" pitchFamily="18" charset="0"/>
              </a:rPr>
              <a:t>     1. N</a:t>
            </a:r>
            <a:r>
              <a:rPr lang="vi-VN" sz="4000" b="1">
                <a:latin typeface="Times New Roman" panose="02020603050405020304" pitchFamily="18" charset="0"/>
                <a:cs typeface="Times New Roman" panose="02020603050405020304" pitchFamily="18" charset="0"/>
              </a:rPr>
              <a:t>ước ta có những lợi thế gì để phát triển ngành nuôi thủy sản</a:t>
            </a:r>
            <a:r>
              <a:rPr lang="en-US" sz="4000" b="1">
                <a:latin typeface="Times New Roman" panose="02020603050405020304" pitchFamily="18" charset="0"/>
                <a:cs typeface="Times New Roman" panose="02020603050405020304" pitchFamily="18" charset="0"/>
              </a:rPr>
              <a:t>?</a:t>
            </a:r>
            <a:endParaRPr lang="vi-VN" sz="4000">
              <a:latin typeface="Times New Roman" panose="02020603050405020304" pitchFamily="18" charset="0"/>
              <a:cs typeface="Times New Roman" panose="02020603050405020304" pitchFamily="18" charset="0"/>
            </a:endParaRPr>
          </a:p>
          <a:p>
            <a:pPr marL="457200" algn="just">
              <a:lnSpc>
                <a:spcPct val="120000"/>
              </a:lnSpc>
              <a:spcAft>
                <a:spcPts val="300"/>
              </a:spcAft>
            </a:pPr>
            <a:r>
              <a:rPr lang="en-US" sz="2500">
                <a:latin typeface="Times New Roman" panose="02020603050405020304" pitchFamily="18" charset="0"/>
                <a:ea typeface="Times New Roman" panose="02020603050405020304" pitchFamily="18" charset="0"/>
              </a:rPr>
              <a:t>……………………..................................................................</a:t>
            </a:r>
          </a:p>
          <a:p>
            <a:pPr marL="457200" algn="just">
              <a:lnSpc>
                <a:spcPct val="120000"/>
              </a:lnSpc>
              <a:spcAft>
                <a:spcPts val="300"/>
              </a:spcAft>
            </a:pPr>
            <a:r>
              <a:rPr lang="en-US" sz="4000" b="1">
                <a:latin typeface="Times New Roman" panose="02020603050405020304" pitchFamily="18" charset="0"/>
                <a:ea typeface="Calibri" panose="020F0502020204030204" pitchFamily="34" charset="0"/>
                <a:cs typeface="Times New Roman" panose="02020603050405020304" pitchFamily="18" charset="0"/>
              </a:rPr>
              <a:t>2.</a:t>
            </a:r>
            <a:r>
              <a:rPr lang="en-US" sz="4000">
                <a:latin typeface="Times New Roman" panose="02020603050405020304" pitchFamily="18" charset="0"/>
                <a:ea typeface="Calibri" panose="020F0502020204030204" pitchFamily="34" charset="0"/>
                <a:cs typeface="Times New Roman" panose="02020603050405020304" pitchFamily="18" charset="0"/>
              </a:rPr>
              <a:t> </a:t>
            </a:r>
            <a:r>
              <a:rPr lang="vi-VN" sz="4000" b="1">
                <a:latin typeface="Times New Roman" panose="02020603050405020304" pitchFamily="18" charset="0"/>
                <a:ea typeface="Arial" panose="020B0604020202020204" pitchFamily="34" charset="0"/>
                <a:cs typeface="Times New Roman" panose="02020603050405020304" pitchFamily="18" charset="0"/>
              </a:rPr>
              <a:t>Kể tên và cho biết môi trường sống của các loại thủy sản trong hình 12.2 ?</a:t>
            </a:r>
            <a:endParaRPr lang="vi-VN" sz="4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300"/>
              </a:spcAft>
            </a:pPr>
            <a:r>
              <a:rPr lang="en-US" sz="25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20000"/>
              </a:lnSpc>
              <a:spcAft>
                <a:spcPts val="300"/>
              </a:spcAft>
            </a:pPr>
            <a:r>
              <a:rPr lang="en-US" sz="3200">
                <a:effectLst/>
                <a:latin typeface="Calibri" panose="020F0502020204030204" pitchFamily="34"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1478282" y="813027"/>
            <a:ext cx="395270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PHIẾU HỌC TẬP </a:t>
            </a:r>
            <a:r>
              <a:rPr lang="en-US" sz="2800" b="1">
                <a:solidFill>
                  <a:srgbClr val="FF0000"/>
                </a:solidFill>
                <a:latin typeface="Times New Roman" panose="02020603050405020304" pitchFamily="18" charset="0"/>
                <a:cs typeface="Times New Roman" panose="02020603050405020304" pitchFamily="18" charset="0"/>
              </a:rPr>
              <a:t>SỐ 2</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4361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262918"/>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HÌNH THÀNH KIẾN THỨC</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5" name="Scroll: Vertical 4">
            <a:extLst>
              <a:ext uri="{FF2B5EF4-FFF2-40B4-BE49-F238E27FC236}">
                <a16:creationId xmlns:a16="http://schemas.microsoft.com/office/drawing/2014/main" id="{E4CEB8C7-38B9-80D2-14E4-3896E2ADDAFC}"/>
              </a:ext>
            </a:extLst>
          </p:cNvPr>
          <p:cNvSpPr/>
          <p:nvPr/>
        </p:nvSpPr>
        <p:spPr>
          <a:xfrm>
            <a:off x="2514600" y="1005840"/>
            <a:ext cx="7162800" cy="5238722"/>
          </a:xfrm>
          <a:prstGeom prst="verticalScroll">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4800" b="1">
                <a:solidFill>
                  <a:srgbClr val="FF0000"/>
                </a:solidFill>
                <a:latin typeface="Times New Roman" panose="02020603050405020304" pitchFamily="18" charset="0"/>
                <a:cs typeface="Times New Roman" panose="02020603050405020304" pitchFamily="18" charset="0"/>
              </a:rPr>
              <a:t>CÂU 1: N</a:t>
            </a:r>
            <a:r>
              <a:rPr lang="vi-VN" sz="4800" b="1">
                <a:solidFill>
                  <a:srgbClr val="FF0000"/>
                </a:solidFill>
                <a:latin typeface="Times New Roman" panose="02020603050405020304" pitchFamily="18" charset="0"/>
                <a:cs typeface="Times New Roman" panose="02020603050405020304" pitchFamily="18" charset="0"/>
              </a:rPr>
              <a:t>ước ta có những lợi thế gì để phát triển ngành nuôi thủy sản</a:t>
            </a:r>
            <a:r>
              <a:rPr lang="en-US" sz="4800" b="1">
                <a:solidFill>
                  <a:srgbClr val="FF0000"/>
                </a:solidFill>
                <a:latin typeface="Times New Roman" panose="02020603050405020304" pitchFamily="18" charset="0"/>
                <a:cs typeface="Times New Roman" panose="02020603050405020304" pitchFamily="18" charset="0"/>
              </a:rPr>
              <a:t>?</a:t>
            </a:r>
            <a:endParaRPr lang="vi-VN" sz="4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3126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circle(in)">
                                      <p:cBhvr>
                                        <p:cTn id="16"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142917"/>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HÌNH THÀNH KIẾN THỨC</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7" name="TextBox 6">
            <a:extLst>
              <a:ext uri="{FF2B5EF4-FFF2-40B4-BE49-F238E27FC236}">
                <a16:creationId xmlns:a16="http://schemas.microsoft.com/office/drawing/2014/main" id="{06F4086C-4402-04BE-B417-999E20408407}"/>
              </a:ext>
            </a:extLst>
          </p:cNvPr>
          <p:cNvSpPr txBox="1"/>
          <p:nvPr/>
        </p:nvSpPr>
        <p:spPr>
          <a:xfrm>
            <a:off x="1356360" y="1053478"/>
            <a:ext cx="10622280" cy="56323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200" b="0" i="1" u="sng" strike="noStrike" kern="1200" cap="none" spc="0" normalizeH="0" baseline="0" noProof="0">
                <a:ln>
                  <a:noFill/>
                </a:ln>
                <a:solidFill>
                  <a:srgbClr val="0070C0"/>
                </a:solidFill>
                <a:effectLst/>
                <a:uLnTx/>
                <a:uFillTx/>
                <a:latin typeface="Times New Roman" panose="02020603050405020304" pitchFamily="18" charset="0"/>
                <a:ea typeface="+mn-ea"/>
                <a:cs typeface="+mn-cs"/>
              </a:rPr>
              <a:t>Câu 1: Trả lời</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b="1">
                <a:effectLst/>
                <a:latin typeface="Times New Roman" panose="02020603050405020304" pitchFamily="18" charset="0"/>
                <a:ea typeface="Calibri" panose="020F0502020204030204" pitchFamily="34" charset="0"/>
              </a:rPr>
              <a:t> </a:t>
            </a:r>
            <a:r>
              <a:rPr lang="en-US" sz="4800" b="1">
                <a:solidFill>
                  <a:srgbClr val="FF0000"/>
                </a:solidFill>
                <a:effectLst/>
                <a:latin typeface="Times New Roman" panose="02020603050405020304" pitchFamily="18" charset="0"/>
                <a:ea typeface="Calibri" panose="020F0502020204030204" pitchFamily="34" charset="0"/>
              </a:rPr>
              <a:t>N</a:t>
            </a:r>
            <a:r>
              <a:rPr lang="vi-VN" sz="4800">
                <a:solidFill>
                  <a:srgbClr val="FF0000"/>
                </a:solidFill>
                <a:effectLst/>
                <a:latin typeface="Times New Roman" panose="02020603050405020304" pitchFamily="18" charset="0"/>
                <a:ea typeface="Calibri" panose="020F0502020204030204" pitchFamily="34" charset="0"/>
              </a:rPr>
              <a:t>hững l</a:t>
            </a:r>
            <a:r>
              <a:rPr lang="en-US" sz="4800">
                <a:solidFill>
                  <a:srgbClr val="FF0000"/>
                </a:solidFill>
                <a:effectLst/>
                <a:latin typeface="Times New Roman" panose="02020603050405020304" pitchFamily="18" charset="0"/>
                <a:ea typeface="Calibri" panose="020F0502020204030204" pitchFamily="34" charset="0"/>
              </a:rPr>
              <a:t>ợi</a:t>
            </a:r>
            <a:r>
              <a:rPr lang="vi-VN" sz="4800">
                <a:solidFill>
                  <a:srgbClr val="FF0000"/>
                </a:solidFill>
                <a:effectLst/>
                <a:latin typeface="Times New Roman" panose="02020603050405020304" pitchFamily="18" charset="0"/>
                <a:ea typeface="Calibri" panose="020F0502020204030204" pitchFamily="34" charset="0"/>
              </a:rPr>
              <a:t> th</a:t>
            </a:r>
            <a:r>
              <a:rPr lang="en-US" sz="4800">
                <a:solidFill>
                  <a:srgbClr val="FF0000"/>
                </a:solidFill>
                <a:effectLst/>
                <a:latin typeface="Times New Roman" panose="02020603050405020304" pitchFamily="18" charset="0"/>
                <a:ea typeface="Calibri" panose="020F0502020204030204" pitchFamily="34" charset="0"/>
              </a:rPr>
              <a:t>ế </a:t>
            </a:r>
            <a:r>
              <a:rPr lang="vi-VN" sz="4800">
                <a:solidFill>
                  <a:srgbClr val="FF0000"/>
                </a:solidFill>
                <a:effectLst/>
                <a:latin typeface="Times New Roman" panose="02020603050405020304" pitchFamily="18" charset="0"/>
                <a:ea typeface="Calibri" panose="020F0502020204030204" pitchFamily="34" charset="0"/>
              </a:rPr>
              <a:t>của Việt Nam về nuôi thủy sản nước mặn</a:t>
            </a:r>
            <a:r>
              <a:rPr lang="en-US" sz="4800">
                <a:solidFill>
                  <a:srgbClr val="FF0000"/>
                </a:solidFill>
                <a:effectLst/>
                <a:latin typeface="Times New Roman" panose="02020603050405020304" pitchFamily="18" charset="0"/>
                <a:ea typeface="Calibri" panose="020F0502020204030204" pitchFamily="34" charset="0"/>
              </a:rPr>
              <a:t> (</a:t>
            </a:r>
            <a:r>
              <a:rPr lang="vi-VN" sz="4800">
                <a:solidFill>
                  <a:srgbClr val="FF0000"/>
                </a:solidFill>
                <a:effectLst/>
                <a:latin typeface="Times New Roman" panose="02020603050405020304" pitchFamily="18" charset="0"/>
                <a:ea typeface="Calibri" panose="020F0502020204030204" pitchFamily="34" charset="0"/>
              </a:rPr>
              <a:t>đường bờ biển dài</a:t>
            </a:r>
            <a:r>
              <a:rPr lang="en-US" sz="4800">
                <a:solidFill>
                  <a:srgbClr val="FF0000"/>
                </a:solidFill>
                <a:effectLst/>
                <a:latin typeface="Times New Roman" panose="02020603050405020304" pitchFamily="18" charset="0"/>
                <a:ea typeface="Calibri" panose="020F0502020204030204" pitchFamily="34" charset="0"/>
              </a:rPr>
              <a:t>,</a:t>
            </a:r>
            <a:r>
              <a:rPr lang="vi-VN" sz="4800">
                <a:solidFill>
                  <a:srgbClr val="FF0000"/>
                </a:solidFill>
                <a:effectLst/>
                <a:latin typeface="Times New Roman" panose="02020603050405020304" pitchFamily="18" charset="0"/>
                <a:ea typeface="Calibri" panose="020F0502020204030204" pitchFamily="34" charset="0"/>
              </a:rPr>
              <a:t> nhiều v</a:t>
            </a:r>
            <a:r>
              <a:rPr lang="en-US" sz="4800">
                <a:solidFill>
                  <a:srgbClr val="FF0000"/>
                </a:solidFill>
                <a:effectLst/>
                <a:latin typeface="Times New Roman" panose="02020603050405020304" pitchFamily="18" charset="0"/>
                <a:ea typeface="Calibri" panose="020F0502020204030204" pitchFamily="34" charset="0"/>
              </a:rPr>
              <a:t>ịnh,</a:t>
            </a:r>
            <a:r>
              <a:rPr lang="vi-VN" sz="4800">
                <a:solidFill>
                  <a:srgbClr val="FF0000"/>
                </a:solidFill>
                <a:effectLst/>
                <a:latin typeface="Times New Roman" panose="02020603050405020304" pitchFamily="18" charset="0"/>
                <a:ea typeface="Calibri" panose="020F0502020204030204" pitchFamily="34" charset="0"/>
              </a:rPr>
              <a:t> hải đảo</a:t>
            </a:r>
            <a:r>
              <a:rPr lang="en-US" sz="4800">
                <a:solidFill>
                  <a:srgbClr val="FF0000"/>
                </a:solidFill>
                <a:effectLst/>
                <a:latin typeface="Times New Roman" panose="02020603050405020304" pitchFamily="18" charset="0"/>
                <a:ea typeface="Calibri" panose="020F0502020204030204" pitchFamily="34" charset="0"/>
              </a:rPr>
              <a:t>...),</a:t>
            </a:r>
            <a:r>
              <a:rPr lang="vi-VN" sz="4800">
                <a:solidFill>
                  <a:srgbClr val="FF0000"/>
                </a:solidFill>
                <a:effectLst/>
                <a:latin typeface="Times New Roman" panose="02020603050405020304" pitchFamily="18" charset="0"/>
                <a:ea typeface="Calibri" panose="020F0502020204030204" pitchFamily="34" charset="0"/>
              </a:rPr>
              <a:t> nước l</a:t>
            </a:r>
            <a:r>
              <a:rPr lang="en-US" sz="4800">
                <a:solidFill>
                  <a:srgbClr val="FF0000"/>
                </a:solidFill>
                <a:effectLst/>
                <a:latin typeface="Times New Roman" panose="02020603050405020304" pitchFamily="18" charset="0"/>
                <a:ea typeface="Calibri" panose="020F0502020204030204" pitchFamily="34" charset="0"/>
              </a:rPr>
              <a:t>ợ </a:t>
            </a:r>
            <a:r>
              <a:rPr lang="vi-VN" sz="4800">
                <a:solidFill>
                  <a:srgbClr val="FF0000"/>
                </a:solidFill>
                <a:effectLst/>
                <a:latin typeface="Times New Roman" panose="02020603050405020304" pitchFamily="18" charset="0"/>
                <a:ea typeface="Calibri" panose="020F0502020204030204" pitchFamily="34" charset="0"/>
              </a:rPr>
              <a:t>,</a:t>
            </a:r>
            <a:r>
              <a:rPr lang="en-US" sz="4800">
                <a:solidFill>
                  <a:srgbClr val="FF0000"/>
                </a:solidFill>
                <a:effectLst/>
                <a:latin typeface="Times New Roman" panose="02020603050405020304" pitchFamily="18" charset="0"/>
                <a:ea typeface="Calibri" panose="020F0502020204030204" pitchFamily="34" charset="0"/>
              </a:rPr>
              <a:t> (</a:t>
            </a:r>
            <a:r>
              <a:rPr lang="vi-VN" sz="4800">
                <a:solidFill>
                  <a:srgbClr val="FF0000"/>
                </a:solidFill>
                <a:effectLst/>
                <a:latin typeface="Times New Roman" panose="02020603050405020304" pitchFamily="18" charset="0"/>
                <a:ea typeface="Calibri" panose="020F0502020204030204" pitchFamily="34" charset="0"/>
              </a:rPr>
              <a:t>th</a:t>
            </a:r>
            <a:r>
              <a:rPr lang="en-US" sz="4800">
                <a:solidFill>
                  <a:srgbClr val="FF0000"/>
                </a:solidFill>
                <a:effectLst/>
                <a:latin typeface="Times New Roman" panose="02020603050405020304" pitchFamily="18" charset="0"/>
                <a:ea typeface="Calibri" panose="020F0502020204030204" pitchFamily="34" charset="0"/>
              </a:rPr>
              <a:t>uỷ vực </a:t>
            </a:r>
            <a:r>
              <a:rPr lang="vi-VN" sz="4800">
                <a:solidFill>
                  <a:srgbClr val="FF0000"/>
                </a:solidFill>
                <a:effectLst/>
                <a:latin typeface="Times New Roman" panose="02020603050405020304" pitchFamily="18" charset="0"/>
                <a:ea typeface="Calibri" panose="020F0502020204030204" pitchFamily="34" charset="0"/>
              </a:rPr>
              <a:t>nước l</a:t>
            </a:r>
            <a:r>
              <a:rPr lang="en-US" sz="4800">
                <a:solidFill>
                  <a:srgbClr val="FF0000"/>
                </a:solidFill>
                <a:effectLst/>
                <a:latin typeface="Times New Roman" panose="02020603050405020304" pitchFamily="18" charset="0"/>
                <a:ea typeface="Calibri" panose="020F0502020204030204" pitchFamily="34" charset="0"/>
              </a:rPr>
              <a:t>ợ ven</a:t>
            </a:r>
            <a:r>
              <a:rPr lang="vi-VN" sz="4800">
                <a:solidFill>
                  <a:srgbClr val="FF0000"/>
                </a:solidFill>
                <a:effectLst/>
                <a:latin typeface="Times New Roman" panose="02020603050405020304" pitchFamily="18" charset="0"/>
                <a:ea typeface="Calibri" panose="020F0502020204030204" pitchFamily="34" charset="0"/>
              </a:rPr>
              <a:t> biển</a:t>
            </a:r>
            <a:r>
              <a:rPr lang="en-US" sz="4800">
                <a:solidFill>
                  <a:srgbClr val="FF0000"/>
                </a:solidFill>
                <a:effectLst/>
                <a:latin typeface="Times New Roman" panose="02020603050405020304" pitchFamily="18" charset="0"/>
                <a:ea typeface="Calibri" panose="020F0502020204030204" pitchFamily="34" charset="0"/>
              </a:rPr>
              <a:t>, </a:t>
            </a:r>
            <a:r>
              <a:rPr lang="vi-VN" sz="4800">
                <a:solidFill>
                  <a:srgbClr val="FF0000"/>
                </a:solidFill>
                <a:effectLst/>
                <a:latin typeface="Times New Roman" panose="02020603050405020304" pitchFamily="18" charset="0"/>
                <a:ea typeface="Calibri" panose="020F0502020204030204" pitchFamily="34" charset="0"/>
              </a:rPr>
              <a:t>vùng </a:t>
            </a:r>
            <a:r>
              <a:rPr lang="en-US" sz="4800">
                <a:solidFill>
                  <a:srgbClr val="FF0000"/>
                </a:solidFill>
                <a:effectLst/>
                <a:latin typeface="Times New Roman" panose="02020603050405020304" pitchFamily="18" charset="0"/>
                <a:ea typeface="Calibri" panose="020F0502020204030204" pitchFamily="34" charset="0"/>
              </a:rPr>
              <a:t>tr</a:t>
            </a:r>
            <a:r>
              <a:rPr lang="vi-VN" sz="4800">
                <a:solidFill>
                  <a:srgbClr val="FF0000"/>
                </a:solidFill>
                <a:effectLst/>
                <a:latin typeface="Times New Roman" panose="02020603050405020304" pitchFamily="18" charset="0"/>
                <a:ea typeface="Calibri" panose="020F0502020204030204" pitchFamily="34" charset="0"/>
              </a:rPr>
              <a:t>iều rừng ngập mặn</a:t>
            </a:r>
            <a:r>
              <a:rPr lang="en-US" sz="4800">
                <a:solidFill>
                  <a:srgbClr val="FF0000"/>
                </a:solidFill>
                <a:effectLst/>
                <a:latin typeface="Times New Roman" panose="02020603050405020304" pitchFamily="18" charset="0"/>
                <a:ea typeface="Calibri" panose="020F0502020204030204" pitchFamily="34" charset="0"/>
              </a:rPr>
              <a:t>,…),</a:t>
            </a:r>
            <a:r>
              <a:rPr lang="vi-VN" sz="4800">
                <a:solidFill>
                  <a:srgbClr val="FF0000"/>
                </a:solidFill>
                <a:effectLst/>
                <a:latin typeface="Times New Roman" panose="02020603050405020304" pitchFamily="18" charset="0"/>
                <a:ea typeface="Calibri" panose="020F0502020204030204" pitchFamily="34" charset="0"/>
              </a:rPr>
              <a:t> nước ngọt</a:t>
            </a:r>
            <a:r>
              <a:rPr lang="en-US" sz="4800">
                <a:solidFill>
                  <a:srgbClr val="FF0000"/>
                </a:solidFill>
                <a:effectLst/>
                <a:latin typeface="Times New Roman" panose="02020603050405020304" pitchFamily="18" charset="0"/>
                <a:ea typeface="Calibri" panose="020F0502020204030204" pitchFamily="34" charset="0"/>
              </a:rPr>
              <a:t> (</a:t>
            </a:r>
            <a:r>
              <a:rPr lang="vi-VN" sz="4800">
                <a:solidFill>
                  <a:srgbClr val="FF0000"/>
                </a:solidFill>
                <a:effectLst/>
                <a:latin typeface="Times New Roman" panose="02020603050405020304" pitchFamily="18" charset="0"/>
                <a:ea typeface="Calibri" panose="020F0502020204030204" pitchFamily="34" charset="0"/>
              </a:rPr>
              <a:t>nhiều sông ngòi</a:t>
            </a:r>
            <a:r>
              <a:rPr lang="en-US" sz="4800">
                <a:solidFill>
                  <a:srgbClr val="FF0000"/>
                </a:solidFill>
                <a:effectLst/>
                <a:latin typeface="Times New Roman" panose="02020603050405020304" pitchFamily="18" charset="0"/>
                <a:ea typeface="Calibri" panose="020F0502020204030204" pitchFamily="34" charset="0"/>
              </a:rPr>
              <a:t>, </a:t>
            </a:r>
            <a:r>
              <a:rPr lang="vi-VN" sz="4800">
                <a:solidFill>
                  <a:srgbClr val="FF0000"/>
                </a:solidFill>
                <a:effectLst/>
                <a:latin typeface="Times New Roman" panose="02020603050405020304" pitchFamily="18" charset="0"/>
                <a:ea typeface="Calibri" panose="020F0502020204030204" pitchFamily="34" charset="0"/>
              </a:rPr>
              <a:t>ao h</a:t>
            </a:r>
            <a:r>
              <a:rPr lang="en-US" sz="4800">
                <a:solidFill>
                  <a:srgbClr val="FF0000"/>
                </a:solidFill>
                <a:effectLst/>
                <a:latin typeface="Times New Roman" panose="02020603050405020304" pitchFamily="18" charset="0"/>
                <a:ea typeface="Calibri" panose="020F0502020204030204" pitchFamily="34" charset="0"/>
              </a:rPr>
              <a:t>ồ, </a:t>
            </a:r>
            <a:r>
              <a:rPr lang="vi-VN" sz="4800">
                <a:solidFill>
                  <a:srgbClr val="FF0000"/>
                </a:solidFill>
                <a:effectLst/>
                <a:latin typeface="Times New Roman" panose="02020603050405020304" pitchFamily="18" charset="0"/>
                <a:ea typeface="Calibri" panose="020F0502020204030204" pitchFamily="34" charset="0"/>
              </a:rPr>
              <a:t>kênh rạch</a:t>
            </a:r>
            <a:r>
              <a:rPr lang="en-US" sz="4800">
                <a:solidFill>
                  <a:srgbClr val="FF0000"/>
                </a:solidFill>
                <a:effectLst/>
                <a:latin typeface="Times New Roman" panose="02020603050405020304" pitchFamily="18" charset="0"/>
                <a:ea typeface="Calibri" panose="020F0502020204030204" pitchFamily="34" charset="0"/>
              </a:rPr>
              <a:t>,…)</a:t>
            </a:r>
            <a:endParaRPr lang="vi-VN" sz="4800">
              <a:solidFill>
                <a:srgbClr val="FF0000"/>
              </a:solidFill>
              <a:effectLst/>
              <a:latin typeface="Times New Roman" panose="02020603050405020304" pitchFamily="18" charset="0"/>
              <a:ea typeface="Segoe UI" panose="020B0502040204020203" pitchFamily="34" charset="0"/>
            </a:endParaRPr>
          </a:p>
        </p:txBody>
      </p:sp>
    </p:spTree>
    <p:extLst>
      <p:ext uri="{BB962C8B-B14F-4D97-AF65-F5344CB8AC3E}">
        <p14:creationId xmlns:p14="http://schemas.microsoft.com/office/powerpoint/2010/main" val="24521149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262918"/>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HÌNH THÀNH KIẾN THỨC</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5" name="Scroll: Vertical 4">
            <a:extLst>
              <a:ext uri="{FF2B5EF4-FFF2-40B4-BE49-F238E27FC236}">
                <a16:creationId xmlns:a16="http://schemas.microsoft.com/office/drawing/2014/main" id="{E4CEB8C7-38B9-80D2-14E4-3896E2ADDAFC}"/>
              </a:ext>
            </a:extLst>
          </p:cNvPr>
          <p:cNvSpPr/>
          <p:nvPr/>
        </p:nvSpPr>
        <p:spPr>
          <a:xfrm>
            <a:off x="2514600" y="1005840"/>
            <a:ext cx="7162800" cy="5238722"/>
          </a:xfrm>
          <a:prstGeom prst="verticalScroll">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CÂU 2: </a:t>
            </a:r>
            <a:r>
              <a:rPr lang="vi-VN" sz="48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Kể tên và cho biết môi trường sống của các loại thủy sản trong hình 12.2 ?</a:t>
            </a:r>
            <a:endParaRPr lang="vi-VN" sz="48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764302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circle(in)">
                                      <p:cBhvr>
                                        <p:cTn id="16"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142917"/>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HÌNH THÀNH KIẾN THỨC</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7" name="TextBox 6">
            <a:extLst>
              <a:ext uri="{FF2B5EF4-FFF2-40B4-BE49-F238E27FC236}">
                <a16:creationId xmlns:a16="http://schemas.microsoft.com/office/drawing/2014/main" id="{06F4086C-4402-04BE-B417-999E20408407}"/>
              </a:ext>
            </a:extLst>
          </p:cNvPr>
          <p:cNvSpPr txBox="1"/>
          <p:nvPr/>
        </p:nvSpPr>
        <p:spPr>
          <a:xfrm>
            <a:off x="1356360" y="1053478"/>
            <a:ext cx="10622280" cy="526297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200" b="0" i="1" u="sng" strike="noStrike" kern="1200" cap="none" spc="0" normalizeH="0" baseline="0" noProof="0">
                <a:ln>
                  <a:noFill/>
                </a:ln>
                <a:solidFill>
                  <a:srgbClr val="0070C0"/>
                </a:solidFill>
                <a:effectLst/>
                <a:uLnTx/>
                <a:uFillTx/>
                <a:latin typeface="Times New Roman" panose="02020603050405020304" pitchFamily="18" charset="0"/>
                <a:ea typeface="+mn-ea"/>
                <a:cs typeface="+mn-cs"/>
              </a:rPr>
              <a:t>Câu </a:t>
            </a:r>
            <a:r>
              <a:rPr lang="en-US" sz="7200" i="1" u="sng">
                <a:solidFill>
                  <a:srgbClr val="0070C0"/>
                </a:solidFill>
                <a:latin typeface="Times New Roman" panose="02020603050405020304" pitchFamily="18" charset="0"/>
              </a:rPr>
              <a:t>2</a:t>
            </a:r>
            <a:r>
              <a:rPr kumimoji="0" lang="en-US" sz="7200" b="0" i="1" u="sng" strike="noStrike" kern="1200" cap="none" spc="0" normalizeH="0" baseline="0" noProof="0">
                <a:ln>
                  <a:noFill/>
                </a:ln>
                <a:solidFill>
                  <a:srgbClr val="0070C0"/>
                </a:solidFill>
                <a:effectLst/>
                <a:uLnTx/>
                <a:uFillTx/>
                <a:latin typeface="Times New Roman" panose="02020603050405020304" pitchFamily="18" charset="0"/>
                <a:ea typeface="+mn-ea"/>
                <a:cs typeface="+mn-cs"/>
              </a:rPr>
              <a:t>: Trả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 </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 loại thủy sản có giá trị kinh tế cao ở nước ta</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Tôm ( tôm sú, </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tôm thẻ chân trắng</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tôm càng xanh</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ô</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 h</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ù</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á nước ngọt</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 tra</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các </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ba</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sa</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cá rô phi</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 chép</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á nước mặn</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 m</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ú, </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 bớp</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cá ch</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ẽm, </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 chim</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 các loài thủy </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đặc </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sản khác</a:t>
            </a:r>
            <a:endParaRPr kumimoji="0" lang="vi-VN" sz="4400" b="0" i="0" u="none" strike="noStrike" kern="1200" cap="none" spc="0" normalizeH="0" baseline="0" noProof="0">
              <a:ln>
                <a:noFill/>
              </a:ln>
              <a:solidFill>
                <a:srgbClr val="FF0000"/>
              </a:solidFill>
              <a:effectLst/>
              <a:uLnTx/>
              <a:uFillTx/>
              <a:latin typeface="Times New Roman" panose="02020603050405020304" pitchFamily="18" charset="0"/>
              <a:ea typeface="Segoe U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13490842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3495206" y="2143723"/>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椭圆 14"/>
          <p:cNvSpPr>
            <a:spLocks noChangeAspect="1"/>
          </p:cNvSpPr>
          <p:nvPr/>
        </p:nvSpPr>
        <p:spPr>
          <a:xfrm>
            <a:off x="3495206" y="2143723"/>
            <a:ext cx="2520000" cy="2520000"/>
          </a:xfrm>
          <a:prstGeom prst="ellipse">
            <a:avLst/>
          </a:prstGeom>
          <a:solidFill>
            <a:srgbClr val="0070C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椭圆 15"/>
          <p:cNvSpPr>
            <a:spLocks noChangeAspect="1"/>
          </p:cNvSpPr>
          <p:nvPr/>
        </p:nvSpPr>
        <p:spPr>
          <a:xfrm>
            <a:off x="3775206" y="2423723"/>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任意多边形 16"/>
          <p:cNvSpPr/>
          <p:nvPr/>
        </p:nvSpPr>
        <p:spPr>
          <a:xfrm>
            <a:off x="4835396" y="2605868"/>
            <a:ext cx="3574932"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18" name="椭圆 17"/>
          <p:cNvSpPr>
            <a:spLocks noChangeAspect="1"/>
          </p:cNvSpPr>
          <p:nvPr/>
        </p:nvSpPr>
        <p:spPr>
          <a:xfrm>
            <a:off x="3971206" y="2619723"/>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9" name="文本框 18"/>
          <p:cNvSpPr txBox="1"/>
          <p:nvPr/>
        </p:nvSpPr>
        <p:spPr>
          <a:xfrm>
            <a:off x="4283821" y="2910295"/>
            <a:ext cx="101021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0070C0"/>
                </a:solidFill>
                <a:effectLst/>
                <a:uLnTx/>
                <a:uFillTx/>
                <a:latin typeface="Impact" panose="020B0806030902050204" pitchFamily="34" charset="0"/>
                <a:ea typeface="宋体" panose="02010600030101010101" pitchFamily="2" charset="-122"/>
                <a:cs typeface="+mn-cs"/>
              </a:rPr>
              <a:t>05</a:t>
            </a:r>
            <a:endParaRPr kumimoji="0" lang="zh-CN" altLang="en-US" sz="6000" b="0" i="0" u="none" strike="noStrike" kern="1200" cap="none" spc="0" normalizeH="0" baseline="0" noProof="0" dirty="0">
              <a:ln>
                <a:noFill/>
              </a:ln>
              <a:solidFill>
                <a:srgbClr val="0070C0"/>
              </a:solidFill>
              <a:effectLst/>
              <a:uLnTx/>
              <a:uFillTx/>
              <a:latin typeface="Impact" panose="020B0806030902050204" pitchFamily="34" charset="0"/>
              <a:ea typeface="宋体" panose="02010600030101010101" pitchFamily="2" charset="-122"/>
              <a:cs typeface="+mn-cs"/>
            </a:endParaRPr>
          </a:p>
        </p:txBody>
      </p:sp>
      <p:sp>
        <p:nvSpPr>
          <p:cNvPr id="20" name="文本框 19"/>
          <p:cNvSpPr txBox="1"/>
          <p:nvPr/>
        </p:nvSpPr>
        <p:spPr>
          <a:xfrm>
            <a:off x="5529148" y="3090629"/>
            <a:ext cx="29877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LUYỆN TẬP</a:t>
            </a:r>
            <a:endParaRPr kumimoji="0" lang="zh-CN" alt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311243" y="10593519"/>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597" y="2937238"/>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1903" y="2691770"/>
            <a:ext cx="2654247" cy="24683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1000"/>
                                        <p:tgtEl>
                                          <p:spTgt spid="80"/>
                                        </p:tgtEl>
                                      </p:cBhvr>
                                    </p:animEffect>
                                    <p:anim calcmode="lin" valueType="num">
                                      <p:cBhvr>
                                        <p:cTn id="8" dur="1000" fill="hold"/>
                                        <p:tgtEl>
                                          <p:spTgt spid="80"/>
                                        </p:tgtEl>
                                        <p:attrNameLst>
                                          <p:attrName>ppt_x</p:attrName>
                                        </p:attrNameLst>
                                      </p:cBhvr>
                                      <p:tavLst>
                                        <p:tav tm="0">
                                          <p:val>
                                            <p:strVal val="#ppt_x"/>
                                          </p:val>
                                        </p:tav>
                                        <p:tav tm="100000">
                                          <p:val>
                                            <p:strVal val="#ppt_x"/>
                                          </p:val>
                                        </p:tav>
                                      </p:tavLst>
                                    </p:anim>
                                    <p:anim calcmode="lin" valueType="num">
                                      <p:cBhvr>
                                        <p:cTn id="9" dur="1000" fill="hold"/>
                                        <p:tgtEl>
                                          <p:spTgt spid="8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fade">
                                      <p:cBhvr>
                                        <p:cTn id="13" dur="1000"/>
                                        <p:tgtEl>
                                          <p:spTgt spid="81"/>
                                        </p:tgtEl>
                                      </p:cBhvr>
                                    </p:animEffect>
                                    <p:anim calcmode="lin" valueType="num">
                                      <p:cBhvr>
                                        <p:cTn id="14" dur="1000" fill="hold"/>
                                        <p:tgtEl>
                                          <p:spTgt spid="81"/>
                                        </p:tgtEl>
                                        <p:attrNameLst>
                                          <p:attrName>ppt_x</p:attrName>
                                        </p:attrNameLst>
                                      </p:cBhvr>
                                      <p:tavLst>
                                        <p:tav tm="0">
                                          <p:val>
                                            <p:strVal val="#ppt_x"/>
                                          </p:val>
                                        </p:tav>
                                        <p:tav tm="100000">
                                          <p:val>
                                            <p:strVal val="#ppt_x"/>
                                          </p:val>
                                        </p:tav>
                                      </p:tavLst>
                                    </p:anim>
                                    <p:anim calcmode="lin" valueType="num">
                                      <p:cBhvr>
                                        <p:cTn id="15" dur="1000" fill="hold"/>
                                        <p:tgtEl>
                                          <p:spTgt spid="8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300"/>
                                        <p:tgtEl>
                                          <p:spTgt spid="14"/>
                                        </p:tgtEl>
                                      </p:cBhvr>
                                    </p:animEffect>
                                  </p:childTnLst>
                                </p:cTn>
                              </p:par>
                            </p:childTnLst>
                          </p:cTn>
                        </p:par>
                        <p:par>
                          <p:cTn id="20" fill="hold">
                            <p:stCondLst>
                              <p:cond delay="23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300"/>
                                        <p:tgtEl>
                                          <p:spTgt spid="15"/>
                                        </p:tgtEl>
                                      </p:cBhvr>
                                    </p:animEffect>
                                  </p:childTnLst>
                                </p:cTn>
                              </p:par>
                            </p:childTnLst>
                          </p:cTn>
                        </p:par>
                        <p:par>
                          <p:cTn id="24" fill="hold">
                            <p:stCondLst>
                              <p:cond delay="26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300"/>
                                        <p:tgtEl>
                                          <p:spTgt spid="16"/>
                                        </p:tgtEl>
                                      </p:cBhvr>
                                    </p:animEffect>
                                  </p:childTnLst>
                                </p:cTn>
                              </p:par>
                            </p:childTnLst>
                          </p:cTn>
                        </p:par>
                        <p:par>
                          <p:cTn id="28" fill="hold">
                            <p:stCondLst>
                              <p:cond delay="29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300"/>
                                        <p:tgtEl>
                                          <p:spTgt spid="17"/>
                                        </p:tgtEl>
                                      </p:cBhvr>
                                    </p:animEffect>
                                  </p:childTnLst>
                                </p:cTn>
                              </p:par>
                            </p:childTnLst>
                          </p:cTn>
                        </p:par>
                        <p:par>
                          <p:cTn id="32" fill="hold">
                            <p:stCondLst>
                              <p:cond delay="32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300"/>
                                        <p:tgtEl>
                                          <p:spTgt spid="18"/>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300"/>
                                        <p:tgtEl>
                                          <p:spTgt spid="19"/>
                                        </p:tgtEl>
                                      </p:cBhvr>
                                    </p:animEffect>
                                  </p:childTnLst>
                                </p:cTn>
                              </p:par>
                            </p:childTnLst>
                          </p:cTn>
                        </p:par>
                        <p:par>
                          <p:cTn id="40" fill="hold">
                            <p:stCondLst>
                              <p:cond delay="38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300"/>
                                        <p:tgtEl>
                                          <p:spTgt spid="20"/>
                                        </p:tgtEl>
                                      </p:cBhvr>
                                    </p:animEffect>
                                  </p:childTnLst>
                                </p:cTn>
                              </p:par>
                            </p:childTnLst>
                          </p:cTn>
                        </p:par>
                        <p:par>
                          <p:cTn id="44" fill="hold">
                            <p:stCondLst>
                              <p:cond delay="4100"/>
                            </p:stCondLst>
                            <p:childTnLst>
                              <p:par>
                                <p:cTn id="45" presetID="42" presetClass="path" presetSubtype="0" accel="50000" decel="50000" fill="hold" nodeType="afterEffect">
                                  <p:stCondLst>
                                    <p:cond delay="0"/>
                                  </p:stCondLst>
                                  <p:childTnLst>
                                    <p:animMotion origin="layout" path="M -1.04167E-6 0.11389 L 0.02565 -0.55555 " pathEditMode="relative" rAng="0" ptsTypes="AA">
                                      <p:cBhvr>
                                        <p:cTn id="46" dur="1000" fill="hold"/>
                                        <p:tgtEl>
                                          <p:spTgt spid="57"/>
                                        </p:tgtEl>
                                        <p:attrNameLst>
                                          <p:attrName>ppt_x</p:attrName>
                                          <p:attrName>ppt_y</p:attrName>
                                        </p:attrNameLst>
                                      </p:cBhvr>
                                      <p:rCtr x="1276" y="-33472"/>
                                    </p:animMotion>
                                  </p:childTnLst>
                                </p:cTn>
                              </p:par>
                            </p:childTnLst>
                          </p:cTn>
                        </p:par>
                        <p:par>
                          <p:cTn id="47" fill="hold">
                            <p:stCondLst>
                              <p:cond delay="5100"/>
                            </p:stCondLst>
                            <p:childTnLst>
                              <p:par>
                                <p:cTn id="48" presetID="26" presetClass="emph" presetSubtype="0" fill="hold" grpId="1" nodeType="afterEffect">
                                  <p:stCondLst>
                                    <p:cond delay="0"/>
                                  </p:stCondLst>
                                  <p:childTnLst>
                                    <p:animEffect transition="out" filter="fade">
                                      <p:cBhvr>
                                        <p:cTn id="49" dur="500" tmFilter="0, 0; .2, .5; .8, .5; 1, 0"/>
                                        <p:tgtEl>
                                          <p:spTgt spid="18"/>
                                        </p:tgtEl>
                                      </p:cBhvr>
                                    </p:animEffect>
                                    <p:animScale>
                                      <p:cBhvr>
                                        <p:cTn id="50" dur="250" autoRev="1" fill="hold"/>
                                        <p:tgtEl>
                                          <p:spTgt spid="18"/>
                                        </p:tgtEl>
                                      </p:cBhvr>
                                      <p:by x="105000" y="105000"/>
                                    </p:animScale>
                                  </p:childTnLst>
                                </p:cTn>
                              </p:par>
                            </p:childTnLst>
                          </p:cTn>
                        </p:par>
                        <p:par>
                          <p:cTn id="51" fill="hold">
                            <p:stCondLst>
                              <p:cond delay="5600"/>
                            </p:stCondLst>
                            <p:childTnLst>
                              <p:par>
                                <p:cTn id="52" presetID="10" presetClass="exit" presetSubtype="0" fill="hold" nodeType="afterEffect">
                                  <p:stCondLst>
                                    <p:cond delay="0"/>
                                  </p:stCondLst>
                                  <p:childTnLst>
                                    <p:animEffect transition="out" filter="fade">
                                      <p:cBhvr>
                                        <p:cTn id="53" dur="500"/>
                                        <p:tgtEl>
                                          <p:spTgt spid="57"/>
                                        </p:tgtEl>
                                      </p:cBhvr>
                                    </p:animEffect>
                                    <p:set>
                                      <p:cBhvr>
                                        <p:cTn id="54" dur="1" fill="hold">
                                          <p:stCondLst>
                                            <p:cond delay="499"/>
                                          </p:stCondLst>
                                        </p:cTn>
                                        <p:tgtEl>
                                          <p:spTgt spid="57"/>
                                        </p:tgtEl>
                                        <p:attrNameLst>
                                          <p:attrName>style.visibility</p:attrName>
                                        </p:attrNameLst>
                                      </p:cBhvr>
                                      <p:to>
                                        <p:strVal val="hidden"/>
                                      </p:to>
                                    </p:set>
                                  </p:childTnLst>
                                </p:cTn>
                              </p:par>
                            </p:childTnLst>
                          </p:cTn>
                        </p:par>
                        <p:par>
                          <p:cTn id="55" fill="hold">
                            <p:stCondLst>
                              <p:cond delay="6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20">
                                            <p:txEl>
                                              <p:pRg st="0" end="0"/>
                                            </p:txEl>
                                          </p:spTgt>
                                        </p:tgtEl>
                                        <p:attrNameLst>
                                          <p:attrName>style.visibility</p:attrName>
                                        </p:attrNameLst>
                                      </p:cBhvr>
                                      <p:to>
                                        <p:strVal val="visible"/>
                                      </p:to>
                                    </p:set>
                                    <p:anim calcmode="lin" valueType="num">
                                      <p:cBhvr>
                                        <p:cTn id="58" dur="500" fill="hold"/>
                                        <p:tgtEl>
                                          <p:spTgt spid="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20">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8" grpId="1" animBg="1"/>
      <p:bldP spid="19"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7688179" y="988963"/>
            <a:ext cx="4240728" cy="5940088"/>
          </a:xfrm>
          <a:prstGeom prst="rect">
            <a:avLst/>
          </a:prstGeom>
          <a:noFill/>
        </p:spPr>
        <p:txBody>
          <a:bodyPr wrap="square" rtlCol="0">
            <a:spAutoFit/>
          </a:bodyPr>
          <a:lstStyle/>
          <a:p>
            <a:pPr algn="just"/>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2.</a:t>
            </a:r>
            <a:r>
              <a:rPr lang="vi-VN" sz="3200" b="1">
                <a:solidFill>
                  <a:srgbClr val="FF0000"/>
                </a:solidFill>
                <a:latin typeface="Times New Roman" panose="02020603050405020304" pitchFamily="18" charset="0"/>
                <a:cs typeface="Times New Roman" panose="02020603050405020304" pitchFamily="18" charset="0"/>
              </a:rPr>
              <a:t>Trong những </a:t>
            </a:r>
            <a:r>
              <a:rPr lang="en-US" sz="3200" b="1">
                <a:solidFill>
                  <a:srgbClr val="FF0000"/>
                </a:solidFill>
                <a:latin typeface="Times New Roman" panose="02020603050405020304" pitchFamily="18" charset="0"/>
                <a:cs typeface="Times New Roman" panose="02020603050405020304" pitchFamily="18" charset="0"/>
              </a:rPr>
              <a:t>năm</a:t>
            </a:r>
            <a:r>
              <a:rPr lang="vi-VN" sz="3200" b="1">
                <a:solidFill>
                  <a:srgbClr val="FF0000"/>
                </a:solidFill>
                <a:latin typeface="Times New Roman" panose="02020603050405020304" pitchFamily="18" charset="0"/>
                <a:cs typeface="Times New Roman" panose="02020603050405020304" pitchFamily="18" charset="0"/>
              </a:rPr>
              <a:t> vừa qua</a:t>
            </a:r>
            <a:r>
              <a:rPr lang="en-US" sz="3200" b="1">
                <a:solidFill>
                  <a:srgbClr val="FF0000"/>
                </a:solidFill>
                <a:latin typeface="Times New Roman" panose="02020603050405020304" pitchFamily="18" charset="0"/>
                <a:cs typeface="Times New Roman" panose="02020603050405020304" pitchFamily="18" charset="0"/>
              </a:rPr>
              <a:t>,</a:t>
            </a:r>
            <a:r>
              <a:rPr lang="vi-VN" sz="3200" b="1">
                <a:solidFill>
                  <a:srgbClr val="FF0000"/>
                </a:solidFill>
                <a:latin typeface="Times New Roman" panose="02020603050405020304" pitchFamily="18" charset="0"/>
                <a:cs typeface="Times New Roman" panose="02020603050405020304" pitchFamily="18" charset="0"/>
              </a:rPr>
              <a:t> ng</a:t>
            </a:r>
            <a:r>
              <a:rPr lang="en-US" sz="3200" b="1">
                <a:solidFill>
                  <a:srgbClr val="FF0000"/>
                </a:solidFill>
                <a:latin typeface="Times New Roman" panose="02020603050405020304" pitchFamily="18" charset="0"/>
                <a:cs typeface="Times New Roman" panose="02020603050405020304" pitchFamily="18" charset="0"/>
              </a:rPr>
              <a:t>hề nuôi tôm </a:t>
            </a:r>
            <a:r>
              <a:rPr lang="vi-VN" sz="3200" b="1">
                <a:solidFill>
                  <a:srgbClr val="FF0000"/>
                </a:solidFill>
                <a:latin typeface="Times New Roman" panose="02020603050405020304" pitchFamily="18" charset="0"/>
                <a:cs typeface="Times New Roman" panose="02020603050405020304" pitchFamily="18" charset="0"/>
              </a:rPr>
              <a:t>ở đồng</a:t>
            </a:r>
            <a:r>
              <a:rPr lang="en-US" sz="3200" b="1">
                <a:solidFill>
                  <a:srgbClr val="FF0000"/>
                </a:solidFill>
                <a:latin typeface="Times New Roman" panose="02020603050405020304" pitchFamily="18" charset="0"/>
                <a:cs typeface="Times New Roman" panose="02020603050405020304" pitchFamily="18" charset="0"/>
              </a:rPr>
              <a:t> bằng N</a:t>
            </a:r>
            <a:r>
              <a:rPr lang="vi-VN" sz="3200" b="1">
                <a:solidFill>
                  <a:srgbClr val="FF0000"/>
                </a:solidFill>
                <a:latin typeface="Times New Roman" panose="02020603050405020304" pitchFamily="18" charset="0"/>
                <a:cs typeface="Times New Roman" panose="02020603050405020304" pitchFamily="18" charset="0"/>
              </a:rPr>
              <a:t>am </a:t>
            </a:r>
            <a:r>
              <a:rPr lang="en-US" sz="3200" b="1">
                <a:solidFill>
                  <a:srgbClr val="FF0000"/>
                </a:solidFill>
                <a:latin typeface="Times New Roman" panose="02020603050405020304" pitchFamily="18" charset="0"/>
                <a:cs typeface="Times New Roman" panose="02020603050405020304" pitchFamily="18" charset="0"/>
              </a:rPr>
              <a:t>B</a:t>
            </a:r>
            <a:r>
              <a:rPr lang="vi-VN" sz="3200" b="1">
                <a:solidFill>
                  <a:srgbClr val="FF0000"/>
                </a:solidFill>
                <a:latin typeface="Times New Roman" panose="02020603050405020304" pitchFamily="18" charset="0"/>
                <a:cs typeface="Times New Roman" panose="02020603050405020304" pitchFamily="18" charset="0"/>
              </a:rPr>
              <a:t>ộ khá phát triển</a:t>
            </a:r>
            <a:r>
              <a:rPr lang="en-US" sz="3200" b="1">
                <a:solidFill>
                  <a:srgbClr val="FF0000"/>
                </a:solidFill>
                <a:latin typeface="Times New Roman" panose="02020603050405020304" pitchFamily="18" charset="0"/>
                <a:cs typeface="Times New Roman" panose="02020603050405020304" pitchFamily="18" charset="0"/>
              </a:rPr>
              <a:t>. Thấy nuôi tôm </a:t>
            </a:r>
            <a:r>
              <a:rPr lang="vi-VN" sz="3200" b="1">
                <a:solidFill>
                  <a:srgbClr val="FF0000"/>
                </a:solidFill>
                <a:latin typeface="Times New Roman" panose="02020603050405020304" pitchFamily="18" charset="0"/>
                <a:cs typeface="Times New Roman" panose="02020603050405020304" pitchFamily="18" charset="0"/>
              </a:rPr>
              <a:t>có lợi nhiều gia đình đã phá rừng ngập</a:t>
            </a:r>
            <a:r>
              <a:rPr lang="vi-VN" sz="3200">
                <a:solidFill>
                  <a:srgbClr val="FF0000"/>
                </a:solidFill>
                <a:latin typeface="Times New Roman" panose="02020603050405020304" pitchFamily="18" charset="0"/>
                <a:cs typeface="Times New Roman" panose="02020603050405020304" pitchFamily="18" charset="0"/>
              </a:rPr>
              <a:t> </a:t>
            </a:r>
            <a:r>
              <a:rPr lang="vi-VN" sz="3200" b="1">
                <a:solidFill>
                  <a:srgbClr val="FF0000"/>
                </a:solidFill>
                <a:latin typeface="Times New Roman" panose="02020603050405020304" pitchFamily="18" charset="0"/>
                <a:cs typeface="Times New Roman" panose="02020603050405020304" pitchFamily="18" charset="0"/>
              </a:rPr>
              <a:t>mặn ven biển để làm đầm nuôi tôm</a:t>
            </a:r>
            <a:r>
              <a:rPr lang="en-US" sz="3200" b="1">
                <a:solidFill>
                  <a:srgbClr val="FF0000"/>
                </a:solidFill>
                <a:latin typeface="Times New Roman" panose="02020603050405020304" pitchFamily="18" charset="0"/>
                <a:cs typeface="Times New Roman" panose="02020603050405020304" pitchFamily="18" charset="0"/>
              </a:rPr>
              <a:t>.</a:t>
            </a:r>
            <a:r>
              <a:rPr lang="vi-VN" sz="3200" b="1">
                <a:solidFill>
                  <a:srgbClr val="FF0000"/>
                </a:solidFill>
                <a:latin typeface="Times New Roman" panose="02020603050405020304" pitchFamily="18" charset="0"/>
                <a:cs typeface="Times New Roman" panose="02020603050405020304" pitchFamily="18" charset="0"/>
              </a:rPr>
              <a:t> theo em</a:t>
            </a:r>
            <a:r>
              <a:rPr lang="en-US" sz="3200" b="1">
                <a:solidFill>
                  <a:srgbClr val="FF0000"/>
                </a:solidFill>
                <a:latin typeface="Times New Roman" panose="02020603050405020304" pitchFamily="18" charset="0"/>
                <a:cs typeface="Times New Roman" panose="02020603050405020304" pitchFamily="18" charset="0"/>
              </a:rPr>
              <a:t>,</a:t>
            </a:r>
            <a:r>
              <a:rPr lang="vi-VN" sz="3200" b="1">
                <a:solidFill>
                  <a:srgbClr val="FF0000"/>
                </a:solidFill>
                <a:latin typeface="Times New Roman" panose="02020603050405020304" pitchFamily="18" charset="0"/>
                <a:cs typeface="Times New Roman" panose="02020603050405020304" pitchFamily="18" charset="0"/>
              </a:rPr>
              <a:t> cách làm như vậy đúng hay sai</a:t>
            </a:r>
            <a:r>
              <a:rPr lang="en-US" sz="3200" b="1">
                <a:solidFill>
                  <a:srgbClr val="FF0000"/>
                </a:solidFill>
                <a:latin typeface="Times New Roman" panose="02020603050405020304" pitchFamily="18" charset="0"/>
                <a:cs typeface="Times New Roman" panose="02020603050405020304" pitchFamily="18" charset="0"/>
              </a:rPr>
              <a:t>? V</a:t>
            </a:r>
            <a:r>
              <a:rPr lang="vi-VN" sz="3200" b="1">
                <a:solidFill>
                  <a:srgbClr val="FF0000"/>
                </a:solidFill>
                <a:latin typeface="Times New Roman" panose="02020603050405020304" pitchFamily="18" charset="0"/>
                <a:cs typeface="Times New Roman" panose="02020603050405020304" pitchFamily="18" charset="0"/>
              </a:rPr>
              <a:t>ì sao</a:t>
            </a:r>
            <a:r>
              <a:rPr lang="en-US" sz="3200" b="1">
                <a:solidFill>
                  <a:srgbClr val="FF0000"/>
                </a:solidFill>
                <a:latin typeface="Times New Roman" panose="02020603050405020304" pitchFamily="18" charset="0"/>
                <a:cs typeface="Times New Roman" panose="02020603050405020304" pitchFamily="18" charset="0"/>
              </a:rPr>
              <a:t>?</a:t>
            </a:r>
            <a:endParaRPr lang="vi-VN" sz="3200">
              <a:solidFill>
                <a:srgbClr val="FF000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a:ln>
                <a:noFill/>
              </a:ln>
              <a:solidFill>
                <a:srgbClr val="FF33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4" name="KSO_Shape"/>
          <p:cNvSpPr>
            <a:spLocks noChangeAspect="1"/>
          </p:cNvSpPr>
          <p:nvPr/>
        </p:nvSpPr>
        <p:spPr>
          <a:xfrm>
            <a:off x="6982684" y="1210807"/>
            <a:ext cx="321675" cy="431780"/>
          </a:xfrm>
          <a:custGeom>
            <a:avLst/>
            <a:gdLst/>
            <a:ahLst/>
            <a:cxnLst/>
            <a:rect l="l" t="t" r="r" b="b"/>
            <a:pathLst>
              <a:path w="1171576" h="1571810">
                <a:moveTo>
                  <a:pt x="662070" y="927911"/>
                </a:moveTo>
                <a:lnTo>
                  <a:pt x="795754" y="1040206"/>
                </a:lnTo>
                <a:lnTo>
                  <a:pt x="662070" y="1184585"/>
                </a:lnTo>
                <a:close/>
                <a:moveTo>
                  <a:pt x="662070" y="398563"/>
                </a:moveTo>
                <a:lnTo>
                  <a:pt x="795754" y="510858"/>
                </a:lnTo>
                <a:lnTo>
                  <a:pt x="662070" y="655237"/>
                </a:lnTo>
                <a:close/>
                <a:moveTo>
                  <a:pt x="539081" y="115152"/>
                </a:moveTo>
                <a:cubicBezTo>
                  <a:pt x="540863" y="298745"/>
                  <a:pt x="542646" y="482338"/>
                  <a:pt x="544428" y="665931"/>
                </a:cubicBezTo>
                <a:lnTo>
                  <a:pt x="325186" y="430647"/>
                </a:lnTo>
                <a:lnTo>
                  <a:pt x="250323" y="510858"/>
                </a:lnTo>
                <a:lnTo>
                  <a:pt x="533733" y="788921"/>
                </a:lnTo>
                <a:lnTo>
                  <a:pt x="234281" y="1077679"/>
                </a:lnTo>
                <a:lnTo>
                  <a:pt x="309144" y="1152542"/>
                </a:lnTo>
                <a:lnTo>
                  <a:pt x="549775" y="922605"/>
                </a:lnTo>
                <a:cubicBezTo>
                  <a:pt x="547993" y="1102633"/>
                  <a:pt x="546210" y="1282661"/>
                  <a:pt x="544428" y="1462689"/>
                </a:cubicBezTo>
                <a:lnTo>
                  <a:pt x="950828" y="1066984"/>
                </a:lnTo>
                <a:lnTo>
                  <a:pt x="683460" y="783573"/>
                </a:lnTo>
                <a:lnTo>
                  <a:pt x="945481" y="516205"/>
                </a:lnTo>
                <a:close/>
                <a:moveTo>
                  <a:pt x="585788" y="184"/>
                </a:moveTo>
                <a:cubicBezTo>
                  <a:pt x="1023610" y="9709"/>
                  <a:pt x="1171576" y="352004"/>
                  <a:pt x="1171576" y="785997"/>
                </a:cubicBezTo>
                <a:cubicBezTo>
                  <a:pt x="1171576" y="1219990"/>
                  <a:pt x="1080760" y="1571810"/>
                  <a:pt x="585788" y="1571810"/>
                </a:cubicBezTo>
                <a:cubicBezTo>
                  <a:pt x="90816" y="1571810"/>
                  <a:pt x="0" y="1219990"/>
                  <a:pt x="0" y="785997"/>
                </a:cubicBezTo>
                <a:cubicBezTo>
                  <a:pt x="0" y="352004"/>
                  <a:pt x="147966" y="-9341"/>
                  <a:pt x="585788" y="184"/>
                </a:cubicBezTo>
                <a:close/>
              </a:path>
            </a:pathLst>
          </a:custGeom>
          <a:solidFill>
            <a:schemeClr val="accent6">
              <a:lumMod val="75000"/>
            </a:schemeClr>
          </a:solidFill>
          <a:ln w="12700">
            <a:noFill/>
          </a:ln>
          <a:effectLst>
            <a:innerShdw blurRad="25400" dist="12700" dir="13500000">
              <a:prstClr val="black">
                <a:alpha val="50000"/>
              </a:prstClr>
            </a:innerShdw>
            <a:reflection blurRad="6350" stA="52000" endA="300" endPos="3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sym typeface="+mn-lt"/>
            </a:endParaRPr>
          </a:p>
        </p:txBody>
      </p:sp>
      <p:sp>
        <p:nvSpPr>
          <p:cNvPr id="35" name="文本框 34"/>
          <p:cNvSpPr txBox="1"/>
          <p:nvPr/>
        </p:nvSpPr>
        <p:spPr>
          <a:xfrm>
            <a:off x="211047" y="1034640"/>
            <a:ext cx="3719214" cy="3600986"/>
          </a:xfrm>
          <a:prstGeom prst="rect">
            <a:avLst/>
          </a:prstGeom>
          <a:noFill/>
        </p:spPr>
        <p:txBody>
          <a:bodyPr wrap="square" rtlCol="0">
            <a:spAutoFit/>
          </a:bodyPr>
          <a:lstStyle/>
          <a:p>
            <a:r>
              <a:rPr kumimoji="0" lang="en-US" sz="4000" b="1" i="0" u="none" strike="noStrike" kern="1200" cap="none" spc="0" normalizeH="0" baseline="0" noProof="0">
                <a:ln>
                  <a:noFill/>
                </a:ln>
                <a:solidFill>
                  <a:srgbClr val="0070C0"/>
                </a:solidFill>
                <a:effectLst/>
                <a:uLnTx/>
                <a:uFillTx/>
                <a:latin typeface="Times New Roman" panose="02020603050405020304" pitchFamily="18" charset="0"/>
                <a:ea typeface="Segoe UI" panose="020B0502040204020203" pitchFamily="34" charset="0"/>
                <a:cs typeface="Times New Roman" panose="02020603050405020304" pitchFamily="18" charset="0"/>
              </a:rPr>
              <a:t>1. </a:t>
            </a:r>
            <a:r>
              <a:rPr lang="en-US" sz="4000" b="1">
                <a:solidFill>
                  <a:srgbClr val="0070C0"/>
                </a:solidFill>
                <a:latin typeface="Times New Roman" panose="02020603050405020304" pitchFamily="18" charset="0"/>
                <a:cs typeface="Times New Roman" panose="02020603050405020304" pitchFamily="18" charset="0"/>
              </a:rPr>
              <a:t>Nuôi</a:t>
            </a:r>
            <a:r>
              <a:rPr lang="vi-VN" sz="4000" b="1">
                <a:solidFill>
                  <a:srgbClr val="0070C0"/>
                </a:solidFill>
                <a:latin typeface="Times New Roman" panose="02020603050405020304" pitchFamily="18" charset="0"/>
                <a:cs typeface="Times New Roman" panose="02020603050405020304" pitchFamily="18" charset="0"/>
              </a:rPr>
              <a:t> t</a:t>
            </a:r>
            <a:r>
              <a:rPr lang="en-US" sz="4000" b="1">
                <a:solidFill>
                  <a:srgbClr val="0070C0"/>
                </a:solidFill>
                <a:latin typeface="Times New Roman" panose="02020603050405020304" pitchFamily="18" charset="0"/>
                <a:cs typeface="Times New Roman" panose="02020603050405020304" pitchFamily="18" charset="0"/>
              </a:rPr>
              <a:t>huỷ </a:t>
            </a:r>
            <a:r>
              <a:rPr lang="vi-VN" sz="4000" b="1">
                <a:solidFill>
                  <a:srgbClr val="0070C0"/>
                </a:solidFill>
                <a:latin typeface="Times New Roman" panose="02020603050405020304" pitchFamily="18" charset="0"/>
                <a:cs typeface="Times New Roman" panose="02020603050405020304" pitchFamily="18" charset="0"/>
              </a:rPr>
              <a:t>sản có vai trò gì đối với nền kinh tế và đời sống xã hội</a:t>
            </a:r>
            <a:r>
              <a:rPr lang="en-US" sz="4000" b="1">
                <a:solidFill>
                  <a:srgbClr val="0070C0"/>
                </a:solidFill>
                <a:latin typeface="Times New Roman" panose="02020603050405020304" pitchFamily="18" charset="0"/>
                <a:cs typeface="Times New Roman" panose="02020603050405020304" pitchFamily="18" charset="0"/>
              </a:rPr>
              <a:t>?</a:t>
            </a:r>
            <a:endParaRPr lang="vi-VN" sz="4000">
              <a:solidFill>
                <a:srgbClr val="0070C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方正正中黑简体" panose="02000000000000000000" pitchFamily="2" charset="-122"/>
              <a:cs typeface="Times New Roman" panose="02020603050405020304" pitchFamily="18" charset="0"/>
              <a:sym typeface="+mn-lt"/>
            </a:endParaRPr>
          </a:p>
        </p:txBody>
      </p:sp>
      <p:sp>
        <p:nvSpPr>
          <p:cNvPr id="36" name="KSO_Shape"/>
          <p:cNvSpPr>
            <a:spLocks noChangeAspect="1"/>
          </p:cNvSpPr>
          <p:nvPr/>
        </p:nvSpPr>
        <p:spPr>
          <a:xfrm>
            <a:off x="4242252" y="1093010"/>
            <a:ext cx="376291" cy="360610"/>
          </a:xfrm>
          <a:custGeom>
            <a:avLst/>
            <a:gdLst/>
            <a:ahLst/>
            <a:cxnLst/>
            <a:rect l="l" t="t" r="r" b="b"/>
            <a:pathLst>
              <a:path w="1889279" h="1810503">
                <a:moveTo>
                  <a:pt x="1408636" y="1462945"/>
                </a:moveTo>
                <a:cubicBezTo>
                  <a:pt x="1471912" y="1494489"/>
                  <a:pt x="1528819" y="1532588"/>
                  <a:pt x="1575786" y="1578162"/>
                </a:cubicBezTo>
                <a:cubicBezTo>
                  <a:pt x="1467281" y="1672800"/>
                  <a:pt x="1335058" y="1742507"/>
                  <a:pt x="1188886" y="1779443"/>
                </a:cubicBezTo>
                <a:cubicBezTo>
                  <a:pt x="1278166" y="1700386"/>
                  <a:pt x="1353810" y="1592053"/>
                  <a:pt x="1408636" y="1462945"/>
                </a:cubicBezTo>
                <a:close/>
                <a:moveTo>
                  <a:pt x="494888" y="1445849"/>
                </a:moveTo>
                <a:cubicBezTo>
                  <a:pt x="556747" y="1590569"/>
                  <a:pt x="643865" y="1709702"/>
                  <a:pt x="747068" y="1790925"/>
                </a:cubicBezTo>
                <a:cubicBezTo>
                  <a:pt x="576321" y="1756303"/>
                  <a:pt x="422614" y="1677538"/>
                  <a:pt x="300900" y="1566189"/>
                </a:cubicBezTo>
                <a:cubicBezTo>
                  <a:pt x="355309" y="1517036"/>
                  <a:pt x="421005" y="1476420"/>
                  <a:pt x="494888" y="1445849"/>
                </a:cubicBezTo>
                <a:close/>
                <a:moveTo>
                  <a:pt x="900586" y="1355871"/>
                </a:moveTo>
                <a:lnTo>
                  <a:pt x="900586" y="1808904"/>
                </a:lnTo>
                <a:lnTo>
                  <a:pt x="884222" y="1808113"/>
                </a:lnTo>
                <a:cubicBezTo>
                  <a:pt x="745280" y="1742581"/>
                  <a:pt x="627378" y="1604992"/>
                  <a:pt x="551037" y="1423344"/>
                </a:cubicBezTo>
                <a:cubicBezTo>
                  <a:pt x="655969" y="1381011"/>
                  <a:pt x="774745" y="1357337"/>
                  <a:pt x="900586" y="1355871"/>
                </a:cubicBezTo>
                <a:close/>
                <a:moveTo>
                  <a:pt x="953521" y="1355186"/>
                </a:moveTo>
                <a:cubicBezTo>
                  <a:pt x="1099660" y="1356509"/>
                  <a:pt x="1236550" y="1386650"/>
                  <a:pt x="1354036" y="1440083"/>
                </a:cubicBezTo>
                <a:cubicBezTo>
                  <a:pt x="1283551" y="1605630"/>
                  <a:pt x="1178611" y="1734316"/>
                  <a:pt x="1054486" y="1804443"/>
                </a:cubicBezTo>
                <a:lnTo>
                  <a:pt x="953521" y="1810503"/>
                </a:lnTo>
                <a:close/>
                <a:moveTo>
                  <a:pt x="1517159" y="931303"/>
                </a:moveTo>
                <a:lnTo>
                  <a:pt x="1889279" y="931303"/>
                </a:lnTo>
                <a:cubicBezTo>
                  <a:pt x="1883282" y="1167646"/>
                  <a:pt x="1781715" y="1381244"/>
                  <a:pt x="1618873" y="1536894"/>
                </a:cubicBezTo>
                <a:cubicBezTo>
                  <a:pt x="1566437" y="1485571"/>
                  <a:pt x="1502786" y="1442774"/>
                  <a:pt x="1431939" y="1407715"/>
                </a:cubicBezTo>
                <a:cubicBezTo>
                  <a:pt x="1485774" y="1266553"/>
                  <a:pt x="1516428" y="1104135"/>
                  <a:pt x="1517159" y="931303"/>
                </a:cubicBezTo>
                <a:close/>
                <a:moveTo>
                  <a:pt x="953521" y="931303"/>
                </a:moveTo>
                <a:lnTo>
                  <a:pt x="1456842" y="931303"/>
                </a:lnTo>
                <a:cubicBezTo>
                  <a:pt x="1456123" y="1096196"/>
                  <a:pt x="1427268" y="1250986"/>
                  <a:pt x="1375819" y="1384691"/>
                </a:cubicBezTo>
                <a:cubicBezTo>
                  <a:pt x="1251537" y="1327928"/>
                  <a:pt x="1107288" y="1296191"/>
                  <a:pt x="953521" y="1294902"/>
                </a:cubicBezTo>
                <a:close/>
                <a:moveTo>
                  <a:pt x="448568" y="931303"/>
                </a:moveTo>
                <a:lnTo>
                  <a:pt x="900586" y="931303"/>
                </a:lnTo>
                <a:lnTo>
                  <a:pt x="900586" y="1295603"/>
                </a:lnTo>
                <a:cubicBezTo>
                  <a:pt x="766605" y="1297053"/>
                  <a:pt x="640053" y="1322469"/>
                  <a:pt x="528061" y="1368046"/>
                </a:cubicBezTo>
                <a:cubicBezTo>
                  <a:pt x="478984" y="1238632"/>
                  <a:pt x="450499" y="1089843"/>
                  <a:pt x="448568" y="931303"/>
                </a:cubicBezTo>
                <a:close/>
                <a:moveTo>
                  <a:pt x="0" y="931303"/>
                </a:moveTo>
                <a:lnTo>
                  <a:pt x="388264" y="931303"/>
                </a:lnTo>
                <a:cubicBezTo>
                  <a:pt x="390220" y="1097785"/>
                  <a:pt x="420532" y="1254193"/>
                  <a:pt x="473139" y="1390578"/>
                </a:cubicBezTo>
                <a:cubicBezTo>
                  <a:pt x="391203" y="1423988"/>
                  <a:pt x="318506" y="1469260"/>
                  <a:pt x="258353" y="1524144"/>
                </a:cubicBezTo>
                <a:cubicBezTo>
                  <a:pt x="102364" y="1370026"/>
                  <a:pt x="5849" y="1161456"/>
                  <a:pt x="0" y="931303"/>
                </a:cubicBezTo>
                <a:close/>
                <a:moveTo>
                  <a:pt x="536834" y="421694"/>
                </a:moveTo>
                <a:cubicBezTo>
                  <a:pt x="646682" y="464986"/>
                  <a:pt x="770110" y="489176"/>
                  <a:pt x="900586" y="490537"/>
                </a:cubicBezTo>
                <a:lnTo>
                  <a:pt x="900586" y="875390"/>
                </a:lnTo>
                <a:lnTo>
                  <a:pt x="448805" y="875390"/>
                </a:lnTo>
                <a:cubicBezTo>
                  <a:pt x="451150" y="709592"/>
                  <a:pt x="482649" y="554587"/>
                  <a:pt x="536834" y="421694"/>
                </a:cubicBezTo>
                <a:close/>
                <a:moveTo>
                  <a:pt x="1356131" y="409527"/>
                </a:moveTo>
                <a:cubicBezTo>
                  <a:pt x="1415590" y="544412"/>
                  <a:pt x="1451132" y="703874"/>
                  <a:pt x="1455052" y="875390"/>
                </a:cubicBezTo>
                <a:lnTo>
                  <a:pt x="953521" y="875390"/>
                </a:lnTo>
                <a:lnTo>
                  <a:pt x="953521" y="491238"/>
                </a:lnTo>
                <a:cubicBezTo>
                  <a:pt x="1099303" y="490092"/>
                  <a:pt x="1236528" y="461431"/>
                  <a:pt x="1356131" y="409527"/>
                </a:cubicBezTo>
                <a:close/>
                <a:moveTo>
                  <a:pt x="271202" y="273767"/>
                </a:moveTo>
                <a:cubicBezTo>
                  <a:pt x="330895" y="324894"/>
                  <a:pt x="401533" y="367494"/>
                  <a:pt x="480768" y="398692"/>
                </a:cubicBezTo>
                <a:cubicBezTo>
                  <a:pt x="424147" y="539118"/>
                  <a:pt x="390867" y="701724"/>
                  <a:pt x="388496" y="875390"/>
                </a:cubicBezTo>
                <a:lnTo>
                  <a:pt x="238" y="875390"/>
                </a:lnTo>
                <a:cubicBezTo>
                  <a:pt x="7162" y="640451"/>
                  <a:pt x="108645" y="428248"/>
                  <a:pt x="271202" y="273767"/>
                </a:cubicBezTo>
                <a:close/>
                <a:moveTo>
                  <a:pt x="1605567" y="261436"/>
                </a:moveTo>
                <a:cubicBezTo>
                  <a:pt x="1775300" y="417133"/>
                  <a:pt x="1881942" y="634296"/>
                  <a:pt x="1889035" y="875390"/>
                </a:cubicBezTo>
                <a:lnTo>
                  <a:pt x="1515364" y="875390"/>
                </a:lnTo>
                <a:cubicBezTo>
                  <a:pt x="1511419" y="696081"/>
                  <a:pt x="1474168" y="529014"/>
                  <a:pt x="1413107" y="386152"/>
                </a:cubicBezTo>
                <a:cubicBezTo>
                  <a:pt x="1485941" y="353453"/>
                  <a:pt x="1551126" y="311628"/>
                  <a:pt x="1605567" y="261436"/>
                </a:cubicBezTo>
                <a:close/>
                <a:moveTo>
                  <a:pt x="748157" y="19413"/>
                </a:moveTo>
                <a:cubicBezTo>
                  <a:pt x="649482" y="96557"/>
                  <a:pt x="565491" y="208310"/>
                  <a:pt x="504779" y="344256"/>
                </a:cubicBezTo>
                <a:cubicBezTo>
                  <a:pt x="432706" y="315858"/>
                  <a:pt x="368354" y="277545"/>
                  <a:pt x="313920" y="231604"/>
                </a:cubicBezTo>
                <a:cubicBezTo>
                  <a:pt x="434240" y="127070"/>
                  <a:pt x="583275" y="52667"/>
                  <a:pt x="748157" y="19413"/>
                </a:cubicBezTo>
                <a:close/>
                <a:moveTo>
                  <a:pt x="1137621" y="18543"/>
                </a:moveTo>
                <a:cubicBezTo>
                  <a:pt x="1297904" y="50310"/>
                  <a:pt x="1443338" y="120918"/>
                  <a:pt x="1562575" y="219802"/>
                </a:cubicBezTo>
                <a:cubicBezTo>
                  <a:pt x="1512842" y="265093"/>
                  <a:pt x="1453308" y="302843"/>
                  <a:pt x="1386970" y="332857"/>
                </a:cubicBezTo>
                <a:cubicBezTo>
                  <a:pt x="1323718" y="199817"/>
                  <a:pt x="1237626" y="91674"/>
                  <a:pt x="1137621" y="18543"/>
                </a:cubicBezTo>
                <a:close/>
                <a:moveTo>
                  <a:pt x="900586" y="1702"/>
                </a:moveTo>
                <a:lnTo>
                  <a:pt x="900586" y="430269"/>
                </a:lnTo>
                <a:cubicBezTo>
                  <a:pt x="778345" y="428899"/>
                  <a:pt x="662774" y="406468"/>
                  <a:pt x="560047" y="366408"/>
                </a:cubicBezTo>
                <a:cubicBezTo>
                  <a:pt x="637783" y="193348"/>
                  <a:pt x="753999" y="63227"/>
                  <a:pt x="890213" y="2203"/>
                </a:cubicBezTo>
                <a:close/>
                <a:moveTo>
                  <a:pt x="953521" y="0"/>
                </a:moveTo>
                <a:lnTo>
                  <a:pt x="981035" y="1330"/>
                </a:lnTo>
                <a:cubicBezTo>
                  <a:pt x="1124068" y="53565"/>
                  <a:pt x="1247786" y="180867"/>
                  <a:pt x="1332000" y="354889"/>
                </a:cubicBezTo>
                <a:cubicBezTo>
                  <a:pt x="1219743" y="403080"/>
                  <a:pt x="1090709" y="429800"/>
                  <a:pt x="953521" y="430954"/>
                </a:cubicBezTo>
                <a:close/>
              </a:path>
            </a:pathLst>
          </a:custGeom>
          <a:solidFill>
            <a:schemeClr val="accent1"/>
          </a:solidFill>
          <a:ln w="12700">
            <a:noFill/>
          </a:ln>
          <a:effectLst>
            <a:innerShdw blurRad="25400" dist="12700" dir="13500000">
              <a:prstClr val="black">
                <a:alpha val="50000"/>
              </a:prstClr>
            </a:innerShdw>
            <a:reflection blurRad="6350" stA="52000" endA="300" endPos="35000" dist="635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sym typeface="+mn-lt"/>
            </a:endParaRPr>
          </a:p>
        </p:txBody>
      </p:sp>
      <p:sp>
        <p:nvSpPr>
          <p:cNvPr id="38" name="KSO_Shape"/>
          <p:cNvSpPr>
            <a:spLocks noChangeAspect="1"/>
          </p:cNvSpPr>
          <p:nvPr/>
        </p:nvSpPr>
        <p:spPr>
          <a:xfrm>
            <a:off x="7218249" y="2335130"/>
            <a:ext cx="426103" cy="284779"/>
          </a:xfrm>
          <a:custGeom>
            <a:avLst/>
            <a:gdLst/>
            <a:ahLst/>
            <a:cxnLst/>
            <a:rect l="l" t="t" r="r" b="b"/>
            <a:pathLst>
              <a:path w="4974795" h="3320682">
                <a:moveTo>
                  <a:pt x="1897867" y="1805825"/>
                </a:moveTo>
                <a:lnTo>
                  <a:pt x="2485737" y="2315734"/>
                </a:lnTo>
                <a:lnTo>
                  <a:pt x="3073607" y="1805825"/>
                </a:lnTo>
                <a:lnTo>
                  <a:pt x="4820061" y="3320682"/>
                </a:lnTo>
                <a:lnTo>
                  <a:pt x="151413" y="3320682"/>
                </a:lnTo>
                <a:close/>
                <a:moveTo>
                  <a:pt x="0" y="159634"/>
                </a:moveTo>
                <a:lnTo>
                  <a:pt x="1788328" y="1710812"/>
                </a:lnTo>
                <a:lnTo>
                  <a:pt x="0" y="3261996"/>
                </a:lnTo>
                <a:close/>
                <a:moveTo>
                  <a:pt x="4974795" y="156753"/>
                </a:moveTo>
                <a:lnTo>
                  <a:pt x="4974795" y="3264872"/>
                </a:lnTo>
                <a:lnTo>
                  <a:pt x="3183146" y="1710812"/>
                </a:lnTo>
                <a:close/>
                <a:moveTo>
                  <a:pt x="35040" y="0"/>
                </a:moveTo>
                <a:lnTo>
                  <a:pt x="4936434" y="0"/>
                </a:lnTo>
                <a:lnTo>
                  <a:pt x="2485737" y="2125709"/>
                </a:lnTo>
                <a:close/>
              </a:path>
            </a:pathLst>
          </a:custGeom>
          <a:solidFill>
            <a:srgbClr val="0070C0"/>
          </a:solidFill>
          <a:ln w="12700">
            <a:noFill/>
          </a:ln>
          <a:effectLst>
            <a:innerShdw blurRad="25400" dist="12700" dir="13500000">
              <a:prstClr val="black">
                <a:alpha val="50000"/>
              </a:prstClr>
            </a:innerShdw>
            <a:reflection blurRad="6350" stA="52000" endA="300" endPos="35000" dist="762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mn-lt"/>
            </a:endParaRPr>
          </a:p>
        </p:txBody>
      </p:sp>
      <p:sp>
        <p:nvSpPr>
          <p:cNvPr id="39" name="KSO_Shape"/>
          <p:cNvSpPr>
            <a:spLocks noChangeAspect="1"/>
          </p:cNvSpPr>
          <p:nvPr/>
        </p:nvSpPr>
        <p:spPr>
          <a:xfrm>
            <a:off x="3572573" y="2925764"/>
            <a:ext cx="404620" cy="447989"/>
          </a:xfrm>
          <a:custGeom>
            <a:avLst/>
            <a:gdLst/>
            <a:ahLst/>
            <a:cxnLst/>
            <a:rect l="l" t="t" r="r" b="b"/>
            <a:pathLst>
              <a:path w="1119349" h="1157433">
                <a:moveTo>
                  <a:pt x="135620" y="818456"/>
                </a:moveTo>
                <a:cubicBezTo>
                  <a:pt x="71450" y="948523"/>
                  <a:pt x="57484" y="1054732"/>
                  <a:pt x="108323" y="1103729"/>
                </a:cubicBezTo>
                <a:cubicBezTo>
                  <a:pt x="164989" y="1158341"/>
                  <a:pt x="289713" y="1129874"/>
                  <a:pt x="437069" y="1040437"/>
                </a:cubicBezTo>
                <a:cubicBezTo>
                  <a:pt x="307239" y="1007168"/>
                  <a:pt x="198946" y="926245"/>
                  <a:pt x="135620" y="818456"/>
                </a:cubicBezTo>
                <a:close/>
                <a:moveTo>
                  <a:pt x="582086" y="345816"/>
                </a:moveTo>
                <a:cubicBezTo>
                  <a:pt x="490772" y="345817"/>
                  <a:pt x="434615" y="407693"/>
                  <a:pt x="413811" y="495363"/>
                </a:cubicBezTo>
                <a:lnTo>
                  <a:pt x="750361" y="495364"/>
                </a:lnTo>
                <a:cubicBezTo>
                  <a:pt x="729557" y="407692"/>
                  <a:pt x="673401" y="345816"/>
                  <a:pt x="582086" y="345816"/>
                </a:cubicBezTo>
                <a:close/>
                <a:moveTo>
                  <a:pt x="954622" y="129"/>
                </a:moveTo>
                <a:cubicBezTo>
                  <a:pt x="1007406" y="-1466"/>
                  <a:pt x="1051113" y="11645"/>
                  <a:pt x="1081775" y="41196"/>
                </a:cubicBezTo>
                <a:cubicBezTo>
                  <a:pt x="1101805" y="60500"/>
                  <a:pt x="1115030" y="85625"/>
                  <a:pt x="1119349" y="116033"/>
                </a:cubicBezTo>
                <a:cubicBezTo>
                  <a:pt x="1112931" y="103633"/>
                  <a:pt x="1104158" y="92219"/>
                  <a:pt x="1093494" y="81508"/>
                </a:cubicBezTo>
                <a:cubicBezTo>
                  <a:pt x="1010899" y="-1451"/>
                  <a:pt x="882017" y="28786"/>
                  <a:pt x="737350" y="130602"/>
                </a:cubicBezTo>
                <a:cubicBezTo>
                  <a:pt x="943277" y="190863"/>
                  <a:pt x="1091569" y="370605"/>
                  <a:pt x="1091569" y="582598"/>
                </a:cubicBezTo>
                <a:lnTo>
                  <a:pt x="1085273" y="640757"/>
                </a:lnTo>
                <a:lnTo>
                  <a:pt x="755888" y="640756"/>
                </a:lnTo>
                <a:lnTo>
                  <a:pt x="719073" y="640757"/>
                </a:lnTo>
                <a:lnTo>
                  <a:pt x="408284" y="640757"/>
                </a:lnTo>
                <a:cubicBezTo>
                  <a:pt x="424002" y="743453"/>
                  <a:pt x="484447" y="819382"/>
                  <a:pt x="582086" y="819383"/>
                </a:cubicBezTo>
                <a:cubicBezTo>
                  <a:pt x="648673" y="819382"/>
                  <a:pt x="697960" y="784070"/>
                  <a:pt x="725617" y="727992"/>
                </a:cubicBezTo>
                <a:lnTo>
                  <a:pt x="1064773" y="727992"/>
                </a:lnTo>
                <a:cubicBezTo>
                  <a:pt x="1000780" y="921122"/>
                  <a:pt x="807116" y="1060320"/>
                  <a:pt x="578539" y="1060320"/>
                </a:cubicBezTo>
                <a:cubicBezTo>
                  <a:pt x="541437" y="1060319"/>
                  <a:pt x="505255" y="1056652"/>
                  <a:pt x="470646" y="1048435"/>
                </a:cubicBezTo>
                <a:cubicBezTo>
                  <a:pt x="288189" y="1159820"/>
                  <a:pt x="124174" y="1191927"/>
                  <a:pt x="45670" y="1116267"/>
                </a:cubicBezTo>
                <a:cubicBezTo>
                  <a:pt x="-38972" y="1034693"/>
                  <a:pt x="-2092" y="849162"/>
                  <a:pt x="124297" y="645271"/>
                </a:cubicBezTo>
                <a:cubicBezTo>
                  <a:pt x="126384" y="641564"/>
                  <a:pt x="128546" y="637931"/>
                  <a:pt x="130887" y="634433"/>
                </a:cubicBezTo>
                <a:cubicBezTo>
                  <a:pt x="140131" y="616742"/>
                  <a:pt x="151256" y="599735"/>
                  <a:pt x="163296" y="582889"/>
                </a:cubicBezTo>
                <a:cubicBezTo>
                  <a:pt x="171413" y="570408"/>
                  <a:pt x="179765" y="558285"/>
                  <a:pt x="189707" y="547372"/>
                </a:cubicBezTo>
                <a:cubicBezTo>
                  <a:pt x="207410" y="520542"/>
                  <a:pt x="227598" y="494496"/>
                  <a:pt x="249351" y="468810"/>
                </a:cubicBezTo>
                <a:cubicBezTo>
                  <a:pt x="261501" y="453873"/>
                  <a:pt x="274484" y="439223"/>
                  <a:pt x="288439" y="424719"/>
                </a:cubicBezTo>
                <a:cubicBezTo>
                  <a:pt x="304701" y="403895"/>
                  <a:pt x="322841" y="384213"/>
                  <a:pt x="341644" y="364703"/>
                </a:cubicBezTo>
                <a:cubicBezTo>
                  <a:pt x="392793" y="311630"/>
                  <a:pt x="445389" y="263415"/>
                  <a:pt x="498166" y="220924"/>
                </a:cubicBezTo>
                <a:cubicBezTo>
                  <a:pt x="310657" y="309270"/>
                  <a:pt x="183697" y="431706"/>
                  <a:pt x="65845" y="579499"/>
                </a:cubicBezTo>
                <a:cubicBezTo>
                  <a:pt x="67312" y="317087"/>
                  <a:pt x="296312" y="104878"/>
                  <a:pt x="578538" y="104878"/>
                </a:cubicBezTo>
                <a:lnTo>
                  <a:pt x="651994" y="111773"/>
                </a:lnTo>
                <a:cubicBezTo>
                  <a:pt x="764896" y="41979"/>
                  <a:pt x="871117" y="2651"/>
                  <a:pt x="954622" y="129"/>
                </a:cubicBezTo>
                <a:close/>
              </a:path>
            </a:pathLst>
          </a:custGeom>
          <a:solidFill>
            <a:schemeClr val="accent2"/>
          </a:solidFill>
          <a:ln w="12700">
            <a:noFill/>
          </a:ln>
          <a:effectLst>
            <a:innerShdw blurRad="25400" dist="12700" dir="13500000">
              <a:prstClr val="black">
                <a:alpha val="50000"/>
              </a:prstClr>
            </a:inn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sym typeface="+mn-lt"/>
            </a:endParaRPr>
          </a:p>
        </p:txBody>
      </p:sp>
      <p:sp>
        <p:nvSpPr>
          <p:cNvPr id="41" name="KSO_Shape"/>
          <p:cNvSpPr>
            <a:spLocks noChangeAspect="1"/>
          </p:cNvSpPr>
          <p:nvPr/>
        </p:nvSpPr>
        <p:spPr>
          <a:xfrm flipH="1">
            <a:off x="5593427" y="5132979"/>
            <a:ext cx="378456" cy="348810"/>
          </a:xfrm>
          <a:custGeom>
            <a:avLst/>
            <a:gdLst/>
            <a:ahLst/>
            <a:cxnLst/>
            <a:rect l="l" t="t" r="r" b="b"/>
            <a:pathLst>
              <a:path w="2922576" h="2692126">
                <a:moveTo>
                  <a:pt x="553896" y="1279436"/>
                </a:moveTo>
                <a:cubicBezTo>
                  <a:pt x="792021" y="1473111"/>
                  <a:pt x="992046" y="1742986"/>
                  <a:pt x="1211121" y="1974761"/>
                </a:cubicBezTo>
                <a:lnTo>
                  <a:pt x="1201596" y="2431961"/>
                </a:lnTo>
                <a:cubicBezTo>
                  <a:pt x="947596" y="2384336"/>
                  <a:pt x="769796" y="2336711"/>
                  <a:pt x="639621" y="2117636"/>
                </a:cubicBezTo>
                <a:cubicBezTo>
                  <a:pt x="509446" y="1898561"/>
                  <a:pt x="582471" y="1558836"/>
                  <a:pt x="553896" y="1279436"/>
                </a:cubicBezTo>
                <a:close/>
                <a:moveTo>
                  <a:pt x="1414250" y="349940"/>
                </a:moveTo>
                <a:lnTo>
                  <a:pt x="1576175" y="702365"/>
                </a:lnTo>
                <a:lnTo>
                  <a:pt x="1840671" y="351223"/>
                </a:lnTo>
                <a:cubicBezTo>
                  <a:pt x="1946050" y="474823"/>
                  <a:pt x="2011221" y="645739"/>
                  <a:pt x="2011221" y="834547"/>
                </a:cubicBezTo>
                <a:cubicBezTo>
                  <a:pt x="2019964" y="1198269"/>
                  <a:pt x="1873746" y="1469720"/>
                  <a:pt x="1527496" y="1508764"/>
                </a:cubicBezTo>
                <a:lnTo>
                  <a:pt x="1534971" y="2136686"/>
                </a:lnTo>
                <a:cubicBezTo>
                  <a:pt x="1804846" y="1854111"/>
                  <a:pt x="2036621" y="1552486"/>
                  <a:pt x="2344596" y="1288961"/>
                </a:cubicBezTo>
                <a:cubicBezTo>
                  <a:pt x="2347771" y="1504861"/>
                  <a:pt x="2350946" y="1939836"/>
                  <a:pt x="2192196" y="2193836"/>
                </a:cubicBezTo>
                <a:cubicBezTo>
                  <a:pt x="1995346" y="2466886"/>
                  <a:pt x="1623871" y="2444661"/>
                  <a:pt x="1344471" y="2441486"/>
                </a:cubicBezTo>
                <a:lnTo>
                  <a:pt x="1353780" y="1510652"/>
                </a:lnTo>
                <a:cubicBezTo>
                  <a:pt x="992542" y="1480514"/>
                  <a:pt x="840254" y="1205525"/>
                  <a:pt x="849171" y="834547"/>
                </a:cubicBezTo>
                <a:cubicBezTo>
                  <a:pt x="853745" y="644286"/>
                  <a:pt x="913894" y="479273"/>
                  <a:pt x="1011904" y="360081"/>
                </a:cubicBezTo>
                <a:lnTo>
                  <a:pt x="1014200" y="359465"/>
                </a:lnTo>
                <a:lnTo>
                  <a:pt x="1214225" y="683315"/>
                </a:lnTo>
                <a:close/>
                <a:moveTo>
                  <a:pt x="480281" y="174535"/>
                </a:moveTo>
                <a:cubicBezTo>
                  <a:pt x="324175" y="174535"/>
                  <a:pt x="197626" y="319405"/>
                  <a:pt x="197626" y="498111"/>
                </a:cubicBezTo>
                <a:lnTo>
                  <a:pt x="197626" y="2194015"/>
                </a:lnTo>
                <a:cubicBezTo>
                  <a:pt x="197626" y="2372721"/>
                  <a:pt x="324175" y="2517591"/>
                  <a:pt x="480281" y="2517591"/>
                </a:cubicBezTo>
                <a:lnTo>
                  <a:pt x="2458598" y="2517591"/>
                </a:lnTo>
                <a:cubicBezTo>
                  <a:pt x="2614704" y="2517591"/>
                  <a:pt x="2741253" y="2372721"/>
                  <a:pt x="2741253" y="2194015"/>
                </a:cubicBezTo>
                <a:lnTo>
                  <a:pt x="2741253" y="498111"/>
                </a:lnTo>
                <a:cubicBezTo>
                  <a:pt x="2741253" y="319405"/>
                  <a:pt x="2614704" y="174535"/>
                  <a:pt x="2458598" y="174535"/>
                </a:cubicBezTo>
                <a:close/>
                <a:moveTo>
                  <a:pt x="324765" y="0"/>
                </a:moveTo>
                <a:lnTo>
                  <a:pt x="2597811" y="0"/>
                </a:lnTo>
                <a:cubicBezTo>
                  <a:pt x="2777173" y="0"/>
                  <a:pt x="2922576" y="166453"/>
                  <a:pt x="2922576" y="371783"/>
                </a:cubicBezTo>
                <a:lnTo>
                  <a:pt x="2922576" y="2320344"/>
                </a:lnTo>
                <a:cubicBezTo>
                  <a:pt x="2922576" y="2525673"/>
                  <a:pt x="2777173" y="2692126"/>
                  <a:pt x="2597811" y="2692126"/>
                </a:cubicBezTo>
                <a:lnTo>
                  <a:pt x="324765" y="2692126"/>
                </a:lnTo>
                <a:cubicBezTo>
                  <a:pt x="145402" y="2692126"/>
                  <a:pt x="0" y="2525673"/>
                  <a:pt x="0" y="2320344"/>
                </a:cubicBezTo>
                <a:lnTo>
                  <a:pt x="0" y="371783"/>
                </a:lnTo>
                <a:cubicBezTo>
                  <a:pt x="0" y="166453"/>
                  <a:pt x="145402" y="0"/>
                  <a:pt x="324765" y="0"/>
                </a:cubicBezTo>
                <a:close/>
              </a:path>
            </a:pathLst>
          </a:custGeom>
          <a:solidFill>
            <a:srgbClr val="FFC000"/>
          </a:solidFill>
          <a:ln w="12700">
            <a:noFill/>
          </a:ln>
          <a:effectLst>
            <a:innerShdw blurRad="25400" dist="12700" dir="13500000">
              <a:prstClr val="black">
                <a:alpha val="50000"/>
              </a:prstClr>
            </a:innerShdw>
            <a:reflection blurRad="6350" stA="52000" endA="300" endPos="3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sym typeface="+mn-lt"/>
            </a:endParaRPr>
          </a:p>
        </p:txBody>
      </p:sp>
      <p:sp>
        <p:nvSpPr>
          <p:cNvPr id="11" name="椭圆 10"/>
          <p:cNvSpPr/>
          <p:nvPr/>
        </p:nvSpPr>
        <p:spPr bwMode="auto">
          <a:xfrm>
            <a:off x="4188732" y="4761758"/>
            <a:ext cx="3013054" cy="94296"/>
          </a:xfrm>
          <a:prstGeom prst="ellipse">
            <a:avLst/>
          </a:prstGeom>
          <a:gradFill flip="none" rotWithShape="1">
            <a:gsLst>
              <a:gs pos="100000">
                <a:schemeClr val="tx1">
                  <a:lumMod val="85000"/>
                  <a:lumOff val="15000"/>
                  <a:alpha val="0"/>
                </a:schemeClr>
              </a:gs>
              <a:gs pos="0">
                <a:schemeClr val="tx1">
                  <a:lumMod val="85000"/>
                  <a:lumOff val="15000"/>
                  <a:alpha val="7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sym typeface="+mn-lt"/>
            </a:endParaRPr>
          </a:p>
        </p:txBody>
      </p:sp>
      <p:grpSp>
        <p:nvGrpSpPr>
          <p:cNvPr id="3" name="组合 2"/>
          <p:cNvGrpSpPr/>
          <p:nvPr/>
        </p:nvGrpSpPr>
        <p:grpSpPr>
          <a:xfrm>
            <a:off x="4487025" y="1777855"/>
            <a:ext cx="1208704" cy="1223836"/>
            <a:chOff x="4281488" y="1830388"/>
            <a:chExt cx="1816100" cy="1793875"/>
          </a:xfrm>
        </p:grpSpPr>
        <p:sp>
          <p:nvSpPr>
            <p:cNvPr id="6" name="Freeform 5"/>
            <p:cNvSpPr/>
            <p:nvPr/>
          </p:nvSpPr>
          <p:spPr bwMode="auto">
            <a:xfrm>
              <a:off x="4281488" y="1830388"/>
              <a:ext cx="1816100" cy="1793875"/>
            </a:xfrm>
            <a:custGeom>
              <a:avLst/>
              <a:gdLst>
                <a:gd name="T0" fmla="*/ 195 w 483"/>
                <a:gd name="T1" fmla="*/ 294 h 477"/>
                <a:gd name="T2" fmla="*/ 196 w 483"/>
                <a:gd name="T3" fmla="*/ 294 h 477"/>
                <a:gd name="T4" fmla="*/ 298 w 483"/>
                <a:gd name="T5" fmla="*/ 279 h 477"/>
                <a:gd name="T6" fmla="*/ 396 w 483"/>
                <a:gd name="T7" fmla="*/ 208 h 477"/>
                <a:gd name="T8" fmla="*/ 443 w 483"/>
                <a:gd name="T9" fmla="*/ 115 h 477"/>
                <a:gd name="T10" fmla="*/ 483 w 483"/>
                <a:gd name="T11" fmla="*/ 84 h 477"/>
                <a:gd name="T12" fmla="*/ 483 w 483"/>
                <a:gd name="T13" fmla="*/ 84 h 477"/>
                <a:gd name="T14" fmla="*/ 382 w 483"/>
                <a:gd name="T15" fmla="*/ 12 h 477"/>
                <a:gd name="T16" fmla="*/ 309 w 483"/>
                <a:gd name="T17" fmla="*/ 0 h 477"/>
                <a:gd name="T18" fmla="*/ 221 w 483"/>
                <a:gd name="T19" fmla="*/ 19 h 477"/>
                <a:gd name="T20" fmla="*/ 0 w 483"/>
                <a:gd name="T21" fmla="*/ 425 h 477"/>
                <a:gd name="T22" fmla="*/ 3 w 483"/>
                <a:gd name="T23" fmla="*/ 477 h 477"/>
                <a:gd name="T24" fmla="*/ 46 w 483"/>
                <a:gd name="T25" fmla="*/ 383 h 477"/>
                <a:gd name="T26" fmla="*/ 195 w 483"/>
                <a:gd name="T27" fmla="*/ 294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3" h="477">
                  <a:moveTo>
                    <a:pt x="195" y="294"/>
                  </a:moveTo>
                  <a:cubicBezTo>
                    <a:pt x="196" y="294"/>
                    <a:pt x="196" y="294"/>
                    <a:pt x="196" y="294"/>
                  </a:cubicBezTo>
                  <a:cubicBezTo>
                    <a:pt x="298" y="279"/>
                    <a:pt x="298" y="279"/>
                    <a:pt x="298" y="279"/>
                  </a:cubicBezTo>
                  <a:cubicBezTo>
                    <a:pt x="335" y="273"/>
                    <a:pt x="380" y="241"/>
                    <a:pt x="396" y="208"/>
                  </a:cubicBezTo>
                  <a:cubicBezTo>
                    <a:pt x="443" y="115"/>
                    <a:pt x="443" y="115"/>
                    <a:pt x="443" y="115"/>
                  </a:cubicBezTo>
                  <a:cubicBezTo>
                    <a:pt x="453" y="95"/>
                    <a:pt x="467" y="84"/>
                    <a:pt x="483" y="84"/>
                  </a:cubicBezTo>
                  <a:cubicBezTo>
                    <a:pt x="483" y="84"/>
                    <a:pt x="483" y="84"/>
                    <a:pt x="483" y="84"/>
                  </a:cubicBezTo>
                  <a:cubicBezTo>
                    <a:pt x="463" y="59"/>
                    <a:pt x="431" y="28"/>
                    <a:pt x="382" y="12"/>
                  </a:cubicBezTo>
                  <a:cubicBezTo>
                    <a:pt x="358" y="4"/>
                    <a:pt x="333" y="0"/>
                    <a:pt x="309" y="0"/>
                  </a:cubicBezTo>
                  <a:cubicBezTo>
                    <a:pt x="258" y="0"/>
                    <a:pt x="225" y="17"/>
                    <a:pt x="221" y="19"/>
                  </a:cubicBezTo>
                  <a:cubicBezTo>
                    <a:pt x="83" y="108"/>
                    <a:pt x="0" y="260"/>
                    <a:pt x="0" y="425"/>
                  </a:cubicBezTo>
                  <a:cubicBezTo>
                    <a:pt x="0" y="442"/>
                    <a:pt x="1" y="460"/>
                    <a:pt x="3" y="477"/>
                  </a:cubicBezTo>
                  <a:cubicBezTo>
                    <a:pt x="10" y="444"/>
                    <a:pt x="24" y="412"/>
                    <a:pt x="46" y="383"/>
                  </a:cubicBezTo>
                  <a:cubicBezTo>
                    <a:pt x="102" y="307"/>
                    <a:pt x="191" y="295"/>
                    <a:pt x="195" y="294"/>
                  </a:cubicBezTo>
                  <a:close/>
                </a:path>
              </a:pathLst>
            </a:custGeom>
            <a:gradFill flip="none" rotWithShape="1">
              <a:gsLst>
                <a:gs pos="50000">
                  <a:schemeClr val="accent1"/>
                </a:gs>
                <a:gs pos="0">
                  <a:schemeClr val="accent1">
                    <a:lumMod val="60000"/>
                    <a:lumOff val="4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Freeform 5"/>
            <p:cNvSpPr/>
            <p:nvPr/>
          </p:nvSpPr>
          <p:spPr bwMode="auto">
            <a:xfrm>
              <a:off x="4281488" y="1830388"/>
              <a:ext cx="1816100" cy="1793875"/>
            </a:xfrm>
            <a:custGeom>
              <a:avLst/>
              <a:gdLst>
                <a:gd name="T0" fmla="*/ 195 w 483"/>
                <a:gd name="T1" fmla="*/ 294 h 477"/>
                <a:gd name="T2" fmla="*/ 196 w 483"/>
                <a:gd name="T3" fmla="*/ 294 h 477"/>
                <a:gd name="T4" fmla="*/ 298 w 483"/>
                <a:gd name="T5" fmla="*/ 279 h 477"/>
                <a:gd name="T6" fmla="*/ 396 w 483"/>
                <a:gd name="T7" fmla="*/ 208 h 477"/>
                <a:gd name="T8" fmla="*/ 443 w 483"/>
                <a:gd name="T9" fmla="*/ 115 h 477"/>
                <a:gd name="T10" fmla="*/ 483 w 483"/>
                <a:gd name="T11" fmla="*/ 84 h 477"/>
                <a:gd name="T12" fmla="*/ 483 w 483"/>
                <a:gd name="T13" fmla="*/ 84 h 477"/>
                <a:gd name="T14" fmla="*/ 382 w 483"/>
                <a:gd name="T15" fmla="*/ 12 h 477"/>
                <a:gd name="T16" fmla="*/ 309 w 483"/>
                <a:gd name="T17" fmla="*/ 0 h 477"/>
                <a:gd name="T18" fmla="*/ 221 w 483"/>
                <a:gd name="T19" fmla="*/ 19 h 477"/>
                <a:gd name="T20" fmla="*/ 0 w 483"/>
                <a:gd name="T21" fmla="*/ 425 h 477"/>
                <a:gd name="T22" fmla="*/ 3 w 483"/>
                <a:gd name="T23" fmla="*/ 477 h 477"/>
                <a:gd name="T24" fmla="*/ 46 w 483"/>
                <a:gd name="T25" fmla="*/ 383 h 477"/>
                <a:gd name="T26" fmla="*/ 195 w 483"/>
                <a:gd name="T27" fmla="*/ 294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3" h="477">
                  <a:moveTo>
                    <a:pt x="195" y="294"/>
                  </a:moveTo>
                  <a:cubicBezTo>
                    <a:pt x="196" y="294"/>
                    <a:pt x="196" y="294"/>
                    <a:pt x="196" y="294"/>
                  </a:cubicBezTo>
                  <a:cubicBezTo>
                    <a:pt x="298" y="279"/>
                    <a:pt x="298" y="279"/>
                    <a:pt x="298" y="279"/>
                  </a:cubicBezTo>
                  <a:cubicBezTo>
                    <a:pt x="335" y="273"/>
                    <a:pt x="380" y="241"/>
                    <a:pt x="396" y="208"/>
                  </a:cubicBezTo>
                  <a:cubicBezTo>
                    <a:pt x="443" y="115"/>
                    <a:pt x="443" y="115"/>
                    <a:pt x="443" y="115"/>
                  </a:cubicBezTo>
                  <a:cubicBezTo>
                    <a:pt x="453" y="95"/>
                    <a:pt x="467" y="84"/>
                    <a:pt x="483" y="84"/>
                  </a:cubicBezTo>
                  <a:cubicBezTo>
                    <a:pt x="483" y="84"/>
                    <a:pt x="483" y="84"/>
                    <a:pt x="483" y="84"/>
                  </a:cubicBezTo>
                  <a:cubicBezTo>
                    <a:pt x="463" y="59"/>
                    <a:pt x="431" y="28"/>
                    <a:pt x="382" y="12"/>
                  </a:cubicBezTo>
                  <a:cubicBezTo>
                    <a:pt x="358" y="4"/>
                    <a:pt x="333" y="0"/>
                    <a:pt x="309" y="0"/>
                  </a:cubicBezTo>
                  <a:cubicBezTo>
                    <a:pt x="258" y="0"/>
                    <a:pt x="225" y="17"/>
                    <a:pt x="221" y="19"/>
                  </a:cubicBezTo>
                  <a:cubicBezTo>
                    <a:pt x="83" y="108"/>
                    <a:pt x="0" y="260"/>
                    <a:pt x="0" y="425"/>
                  </a:cubicBezTo>
                  <a:cubicBezTo>
                    <a:pt x="0" y="442"/>
                    <a:pt x="1" y="460"/>
                    <a:pt x="3" y="477"/>
                  </a:cubicBezTo>
                  <a:cubicBezTo>
                    <a:pt x="10" y="444"/>
                    <a:pt x="24" y="412"/>
                    <a:pt x="46" y="383"/>
                  </a:cubicBezTo>
                  <a:cubicBezTo>
                    <a:pt x="102" y="307"/>
                    <a:pt x="191" y="295"/>
                    <a:pt x="195" y="294"/>
                  </a:cubicBezTo>
                  <a:close/>
                </a:path>
              </a:pathLst>
            </a:custGeom>
            <a:gradFill flip="none" rotWithShape="1">
              <a:gsLst>
                <a:gs pos="50000">
                  <a:schemeClr val="accent1"/>
                </a:gs>
                <a:gs pos="100000">
                  <a:schemeClr val="accent1">
                    <a:lumMod val="75000"/>
                    <a:lumOff val="25000"/>
                  </a:schemeClr>
                </a:gs>
              </a:gsLst>
              <a:path path="circle">
                <a:fillToRect r="100000" b="100000"/>
              </a:path>
              <a:tileRect l="-100000" t="-100000"/>
            </a:gra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2" name="组合 31"/>
          <p:cNvGrpSpPr/>
          <p:nvPr/>
        </p:nvGrpSpPr>
        <p:grpSpPr>
          <a:xfrm>
            <a:off x="5713296" y="1777855"/>
            <a:ext cx="1203345" cy="944064"/>
            <a:chOff x="5349876" y="1612900"/>
            <a:chExt cx="2109788" cy="1420813"/>
          </a:xfrm>
          <a:solidFill>
            <a:schemeClr val="accent6">
              <a:lumMod val="75000"/>
            </a:schemeClr>
          </a:solidFill>
        </p:grpSpPr>
        <p:sp>
          <p:nvSpPr>
            <p:cNvPr id="7" name="Freeform 6"/>
            <p:cNvSpPr/>
            <p:nvPr/>
          </p:nvSpPr>
          <p:spPr bwMode="auto">
            <a:xfrm>
              <a:off x="5349876" y="1612900"/>
              <a:ext cx="2109788" cy="1420813"/>
            </a:xfrm>
            <a:custGeom>
              <a:avLst/>
              <a:gdLst>
                <a:gd name="T0" fmla="*/ 103 w 561"/>
                <a:gd name="T1" fmla="*/ 54 h 378"/>
                <a:gd name="T2" fmla="*/ 232 w 561"/>
                <a:gd name="T3" fmla="*/ 162 h 378"/>
                <a:gd name="T4" fmla="*/ 238 w 561"/>
                <a:gd name="T5" fmla="*/ 173 h 378"/>
                <a:gd name="T6" fmla="*/ 285 w 561"/>
                <a:gd name="T7" fmla="*/ 266 h 378"/>
                <a:gd name="T8" fmla="*/ 383 w 561"/>
                <a:gd name="T9" fmla="*/ 337 h 378"/>
                <a:gd name="T10" fmla="*/ 485 w 561"/>
                <a:gd name="T11" fmla="*/ 352 h 378"/>
                <a:gd name="T12" fmla="*/ 526 w 561"/>
                <a:gd name="T13" fmla="*/ 378 h 378"/>
                <a:gd name="T14" fmla="*/ 560 w 561"/>
                <a:gd name="T15" fmla="*/ 260 h 378"/>
                <a:gd name="T16" fmla="*/ 504 w 561"/>
                <a:gd name="T17" fmla="*/ 110 h 378"/>
                <a:gd name="T18" fmla="*/ 199 w 561"/>
                <a:gd name="T19" fmla="*/ 0 h 378"/>
                <a:gd name="T20" fmla="*/ 0 w 561"/>
                <a:gd name="T21" fmla="*/ 43 h 378"/>
                <a:gd name="T22" fmla="*/ 25 w 561"/>
                <a:gd name="T23" fmla="*/ 42 h 378"/>
                <a:gd name="T24" fmla="*/ 103 w 561"/>
                <a:gd name="T25" fmla="*/ 54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1" h="378">
                  <a:moveTo>
                    <a:pt x="103" y="54"/>
                  </a:moveTo>
                  <a:cubicBezTo>
                    <a:pt x="190" y="83"/>
                    <a:pt x="228" y="153"/>
                    <a:pt x="232" y="162"/>
                  </a:cubicBezTo>
                  <a:cubicBezTo>
                    <a:pt x="234" y="165"/>
                    <a:pt x="236" y="169"/>
                    <a:pt x="238" y="173"/>
                  </a:cubicBezTo>
                  <a:cubicBezTo>
                    <a:pt x="285" y="266"/>
                    <a:pt x="285" y="266"/>
                    <a:pt x="285" y="266"/>
                  </a:cubicBezTo>
                  <a:cubicBezTo>
                    <a:pt x="301" y="299"/>
                    <a:pt x="346" y="331"/>
                    <a:pt x="383" y="337"/>
                  </a:cubicBezTo>
                  <a:cubicBezTo>
                    <a:pt x="485" y="352"/>
                    <a:pt x="485" y="352"/>
                    <a:pt x="485" y="352"/>
                  </a:cubicBezTo>
                  <a:cubicBezTo>
                    <a:pt x="506" y="355"/>
                    <a:pt x="521" y="364"/>
                    <a:pt x="526" y="378"/>
                  </a:cubicBezTo>
                  <a:cubicBezTo>
                    <a:pt x="542" y="351"/>
                    <a:pt x="560" y="309"/>
                    <a:pt x="560" y="260"/>
                  </a:cubicBezTo>
                  <a:cubicBezTo>
                    <a:pt x="561" y="168"/>
                    <a:pt x="511" y="116"/>
                    <a:pt x="504" y="110"/>
                  </a:cubicBezTo>
                  <a:cubicBezTo>
                    <a:pt x="419" y="39"/>
                    <a:pt x="310" y="0"/>
                    <a:pt x="199" y="0"/>
                  </a:cubicBezTo>
                  <a:cubicBezTo>
                    <a:pt x="129" y="0"/>
                    <a:pt x="63" y="15"/>
                    <a:pt x="0" y="43"/>
                  </a:cubicBezTo>
                  <a:cubicBezTo>
                    <a:pt x="8" y="42"/>
                    <a:pt x="16" y="42"/>
                    <a:pt x="25" y="42"/>
                  </a:cubicBezTo>
                  <a:cubicBezTo>
                    <a:pt x="51" y="42"/>
                    <a:pt x="77" y="46"/>
                    <a:pt x="103" y="5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Freeform 6"/>
            <p:cNvSpPr/>
            <p:nvPr/>
          </p:nvSpPr>
          <p:spPr bwMode="auto">
            <a:xfrm>
              <a:off x="5349876" y="1612900"/>
              <a:ext cx="2109788" cy="1420813"/>
            </a:xfrm>
            <a:custGeom>
              <a:avLst/>
              <a:gdLst>
                <a:gd name="T0" fmla="*/ 103 w 561"/>
                <a:gd name="T1" fmla="*/ 54 h 378"/>
                <a:gd name="T2" fmla="*/ 232 w 561"/>
                <a:gd name="T3" fmla="*/ 162 h 378"/>
                <a:gd name="T4" fmla="*/ 238 w 561"/>
                <a:gd name="T5" fmla="*/ 173 h 378"/>
                <a:gd name="T6" fmla="*/ 285 w 561"/>
                <a:gd name="T7" fmla="*/ 266 h 378"/>
                <a:gd name="T8" fmla="*/ 383 w 561"/>
                <a:gd name="T9" fmla="*/ 337 h 378"/>
                <a:gd name="T10" fmla="*/ 485 w 561"/>
                <a:gd name="T11" fmla="*/ 352 h 378"/>
                <a:gd name="T12" fmla="*/ 526 w 561"/>
                <a:gd name="T13" fmla="*/ 378 h 378"/>
                <a:gd name="T14" fmla="*/ 560 w 561"/>
                <a:gd name="T15" fmla="*/ 260 h 378"/>
                <a:gd name="T16" fmla="*/ 504 w 561"/>
                <a:gd name="T17" fmla="*/ 110 h 378"/>
                <a:gd name="T18" fmla="*/ 199 w 561"/>
                <a:gd name="T19" fmla="*/ 0 h 378"/>
                <a:gd name="T20" fmla="*/ 0 w 561"/>
                <a:gd name="T21" fmla="*/ 43 h 378"/>
                <a:gd name="T22" fmla="*/ 25 w 561"/>
                <a:gd name="T23" fmla="*/ 42 h 378"/>
                <a:gd name="T24" fmla="*/ 103 w 561"/>
                <a:gd name="T25" fmla="*/ 54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1" h="378">
                  <a:moveTo>
                    <a:pt x="103" y="54"/>
                  </a:moveTo>
                  <a:cubicBezTo>
                    <a:pt x="190" y="83"/>
                    <a:pt x="228" y="153"/>
                    <a:pt x="232" y="162"/>
                  </a:cubicBezTo>
                  <a:cubicBezTo>
                    <a:pt x="234" y="165"/>
                    <a:pt x="236" y="169"/>
                    <a:pt x="238" y="173"/>
                  </a:cubicBezTo>
                  <a:cubicBezTo>
                    <a:pt x="285" y="266"/>
                    <a:pt x="285" y="266"/>
                    <a:pt x="285" y="266"/>
                  </a:cubicBezTo>
                  <a:cubicBezTo>
                    <a:pt x="301" y="299"/>
                    <a:pt x="346" y="331"/>
                    <a:pt x="383" y="337"/>
                  </a:cubicBezTo>
                  <a:cubicBezTo>
                    <a:pt x="485" y="352"/>
                    <a:pt x="485" y="352"/>
                    <a:pt x="485" y="352"/>
                  </a:cubicBezTo>
                  <a:cubicBezTo>
                    <a:pt x="506" y="355"/>
                    <a:pt x="521" y="364"/>
                    <a:pt x="526" y="378"/>
                  </a:cubicBezTo>
                  <a:cubicBezTo>
                    <a:pt x="542" y="351"/>
                    <a:pt x="560" y="309"/>
                    <a:pt x="560" y="260"/>
                  </a:cubicBezTo>
                  <a:cubicBezTo>
                    <a:pt x="561" y="168"/>
                    <a:pt x="511" y="116"/>
                    <a:pt x="504" y="110"/>
                  </a:cubicBezTo>
                  <a:cubicBezTo>
                    <a:pt x="419" y="39"/>
                    <a:pt x="310" y="0"/>
                    <a:pt x="199" y="0"/>
                  </a:cubicBezTo>
                  <a:cubicBezTo>
                    <a:pt x="129" y="0"/>
                    <a:pt x="63" y="15"/>
                    <a:pt x="0" y="43"/>
                  </a:cubicBezTo>
                  <a:cubicBezTo>
                    <a:pt x="8" y="42"/>
                    <a:pt x="16" y="42"/>
                    <a:pt x="25" y="42"/>
                  </a:cubicBezTo>
                  <a:cubicBezTo>
                    <a:pt x="51" y="42"/>
                    <a:pt x="77" y="46"/>
                    <a:pt x="103" y="54"/>
                  </a:cubicBezTo>
                  <a:close/>
                </a:path>
              </a:pathLst>
            </a:custGeom>
            <a:grp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5" name="组合 4"/>
          <p:cNvGrpSpPr/>
          <p:nvPr/>
        </p:nvGrpSpPr>
        <p:grpSpPr>
          <a:xfrm>
            <a:off x="4972347" y="3856309"/>
            <a:ext cx="1875022" cy="646200"/>
            <a:chOff x="5338763" y="4259263"/>
            <a:chExt cx="2301875" cy="985838"/>
          </a:xfrm>
        </p:grpSpPr>
        <p:sp>
          <p:nvSpPr>
            <p:cNvPr id="8" name="Freeform 7"/>
            <p:cNvSpPr/>
            <p:nvPr/>
          </p:nvSpPr>
          <p:spPr bwMode="auto">
            <a:xfrm>
              <a:off x="5338763" y="4259263"/>
              <a:ext cx="2301875" cy="985838"/>
            </a:xfrm>
            <a:custGeom>
              <a:avLst/>
              <a:gdLst>
                <a:gd name="T0" fmla="*/ 612 w 612"/>
                <a:gd name="T1" fmla="*/ 33 h 262"/>
                <a:gd name="T2" fmla="*/ 520 w 612"/>
                <a:gd name="T3" fmla="*/ 81 h 262"/>
                <a:gd name="T4" fmla="*/ 463 w 612"/>
                <a:gd name="T5" fmla="*/ 89 h 262"/>
                <a:gd name="T6" fmla="*/ 353 w 612"/>
                <a:gd name="T7" fmla="*/ 60 h 262"/>
                <a:gd name="T8" fmla="*/ 262 w 612"/>
                <a:gd name="T9" fmla="*/ 13 h 262"/>
                <a:gd name="T10" fmla="*/ 202 w 612"/>
                <a:gd name="T11" fmla="*/ 0 h 262"/>
                <a:gd name="T12" fmla="*/ 141 w 612"/>
                <a:gd name="T13" fmla="*/ 13 h 262"/>
                <a:gd name="T14" fmla="*/ 49 w 612"/>
                <a:gd name="T15" fmla="*/ 61 h 262"/>
                <a:gd name="T16" fmla="*/ 19 w 612"/>
                <a:gd name="T17" fmla="*/ 69 h 262"/>
                <a:gd name="T18" fmla="*/ 0 w 612"/>
                <a:gd name="T19" fmla="*/ 64 h 262"/>
                <a:gd name="T20" fmla="*/ 40 w 612"/>
                <a:gd name="T21" fmla="*/ 172 h 262"/>
                <a:gd name="T22" fmla="*/ 173 w 612"/>
                <a:gd name="T23" fmla="*/ 261 h 262"/>
                <a:gd name="T24" fmla="*/ 202 w 612"/>
                <a:gd name="T25" fmla="*/ 262 h 262"/>
                <a:gd name="T26" fmla="*/ 443 w 612"/>
                <a:gd name="T27" fmla="*/ 197 h 262"/>
                <a:gd name="T28" fmla="*/ 612 w 612"/>
                <a:gd name="T29" fmla="*/ 33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2" h="262">
                  <a:moveTo>
                    <a:pt x="612" y="33"/>
                  </a:moveTo>
                  <a:cubicBezTo>
                    <a:pt x="586" y="55"/>
                    <a:pt x="555" y="71"/>
                    <a:pt x="520" y="81"/>
                  </a:cubicBezTo>
                  <a:cubicBezTo>
                    <a:pt x="501" y="86"/>
                    <a:pt x="482" y="89"/>
                    <a:pt x="463" y="89"/>
                  </a:cubicBezTo>
                  <a:cubicBezTo>
                    <a:pt x="401" y="89"/>
                    <a:pt x="358" y="63"/>
                    <a:pt x="353" y="60"/>
                  </a:cubicBezTo>
                  <a:cubicBezTo>
                    <a:pt x="262" y="13"/>
                    <a:pt x="262" y="13"/>
                    <a:pt x="262" y="13"/>
                  </a:cubicBezTo>
                  <a:cubicBezTo>
                    <a:pt x="246" y="5"/>
                    <a:pt x="225" y="0"/>
                    <a:pt x="202" y="0"/>
                  </a:cubicBezTo>
                  <a:cubicBezTo>
                    <a:pt x="179" y="0"/>
                    <a:pt x="157" y="5"/>
                    <a:pt x="141" y="13"/>
                  </a:cubicBezTo>
                  <a:cubicBezTo>
                    <a:pt x="49" y="61"/>
                    <a:pt x="49" y="61"/>
                    <a:pt x="49" y="61"/>
                  </a:cubicBezTo>
                  <a:cubicBezTo>
                    <a:pt x="38" y="66"/>
                    <a:pt x="28" y="69"/>
                    <a:pt x="19" y="69"/>
                  </a:cubicBezTo>
                  <a:cubicBezTo>
                    <a:pt x="12" y="69"/>
                    <a:pt x="6" y="67"/>
                    <a:pt x="0" y="64"/>
                  </a:cubicBezTo>
                  <a:cubicBezTo>
                    <a:pt x="3" y="92"/>
                    <a:pt x="12" y="133"/>
                    <a:pt x="40" y="172"/>
                  </a:cubicBezTo>
                  <a:cubicBezTo>
                    <a:pt x="94" y="246"/>
                    <a:pt x="165" y="260"/>
                    <a:pt x="173" y="261"/>
                  </a:cubicBezTo>
                  <a:cubicBezTo>
                    <a:pt x="183" y="261"/>
                    <a:pt x="193" y="262"/>
                    <a:pt x="202" y="262"/>
                  </a:cubicBezTo>
                  <a:cubicBezTo>
                    <a:pt x="286" y="262"/>
                    <a:pt x="370" y="239"/>
                    <a:pt x="443" y="197"/>
                  </a:cubicBezTo>
                  <a:cubicBezTo>
                    <a:pt x="512" y="157"/>
                    <a:pt x="570" y="101"/>
                    <a:pt x="612" y="33"/>
                  </a:cubicBezTo>
                  <a:close/>
                </a:path>
              </a:pathLst>
            </a:custGeom>
            <a:gradFill flip="none" rotWithShape="1">
              <a:gsLst>
                <a:gs pos="50000">
                  <a:schemeClr val="accent3"/>
                </a:gs>
                <a:gs pos="0">
                  <a:schemeClr val="accent3">
                    <a:lumMod val="60000"/>
                    <a:lumOff val="4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8" name="Freeform 7"/>
            <p:cNvSpPr/>
            <p:nvPr/>
          </p:nvSpPr>
          <p:spPr bwMode="auto">
            <a:xfrm>
              <a:off x="5338763" y="4259263"/>
              <a:ext cx="2301875" cy="985838"/>
            </a:xfrm>
            <a:custGeom>
              <a:avLst/>
              <a:gdLst>
                <a:gd name="T0" fmla="*/ 612 w 612"/>
                <a:gd name="T1" fmla="*/ 33 h 262"/>
                <a:gd name="T2" fmla="*/ 520 w 612"/>
                <a:gd name="T3" fmla="*/ 81 h 262"/>
                <a:gd name="T4" fmla="*/ 463 w 612"/>
                <a:gd name="T5" fmla="*/ 89 h 262"/>
                <a:gd name="T6" fmla="*/ 353 w 612"/>
                <a:gd name="T7" fmla="*/ 60 h 262"/>
                <a:gd name="T8" fmla="*/ 262 w 612"/>
                <a:gd name="T9" fmla="*/ 13 h 262"/>
                <a:gd name="T10" fmla="*/ 202 w 612"/>
                <a:gd name="T11" fmla="*/ 0 h 262"/>
                <a:gd name="T12" fmla="*/ 141 w 612"/>
                <a:gd name="T13" fmla="*/ 13 h 262"/>
                <a:gd name="T14" fmla="*/ 49 w 612"/>
                <a:gd name="T15" fmla="*/ 61 h 262"/>
                <a:gd name="T16" fmla="*/ 19 w 612"/>
                <a:gd name="T17" fmla="*/ 69 h 262"/>
                <a:gd name="T18" fmla="*/ 0 w 612"/>
                <a:gd name="T19" fmla="*/ 64 h 262"/>
                <a:gd name="T20" fmla="*/ 40 w 612"/>
                <a:gd name="T21" fmla="*/ 172 h 262"/>
                <a:gd name="T22" fmla="*/ 173 w 612"/>
                <a:gd name="T23" fmla="*/ 261 h 262"/>
                <a:gd name="T24" fmla="*/ 202 w 612"/>
                <a:gd name="T25" fmla="*/ 262 h 262"/>
                <a:gd name="T26" fmla="*/ 443 w 612"/>
                <a:gd name="T27" fmla="*/ 197 h 262"/>
                <a:gd name="T28" fmla="*/ 612 w 612"/>
                <a:gd name="T29" fmla="*/ 33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2" h="262">
                  <a:moveTo>
                    <a:pt x="612" y="33"/>
                  </a:moveTo>
                  <a:cubicBezTo>
                    <a:pt x="586" y="55"/>
                    <a:pt x="555" y="71"/>
                    <a:pt x="520" y="81"/>
                  </a:cubicBezTo>
                  <a:cubicBezTo>
                    <a:pt x="501" y="86"/>
                    <a:pt x="482" y="89"/>
                    <a:pt x="463" y="89"/>
                  </a:cubicBezTo>
                  <a:cubicBezTo>
                    <a:pt x="401" y="89"/>
                    <a:pt x="358" y="63"/>
                    <a:pt x="353" y="60"/>
                  </a:cubicBezTo>
                  <a:cubicBezTo>
                    <a:pt x="262" y="13"/>
                    <a:pt x="262" y="13"/>
                    <a:pt x="262" y="13"/>
                  </a:cubicBezTo>
                  <a:cubicBezTo>
                    <a:pt x="246" y="5"/>
                    <a:pt x="225" y="0"/>
                    <a:pt x="202" y="0"/>
                  </a:cubicBezTo>
                  <a:cubicBezTo>
                    <a:pt x="179" y="0"/>
                    <a:pt x="157" y="5"/>
                    <a:pt x="141" y="13"/>
                  </a:cubicBezTo>
                  <a:cubicBezTo>
                    <a:pt x="49" y="61"/>
                    <a:pt x="49" y="61"/>
                    <a:pt x="49" y="61"/>
                  </a:cubicBezTo>
                  <a:cubicBezTo>
                    <a:pt x="38" y="66"/>
                    <a:pt x="28" y="69"/>
                    <a:pt x="19" y="69"/>
                  </a:cubicBezTo>
                  <a:cubicBezTo>
                    <a:pt x="12" y="69"/>
                    <a:pt x="6" y="67"/>
                    <a:pt x="0" y="64"/>
                  </a:cubicBezTo>
                  <a:cubicBezTo>
                    <a:pt x="3" y="92"/>
                    <a:pt x="12" y="133"/>
                    <a:pt x="40" y="172"/>
                  </a:cubicBezTo>
                  <a:cubicBezTo>
                    <a:pt x="94" y="246"/>
                    <a:pt x="165" y="260"/>
                    <a:pt x="173" y="261"/>
                  </a:cubicBezTo>
                  <a:cubicBezTo>
                    <a:pt x="183" y="261"/>
                    <a:pt x="193" y="262"/>
                    <a:pt x="202" y="262"/>
                  </a:cubicBezTo>
                  <a:cubicBezTo>
                    <a:pt x="286" y="262"/>
                    <a:pt x="370" y="239"/>
                    <a:pt x="443" y="197"/>
                  </a:cubicBezTo>
                  <a:cubicBezTo>
                    <a:pt x="512" y="157"/>
                    <a:pt x="570" y="101"/>
                    <a:pt x="612" y="33"/>
                  </a:cubicBezTo>
                  <a:close/>
                </a:path>
              </a:pathLst>
            </a:custGeom>
            <a:gradFill flip="none" rotWithShape="1">
              <a:gsLst>
                <a:gs pos="50000">
                  <a:schemeClr val="accent3"/>
                </a:gs>
                <a:gs pos="100000">
                  <a:schemeClr val="accent3">
                    <a:lumMod val="75000"/>
                    <a:lumOff val="25000"/>
                  </a:schemeClr>
                </a:gs>
              </a:gsLst>
              <a:path path="circle">
                <a:fillToRect r="100000" b="100000"/>
              </a:path>
              <a:tileRect l="-100000" t="-100000"/>
            </a:gra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p:cNvGrpSpPr/>
          <p:nvPr/>
        </p:nvGrpSpPr>
        <p:grpSpPr>
          <a:xfrm>
            <a:off x="4345857" y="2698596"/>
            <a:ext cx="998776" cy="1704154"/>
            <a:chOff x="4287838" y="3044825"/>
            <a:chExt cx="1441450" cy="2162175"/>
          </a:xfrm>
        </p:grpSpPr>
        <p:sp>
          <p:nvSpPr>
            <p:cNvPr id="9" name="Freeform 8"/>
            <p:cNvSpPr/>
            <p:nvPr/>
          </p:nvSpPr>
          <p:spPr bwMode="auto">
            <a:xfrm>
              <a:off x="4287838" y="3044825"/>
              <a:ext cx="1441450" cy="2162175"/>
            </a:xfrm>
            <a:custGeom>
              <a:avLst/>
              <a:gdLst>
                <a:gd name="T0" fmla="*/ 154 w 383"/>
                <a:gd name="T1" fmla="*/ 458 h 575"/>
                <a:gd name="T2" fmla="*/ 383 w 383"/>
                <a:gd name="T3" fmla="*/ 575 h 575"/>
                <a:gd name="T4" fmla="*/ 306 w 383"/>
                <a:gd name="T5" fmla="*/ 505 h 575"/>
                <a:gd name="T6" fmla="*/ 263 w 383"/>
                <a:gd name="T7" fmla="*/ 344 h 575"/>
                <a:gd name="T8" fmla="*/ 264 w 383"/>
                <a:gd name="T9" fmla="*/ 337 h 575"/>
                <a:gd name="T10" fmla="*/ 281 w 383"/>
                <a:gd name="T11" fmla="*/ 235 h 575"/>
                <a:gd name="T12" fmla="*/ 243 w 383"/>
                <a:gd name="T13" fmla="*/ 120 h 575"/>
                <a:gd name="T14" fmla="*/ 169 w 383"/>
                <a:gd name="T15" fmla="*/ 47 h 575"/>
                <a:gd name="T16" fmla="*/ 152 w 383"/>
                <a:gd name="T17" fmla="*/ 0 h 575"/>
                <a:gd name="T18" fmla="*/ 57 w 383"/>
                <a:gd name="T19" fmla="*/ 70 h 575"/>
                <a:gd name="T20" fmla="*/ 14 w 383"/>
                <a:gd name="T21" fmla="*/ 225 h 575"/>
                <a:gd name="T22" fmla="*/ 14 w 383"/>
                <a:gd name="T23" fmla="*/ 225 h 575"/>
                <a:gd name="T24" fmla="*/ 154 w 383"/>
                <a:gd name="T25" fmla="*/ 458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3" h="575">
                  <a:moveTo>
                    <a:pt x="154" y="458"/>
                  </a:moveTo>
                  <a:cubicBezTo>
                    <a:pt x="218" y="517"/>
                    <a:pt x="297" y="557"/>
                    <a:pt x="383" y="575"/>
                  </a:cubicBezTo>
                  <a:cubicBezTo>
                    <a:pt x="353" y="557"/>
                    <a:pt x="327" y="534"/>
                    <a:pt x="306" y="505"/>
                  </a:cubicBezTo>
                  <a:cubicBezTo>
                    <a:pt x="251" y="428"/>
                    <a:pt x="262" y="348"/>
                    <a:pt x="263" y="344"/>
                  </a:cubicBezTo>
                  <a:cubicBezTo>
                    <a:pt x="263" y="342"/>
                    <a:pt x="263" y="339"/>
                    <a:pt x="264" y="337"/>
                  </a:cubicBezTo>
                  <a:cubicBezTo>
                    <a:pt x="281" y="235"/>
                    <a:pt x="281" y="235"/>
                    <a:pt x="281" y="235"/>
                  </a:cubicBezTo>
                  <a:cubicBezTo>
                    <a:pt x="287" y="198"/>
                    <a:pt x="269" y="146"/>
                    <a:pt x="243" y="120"/>
                  </a:cubicBezTo>
                  <a:cubicBezTo>
                    <a:pt x="169" y="47"/>
                    <a:pt x="169" y="47"/>
                    <a:pt x="169" y="47"/>
                  </a:cubicBezTo>
                  <a:cubicBezTo>
                    <a:pt x="153" y="31"/>
                    <a:pt x="147" y="14"/>
                    <a:pt x="152" y="0"/>
                  </a:cubicBezTo>
                  <a:cubicBezTo>
                    <a:pt x="123" y="11"/>
                    <a:pt x="85" y="32"/>
                    <a:pt x="57" y="70"/>
                  </a:cubicBezTo>
                  <a:cubicBezTo>
                    <a:pt x="0" y="148"/>
                    <a:pt x="14" y="224"/>
                    <a:pt x="14" y="225"/>
                  </a:cubicBezTo>
                  <a:cubicBezTo>
                    <a:pt x="14" y="225"/>
                    <a:pt x="14" y="225"/>
                    <a:pt x="14" y="225"/>
                  </a:cubicBezTo>
                  <a:cubicBezTo>
                    <a:pt x="38" y="315"/>
                    <a:pt x="86" y="396"/>
                    <a:pt x="154" y="458"/>
                  </a:cubicBezTo>
                  <a:close/>
                </a:path>
              </a:pathLst>
            </a:custGeom>
            <a:gradFill flip="none" rotWithShape="1">
              <a:gsLst>
                <a:gs pos="50000">
                  <a:schemeClr val="accent2"/>
                </a:gs>
                <a:gs pos="0">
                  <a:schemeClr val="accent2">
                    <a:lumMod val="60000"/>
                    <a:lumOff val="4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9" name="Freeform 8"/>
            <p:cNvSpPr/>
            <p:nvPr/>
          </p:nvSpPr>
          <p:spPr bwMode="auto">
            <a:xfrm>
              <a:off x="4287838" y="3044825"/>
              <a:ext cx="1441450" cy="2162175"/>
            </a:xfrm>
            <a:custGeom>
              <a:avLst/>
              <a:gdLst>
                <a:gd name="T0" fmla="*/ 154 w 383"/>
                <a:gd name="T1" fmla="*/ 458 h 575"/>
                <a:gd name="T2" fmla="*/ 383 w 383"/>
                <a:gd name="T3" fmla="*/ 575 h 575"/>
                <a:gd name="T4" fmla="*/ 306 w 383"/>
                <a:gd name="T5" fmla="*/ 505 h 575"/>
                <a:gd name="T6" fmla="*/ 263 w 383"/>
                <a:gd name="T7" fmla="*/ 344 h 575"/>
                <a:gd name="T8" fmla="*/ 264 w 383"/>
                <a:gd name="T9" fmla="*/ 337 h 575"/>
                <a:gd name="T10" fmla="*/ 281 w 383"/>
                <a:gd name="T11" fmla="*/ 235 h 575"/>
                <a:gd name="T12" fmla="*/ 243 w 383"/>
                <a:gd name="T13" fmla="*/ 120 h 575"/>
                <a:gd name="T14" fmla="*/ 169 w 383"/>
                <a:gd name="T15" fmla="*/ 47 h 575"/>
                <a:gd name="T16" fmla="*/ 152 w 383"/>
                <a:gd name="T17" fmla="*/ 0 h 575"/>
                <a:gd name="T18" fmla="*/ 57 w 383"/>
                <a:gd name="T19" fmla="*/ 70 h 575"/>
                <a:gd name="T20" fmla="*/ 14 w 383"/>
                <a:gd name="T21" fmla="*/ 225 h 575"/>
                <a:gd name="T22" fmla="*/ 14 w 383"/>
                <a:gd name="T23" fmla="*/ 225 h 575"/>
                <a:gd name="T24" fmla="*/ 154 w 383"/>
                <a:gd name="T25" fmla="*/ 458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3" h="575">
                  <a:moveTo>
                    <a:pt x="154" y="458"/>
                  </a:moveTo>
                  <a:cubicBezTo>
                    <a:pt x="218" y="517"/>
                    <a:pt x="297" y="557"/>
                    <a:pt x="383" y="575"/>
                  </a:cubicBezTo>
                  <a:cubicBezTo>
                    <a:pt x="353" y="557"/>
                    <a:pt x="327" y="534"/>
                    <a:pt x="306" y="505"/>
                  </a:cubicBezTo>
                  <a:cubicBezTo>
                    <a:pt x="251" y="428"/>
                    <a:pt x="262" y="348"/>
                    <a:pt x="263" y="344"/>
                  </a:cubicBezTo>
                  <a:cubicBezTo>
                    <a:pt x="263" y="342"/>
                    <a:pt x="263" y="339"/>
                    <a:pt x="264" y="337"/>
                  </a:cubicBezTo>
                  <a:cubicBezTo>
                    <a:pt x="281" y="235"/>
                    <a:pt x="281" y="235"/>
                    <a:pt x="281" y="235"/>
                  </a:cubicBezTo>
                  <a:cubicBezTo>
                    <a:pt x="287" y="198"/>
                    <a:pt x="269" y="146"/>
                    <a:pt x="243" y="120"/>
                  </a:cubicBezTo>
                  <a:cubicBezTo>
                    <a:pt x="169" y="47"/>
                    <a:pt x="169" y="47"/>
                    <a:pt x="169" y="47"/>
                  </a:cubicBezTo>
                  <a:cubicBezTo>
                    <a:pt x="153" y="31"/>
                    <a:pt x="147" y="14"/>
                    <a:pt x="152" y="0"/>
                  </a:cubicBezTo>
                  <a:cubicBezTo>
                    <a:pt x="123" y="11"/>
                    <a:pt x="85" y="32"/>
                    <a:pt x="57" y="70"/>
                  </a:cubicBezTo>
                  <a:cubicBezTo>
                    <a:pt x="0" y="148"/>
                    <a:pt x="14" y="224"/>
                    <a:pt x="14" y="225"/>
                  </a:cubicBezTo>
                  <a:cubicBezTo>
                    <a:pt x="14" y="225"/>
                    <a:pt x="14" y="225"/>
                    <a:pt x="14" y="225"/>
                  </a:cubicBezTo>
                  <a:cubicBezTo>
                    <a:pt x="38" y="315"/>
                    <a:pt x="86" y="396"/>
                    <a:pt x="154" y="458"/>
                  </a:cubicBezTo>
                  <a:close/>
                </a:path>
              </a:pathLst>
            </a:custGeom>
            <a:gradFill flip="none" rotWithShape="1">
              <a:gsLst>
                <a:gs pos="50000">
                  <a:schemeClr val="accent2"/>
                </a:gs>
                <a:gs pos="100000">
                  <a:schemeClr val="accent2">
                    <a:lumMod val="75000"/>
                    <a:lumOff val="25000"/>
                  </a:schemeClr>
                </a:gs>
              </a:gsLst>
              <a:path path="circle">
                <a:fillToRect r="100000" b="100000"/>
              </a:path>
              <a:tileRect l="-100000" t="-100000"/>
            </a:gra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1" name="组合 30"/>
          <p:cNvGrpSpPr/>
          <p:nvPr/>
        </p:nvGrpSpPr>
        <p:grpSpPr>
          <a:xfrm>
            <a:off x="6391873" y="2619909"/>
            <a:ext cx="809913" cy="1495182"/>
            <a:chOff x="6827838" y="2206625"/>
            <a:chExt cx="1082675" cy="2324100"/>
          </a:xfrm>
          <a:solidFill>
            <a:srgbClr val="0070C0"/>
          </a:solidFill>
        </p:grpSpPr>
        <p:sp>
          <p:nvSpPr>
            <p:cNvPr id="10" name="Freeform 9"/>
            <p:cNvSpPr/>
            <p:nvPr/>
          </p:nvSpPr>
          <p:spPr bwMode="auto">
            <a:xfrm>
              <a:off x="6827838" y="2206625"/>
              <a:ext cx="1082675" cy="2324100"/>
            </a:xfrm>
            <a:custGeom>
              <a:avLst/>
              <a:gdLst>
                <a:gd name="T0" fmla="*/ 163 w 288"/>
                <a:gd name="T1" fmla="*/ 0 h 618"/>
                <a:gd name="T2" fmla="*/ 184 w 288"/>
                <a:gd name="T3" fmla="*/ 102 h 618"/>
                <a:gd name="T4" fmla="*/ 122 w 288"/>
                <a:gd name="T5" fmla="*/ 264 h 618"/>
                <a:gd name="T6" fmla="*/ 117 w 288"/>
                <a:gd name="T7" fmla="*/ 270 h 618"/>
                <a:gd name="T8" fmla="*/ 43 w 288"/>
                <a:gd name="T9" fmla="*/ 343 h 618"/>
                <a:gd name="T10" fmla="*/ 6 w 288"/>
                <a:gd name="T11" fmla="*/ 458 h 618"/>
                <a:gd name="T12" fmla="*/ 23 w 288"/>
                <a:gd name="T13" fmla="*/ 560 h 618"/>
                <a:gd name="T14" fmla="*/ 14 w 288"/>
                <a:gd name="T15" fmla="*/ 604 h 618"/>
                <a:gd name="T16" fmla="*/ 8 w 288"/>
                <a:gd name="T17" fmla="*/ 610 h 618"/>
                <a:gd name="T18" fmla="*/ 67 w 288"/>
                <a:gd name="T19" fmla="*/ 618 h 618"/>
                <a:gd name="T20" fmla="*/ 120 w 288"/>
                <a:gd name="T21" fmla="*/ 611 h 618"/>
                <a:gd name="T22" fmla="*/ 249 w 288"/>
                <a:gd name="T23" fmla="*/ 515 h 618"/>
                <a:gd name="T24" fmla="*/ 249 w 288"/>
                <a:gd name="T25" fmla="*/ 515 h 618"/>
                <a:gd name="T26" fmla="*/ 288 w 288"/>
                <a:gd name="T27" fmla="*/ 325 h 618"/>
                <a:gd name="T28" fmla="*/ 163 w 288"/>
                <a:gd name="T29" fmla="*/ 0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8" h="618">
                  <a:moveTo>
                    <a:pt x="163" y="0"/>
                  </a:moveTo>
                  <a:cubicBezTo>
                    <a:pt x="177" y="32"/>
                    <a:pt x="184" y="66"/>
                    <a:pt x="184" y="102"/>
                  </a:cubicBezTo>
                  <a:cubicBezTo>
                    <a:pt x="183" y="195"/>
                    <a:pt x="125" y="261"/>
                    <a:pt x="122" y="264"/>
                  </a:cubicBezTo>
                  <a:cubicBezTo>
                    <a:pt x="121" y="266"/>
                    <a:pt x="119" y="268"/>
                    <a:pt x="117" y="270"/>
                  </a:cubicBezTo>
                  <a:cubicBezTo>
                    <a:pt x="43" y="343"/>
                    <a:pt x="43" y="343"/>
                    <a:pt x="43" y="343"/>
                  </a:cubicBezTo>
                  <a:cubicBezTo>
                    <a:pt x="17" y="369"/>
                    <a:pt x="0" y="421"/>
                    <a:pt x="6" y="458"/>
                  </a:cubicBezTo>
                  <a:cubicBezTo>
                    <a:pt x="23" y="560"/>
                    <a:pt x="23" y="560"/>
                    <a:pt x="23" y="560"/>
                  </a:cubicBezTo>
                  <a:cubicBezTo>
                    <a:pt x="26" y="579"/>
                    <a:pt x="23" y="594"/>
                    <a:pt x="14" y="604"/>
                  </a:cubicBezTo>
                  <a:cubicBezTo>
                    <a:pt x="12" y="606"/>
                    <a:pt x="10" y="608"/>
                    <a:pt x="8" y="610"/>
                  </a:cubicBezTo>
                  <a:cubicBezTo>
                    <a:pt x="27" y="615"/>
                    <a:pt x="47" y="618"/>
                    <a:pt x="67" y="618"/>
                  </a:cubicBezTo>
                  <a:cubicBezTo>
                    <a:pt x="85" y="618"/>
                    <a:pt x="102" y="616"/>
                    <a:pt x="120" y="611"/>
                  </a:cubicBezTo>
                  <a:cubicBezTo>
                    <a:pt x="213" y="585"/>
                    <a:pt x="249" y="516"/>
                    <a:pt x="249" y="515"/>
                  </a:cubicBezTo>
                  <a:cubicBezTo>
                    <a:pt x="249" y="515"/>
                    <a:pt x="249" y="515"/>
                    <a:pt x="249" y="515"/>
                  </a:cubicBezTo>
                  <a:cubicBezTo>
                    <a:pt x="275" y="455"/>
                    <a:pt x="288" y="391"/>
                    <a:pt x="288" y="325"/>
                  </a:cubicBezTo>
                  <a:cubicBezTo>
                    <a:pt x="288" y="204"/>
                    <a:pt x="244" y="89"/>
                    <a:pt x="16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0" name="Freeform 9"/>
            <p:cNvSpPr/>
            <p:nvPr/>
          </p:nvSpPr>
          <p:spPr bwMode="auto">
            <a:xfrm>
              <a:off x="6827838" y="2206625"/>
              <a:ext cx="1082675" cy="2324100"/>
            </a:xfrm>
            <a:custGeom>
              <a:avLst/>
              <a:gdLst>
                <a:gd name="T0" fmla="*/ 163 w 288"/>
                <a:gd name="T1" fmla="*/ 0 h 618"/>
                <a:gd name="T2" fmla="*/ 184 w 288"/>
                <a:gd name="T3" fmla="*/ 102 h 618"/>
                <a:gd name="T4" fmla="*/ 122 w 288"/>
                <a:gd name="T5" fmla="*/ 264 h 618"/>
                <a:gd name="T6" fmla="*/ 117 w 288"/>
                <a:gd name="T7" fmla="*/ 270 h 618"/>
                <a:gd name="T8" fmla="*/ 43 w 288"/>
                <a:gd name="T9" fmla="*/ 343 h 618"/>
                <a:gd name="T10" fmla="*/ 6 w 288"/>
                <a:gd name="T11" fmla="*/ 458 h 618"/>
                <a:gd name="T12" fmla="*/ 23 w 288"/>
                <a:gd name="T13" fmla="*/ 560 h 618"/>
                <a:gd name="T14" fmla="*/ 14 w 288"/>
                <a:gd name="T15" fmla="*/ 604 h 618"/>
                <a:gd name="T16" fmla="*/ 8 w 288"/>
                <a:gd name="T17" fmla="*/ 610 h 618"/>
                <a:gd name="T18" fmla="*/ 67 w 288"/>
                <a:gd name="T19" fmla="*/ 618 h 618"/>
                <a:gd name="T20" fmla="*/ 120 w 288"/>
                <a:gd name="T21" fmla="*/ 611 h 618"/>
                <a:gd name="T22" fmla="*/ 249 w 288"/>
                <a:gd name="T23" fmla="*/ 515 h 618"/>
                <a:gd name="T24" fmla="*/ 249 w 288"/>
                <a:gd name="T25" fmla="*/ 515 h 618"/>
                <a:gd name="T26" fmla="*/ 288 w 288"/>
                <a:gd name="T27" fmla="*/ 325 h 618"/>
                <a:gd name="T28" fmla="*/ 163 w 288"/>
                <a:gd name="T29" fmla="*/ 0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8" h="618">
                  <a:moveTo>
                    <a:pt x="163" y="0"/>
                  </a:moveTo>
                  <a:cubicBezTo>
                    <a:pt x="177" y="32"/>
                    <a:pt x="184" y="66"/>
                    <a:pt x="184" y="102"/>
                  </a:cubicBezTo>
                  <a:cubicBezTo>
                    <a:pt x="183" y="195"/>
                    <a:pt x="125" y="261"/>
                    <a:pt x="122" y="264"/>
                  </a:cubicBezTo>
                  <a:cubicBezTo>
                    <a:pt x="121" y="266"/>
                    <a:pt x="119" y="268"/>
                    <a:pt x="117" y="270"/>
                  </a:cubicBezTo>
                  <a:cubicBezTo>
                    <a:pt x="43" y="343"/>
                    <a:pt x="43" y="343"/>
                    <a:pt x="43" y="343"/>
                  </a:cubicBezTo>
                  <a:cubicBezTo>
                    <a:pt x="17" y="369"/>
                    <a:pt x="0" y="421"/>
                    <a:pt x="6" y="458"/>
                  </a:cubicBezTo>
                  <a:cubicBezTo>
                    <a:pt x="23" y="560"/>
                    <a:pt x="23" y="560"/>
                    <a:pt x="23" y="560"/>
                  </a:cubicBezTo>
                  <a:cubicBezTo>
                    <a:pt x="26" y="579"/>
                    <a:pt x="23" y="594"/>
                    <a:pt x="14" y="604"/>
                  </a:cubicBezTo>
                  <a:cubicBezTo>
                    <a:pt x="12" y="606"/>
                    <a:pt x="10" y="608"/>
                    <a:pt x="8" y="610"/>
                  </a:cubicBezTo>
                  <a:cubicBezTo>
                    <a:pt x="27" y="615"/>
                    <a:pt x="47" y="618"/>
                    <a:pt x="67" y="618"/>
                  </a:cubicBezTo>
                  <a:cubicBezTo>
                    <a:pt x="85" y="618"/>
                    <a:pt x="102" y="616"/>
                    <a:pt x="120" y="611"/>
                  </a:cubicBezTo>
                  <a:cubicBezTo>
                    <a:pt x="213" y="585"/>
                    <a:pt x="249" y="516"/>
                    <a:pt x="249" y="515"/>
                  </a:cubicBezTo>
                  <a:cubicBezTo>
                    <a:pt x="249" y="515"/>
                    <a:pt x="249" y="515"/>
                    <a:pt x="249" y="515"/>
                  </a:cubicBezTo>
                  <a:cubicBezTo>
                    <a:pt x="275" y="455"/>
                    <a:pt x="288" y="391"/>
                    <a:pt x="288" y="325"/>
                  </a:cubicBezTo>
                  <a:cubicBezTo>
                    <a:pt x="288" y="204"/>
                    <a:pt x="244" y="89"/>
                    <a:pt x="163" y="0"/>
                  </a:cubicBezTo>
                  <a:close/>
                </a:path>
              </a:pathLst>
            </a:custGeom>
            <a:grp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3" name="文本框 42"/>
          <p:cNvSpPr txBox="1"/>
          <p:nvPr/>
        </p:nvSpPr>
        <p:spPr>
          <a:xfrm>
            <a:off x="4577313" y="1811910"/>
            <a:ext cx="55015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rPr>
              <a:t>01</a:t>
            </a:r>
            <a:endParaRPr kumimoji="0" lang="zh-CN" altLang="en-US"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5" name="文本框 44"/>
          <p:cNvSpPr txBox="1"/>
          <p:nvPr/>
        </p:nvSpPr>
        <p:spPr>
          <a:xfrm>
            <a:off x="4288330" y="3285231"/>
            <a:ext cx="54373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rPr>
              <a:t>02</a:t>
            </a:r>
            <a:endParaRPr kumimoji="0" lang="zh-CN" altLang="en-US"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7" name="文本框 46"/>
          <p:cNvSpPr txBox="1"/>
          <p:nvPr/>
        </p:nvSpPr>
        <p:spPr>
          <a:xfrm>
            <a:off x="6561048" y="3156895"/>
            <a:ext cx="54373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rPr>
              <a:t>04</a:t>
            </a:r>
            <a:endParaRPr kumimoji="0" lang="zh-CN" altLang="en-US"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9" name="文本框 48"/>
          <p:cNvSpPr txBox="1"/>
          <p:nvPr/>
        </p:nvSpPr>
        <p:spPr>
          <a:xfrm>
            <a:off x="6181305" y="1777855"/>
            <a:ext cx="54373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rPr>
              <a:t>05</a:t>
            </a:r>
            <a:endParaRPr kumimoji="0" lang="zh-CN" altLang="en-US"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1" name="文本框 50"/>
          <p:cNvSpPr txBox="1"/>
          <p:nvPr/>
        </p:nvSpPr>
        <p:spPr>
          <a:xfrm>
            <a:off x="5510786" y="3986741"/>
            <a:ext cx="54373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rPr>
              <a:t>03</a:t>
            </a:r>
            <a:endParaRPr kumimoji="0" lang="zh-CN" altLang="en-US"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9" name="标题占位符 1"/>
          <p:cNvSpPr txBox="1"/>
          <p:nvPr/>
        </p:nvSpPr>
        <p:spPr>
          <a:xfrm>
            <a:off x="2510388" y="259564"/>
            <a:ext cx="7056117" cy="8130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54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LUYỆN TẬP</a:t>
            </a:r>
            <a:endParaRPr kumimoji="0" lang="zh-CN" altLang="en-US" sz="5400" b="1" i="0" u="none" strike="noStrike" kern="1200" cap="none" spc="0" normalizeH="0" baseline="0" noProof="0" dirty="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37" name="KSO_Shape">
            <a:extLst>
              <a:ext uri="{FF2B5EF4-FFF2-40B4-BE49-F238E27FC236}">
                <a16:creationId xmlns:a16="http://schemas.microsoft.com/office/drawing/2014/main" id="{947A492F-1C52-D467-084B-020CE3424421}"/>
              </a:ext>
            </a:extLst>
          </p:cNvPr>
          <p:cNvSpPr>
            <a:spLocks noChangeAspect="1"/>
          </p:cNvSpPr>
          <p:nvPr/>
        </p:nvSpPr>
        <p:spPr>
          <a:xfrm>
            <a:off x="6916641" y="4402749"/>
            <a:ext cx="376291" cy="360610"/>
          </a:xfrm>
          <a:custGeom>
            <a:avLst/>
            <a:gdLst/>
            <a:ahLst/>
            <a:cxnLst/>
            <a:rect l="l" t="t" r="r" b="b"/>
            <a:pathLst>
              <a:path w="1889279" h="1810503">
                <a:moveTo>
                  <a:pt x="1408636" y="1462945"/>
                </a:moveTo>
                <a:cubicBezTo>
                  <a:pt x="1471912" y="1494489"/>
                  <a:pt x="1528819" y="1532588"/>
                  <a:pt x="1575786" y="1578162"/>
                </a:cubicBezTo>
                <a:cubicBezTo>
                  <a:pt x="1467281" y="1672800"/>
                  <a:pt x="1335058" y="1742507"/>
                  <a:pt x="1188886" y="1779443"/>
                </a:cubicBezTo>
                <a:cubicBezTo>
                  <a:pt x="1278166" y="1700386"/>
                  <a:pt x="1353810" y="1592053"/>
                  <a:pt x="1408636" y="1462945"/>
                </a:cubicBezTo>
                <a:close/>
                <a:moveTo>
                  <a:pt x="494888" y="1445849"/>
                </a:moveTo>
                <a:cubicBezTo>
                  <a:pt x="556747" y="1590569"/>
                  <a:pt x="643865" y="1709702"/>
                  <a:pt x="747068" y="1790925"/>
                </a:cubicBezTo>
                <a:cubicBezTo>
                  <a:pt x="576321" y="1756303"/>
                  <a:pt x="422614" y="1677538"/>
                  <a:pt x="300900" y="1566189"/>
                </a:cubicBezTo>
                <a:cubicBezTo>
                  <a:pt x="355309" y="1517036"/>
                  <a:pt x="421005" y="1476420"/>
                  <a:pt x="494888" y="1445849"/>
                </a:cubicBezTo>
                <a:close/>
                <a:moveTo>
                  <a:pt x="900586" y="1355871"/>
                </a:moveTo>
                <a:lnTo>
                  <a:pt x="900586" y="1808904"/>
                </a:lnTo>
                <a:lnTo>
                  <a:pt x="884222" y="1808113"/>
                </a:lnTo>
                <a:cubicBezTo>
                  <a:pt x="745280" y="1742581"/>
                  <a:pt x="627378" y="1604992"/>
                  <a:pt x="551037" y="1423344"/>
                </a:cubicBezTo>
                <a:cubicBezTo>
                  <a:pt x="655969" y="1381011"/>
                  <a:pt x="774745" y="1357337"/>
                  <a:pt x="900586" y="1355871"/>
                </a:cubicBezTo>
                <a:close/>
                <a:moveTo>
                  <a:pt x="953521" y="1355186"/>
                </a:moveTo>
                <a:cubicBezTo>
                  <a:pt x="1099660" y="1356509"/>
                  <a:pt x="1236550" y="1386650"/>
                  <a:pt x="1354036" y="1440083"/>
                </a:cubicBezTo>
                <a:cubicBezTo>
                  <a:pt x="1283551" y="1605630"/>
                  <a:pt x="1178611" y="1734316"/>
                  <a:pt x="1054486" y="1804443"/>
                </a:cubicBezTo>
                <a:lnTo>
                  <a:pt x="953521" y="1810503"/>
                </a:lnTo>
                <a:close/>
                <a:moveTo>
                  <a:pt x="1517159" y="931303"/>
                </a:moveTo>
                <a:lnTo>
                  <a:pt x="1889279" y="931303"/>
                </a:lnTo>
                <a:cubicBezTo>
                  <a:pt x="1883282" y="1167646"/>
                  <a:pt x="1781715" y="1381244"/>
                  <a:pt x="1618873" y="1536894"/>
                </a:cubicBezTo>
                <a:cubicBezTo>
                  <a:pt x="1566437" y="1485571"/>
                  <a:pt x="1502786" y="1442774"/>
                  <a:pt x="1431939" y="1407715"/>
                </a:cubicBezTo>
                <a:cubicBezTo>
                  <a:pt x="1485774" y="1266553"/>
                  <a:pt x="1516428" y="1104135"/>
                  <a:pt x="1517159" y="931303"/>
                </a:cubicBezTo>
                <a:close/>
                <a:moveTo>
                  <a:pt x="953521" y="931303"/>
                </a:moveTo>
                <a:lnTo>
                  <a:pt x="1456842" y="931303"/>
                </a:lnTo>
                <a:cubicBezTo>
                  <a:pt x="1456123" y="1096196"/>
                  <a:pt x="1427268" y="1250986"/>
                  <a:pt x="1375819" y="1384691"/>
                </a:cubicBezTo>
                <a:cubicBezTo>
                  <a:pt x="1251537" y="1327928"/>
                  <a:pt x="1107288" y="1296191"/>
                  <a:pt x="953521" y="1294902"/>
                </a:cubicBezTo>
                <a:close/>
                <a:moveTo>
                  <a:pt x="448568" y="931303"/>
                </a:moveTo>
                <a:lnTo>
                  <a:pt x="900586" y="931303"/>
                </a:lnTo>
                <a:lnTo>
                  <a:pt x="900586" y="1295603"/>
                </a:lnTo>
                <a:cubicBezTo>
                  <a:pt x="766605" y="1297053"/>
                  <a:pt x="640053" y="1322469"/>
                  <a:pt x="528061" y="1368046"/>
                </a:cubicBezTo>
                <a:cubicBezTo>
                  <a:pt x="478984" y="1238632"/>
                  <a:pt x="450499" y="1089843"/>
                  <a:pt x="448568" y="931303"/>
                </a:cubicBezTo>
                <a:close/>
                <a:moveTo>
                  <a:pt x="0" y="931303"/>
                </a:moveTo>
                <a:lnTo>
                  <a:pt x="388264" y="931303"/>
                </a:lnTo>
                <a:cubicBezTo>
                  <a:pt x="390220" y="1097785"/>
                  <a:pt x="420532" y="1254193"/>
                  <a:pt x="473139" y="1390578"/>
                </a:cubicBezTo>
                <a:cubicBezTo>
                  <a:pt x="391203" y="1423988"/>
                  <a:pt x="318506" y="1469260"/>
                  <a:pt x="258353" y="1524144"/>
                </a:cubicBezTo>
                <a:cubicBezTo>
                  <a:pt x="102364" y="1370026"/>
                  <a:pt x="5849" y="1161456"/>
                  <a:pt x="0" y="931303"/>
                </a:cubicBezTo>
                <a:close/>
                <a:moveTo>
                  <a:pt x="536834" y="421694"/>
                </a:moveTo>
                <a:cubicBezTo>
                  <a:pt x="646682" y="464986"/>
                  <a:pt x="770110" y="489176"/>
                  <a:pt x="900586" y="490537"/>
                </a:cubicBezTo>
                <a:lnTo>
                  <a:pt x="900586" y="875390"/>
                </a:lnTo>
                <a:lnTo>
                  <a:pt x="448805" y="875390"/>
                </a:lnTo>
                <a:cubicBezTo>
                  <a:pt x="451150" y="709592"/>
                  <a:pt x="482649" y="554587"/>
                  <a:pt x="536834" y="421694"/>
                </a:cubicBezTo>
                <a:close/>
                <a:moveTo>
                  <a:pt x="1356131" y="409527"/>
                </a:moveTo>
                <a:cubicBezTo>
                  <a:pt x="1415590" y="544412"/>
                  <a:pt x="1451132" y="703874"/>
                  <a:pt x="1455052" y="875390"/>
                </a:cubicBezTo>
                <a:lnTo>
                  <a:pt x="953521" y="875390"/>
                </a:lnTo>
                <a:lnTo>
                  <a:pt x="953521" y="491238"/>
                </a:lnTo>
                <a:cubicBezTo>
                  <a:pt x="1099303" y="490092"/>
                  <a:pt x="1236528" y="461431"/>
                  <a:pt x="1356131" y="409527"/>
                </a:cubicBezTo>
                <a:close/>
                <a:moveTo>
                  <a:pt x="271202" y="273767"/>
                </a:moveTo>
                <a:cubicBezTo>
                  <a:pt x="330895" y="324894"/>
                  <a:pt x="401533" y="367494"/>
                  <a:pt x="480768" y="398692"/>
                </a:cubicBezTo>
                <a:cubicBezTo>
                  <a:pt x="424147" y="539118"/>
                  <a:pt x="390867" y="701724"/>
                  <a:pt x="388496" y="875390"/>
                </a:cubicBezTo>
                <a:lnTo>
                  <a:pt x="238" y="875390"/>
                </a:lnTo>
                <a:cubicBezTo>
                  <a:pt x="7162" y="640451"/>
                  <a:pt x="108645" y="428248"/>
                  <a:pt x="271202" y="273767"/>
                </a:cubicBezTo>
                <a:close/>
                <a:moveTo>
                  <a:pt x="1605567" y="261436"/>
                </a:moveTo>
                <a:cubicBezTo>
                  <a:pt x="1775300" y="417133"/>
                  <a:pt x="1881942" y="634296"/>
                  <a:pt x="1889035" y="875390"/>
                </a:cubicBezTo>
                <a:lnTo>
                  <a:pt x="1515364" y="875390"/>
                </a:lnTo>
                <a:cubicBezTo>
                  <a:pt x="1511419" y="696081"/>
                  <a:pt x="1474168" y="529014"/>
                  <a:pt x="1413107" y="386152"/>
                </a:cubicBezTo>
                <a:cubicBezTo>
                  <a:pt x="1485941" y="353453"/>
                  <a:pt x="1551126" y="311628"/>
                  <a:pt x="1605567" y="261436"/>
                </a:cubicBezTo>
                <a:close/>
                <a:moveTo>
                  <a:pt x="748157" y="19413"/>
                </a:moveTo>
                <a:cubicBezTo>
                  <a:pt x="649482" y="96557"/>
                  <a:pt x="565491" y="208310"/>
                  <a:pt x="504779" y="344256"/>
                </a:cubicBezTo>
                <a:cubicBezTo>
                  <a:pt x="432706" y="315858"/>
                  <a:pt x="368354" y="277545"/>
                  <a:pt x="313920" y="231604"/>
                </a:cubicBezTo>
                <a:cubicBezTo>
                  <a:pt x="434240" y="127070"/>
                  <a:pt x="583275" y="52667"/>
                  <a:pt x="748157" y="19413"/>
                </a:cubicBezTo>
                <a:close/>
                <a:moveTo>
                  <a:pt x="1137621" y="18543"/>
                </a:moveTo>
                <a:cubicBezTo>
                  <a:pt x="1297904" y="50310"/>
                  <a:pt x="1443338" y="120918"/>
                  <a:pt x="1562575" y="219802"/>
                </a:cubicBezTo>
                <a:cubicBezTo>
                  <a:pt x="1512842" y="265093"/>
                  <a:pt x="1453308" y="302843"/>
                  <a:pt x="1386970" y="332857"/>
                </a:cubicBezTo>
                <a:cubicBezTo>
                  <a:pt x="1323718" y="199817"/>
                  <a:pt x="1237626" y="91674"/>
                  <a:pt x="1137621" y="18543"/>
                </a:cubicBezTo>
                <a:close/>
                <a:moveTo>
                  <a:pt x="900586" y="1702"/>
                </a:moveTo>
                <a:lnTo>
                  <a:pt x="900586" y="430269"/>
                </a:lnTo>
                <a:cubicBezTo>
                  <a:pt x="778345" y="428899"/>
                  <a:pt x="662774" y="406468"/>
                  <a:pt x="560047" y="366408"/>
                </a:cubicBezTo>
                <a:cubicBezTo>
                  <a:pt x="637783" y="193348"/>
                  <a:pt x="753999" y="63227"/>
                  <a:pt x="890213" y="2203"/>
                </a:cubicBezTo>
                <a:close/>
                <a:moveTo>
                  <a:pt x="953521" y="0"/>
                </a:moveTo>
                <a:lnTo>
                  <a:pt x="981035" y="1330"/>
                </a:lnTo>
                <a:cubicBezTo>
                  <a:pt x="1124068" y="53565"/>
                  <a:pt x="1247786" y="180867"/>
                  <a:pt x="1332000" y="354889"/>
                </a:cubicBezTo>
                <a:cubicBezTo>
                  <a:pt x="1219743" y="403080"/>
                  <a:pt x="1090709" y="429800"/>
                  <a:pt x="953521" y="430954"/>
                </a:cubicBezTo>
                <a:close/>
              </a:path>
            </a:pathLst>
          </a:custGeom>
          <a:solidFill>
            <a:schemeClr val="accent1"/>
          </a:solidFill>
          <a:ln w="12700">
            <a:noFill/>
          </a:ln>
          <a:effectLst>
            <a:innerShdw blurRad="25400" dist="12700" dir="13500000">
              <a:prstClr val="black">
                <a:alpha val="50000"/>
              </a:prstClr>
            </a:innerShdw>
            <a:reflection blurRad="6350" stA="52000" endA="300" endPos="35000" dist="635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sym typeface="+mn-lt"/>
            </a:endParaRPr>
          </a:p>
        </p:txBody>
      </p:sp>
      <p:sp>
        <p:nvSpPr>
          <p:cNvPr id="40" name="KSO_Shape">
            <a:extLst>
              <a:ext uri="{FF2B5EF4-FFF2-40B4-BE49-F238E27FC236}">
                <a16:creationId xmlns:a16="http://schemas.microsoft.com/office/drawing/2014/main" id="{4F659A9D-85DA-EF50-CE0B-70CC995097A2}"/>
              </a:ext>
            </a:extLst>
          </p:cNvPr>
          <p:cNvSpPr>
            <a:spLocks noChangeAspect="1"/>
          </p:cNvSpPr>
          <p:nvPr/>
        </p:nvSpPr>
        <p:spPr>
          <a:xfrm>
            <a:off x="3666113" y="4070729"/>
            <a:ext cx="321675" cy="431780"/>
          </a:xfrm>
          <a:custGeom>
            <a:avLst/>
            <a:gdLst/>
            <a:ahLst/>
            <a:cxnLst/>
            <a:rect l="l" t="t" r="r" b="b"/>
            <a:pathLst>
              <a:path w="1171576" h="1571810">
                <a:moveTo>
                  <a:pt x="662070" y="927911"/>
                </a:moveTo>
                <a:lnTo>
                  <a:pt x="795754" y="1040206"/>
                </a:lnTo>
                <a:lnTo>
                  <a:pt x="662070" y="1184585"/>
                </a:lnTo>
                <a:close/>
                <a:moveTo>
                  <a:pt x="662070" y="398563"/>
                </a:moveTo>
                <a:lnTo>
                  <a:pt x="795754" y="510858"/>
                </a:lnTo>
                <a:lnTo>
                  <a:pt x="662070" y="655237"/>
                </a:lnTo>
                <a:close/>
                <a:moveTo>
                  <a:pt x="539081" y="115152"/>
                </a:moveTo>
                <a:cubicBezTo>
                  <a:pt x="540863" y="298745"/>
                  <a:pt x="542646" y="482338"/>
                  <a:pt x="544428" y="665931"/>
                </a:cubicBezTo>
                <a:lnTo>
                  <a:pt x="325186" y="430647"/>
                </a:lnTo>
                <a:lnTo>
                  <a:pt x="250323" y="510858"/>
                </a:lnTo>
                <a:lnTo>
                  <a:pt x="533733" y="788921"/>
                </a:lnTo>
                <a:lnTo>
                  <a:pt x="234281" y="1077679"/>
                </a:lnTo>
                <a:lnTo>
                  <a:pt x="309144" y="1152542"/>
                </a:lnTo>
                <a:lnTo>
                  <a:pt x="549775" y="922605"/>
                </a:lnTo>
                <a:cubicBezTo>
                  <a:pt x="547993" y="1102633"/>
                  <a:pt x="546210" y="1282661"/>
                  <a:pt x="544428" y="1462689"/>
                </a:cubicBezTo>
                <a:lnTo>
                  <a:pt x="950828" y="1066984"/>
                </a:lnTo>
                <a:lnTo>
                  <a:pt x="683460" y="783573"/>
                </a:lnTo>
                <a:lnTo>
                  <a:pt x="945481" y="516205"/>
                </a:lnTo>
                <a:close/>
                <a:moveTo>
                  <a:pt x="585788" y="184"/>
                </a:moveTo>
                <a:cubicBezTo>
                  <a:pt x="1023610" y="9709"/>
                  <a:pt x="1171576" y="352004"/>
                  <a:pt x="1171576" y="785997"/>
                </a:cubicBezTo>
                <a:cubicBezTo>
                  <a:pt x="1171576" y="1219990"/>
                  <a:pt x="1080760" y="1571810"/>
                  <a:pt x="585788" y="1571810"/>
                </a:cubicBezTo>
                <a:cubicBezTo>
                  <a:pt x="90816" y="1571810"/>
                  <a:pt x="0" y="1219990"/>
                  <a:pt x="0" y="785997"/>
                </a:cubicBezTo>
                <a:cubicBezTo>
                  <a:pt x="0" y="352004"/>
                  <a:pt x="147966" y="-9341"/>
                  <a:pt x="585788" y="184"/>
                </a:cubicBezTo>
                <a:close/>
              </a:path>
            </a:pathLst>
          </a:custGeom>
          <a:solidFill>
            <a:schemeClr val="accent6">
              <a:lumMod val="75000"/>
            </a:schemeClr>
          </a:solidFill>
          <a:ln w="12700">
            <a:noFill/>
          </a:ln>
          <a:effectLst>
            <a:innerShdw blurRad="25400" dist="12700" dir="13500000">
              <a:prstClr val="black">
                <a:alpha val="50000"/>
              </a:prstClr>
            </a:innerShdw>
            <a:reflection blurRad="6350" stA="52000" endA="300" endPos="3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sym typeface="+mn-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9"/>
                                        </p:tgtEl>
                                        <p:attrNameLst>
                                          <p:attrName>ppt_y</p:attrName>
                                        </p:attrNameLst>
                                      </p:cBhvr>
                                      <p:tavLst>
                                        <p:tav tm="0">
                                          <p:val>
                                            <p:strVal val="#ppt_y"/>
                                          </p:val>
                                        </p:tav>
                                        <p:tav tm="100000">
                                          <p:val>
                                            <p:strVal val="#ppt_y"/>
                                          </p:val>
                                        </p:tav>
                                      </p:tavLst>
                                    </p:anim>
                                    <p:anim calcmode="lin" valueType="num">
                                      <p:cBhvr>
                                        <p:cTn id="9" dur="500" fill="hold"/>
                                        <p:tgtEl>
                                          <p:spTgt spid="5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9"/>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2000" fill="hold"/>
                                        <p:tgtEl>
                                          <p:spTgt spid="11"/>
                                        </p:tgtEl>
                                        <p:attrNameLst>
                                          <p:attrName>ppt_w</p:attrName>
                                        </p:attrNameLst>
                                      </p:cBhvr>
                                      <p:tavLst>
                                        <p:tav tm="0">
                                          <p:val>
                                            <p:fltVal val="0"/>
                                          </p:val>
                                        </p:tav>
                                        <p:tav tm="100000">
                                          <p:val>
                                            <p:strVal val="#ppt_w"/>
                                          </p:val>
                                        </p:tav>
                                      </p:tavLst>
                                    </p:anim>
                                    <p:anim calcmode="lin" valueType="num">
                                      <p:cBhvr>
                                        <p:cTn id="15" dur="2000" fill="hold"/>
                                        <p:tgtEl>
                                          <p:spTgt spid="11"/>
                                        </p:tgtEl>
                                        <p:attrNameLst>
                                          <p:attrName>ppt_h</p:attrName>
                                        </p:attrNameLst>
                                      </p:cBhvr>
                                      <p:tavLst>
                                        <p:tav tm="0">
                                          <p:val>
                                            <p:fltVal val="0"/>
                                          </p:val>
                                        </p:tav>
                                        <p:tav tm="100000">
                                          <p:val>
                                            <p:strVal val="#ppt_h"/>
                                          </p:val>
                                        </p:tav>
                                      </p:tavLst>
                                    </p:anim>
                                    <p:animEffect transition="in" filter="fade">
                                      <p:cBhvr>
                                        <p:cTn id="16" dur="2000"/>
                                        <p:tgtEl>
                                          <p:spTgt spid="11"/>
                                        </p:tgtEl>
                                      </p:cBhvr>
                                    </p:animEffect>
                                  </p:childTnLst>
                                </p:cTn>
                              </p:par>
                              <p:par>
                                <p:cTn id="17" presetID="53"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2000" fill="hold"/>
                                        <p:tgtEl>
                                          <p:spTgt spid="3"/>
                                        </p:tgtEl>
                                        <p:attrNameLst>
                                          <p:attrName>ppt_w</p:attrName>
                                        </p:attrNameLst>
                                      </p:cBhvr>
                                      <p:tavLst>
                                        <p:tav tm="0">
                                          <p:val>
                                            <p:fltVal val="0"/>
                                          </p:val>
                                        </p:tav>
                                        <p:tav tm="100000">
                                          <p:val>
                                            <p:strVal val="#ppt_w"/>
                                          </p:val>
                                        </p:tav>
                                      </p:tavLst>
                                    </p:anim>
                                    <p:anim calcmode="lin" valueType="num">
                                      <p:cBhvr>
                                        <p:cTn id="20" dur="2000" fill="hold"/>
                                        <p:tgtEl>
                                          <p:spTgt spid="3"/>
                                        </p:tgtEl>
                                        <p:attrNameLst>
                                          <p:attrName>ppt_h</p:attrName>
                                        </p:attrNameLst>
                                      </p:cBhvr>
                                      <p:tavLst>
                                        <p:tav tm="0">
                                          <p:val>
                                            <p:fltVal val="0"/>
                                          </p:val>
                                        </p:tav>
                                        <p:tav tm="100000">
                                          <p:val>
                                            <p:strVal val="#ppt_h"/>
                                          </p:val>
                                        </p:tav>
                                      </p:tavLst>
                                    </p:anim>
                                    <p:animEffect transition="in" filter="fade">
                                      <p:cBhvr>
                                        <p:cTn id="21" dur="2000"/>
                                        <p:tgtEl>
                                          <p:spTgt spid="3"/>
                                        </p:tgtEl>
                                      </p:cBhvr>
                                    </p:animEffect>
                                  </p:childTnLst>
                                </p:cTn>
                              </p:par>
                              <p:par>
                                <p:cTn id="22" presetID="53" presetClass="entr" presetSubtype="16"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cBhvr>
                                        <p:cTn id="24" dur="2000" fill="hold"/>
                                        <p:tgtEl>
                                          <p:spTgt spid="32"/>
                                        </p:tgtEl>
                                        <p:attrNameLst>
                                          <p:attrName>ppt_w</p:attrName>
                                        </p:attrNameLst>
                                      </p:cBhvr>
                                      <p:tavLst>
                                        <p:tav tm="0">
                                          <p:val>
                                            <p:fltVal val="0"/>
                                          </p:val>
                                        </p:tav>
                                        <p:tav tm="100000">
                                          <p:val>
                                            <p:strVal val="#ppt_w"/>
                                          </p:val>
                                        </p:tav>
                                      </p:tavLst>
                                    </p:anim>
                                    <p:anim calcmode="lin" valueType="num">
                                      <p:cBhvr>
                                        <p:cTn id="25" dur="2000" fill="hold"/>
                                        <p:tgtEl>
                                          <p:spTgt spid="32"/>
                                        </p:tgtEl>
                                        <p:attrNameLst>
                                          <p:attrName>ppt_h</p:attrName>
                                        </p:attrNameLst>
                                      </p:cBhvr>
                                      <p:tavLst>
                                        <p:tav tm="0">
                                          <p:val>
                                            <p:fltVal val="0"/>
                                          </p:val>
                                        </p:tav>
                                        <p:tav tm="100000">
                                          <p:val>
                                            <p:strVal val="#ppt_h"/>
                                          </p:val>
                                        </p:tav>
                                      </p:tavLst>
                                    </p:anim>
                                    <p:animEffect transition="in" filter="fade">
                                      <p:cBhvr>
                                        <p:cTn id="26" dur="2000"/>
                                        <p:tgtEl>
                                          <p:spTgt spid="32"/>
                                        </p:tgtEl>
                                      </p:cBhvr>
                                    </p:animEffect>
                                  </p:childTnLst>
                                </p:cTn>
                              </p:par>
                              <p:par>
                                <p:cTn id="27" presetID="53" presetClass="entr" presetSubtype="16"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2000" fill="hold"/>
                                        <p:tgtEl>
                                          <p:spTgt spid="5"/>
                                        </p:tgtEl>
                                        <p:attrNameLst>
                                          <p:attrName>ppt_w</p:attrName>
                                        </p:attrNameLst>
                                      </p:cBhvr>
                                      <p:tavLst>
                                        <p:tav tm="0">
                                          <p:val>
                                            <p:fltVal val="0"/>
                                          </p:val>
                                        </p:tav>
                                        <p:tav tm="100000">
                                          <p:val>
                                            <p:strVal val="#ppt_w"/>
                                          </p:val>
                                        </p:tav>
                                      </p:tavLst>
                                    </p:anim>
                                    <p:anim calcmode="lin" valueType="num">
                                      <p:cBhvr>
                                        <p:cTn id="30" dur="2000" fill="hold"/>
                                        <p:tgtEl>
                                          <p:spTgt spid="5"/>
                                        </p:tgtEl>
                                        <p:attrNameLst>
                                          <p:attrName>ppt_h</p:attrName>
                                        </p:attrNameLst>
                                      </p:cBhvr>
                                      <p:tavLst>
                                        <p:tav tm="0">
                                          <p:val>
                                            <p:fltVal val="0"/>
                                          </p:val>
                                        </p:tav>
                                        <p:tav tm="100000">
                                          <p:val>
                                            <p:strVal val="#ppt_h"/>
                                          </p:val>
                                        </p:tav>
                                      </p:tavLst>
                                    </p:anim>
                                    <p:animEffect transition="in" filter="fade">
                                      <p:cBhvr>
                                        <p:cTn id="31" dur="2000"/>
                                        <p:tgtEl>
                                          <p:spTgt spid="5"/>
                                        </p:tgtEl>
                                      </p:cBhvr>
                                    </p:animEffect>
                                  </p:childTnLst>
                                </p:cTn>
                              </p:par>
                              <p:par>
                                <p:cTn id="32" presetID="53" presetClass="entr" presetSubtype="16"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2000" fill="hold"/>
                                        <p:tgtEl>
                                          <p:spTgt spid="4"/>
                                        </p:tgtEl>
                                        <p:attrNameLst>
                                          <p:attrName>ppt_w</p:attrName>
                                        </p:attrNameLst>
                                      </p:cBhvr>
                                      <p:tavLst>
                                        <p:tav tm="0">
                                          <p:val>
                                            <p:fltVal val="0"/>
                                          </p:val>
                                        </p:tav>
                                        <p:tav tm="100000">
                                          <p:val>
                                            <p:strVal val="#ppt_w"/>
                                          </p:val>
                                        </p:tav>
                                      </p:tavLst>
                                    </p:anim>
                                    <p:anim calcmode="lin" valueType="num">
                                      <p:cBhvr>
                                        <p:cTn id="35" dur="2000" fill="hold"/>
                                        <p:tgtEl>
                                          <p:spTgt spid="4"/>
                                        </p:tgtEl>
                                        <p:attrNameLst>
                                          <p:attrName>ppt_h</p:attrName>
                                        </p:attrNameLst>
                                      </p:cBhvr>
                                      <p:tavLst>
                                        <p:tav tm="0">
                                          <p:val>
                                            <p:fltVal val="0"/>
                                          </p:val>
                                        </p:tav>
                                        <p:tav tm="100000">
                                          <p:val>
                                            <p:strVal val="#ppt_h"/>
                                          </p:val>
                                        </p:tav>
                                      </p:tavLst>
                                    </p:anim>
                                    <p:animEffect transition="in" filter="fade">
                                      <p:cBhvr>
                                        <p:cTn id="36" dur="2000"/>
                                        <p:tgtEl>
                                          <p:spTgt spid="4"/>
                                        </p:tgtEl>
                                      </p:cBhvr>
                                    </p:animEffect>
                                  </p:childTnLst>
                                </p:cTn>
                              </p:par>
                              <p:par>
                                <p:cTn id="37" presetID="53" presetClass="entr" presetSubtype="16"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p:cTn id="39" dur="2000" fill="hold"/>
                                        <p:tgtEl>
                                          <p:spTgt spid="31"/>
                                        </p:tgtEl>
                                        <p:attrNameLst>
                                          <p:attrName>ppt_w</p:attrName>
                                        </p:attrNameLst>
                                      </p:cBhvr>
                                      <p:tavLst>
                                        <p:tav tm="0">
                                          <p:val>
                                            <p:fltVal val="0"/>
                                          </p:val>
                                        </p:tav>
                                        <p:tav tm="100000">
                                          <p:val>
                                            <p:strVal val="#ppt_w"/>
                                          </p:val>
                                        </p:tav>
                                      </p:tavLst>
                                    </p:anim>
                                    <p:anim calcmode="lin" valueType="num">
                                      <p:cBhvr>
                                        <p:cTn id="40" dur="2000" fill="hold"/>
                                        <p:tgtEl>
                                          <p:spTgt spid="31"/>
                                        </p:tgtEl>
                                        <p:attrNameLst>
                                          <p:attrName>ppt_h</p:attrName>
                                        </p:attrNameLst>
                                      </p:cBhvr>
                                      <p:tavLst>
                                        <p:tav tm="0">
                                          <p:val>
                                            <p:fltVal val="0"/>
                                          </p:val>
                                        </p:tav>
                                        <p:tav tm="100000">
                                          <p:val>
                                            <p:strVal val="#ppt_h"/>
                                          </p:val>
                                        </p:tav>
                                      </p:tavLst>
                                    </p:anim>
                                    <p:animEffect transition="in" filter="fade">
                                      <p:cBhvr>
                                        <p:cTn id="41" dur="2000"/>
                                        <p:tgtEl>
                                          <p:spTgt spid="31"/>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43"/>
                                        </p:tgtEl>
                                        <p:attrNameLst>
                                          <p:attrName>style.visibility</p:attrName>
                                        </p:attrNameLst>
                                      </p:cBhvr>
                                      <p:to>
                                        <p:strVal val="visible"/>
                                      </p:to>
                                    </p:set>
                                    <p:anim calcmode="lin" valueType="num">
                                      <p:cBhvr>
                                        <p:cTn id="44" dur="2000" fill="hold"/>
                                        <p:tgtEl>
                                          <p:spTgt spid="43"/>
                                        </p:tgtEl>
                                        <p:attrNameLst>
                                          <p:attrName>ppt_w</p:attrName>
                                        </p:attrNameLst>
                                      </p:cBhvr>
                                      <p:tavLst>
                                        <p:tav tm="0">
                                          <p:val>
                                            <p:fltVal val="0"/>
                                          </p:val>
                                        </p:tav>
                                        <p:tav tm="100000">
                                          <p:val>
                                            <p:strVal val="#ppt_w"/>
                                          </p:val>
                                        </p:tav>
                                      </p:tavLst>
                                    </p:anim>
                                    <p:anim calcmode="lin" valueType="num">
                                      <p:cBhvr>
                                        <p:cTn id="45" dur="2000" fill="hold"/>
                                        <p:tgtEl>
                                          <p:spTgt spid="43"/>
                                        </p:tgtEl>
                                        <p:attrNameLst>
                                          <p:attrName>ppt_h</p:attrName>
                                        </p:attrNameLst>
                                      </p:cBhvr>
                                      <p:tavLst>
                                        <p:tav tm="0">
                                          <p:val>
                                            <p:fltVal val="0"/>
                                          </p:val>
                                        </p:tav>
                                        <p:tav tm="100000">
                                          <p:val>
                                            <p:strVal val="#ppt_h"/>
                                          </p:val>
                                        </p:tav>
                                      </p:tavLst>
                                    </p:anim>
                                    <p:animEffect transition="in" filter="fade">
                                      <p:cBhvr>
                                        <p:cTn id="46" dur="2000"/>
                                        <p:tgtEl>
                                          <p:spTgt spid="43"/>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p:cTn id="49" dur="2000" fill="hold"/>
                                        <p:tgtEl>
                                          <p:spTgt spid="45"/>
                                        </p:tgtEl>
                                        <p:attrNameLst>
                                          <p:attrName>ppt_w</p:attrName>
                                        </p:attrNameLst>
                                      </p:cBhvr>
                                      <p:tavLst>
                                        <p:tav tm="0">
                                          <p:val>
                                            <p:fltVal val="0"/>
                                          </p:val>
                                        </p:tav>
                                        <p:tav tm="100000">
                                          <p:val>
                                            <p:strVal val="#ppt_w"/>
                                          </p:val>
                                        </p:tav>
                                      </p:tavLst>
                                    </p:anim>
                                    <p:anim calcmode="lin" valueType="num">
                                      <p:cBhvr>
                                        <p:cTn id="50" dur="2000" fill="hold"/>
                                        <p:tgtEl>
                                          <p:spTgt spid="45"/>
                                        </p:tgtEl>
                                        <p:attrNameLst>
                                          <p:attrName>ppt_h</p:attrName>
                                        </p:attrNameLst>
                                      </p:cBhvr>
                                      <p:tavLst>
                                        <p:tav tm="0">
                                          <p:val>
                                            <p:fltVal val="0"/>
                                          </p:val>
                                        </p:tav>
                                        <p:tav tm="100000">
                                          <p:val>
                                            <p:strVal val="#ppt_h"/>
                                          </p:val>
                                        </p:tav>
                                      </p:tavLst>
                                    </p:anim>
                                    <p:animEffect transition="in" filter="fade">
                                      <p:cBhvr>
                                        <p:cTn id="51" dur="2000"/>
                                        <p:tgtEl>
                                          <p:spTgt spid="45"/>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47"/>
                                        </p:tgtEl>
                                        <p:attrNameLst>
                                          <p:attrName>style.visibility</p:attrName>
                                        </p:attrNameLst>
                                      </p:cBhvr>
                                      <p:to>
                                        <p:strVal val="visible"/>
                                      </p:to>
                                    </p:set>
                                    <p:anim calcmode="lin" valueType="num">
                                      <p:cBhvr>
                                        <p:cTn id="54" dur="2000" fill="hold"/>
                                        <p:tgtEl>
                                          <p:spTgt spid="47"/>
                                        </p:tgtEl>
                                        <p:attrNameLst>
                                          <p:attrName>ppt_w</p:attrName>
                                        </p:attrNameLst>
                                      </p:cBhvr>
                                      <p:tavLst>
                                        <p:tav tm="0">
                                          <p:val>
                                            <p:fltVal val="0"/>
                                          </p:val>
                                        </p:tav>
                                        <p:tav tm="100000">
                                          <p:val>
                                            <p:strVal val="#ppt_w"/>
                                          </p:val>
                                        </p:tav>
                                      </p:tavLst>
                                    </p:anim>
                                    <p:anim calcmode="lin" valueType="num">
                                      <p:cBhvr>
                                        <p:cTn id="55" dur="2000" fill="hold"/>
                                        <p:tgtEl>
                                          <p:spTgt spid="47"/>
                                        </p:tgtEl>
                                        <p:attrNameLst>
                                          <p:attrName>ppt_h</p:attrName>
                                        </p:attrNameLst>
                                      </p:cBhvr>
                                      <p:tavLst>
                                        <p:tav tm="0">
                                          <p:val>
                                            <p:fltVal val="0"/>
                                          </p:val>
                                        </p:tav>
                                        <p:tav tm="100000">
                                          <p:val>
                                            <p:strVal val="#ppt_h"/>
                                          </p:val>
                                        </p:tav>
                                      </p:tavLst>
                                    </p:anim>
                                    <p:animEffect transition="in" filter="fade">
                                      <p:cBhvr>
                                        <p:cTn id="56" dur="2000"/>
                                        <p:tgtEl>
                                          <p:spTgt spid="47"/>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49"/>
                                        </p:tgtEl>
                                        <p:attrNameLst>
                                          <p:attrName>style.visibility</p:attrName>
                                        </p:attrNameLst>
                                      </p:cBhvr>
                                      <p:to>
                                        <p:strVal val="visible"/>
                                      </p:to>
                                    </p:set>
                                    <p:anim calcmode="lin" valueType="num">
                                      <p:cBhvr>
                                        <p:cTn id="59" dur="2000" fill="hold"/>
                                        <p:tgtEl>
                                          <p:spTgt spid="49"/>
                                        </p:tgtEl>
                                        <p:attrNameLst>
                                          <p:attrName>ppt_w</p:attrName>
                                        </p:attrNameLst>
                                      </p:cBhvr>
                                      <p:tavLst>
                                        <p:tav tm="0">
                                          <p:val>
                                            <p:fltVal val="0"/>
                                          </p:val>
                                        </p:tav>
                                        <p:tav tm="100000">
                                          <p:val>
                                            <p:strVal val="#ppt_w"/>
                                          </p:val>
                                        </p:tav>
                                      </p:tavLst>
                                    </p:anim>
                                    <p:anim calcmode="lin" valueType="num">
                                      <p:cBhvr>
                                        <p:cTn id="60" dur="2000" fill="hold"/>
                                        <p:tgtEl>
                                          <p:spTgt spid="49"/>
                                        </p:tgtEl>
                                        <p:attrNameLst>
                                          <p:attrName>ppt_h</p:attrName>
                                        </p:attrNameLst>
                                      </p:cBhvr>
                                      <p:tavLst>
                                        <p:tav tm="0">
                                          <p:val>
                                            <p:fltVal val="0"/>
                                          </p:val>
                                        </p:tav>
                                        <p:tav tm="100000">
                                          <p:val>
                                            <p:strVal val="#ppt_h"/>
                                          </p:val>
                                        </p:tav>
                                      </p:tavLst>
                                    </p:anim>
                                    <p:animEffect transition="in" filter="fade">
                                      <p:cBhvr>
                                        <p:cTn id="61" dur="2000"/>
                                        <p:tgtEl>
                                          <p:spTgt spid="49"/>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51"/>
                                        </p:tgtEl>
                                        <p:attrNameLst>
                                          <p:attrName>style.visibility</p:attrName>
                                        </p:attrNameLst>
                                      </p:cBhvr>
                                      <p:to>
                                        <p:strVal val="visible"/>
                                      </p:to>
                                    </p:set>
                                    <p:anim calcmode="lin" valueType="num">
                                      <p:cBhvr>
                                        <p:cTn id="64" dur="2000" fill="hold"/>
                                        <p:tgtEl>
                                          <p:spTgt spid="51"/>
                                        </p:tgtEl>
                                        <p:attrNameLst>
                                          <p:attrName>ppt_w</p:attrName>
                                        </p:attrNameLst>
                                      </p:cBhvr>
                                      <p:tavLst>
                                        <p:tav tm="0">
                                          <p:val>
                                            <p:fltVal val="0"/>
                                          </p:val>
                                        </p:tav>
                                        <p:tav tm="100000">
                                          <p:val>
                                            <p:strVal val="#ppt_w"/>
                                          </p:val>
                                        </p:tav>
                                      </p:tavLst>
                                    </p:anim>
                                    <p:anim calcmode="lin" valueType="num">
                                      <p:cBhvr>
                                        <p:cTn id="65" dur="2000" fill="hold"/>
                                        <p:tgtEl>
                                          <p:spTgt spid="51"/>
                                        </p:tgtEl>
                                        <p:attrNameLst>
                                          <p:attrName>ppt_h</p:attrName>
                                        </p:attrNameLst>
                                      </p:cBhvr>
                                      <p:tavLst>
                                        <p:tav tm="0">
                                          <p:val>
                                            <p:fltVal val="0"/>
                                          </p:val>
                                        </p:tav>
                                        <p:tav tm="100000">
                                          <p:val>
                                            <p:strVal val="#ppt_h"/>
                                          </p:val>
                                        </p:tav>
                                      </p:tavLst>
                                    </p:anim>
                                    <p:animEffect transition="in" filter="fade">
                                      <p:cBhvr>
                                        <p:cTn id="66" dur="2000"/>
                                        <p:tgtEl>
                                          <p:spTgt spid="51"/>
                                        </p:tgtEl>
                                      </p:cBhvr>
                                    </p:animEffect>
                                  </p:childTnLst>
                                </p:cTn>
                              </p:par>
                            </p:childTnLst>
                          </p:cTn>
                        </p:par>
                        <p:par>
                          <p:cTn id="67" fill="hold">
                            <p:stCondLst>
                              <p:cond delay="2000"/>
                            </p:stCondLst>
                            <p:childTnLst>
                              <p:par>
                                <p:cTn id="68" presetID="42" presetClass="entr" presetSubtype="0" fill="hold" grpId="0" nodeType="after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500"/>
                                        <p:tgtEl>
                                          <p:spTgt spid="36"/>
                                        </p:tgtEl>
                                      </p:cBhvr>
                                    </p:animEffect>
                                    <p:anim calcmode="lin" valueType="num">
                                      <p:cBhvr>
                                        <p:cTn id="71" dur="500" fill="hold"/>
                                        <p:tgtEl>
                                          <p:spTgt spid="36"/>
                                        </p:tgtEl>
                                        <p:attrNameLst>
                                          <p:attrName>ppt_x</p:attrName>
                                        </p:attrNameLst>
                                      </p:cBhvr>
                                      <p:tavLst>
                                        <p:tav tm="0">
                                          <p:val>
                                            <p:strVal val="#ppt_x"/>
                                          </p:val>
                                        </p:tav>
                                        <p:tav tm="100000">
                                          <p:val>
                                            <p:strVal val="#ppt_x"/>
                                          </p:val>
                                        </p:tav>
                                      </p:tavLst>
                                    </p:anim>
                                    <p:anim calcmode="lin" valueType="num">
                                      <p:cBhvr>
                                        <p:cTn id="72" dur="500" fill="hold"/>
                                        <p:tgtEl>
                                          <p:spTgt spid="36"/>
                                        </p:tgtEl>
                                        <p:attrNameLst>
                                          <p:attrName>ppt_y</p:attrName>
                                        </p:attrNameLst>
                                      </p:cBhvr>
                                      <p:tavLst>
                                        <p:tav tm="0">
                                          <p:val>
                                            <p:strVal val="#ppt_y+.1"/>
                                          </p:val>
                                        </p:tav>
                                        <p:tav tm="100000">
                                          <p:val>
                                            <p:strVal val="#ppt_y"/>
                                          </p:val>
                                        </p:tav>
                                      </p:tavLst>
                                    </p:anim>
                                  </p:childTnLst>
                                </p:cTn>
                              </p:par>
                            </p:childTnLst>
                          </p:cTn>
                        </p:par>
                        <p:par>
                          <p:cTn id="73" fill="hold">
                            <p:stCondLst>
                              <p:cond delay="2500"/>
                            </p:stCondLst>
                            <p:childTnLst>
                              <p:par>
                                <p:cTn id="74" presetID="42" presetClass="entr" presetSubtype="0" fill="hold" grpId="0" nodeType="after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fade">
                                      <p:cBhvr>
                                        <p:cTn id="76" dur="500"/>
                                        <p:tgtEl>
                                          <p:spTgt spid="39"/>
                                        </p:tgtEl>
                                      </p:cBhvr>
                                    </p:animEffect>
                                    <p:anim calcmode="lin" valueType="num">
                                      <p:cBhvr>
                                        <p:cTn id="77" dur="500" fill="hold"/>
                                        <p:tgtEl>
                                          <p:spTgt spid="39"/>
                                        </p:tgtEl>
                                        <p:attrNameLst>
                                          <p:attrName>ppt_x</p:attrName>
                                        </p:attrNameLst>
                                      </p:cBhvr>
                                      <p:tavLst>
                                        <p:tav tm="0">
                                          <p:val>
                                            <p:strVal val="#ppt_x"/>
                                          </p:val>
                                        </p:tav>
                                        <p:tav tm="100000">
                                          <p:val>
                                            <p:strVal val="#ppt_x"/>
                                          </p:val>
                                        </p:tav>
                                      </p:tavLst>
                                    </p:anim>
                                    <p:anim calcmode="lin" valueType="num">
                                      <p:cBhvr>
                                        <p:cTn id="78" dur="500" fill="hold"/>
                                        <p:tgtEl>
                                          <p:spTgt spid="39"/>
                                        </p:tgtEl>
                                        <p:attrNameLst>
                                          <p:attrName>ppt_y</p:attrName>
                                        </p:attrNameLst>
                                      </p:cBhvr>
                                      <p:tavLst>
                                        <p:tav tm="0">
                                          <p:val>
                                            <p:strVal val="#ppt_y+.1"/>
                                          </p:val>
                                        </p:tav>
                                        <p:tav tm="100000">
                                          <p:val>
                                            <p:strVal val="#ppt_y"/>
                                          </p:val>
                                        </p:tav>
                                      </p:tavLst>
                                    </p:anim>
                                  </p:childTnLst>
                                </p:cTn>
                              </p:par>
                            </p:childTnLst>
                          </p:cTn>
                        </p:par>
                        <p:par>
                          <p:cTn id="79" fill="hold">
                            <p:stCondLst>
                              <p:cond delay="3000"/>
                            </p:stCondLst>
                            <p:childTnLst>
                              <p:par>
                                <p:cTn id="80" presetID="42" presetClass="entr" presetSubtype="0" fill="hold" grpId="0" nodeType="after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fade">
                                      <p:cBhvr>
                                        <p:cTn id="82" dur="500"/>
                                        <p:tgtEl>
                                          <p:spTgt spid="34"/>
                                        </p:tgtEl>
                                      </p:cBhvr>
                                    </p:animEffect>
                                    <p:anim calcmode="lin" valueType="num">
                                      <p:cBhvr>
                                        <p:cTn id="83" dur="500" fill="hold"/>
                                        <p:tgtEl>
                                          <p:spTgt spid="34"/>
                                        </p:tgtEl>
                                        <p:attrNameLst>
                                          <p:attrName>ppt_x</p:attrName>
                                        </p:attrNameLst>
                                      </p:cBhvr>
                                      <p:tavLst>
                                        <p:tav tm="0">
                                          <p:val>
                                            <p:strVal val="#ppt_x"/>
                                          </p:val>
                                        </p:tav>
                                        <p:tav tm="100000">
                                          <p:val>
                                            <p:strVal val="#ppt_x"/>
                                          </p:val>
                                        </p:tav>
                                      </p:tavLst>
                                    </p:anim>
                                    <p:anim calcmode="lin" valueType="num">
                                      <p:cBhvr>
                                        <p:cTn id="84" dur="500" fill="hold"/>
                                        <p:tgtEl>
                                          <p:spTgt spid="34"/>
                                        </p:tgtEl>
                                        <p:attrNameLst>
                                          <p:attrName>ppt_y</p:attrName>
                                        </p:attrNameLst>
                                      </p:cBhvr>
                                      <p:tavLst>
                                        <p:tav tm="0">
                                          <p:val>
                                            <p:strVal val="#ppt_y+.1"/>
                                          </p:val>
                                        </p:tav>
                                        <p:tav tm="100000">
                                          <p:val>
                                            <p:strVal val="#ppt_y"/>
                                          </p:val>
                                        </p:tav>
                                      </p:tavLst>
                                    </p:anim>
                                  </p:childTnLst>
                                </p:cTn>
                              </p:par>
                            </p:childTnLst>
                          </p:cTn>
                        </p:par>
                        <p:par>
                          <p:cTn id="85" fill="hold">
                            <p:stCondLst>
                              <p:cond delay="3500"/>
                            </p:stCondLst>
                            <p:childTnLst>
                              <p:par>
                                <p:cTn id="86" presetID="42" presetClass="entr" presetSubtype="0" fill="hold" grpId="0" nodeType="after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fade">
                                      <p:cBhvr>
                                        <p:cTn id="88" dur="500"/>
                                        <p:tgtEl>
                                          <p:spTgt spid="38"/>
                                        </p:tgtEl>
                                      </p:cBhvr>
                                    </p:animEffect>
                                    <p:anim calcmode="lin" valueType="num">
                                      <p:cBhvr>
                                        <p:cTn id="89" dur="500" fill="hold"/>
                                        <p:tgtEl>
                                          <p:spTgt spid="38"/>
                                        </p:tgtEl>
                                        <p:attrNameLst>
                                          <p:attrName>ppt_x</p:attrName>
                                        </p:attrNameLst>
                                      </p:cBhvr>
                                      <p:tavLst>
                                        <p:tav tm="0">
                                          <p:val>
                                            <p:strVal val="#ppt_x"/>
                                          </p:val>
                                        </p:tav>
                                        <p:tav tm="100000">
                                          <p:val>
                                            <p:strVal val="#ppt_x"/>
                                          </p:val>
                                        </p:tav>
                                      </p:tavLst>
                                    </p:anim>
                                    <p:anim calcmode="lin" valueType="num">
                                      <p:cBhvr>
                                        <p:cTn id="90" dur="500" fill="hold"/>
                                        <p:tgtEl>
                                          <p:spTgt spid="38"/>
                                        </p:tgtEl>
                                        <p:attrNameLst>
                                          <p:attrName>ppt_y</p:attrName>
                                        </p:attrNameLst>
                                      </p:cBhvr>
                                      <p:tavLst>
                                        <p:tav tm="0">
                                          <p:val>
                                            <p:strVal val="#ppt_y+.1"/>
                                          </p:val>
                                        </p:tav>
                                        <p:tav tm="100000">
                                          <p:val>
                                            <p:strVal val="#ppt_y"/>
                                          </p:val>
                                        </p:tav>
                                      </p:tavLst>
                                    </p:anim>
                                  </p:childTnLst>
                                </p:cTn>
                              </p:par>
                            </p:childTnLst>
                          </p:cTn>
                        </p:par>
                        <p:par>
                          <p:cTn id="91" fill="hold">
                            <p:stCondLst>
                              <p:cond delay="4000"/>
                            </p:stCondLst>
                            <p:childTnLst>
                              <p:par>
                                <p:cTn id="92" presetID="42" presetClass="entr" presetSubtype="0" fill="hold" grpId="0" nodeType="afterEffect">
                                  <p:stCondLst>
                                    <p:cond delay="0"/>
                                  </p:stCondLst>
                                  <p:childTnLst>
                                    <p:set>
                                      <p:cBhvr>
                                        <p:cTn id="93" dur="1" fill="hold">
                                          <p:stCondLst>
                                            <p:cond delay="0"/>
                                          </p:stCondLst>
                                        </p:cTn>
                                        <p:tgtEl>
                                          <p:spTgt spid="41"/>
                                        </p:tgtEl>
                                        <p:attrNameLst>
                                          <p:attrName>style.visibility</p:attrName>
                                        </p:attrNameLst>
                                      </p:cBhvr>
                                      <p:to>
                                        <p:strVal val="visible"/>
                                      </p:to>
                                    </p:set>
                                    <p:animEffect transition="in" filter="fade">
                                      <p:cBhvr>
                                        <p:cTn id="94" dur="500"/>
                                        <p:tgtEl>
                                          <p:spTgt spid="41"/>
                                        </p:tgtEl>
                                      </p:cBhvr>
                                    </p:animEffect>
                                    <p:anim calcmode="lin" valueType="num">
                                      <p:cBhvr>
                                        <p:cTn id="95" dur="500" fill="hold"/>
                                        <p:tgtEl>
                                          <p:spTgt spid="41"/>
                                        </p:tgtEl>
                                        <p:attrNameLst>
                                          <p:attrName>ppt_x</p:attrName>
                                        </p:attrNameLst>
                                      </p:cBhvr>
                                      <p:tavLst>
                                        <p:tav tm="0">
                                          <p:val>
                                            <p:strVal val="#ppt_x"/>
                                          </p:val>
                                        </p:tav>
                                        <p:tav tm="100000">
                                          <p:val>
                                            <p:strVal val="#ppt_x"/>
                                          </p:val>
                                        </p:tav>
                                      </p:tavLst>
                                    </p:anim>
                                    <p:anim calcmode="lin" valueType="num">
                                      <p:cBhvr>
                                        <p:cTn id="96"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fade">
                                      <p:cBhvr>
                                        <p:cTn id="101" dur="500"/>
                                        <p:tgtEl>
                                          <p:spTgt spid="35"/>
                                        </p:tgtEl>
                                      </p:cBhvr>
                                    </p:animEffect>
                                    <p:anim calcmode="lin" valueType="num">
                                      <p:cBhvr>
                                        <p:cTn id="102" dur="500" fill="hold"/>
                                        <p:tgtEl>
                                          <p:spTgt spid="35"/>
                                        </p:tgtEl>
                                        <p:attrNameLst>
                                          <p:attrName>ppt_x</p:attrName>
                                        </p:attrNameLst>
                                      </p:cBhvr>
                                      <p:tavLst>
                                        <p:tav tm="0">
                                          <p:val>
                                            <p:strVal val="#ppt_x"/>
                                          </p:val>
                                        </p:tav>
                                        <p:tav tm="100000">
                                          <p:val>
                                            <p:strVal val="#ppt_x"/>
                                          </p:val>
                                        </p:tav>
                                      </p:tavLst>
                                    </p:anim>
                                    <p:anim calcmode="lin" valueType="num">
                                      <p:cBhvr>
                                        <p:cTn id="103"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grpId="0" nodeType="clickEffect">
                                  <p:stCondLst>
                                    <p:cond delay="0"/>
                                  </p:stCondLst>
                                  <p:childTnLst>
                                    <p:set>
                                      <p:cBhvr>
                                        <p:cTn id="107" dur="1" fill="hold">
                                          <p:stCondLst>
                                            <p:cond delay="0"/>
                                          </p:stCondLst>
                                        </p:cTn>
                                        <p:tgtEl>
                                          <p:spTgt spid="33"/>
                                        </p:tgtEl>
                                        <p:attrNameLst>
                                          <p:attrName>style.visibility</p:attrName>
                                        </p:attrNameLst>
                                      </p:cBhvr>
                                      <p:to>
                                        <p:strVal val="visible"/>
                                      </p:to>
                                    </p:set>
                                    <p:animEffect transition="in" filter="fade">
                                      <p:cBhvr>
                                        <p:cTn id="108" dur="500"/>
                                        <p:tgtEl>
                                          <p:spTgt spid="33"/>
                                        </p:tgtEl>
                                      </p:cBhvr>
                                    </p:animEffect>
                                    <p:anim calcmode="lin" valueType="num">
                                      <p:cBhvr>
                                        <p:cTn id="109" dur="500" fill="hold"/>
                                        <p:tgtEl>
                                          <p:spTgt spid="33"/>
                                        </p:tgtEl>
                                        <p:attrNameLst>
                                          <p:attrName>ppt_x</p:attrName>
                                        </p:attrNameLst>
                                      </p:cBhvr>
                                      <p:tavLst>
                                        <p:tav tm="0">
                                          <p:val>
                                            <p:strVal val="#ppt_x"/>
                                          </p:val>
                                        </p:tav>
                                        <p:tav tm="100000">
                                          <p:val>
                                            <p:strVal val="#ppt_x"/>
                                          </p:val>
                                        </p:tav>
                                      </p:tavLst>
                                    </p:anim>
                                    <p:anim calcmode="lin" valueType="num">
                                      <p:cBhvr>
                                        <p:cTn id="110" dur="500" fill="hold"/>
                                        <p:tgtEl>
                                          <p:spTgt spid="33"/>
                                        </p:tgtEl>
                                        <p:attrNameLst>
                                          <p:attrName>ppt_y</p:attrName>
                                        </p:attrNameLst>
                                      </p:cBhvr>
                                      <p:tavLst>
                                        <p:tav tm="0">
                                          <p:val>
                                            <p:strVal val="#ppt_y+.1"/>
                                          </p:val>
                                        </p:tav>
                                        <p:tav tm="100000">
                                          <p:val>
                                            <p:strVal val="#ppt_y"/>
                                          </p:val>
                                        </p:tav>
                                      </p:tavLst>
                                    </p:anim>
                                  </p:childTnLst>
                                </p:cTn>
                              </p:par>
                            </p:childTnLst>
                          </p:cTn>
                        </p:par>
                        <p:par>
                          <p:cTn id="111" fill="hold">
                            <p:stCondLst>
                              <p:cond delay="500"/>
                            </p:stCondLst>
                            <p:childTnLst>
                              <p:par>
                                <p:cTn id="112" presetID="42" presetClass="entr" presetSubtype="0" fill="hold" grpId="0" nodeType="afterEffect">
                                  <p:stCondLst>
                                    <p:cond delay="0"/>
                                  </p:stCondLst>
                                  <p:childTnLst>
                                    <p:set>
                                      <p:cBhvr>
                                        <p:cTn id="113" dur="1" fill="hold">
                                          <p:stCondLst>
                                            <p:cond delay="0"/>
                                          </p:stCondLst>
                                        </p:cTn>
                                        <p:tgtEl>
                                          <p:spTgt spid="37"/>
                                        </p:tgtEl>
                                        <p:attrNameLst>
                                          <p:attrName>style.visibility</p:attrName>
                                        </p:attrNameLst>
                                      </p:cBhvr>
                                      <p:to>
                                        <p:strVal val="visible"/>
                                      </p:to>
                                    </p:set>
                                    <p:animEffect transition="in" filter="fade">
                                      <p:cBhvr>
                                        <p:cTn id="114" dur="500"/>
                                        <p:tgtEl>
                                          <p:spTgt spid="37"/>
                                        </p:tgtEl>
                                      </p:cBhvr>
                                    </p:animEffect>
                                    <p:anim calcmode="lin" valueType="num">
                                      <p:cBhvr>
                                        <p:cTn id="115" dur="500" fill="hold"/>
                                        <p:tgtEl>
                                          <p:spTgt spid="37"/>
                                        </p:tgtEl>
                                        <p:attrNameLst>
                                          <p:attrName>ppt_x</p:attrName>
                                        </p:attrNameLst>
                                      </p:cBhvr>
                                      <p:tavLst>
                                        <p:tav tm="0">
                                          <p:val>
                                            <p:strVal val="#ppt_x"/>
                                          </p:val>
                                        </p:tav>
                                        <p:tav tm="100000">
                                          <p:val>
                                            <p:strVal val="#ppt_x"/>
                                          </p:val>
                                        </p:tav>
                                      </p:tavLst>
                                    </p:anim>
                                    <p:anim calcmode="lin" valueType="num">
                                      <p:cBhvr>
                                        <p:cTn id="116" dur="500" fill="hold"/>
                                        <p:tgtEl>
                                          <p:spTgt spid="37"/>
                                        </p:tgtEl>
                                        <p:attrNameLst>
                                          <p:attrName>ppt_y</p:attrName>
                                        </p:attrNameLst>
                                      </p:cBhvr>
                                      <p:tavLst>
                                        <p:tav tm="0">
                                          <p:val>
                                            <p:strVal val="#ppt_y+.1"/>
                                          </p:val>
                                        </p:tav>
                                        <p:tav tm="100000">
                                          <p:val>
                                            <p:strVal val="#ppt_y"/>
                                          </p:val>
                                        </p:tav>
                                      </p:tavLst>
                                    </p:anim>
                                  </p:childTnLst>
                                </p:cTn>
                              </p:par>
                            </p:childTnLst>
                          </p:cTn>
                        </p:par>
                        <p:par>
                          <p:cTn id="117" fill="hold">
                            <p:stCondLst>
                              <p:cond delay="1000"/>
                            </p:stCondLst>
                            <p:childTnLst>
                              <p:par>
                                <p:cTn id="118" presetID="42" presetClass="entr" presetSubtype="0" fill="hold" grpId="0" nodeType="afterEffect">
                                  <p:stCondLst>
                                    <p:cond delay="0"/>
                                  </p:stCondLst>
                                  <p:childTnLst>
                                    <p:set>
                                      <p:cBhvr>
                                        <p:cTn id="119" dur="1" fill="hold">
                                          <p:stCondLst>
                                            <p:cond delay="0"/>
                                          </p:stCondLst>
                                        </p:cTn>
                                        <p:tgtEl>
                                          <p:spTgt spid="40"/>
                                        </p:tgtEl>
                                        <p:attrNameLst>
                                          <p:attrName>style.visibility</p:attrName>
                                        </p:attrNameLst>
                                      </p:cBhvr>
                                      <p:to>
                                        <p:strVal val="visible"/>
                                      </p:to>
                                    </p:set>
                                    <p:animEffect transition="in" filter="fade">
                                      <p:cBhvr>
                                        <p:cTn id="120" dur="500"/>
                                        <p:tgtEl>
                                          <p:spTgt spid="40"/>
                                        </p:tgtEl>
                                      </p:cBhvr>
                                    </p:animEffect>
                                    <p:anim calcmode="lin" valueType="num">
                                      <p:cBhvr>
                                        <p:cTn id="121" dur="500" fill="hold"/>
                                        <p:tgtEl>
                                          <p:spTgt spid="40"/>
                                        </p:tgtEl>
                                        <p:attrNameLst>
                                          <p:attrName>ppt_x</p:attrName>
                                        </p:attrNameLst>
                                      </p:cBhvr>
                                      <p:tavLst>
                                        <p:tav tm="0">
                                          <p:val>
                                            <p:strVal val="#ppt_x"/>
                                          </p:val>
                                        </p:tav>
                                        <p:tav tm="100000">
                                          <p:val>
                                            <p:strVal val="#ppt_x"/>
                                          </p:val>
                                        </p:tav>
                                      </p:tavLst>
                                    </p:anim>
                                    <p:anim calcmode="lin" valueType="num">
                                      <p:cBhvr>
                                        <p:cTn id="122" dur="5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P spid="35" grpId="0"/>
      <p:bldP spid="36" grpId="0" animBg="1"/>
      <p:bldP spid="38" grpId="0" animBg="1"/>
      <p:bldP spid="39" grpId="0" animBg="1"/>
      <p:bldP spid="41" grpId="0" animBg="1"/>
      <p:bldP spid="11" grpId="0" animBg="1"/>
      <p:bldP spid="43" grpId="0"/>
      <p:bldP spid="45" grpId="0"/>
      <p:bldP spid="47" grpId="0"/>
      <p:bldP spid="49" grpId="0"/>
      <p:bldP spid="51" grpId="0"/>
      <p:bldP spid="59" grpId="0"/>
      <p:bldP spid="37" grpId="0" animBg="1"/>
      <p:bldP spid="4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142917"/>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LUYỆN</a:t>
            </a:r>
            <a:r>
              <a:rPr kumimoji="0" lang="en-US" altLang="zh-CN" sz="4000" b="1" i="0" u="none" strike="noStrike" kern="1200" cap="none" spc="0" normalizeH="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TẬP</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7" name="TextBox 6">
            <a:extLst>
              <a:ext uri="{FF2B5EF4-FFF2-40B4-BE49-F238E27FC236}">
                <a16:creationId xmlns:a16="http://schemas.microsoft.com/office/drawing/2014/main" id="{06F4086C-4402-04BE-B417-999E20408407}"/>
              </a:ext>
            </a:extLst>
          </p:cNvPr>
          <p:cNvSpPr txBox="1"/>
          <p:nvPr/>
        </p:nvSpPr>
        <p:spPr>
          <a:xfrm>
            <a:off x="1356360" y="1053478"/>
            <a:ext cx="10622280" cy="581697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200" b="0" i="1" u="sng" strike="noStrike" kern="1200" cap="none" spc="0" normalizeH="0" baseline="0" noProof="0">
                <a:ln>
                  <a:noFill/>
                </a:ln>
                <a:solidFill>
                  <a:srgbClr val="0070C0"/>
                </a:solidFill>
                <a:effectLst/>
                <a:uLnTx/>
                <a:uFillTx/>
                <a:latin typeface="Times New Roman" panose="02020603050405020304" pitchFamily="18" charset="0"/>
                <a:ea typeface="+mn-ea"/>
                <a:cs typeface="+mn-cs"/>
              </a:rPr>
              <a:t>Câu 1: Trả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 </a:t>
            </a:r>
            <a:r>
              <a:rPr lang="en-US" sz="32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kumimoji="0" lang="vi-VN" sz="32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Cung cấp thực phẩm cho con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kumimoji="0" lang="vi-VN" sz="32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Cung cấp nguyên liệu cho ngành chế biến thực phẩm, chăn nuôi và các ngành công nghiệp khác,</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kumimoji="0" lang="vi-VN" sz="32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Xuất khẩu thuỷ sản,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kumimoji="0" lang="vi-VN" sz="32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Tạo việc làm và tăng thu nhập cho người lao động,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Góp phần bảo vệ môi trường và đảm bảo chủ quyền quốc gia.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=&gt; Ngành thuỷ sản đóng một vai trò quan trọng trong sự phát triển kinh tế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srgbClr val="FF0000"/>
              </a:solidFill>
              <a:effectLst/>
              <a:uLnTx/>
              <a:uFillTx/>
              <a:latin typeface="Times New Roman" panose="02020603050405020304" pitchFamily="18" charset="0"/>
              <a:ea typeface="Segoe U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10406557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142917"/>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LUYỆN TẬP</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7" name="TextBox 6">
            <a:extLst>
              <a:ext uri="{FF2B5EF4-FFF2-40B4-BE49-F238E27FC236}">
                <a16:creationId xmlns:a16="http://schemas.microsoft.com/office/drawing/2014/main" id="{06F4086C-4402-04BE-B417-999E20408407}"/>
              </a:ext>
            </a:extLst>
          </p:cNvPr>
          <p:cNvSpPr txBox="1"/>
          <p:nvPr/>
        </p:nvSpPr>
        <p:spPr>
          <a:xfrm>
            <a:off x="1341120" y="674400"/>
            <a:ext cx="10622280" cy="550920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200" b="0" i="1" u="sng" strike="noStrike" kern="1200" cap="none" spc="0" normalizeH="0" baseline="0" noProof="0">
                <a:ln>
                  <a:noFill/>
                </a:ln>
                <a:solidFill>
                  <a:srgbClr val="0070C0"/>
                </a:solidFill>
                <a:effectLst/>
                <a:uLnTx/>
                <a:uFillTx/>
                <a:latin typeface="Times New Roman" panose="02020603050405020304" pitchFamily="18" charset="0"/>
                <a:ea typeface="+mn-ea"/>
                <a:cs typeface="+mn-cs"/>
              </a:rPr>
              <a:t>Câu </a:t>
            </a:r>
            <a:r>
              <a:rPr lang="en-US" sz="7200" i="1" u="sng">
                <a:solidFill>
                  <a:srgbClr val="0070C0"/>
                </a:solidFill>
                <a:latin typeface="Times New Roman" panose="02020603050405020304" pitchFamily="18" charset="0"/>
              </a:rPr>
              <a:t>2</a:t>
            </a:r>
            <a:r>
              <a:rPr kumimoji="0" lang="en-US" sz="7200" b="0" i="1" u="sng" strike="noStrike" kern="1200" cap="none" spc="0" normalizeH="0" baseline="0" noProof="0">
                <a:ln>
                  <a:noFill/>
                </a:ln>
                <a:solidFill>
                  <a:srgbClr val="0070C0"/>
                </a:solidFill>
                <a:effectLst/>
                <a:uLnTx/>
                <a:uFillTx/>
                <a:latin typeface="Times New Roman" panose="02020603050405020304" pitchFamily="18" charset="0"/>
                <a:ea typeface="+mn-ea"/>
                <a:cs typeface="+mn-cs"/>
              </a:rPr>
              <a:t>: Trả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 </a:t>
            </a:r>
            <a:r>
              <a:rPr lang="en-US" sz="40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Theo em là ko đúng vì thiên nhiên là do trời ban tặng, mỗi loài động, thực vật trên Trái Đất đều được sinh sống . Không chỉ vậy, có những năm thủy lợi phát triển mạnh nhưng cũng có năm không phát triển mạnh do đó không nên phá hoại của cải, vật chất thiên nhiên mà ông trời ban cho ta ngược lại phải quý trọng và giữ gìn chúng !</a:t>
            </a:r>
            <a:endParaRPr kumimoji="0" lang="vi-VN" sz="4000" b="0" i="0" u="none" strike="noStrike" kern="1200" cap="none" spc="0" normalizeH="0" baseline="0" noProof="0">
              <a:ln>
                <a:noFill/>
              </a:ln>
              <a:solidFill>
                <a:srgbClr val="FF0000"/>
              </a:solidFill>
              <a:effectLst/>
              <a:uLnTx/>
              <a:uFillTx/>
              <a:latin typeface="Times New Roman" panose="02020603050405020304" pitchFamily="18" charset="0"/>
              <a:ea typeface="Segoe U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1247585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组合 85"/>
          <p:cNvGrpSpPr/>
          <p:nvPr/>
        </p:nvGrpSpPr>
        <p:grpSpPr>
          <a:xfrm>
            <a:off x="2600929" y="5767642"/>
            <a:ext cx="682388" cy="682388"/>
            <a:chOff x="4993868" y="2326869"/>
            <a:chExt cx="2204265" cy="2204265"/>
          </a:xfrm>
          <a:effectLst>
            <a:outerShdw blurRad="292100" dist="114300" dir="2700000" algn="tl" rotWithShape="0">
              <a:prstClr val="black">
                <a:alpha val="25000"/>
              </a:prstClr>
            </a:outerShdw>
          </a:effectLst>
        </p:grpSpPr>
        <p:sp>
          <p:nvSpPr>
            <p:cNvPr id="87" name="任意多边形 86"/>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8" name="椭圆 87"/>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9" name="椭圆 88"/>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90" name="组合 89"/>
          <p:cNvGrpSpPr/>
          <p:nvPr/>
        </p:nvGrpSpPr>
        <p:grpSpPr>
          <a:xfrm>
            <a:off x="1346949" y="4596105"/>
            <a:ext cx="425536" cy="374310"/>
            <a:chOff x="4993868" y="2326869"/>
            <a:chExt cx="2204265" cy="2204265"/>
          </a:xfrm>
          <a:effectLst>
            <a:outerShdw blurRad="292100" dist="114300" dir="2700000" algn="tl" rotWithShape="0">
              <a:prstClr val="black">
                <a:alpha val="25000"/>
              </a:prstClr>
            </a:outerShdw>
          </a:effectLst>
        </p:grpSpPr>
        <p:sp>
          <p:nvSpPr>
            <p:cNvPr id="91" name="任意多边形 90"/>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2" name="椭圆 91"/>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3" name="椭圆 92"/>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94" name="组合 93"/>
          <p:cNvGrpSpPr/>
          <p:nvPr/>
        </p:nvGrpSpPr>
        <p:grpSpPr>
          <a:xfrm>
            <a:off x="1221686" y="4959014"/>
            <a:ext cx="425536" cy="374310"/>
            <a:chOff x="4993868" y="2326869"/>
            <a:chExt cx="2204265" cy="2204265"/>
          </a:xfrm>
          <a:effectLst>
            <a:outerShdw blurRad="292100" dist="114300" dir="2700000" algn="tl" rotWithShape="0">
              <a:prstClr val="black">
                <a:alpha val="25000"/>
              </a:prstClr>
            </a:outerShdw>
          </a:effectLst>
        </p:grpSpPr>
        <p:sp>
          <p:nvSpPr>
            <p:cNvPr id="95" name="任意多边形 94"/>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6" name="椭圆 95"/>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7" name="椭圆 96"/>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98" name="组合 97"/>
          <p:cNvGrpSpPr/>
          <p:nvPr/>
        </p:nvGrpSpPr>
        <p:grpSpPr>
          <a:xfrm>
            <a:off x="1085826" y="5251464"/>
            <a:ext cx="800566" cy="704195"/>
            <a:chOff x="4993868" y="2326869"/>
            <a:chExt cx="2204265" cy="2204265"/>
          </a:xfrm>
          <a:effectLst>
            <a:outerShdw blurRad="292100" dist="114300" dir="2700000" algn="tl" rotWithShape="0">
              <a:prstClr val="black">
                <a:alpha val="25000"/>
              </a:prstClr>
            </a:outerShdw>
          </a:effectLst>
        </p:grpSpPr>
        <p:sp>
          <p:nvSpPr>
            <p:cNvPr id="99" name="任意多边形 98"/>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0" name="椭圆 99"/>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1" name="椭圆 100"/>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35" name="椭圆 134"/>
          <p:cNvSpPr>
            <a:spLocks noChangeAspect="1"/>
          </p:cNvSpPr>
          <p:nvPr/>
        </p:nvSpPr>
        <p:spPr>
          <a:xfrm>
            <a:off x="1279418" y="365582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椭圆 135"/>
          <p:cNvSpPr>
            <a:spLocks noChangeAspect="1"/>
          </p:cNvSpPr>
          <p:nvPr/>
        </p:nvSpPr>
        <p:spPr>
          <a:xfrm>
            <a:off x="1279418" y="3655825"/>
            <a:ext cx="1955552" cy="1671770"/>
          </a:xfrm>
          <a:prstGeom prst="ellipse">
            <a:avLst/>
          </a:prstGeom>
          <a:solidFill>
            <a:srgbClr val="0070C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2060"/>
              </a:solidFill>
            </a:endParaRPr>
          </a:p>
        </p:txBody>
      </p:sp>
      <p:sp>
        <p:nvSpPr>
          <p:cNvPr id="137" name="椭圆 136"/>
          <p:cNvSpPr>
            <a:spLocks noChangeAspect="1"/>
          </p:cNvSpPr>
          <p:nvPr/>
        </p:nvSpPr>
        <p:spPr>
          <a:xfrm>
            <a:off x="1488708" y="383582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任意多边形 137"/>
          <p:cNvSpPr/>
          <p:nvPr/>
        </p:nvSpPr>
        <p:spPr>
          <a:xfrm>
            <a:off x="2037911" y="3961824"/>
            <a:ext cx="3207692"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椭圆 138"/>
          <p:cNvSpPr>
            <a:spLocks noChangeAspect="1"/>
          </p:cNvSpPr>
          <p:nvPr/>
        </p:nvSpPr>
        <p:spPr>
          <a:xfrm>
            <a:off x="1635212" y="3961824"/>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文本框 139"/>
          <p:cNvSpPr txBox="1"/>
          <p:nvPr/>
        </p:nvSpPr>
        <p:spPr>
          <a:xfrm>
            <a:off x="1831865" y="4111882"/>
            <a:ext cx="859817" cy="730508"/>
          </a:xfrm>
          <a:prstGeom prst="rect">
            <a:avLst/>
          </a:prstGeom>
          <a:noFill/>
        </p:spPr>
        <p:txBody>
          <a:bodyPr wrap="square" rtlCol="0">
            <a:spAutoFit/>
          </a:bodyPr>
          <a:lstStyle/>
          <a:p>
            <a:r>
              <a:rPr lang="en-US" altLang="zh-CN" sz="4000" dirty="0">
                <a:solidFill>
                  <a:srgbClr val="0070C0"/>
                </a:solidFill>
                <a:latin typeface="Impact" panose="020B0806030902050204" pitchFamily="34" charset="0"/>
              </a:rPr>
              <a:t>03</a:t>
            </a:r>
            <a:endParaRPr lang="zh-CN" altLang="en-US" sz="4000" dirty="0">
              <a:solidFill>
                <a:srgbClr val="0070C0"/>
              </a:solidFill>
              <a:latin typeface="Impact" panose="020B0806030902050204" pitchFamily="34" charset="0"/>
            </a:endParaRPr>
          </a:p>
        </p:txBody>
      </p:sp>
      <p:sp>
        <p:nvSpPr>
          <p:cNvPr id="141" name="文本框 140"/>
          <p:cNvSpPr txBox="1"/>
          <p:nvPr/>
        </p:nvSpPr>
        <p:spPr>
          <a:xfrm>
            <a:off x="2772218" y="4240057"/>
            <a:ext cx="2473385" cy="523220"/>
          </a:xfrm>
          <a:prstGeom prst="rect">
            <a:avLst/>
          </a:prstGeom>
          <a:noFill/>
        </p:spPr>
        <p:txBody>
          <a:bodyPr wrap="square" rtlCol="0">
            <a:spAutoFit/>
          </a:bodyPr>
          <a:lstStyle/>
          <a:p>
            <a:r>
              <a:rPr lang="en-US" altLang="zh-CN" sz="2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LUYỆN TẬP</a:t>
            </a:r>
            <a:endParaRPr lang="zh-CN" altLang="en-US" sz="2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2" name="椭圆 141"/>
          <p:cNvSpPr>
            <a:spLocks noChangeAspect="1"/>
          </p:cNvSpPr>
          <p:nvPr/>
        </p:nvSpPr>
        <p:spPr>
          <a:xfrm>
            <a:off x="5788542" y="365582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椭圆 142"/>
          <p:cNvSpPr>
            <a:spLocks noChangeAspect="1"/>
          </p:cNvSpPr>
          <p:nvPr/>
        </p:nvSpPr>
        <p:spPr>
          <a:xfrm>
            <a:off x="5788542" y="3655825"/>
            <a:ext cx="1955552" cy="1671770"/>
          </a:xfrm>
          <a:prstGeom prst="ellipse">
            <a:avLst/>
          </a:prstGeom>
          <a:solidFill>
            <a:schemeClr val="accent6"/>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椭圆 143"/>
          <p:cNvSpPr>
            <a:spLocks noChangeAspect="1"/>
          </p:cNvSpPr>
          <p:nvPr/>
        </p:nvSpPr>
        <p:spPr>
          <a:xfrm>
            <a:off x="5997832" y="383582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任意多边形 144"/>
          <p:cNvSpPr/>
          <p:nvPr/>
        </p:nvSpPr>
        <p:spPr>
          <a:xfrm>
            <a:off x="6620300" y="3961824"/>
            <a:ext cx="3666700"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椭圆 145"/>
          <p:cNvSpPr>
            <a:spLocks noChangeAspect="1"/>
          </p:cNvSpPr>
          <p:nvPr/>
        </p:nvSpPr>
        <p:spPr>
          <a:xfrm>
            <a:off x="6144336" y="3961824"/>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文本框 146"/>
          <p:cNvSpPr txBox="1"/>
          <p:nvPr/>
        </p:nvSpPr>
        <p:spPr>
          <a:xfrm>
            <a:off x="6341807" y="4111882"/>
            <a:ext cx="841011" cy="730508"/>
          </a:xfrm>
          <a:prstGeom prst="rect">
            <a:avLst/>
          </a:prstGeom>
          <a:noFill/>
        </p:spPr>
        <p:txBody>
          <a:bodyPr wrap="square" rtlCol="0">
            <a:spAutoFit/>
          </a:bodyPr>
          <a:lstStyle/>
          <a:p>
            <a:r>
              <a:rPr lang="en-US" altLang="zh-CN" sz="4000" dirty="0">
                <a:solidFill>
                  <a:schemeClr val="accent6">
                    <a:lumMod val="75000"/>
                  </a:schemeClr>
                </a:solidFill>
                <a:latin typeface="Impact" panose="020B0806030902050204" pitchFamily="34" charset="0"/>
              </a:rPr>
              <a:t>04</a:t>
            </a:r>
            <a:endParaRPr lang="zh-CN" altLang="en-US" sz="4000" dirty="0">
              <a:solidFill>
                <a:schemeClr val="accent6">
                  <a:lumMod val="75000"/>
                </a:schemeClr>
              </a:solidFill>
              <a:latin typeface="Impact" panose="020B0806030902050204" pitchFamily="34" charset="0"/>
            </a:endParaRPr>
          </a:p>
        </p:txBody>
      </p:sp>
      <p:sp>
        <p:nvSpPr>
          <p:cNvPr id="148" name="文本框 147"/>
          <p:cNvSpPr txBox="1"/>
          <p:nvPr/>
        </p:nvSpPr>
        <p:spPr>
          <a:xfrm>
            <a:off x="7281342" y="4240057"/>
            <a:ext cx="2473385" cy="523220"/>
          </a:xfrm>
          <a:prstGeom prst="rect">
            <a:avLst/>
          </a:prstGeom>
          <a:noFill/>
        </p:spPr>
        <p:txBody>
          <a:bodyPr wrap="square" rtlCol="0">
            <a:spAutoFit/>
          </a:bodyPr>
          <a:lstStyle/>
          <a:p>
            <a:r>
              <a:rPr lang="en-US" altLang="zh-CN" sz="2800" b="1" dirty="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VẬN DỤNG</a:t>
            </a:r>
            <a:endParaRPr lang="zh-CN" altLang="en-US" sz="2800" b="1" dirty="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9" name="椭圆 148"/>
          <p:cNvSpPr>
            <a:spLocks noChangeAspect="1"/>
          </p:cNvSpPr>
          <p:nvPr/>
        </p:nvSpPr>
        <p:spPr>
          <a:xfrm>
            <a:off x="1279418" y="143164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椭圆 149"/>
          <p:cNvSpPr>
            <a:spLocks noChangeAspect="1"/>
          </p:cNvSpPr>
          <p:nvPr/>
        </p:nvSpPr>
        <p:spPr>
          <a:xfrm>
            <a:off x="1279418" y="1431645"/>
            <a:ext cx="1955552" cy="1671770"/>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椭圆 150"/>
          <p:cNvSpPr>
            <a:spLocks noChangeAspect="1"/>
          </p:cNvSpPr>
          <p:nvPr/>
        </p:nvSpPr>
        <p:spPr>
          <a:xfrm>
            <a:off x="1488708" y="161164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任意多边形 151"/>
          <p:cNvSpPr/>
          <p:nvPr/>
        </p:nvSpPr>
        <p:spPr>
          <a:xfrm>
            <a:off x="2037911" y="1737645"/>
            <a:ext cx="3207692" cy="1031404"/>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椭圆 152"/>
          <p:cNvSpPr>
            <a:spLocks noChangeAspect="1"/>
          </p:cNvSpPr>
          <p:nvPr/>
        </p:nvSpPr>
        <p:spPr>
          <a:xfrm>
            <a:off x="1635212" y="1737644"/>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文本框 153"/>
          <p:cNvSpPr txBox="1"/>
          <p:nvPr/>
        </p:nvSpPr>
        <p:spPr>
          <a:xfrm>
            <a:off x="1835785" y="1887702"/>
            <a:ext cx="769549" cy="730508"/>
          </a:xfrm>
          <a:prstGeom prst="rect">
            <a:avLst/>
          </a:prstGeom>
          <a:noFill/>
        </p:spPr>
        <p:txBody>
          <a:bodyPr wrap="square" rtlCol="0">
            <a:spAutoFit/>
          </a:bodyPr>
          <a:lstStyle/>
          <a:p>
            <a:r>
              <a:rPr lang="en-US" altLang="zh-CN" sz="4000" dirty="0">
                <a:solidFill>
                  <a:schemeClr val="accent2"/>
                </a:solidFill>
                <a:latin typeface="Impact" panose="020B0806030902050204" pitchFamily="34" charset="0"/>
              </a:rPr>
              <a:t>01</a:t>
            </a:r>
            <a:endParaRPr lang="zh-CN" altLang="en-US" sz="4000" dirty="0">
              <a:solidFill>
                <a:schemeClr val="accent2"/>
              </a:solidFill>
              <a:latin typeface="Impact" panose="020B0806030902050204" pitchFamily="34" charset="0"/>
            </a:endParaRPr>
          </a:p>
        </p:txBody>
      </p:sp>
      <p:sp>
        <p:nvSpPr>
          <p:cNvPr id="155" name="文本框 154"/>
          <p:cNvSpPr txBox="1"/>
          <p:nvPr/>
        </p:nvSpPr>
        <p:spPr>
          <a:xfrm>
            <a:off x="2733764" y="2015878"/>
            <a:ext cx="2371833" cy="523220"/>
          </a:xfrm>
          <a:prstGeom prst="rect">
            <a:avLst/>
          </a:prstGeom>
          <a:noFill/>
        </p:spPr>
        <p:txBody>
          <a:bodyPr wrap="square" rtlCol="0">
            <a:spAutoFit/>
          </a:bodyPr>
          <a:lstStyle/>
          <a:p>
            <a:r>
              <a:rPr lang="en-US" altLang="zh-CN" sz="28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28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6" name="椭圆 155"/>
          <p:cNvSpPr>
            <a:spLocks noChangeAspect="1"/>
          </p:cNvSpPr>
          <p:nvPr/>
        </p:nvSpPr>
        <p:spPr>
          <a:xfrm>
            <a:off x="5788542" y="143164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椭圆 156"/>
          <p:cNvSpPr>
            <a:spLocks noChangeAspect="1"/>
          </p:cNvSpPr>
          <p:nvPr/>
        </p:nvSpPr>
        <p:spPr>
          <a:xfrm>
            <a:off x="5788542" y="1431645"/>
            <a:ext cx="1955552" cy="1671770"/>
          </a:xfrm>
          <a:prstGeom prst="ellipse">
            <a:avLst/>
          </a:prstGeom>
          <a:solidFill>
            <a:schemeClr val="accent3"/>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椭圆 157"/>
          <p:cNvSpPr>
            <a:spLocks noChangeAspect="1"/>
          </p:cNvSpPr>
          <p:nvPr/>
        </p:nvSpPr>
        <p:spPr>
          <a:xfrm>
            <a:off x="5997832" y="161164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任意多边形 158"/>
          <p:cNvSpPr/>
          <p:nvPr/>
        </p:nvSpPr>
        <p:spPr>
          <a:xfrm>
            <a:off x="6620300" y="1729108"/>
            <a:ext cx="5185652"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椭圆 159"/>
          <p:cNvSpPr>
            <a:spLocks noChangeAspect="1"/>
          </p:cNvSpPr>
          <p:nvPr/>
        </p:nvSpPr>
        <p:spPr>
          <a:xfrm>
            <a:off x="6144336" y="1737644"/>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文本框 160"/>
          <p:cNvSpPr txBox="1"/>
          <p:nvPr/>
        </p:nvSpPr>
        <p:spPr>
          <a:xfrm>
            <a:off x="6341724" y="1887702"/>
            <a:ext cx="842892" cy="730508"/>
          </a:xfrm>
          <a:prstGeom prst="rect">
            <a:avLst/>
          </a:prstGeom>
          <a:noFill/>
        </p:spPr>
        <p:txBody>
          <a:bodyPr wrap="square" rtlCol="0">
            <a:spAutoFit/>
          </a:bodyPr>
          <a:lstStyle/>
          <a:p>
            <a:r>
              <a:rPr lang="en-US" altLang="zh-CN" sz="4000" dirty="0">
                <a:solidFill>
                  <a:schemeClr val="accent3">
                    <a:lumMod val="75000"/>
                  </a:schemeClr>
                </a:solidFill>
                <a:latin typeface="Impact" panose="020B0806030902050204" pitchFamily="34" charset="0"/>
              </a:rPr>
              <a:t>02</a:t>
            </a:r>
            <a:endParaRPr lang="zh-CN" altLang="en-US" sz="4000" dirty="0">
              <a:solidFill>
                <a:schemeClr val="accent3">
                  <a:lumMod val="75000"/>
                </a:schemeClr>
              </a:solidFill>
              <a:latin typeface="Impact" panose="020B0806030902050204" pitchFamily="34" charset="0"/>
            </a:endParaRPr>
          </a:p>
        </p:txBody>
      </p:sp>
      <p:sp>
        <p:nvSpPr>
          <p:cNvPr id="162" name="文本框 161"/>
          <p:cNvSpPr txBox="1"/>
          <p:nvPr/>
        </p:nvSpPr>
        <p:spPr>
          <a:xfrm>
            <a:off x="7067022" y="2015877"/>
            <a:ext cx="4738930" cy="523220"/>
          </a:xfrm>
          <a:prstGeom prst="rect">
            <a:avLst/>
          </a:prstGeom>
          <a:noFill/>
        </p:spPr>
        <p:txBody>
          <a:bodyPr wrap="square" rtlCol="0">
            <a:spAutoFit/>
          </a:bodyPr>
          <a:lstStyle/>
          <a:p>
            <a:r>
              <a:rPr lang="en-US" altLang="zh-CN" sz="28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HÌNH THÀNH KIẾN THỨC</a:t>
            </a:r>
            <a:endParaRPr lang="zh-CN" altLang="en-US" sz="28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8">
                                          <p:stCondLst>
                                            <p:cond delay="0"/>
                                          </p:stCondLst>
                                        </p:cTn>
                                        <p:tgtEl>
                                          <p:spTgt spid="86"/>
                                        </p:tgtEl>
                                      </p:cBhvr>
                                    </p:animEffect>
                                    <p:anim calcmode="lin" valueType="num">
                                      <p:cBhvr>
                                        <p:cTn id="8" dur="182"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9" dur="66"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10" dur="66" tmFilter="0, 0; 0.125,0.2665; 0.25,0.4; 0.375,0.465; 0.5,0.5;  0.625,0.535; 0.75,0.6; 0.875,0.7335; 1,1">
                                          <p:stCondLst>
                                            <p:cond delay="66"/>
                                          </p:stCondLst>
                                        </p:cTn>
                                        <p:tgtEl>
                                          <p:spTgt spid="86"/>
                                        </p:tgtEl>
                                        <p:attrNameLst>
                                          <p:attrName>ppt_y</p:attrName>
                                        </p:attrNameLst>
                                      </p:cBhvr>
                                      <p:tavLst>
                                        <p:tav tm="0" fmla="#ppt_y-sin(pi*$)/9">
                                          <p:val>
                                            <p:fltVal val="0"/>
                                          </p:val>
                                        </p:tav>
                                        <p:tav tm="100000">
                                          <p:val>
                                            <p:fltVal val="1"/>
                                          </p:val>
                                        </p:tav>
                                      </p:tavLst>
                                    </p:anim>
                                    <p:anim calcmode="lin" valueType="num">
                                      <p:cBhvr>
                                        <p:cTn id="11" dur="33" tmFilter="0, 0; 0.125,0.2665; 0.25,0.4; 0.375,0.465; 0.5,0.5;  0.625,0.535; 0.75,0.6; 0.875,0.7335; 1,1">
                                          <p:stCondLst>
                                            <p:cond delay="132"/>
                                          </p:stCondLst>
                                        </p:cTn>
                                        <p:tgtEl>
                                          <p:spTgt spid="86"/>
                                        </p:tgtEl>
                                        <p:attrNameLst>
                                          <p:attrName>ppt_y</p:attrName>
                                        </p:attrNameLst>
                                      </p:cBhvr>
                                      <p:tavLst>
                                        <p:tav tm="0" fmla="#ppt_y-sin(pi*$)/27">
                                          <p:val>
                                            <p:fltVal val="0"/>
                                          </p:val>
                                        </p:tav>
                                        <p:tav tm="100000">
                                          <p:val>
                                            <p:fltVal val="1"/>
                                          </p:val>
                                        </p:tav>
                                      </p:tavLst>
                                    </p:anim>
                                    <p:anim calcmode="lin" valueType="num">
                                      <p:cBhvr>
                                        <p:cTn id="12" dur="16" tmFilter="0, 0; 0.125,0.2665; 0.25,0.4; 0.375,0.465; 0.5,0.5;  0.625,0.535; 0.75,0.6; 0.875,0.7335; 1,1">
                                          <p:stCondLst>
                                            <p:cond delay="166"/>
                                          </p:stCondLst>
                                        </p:cTn>
                                        <p:tgtEl>
                                          <p:spTgt spid="86"/>
                                        </p:tgtEl>
                                        <p:attrNameLst>
                                          <p:attrName>ppt_y</p:attrName>
                                        </p:attrNameLst>
                                      </p:cBhvr>
                                      <p:tavLst>
                                        <p:tav tm="0" fmla="#ppt_y-sin(pi*$)/81">
                                          <p:val>
                                            <p:fltVal val="0"/>
                                          </p:val>
                                        </p:tav>
                                        <p:tav tm="100000">
                                          <p:val>
                                            <p:fltVal val="1"/>
                                          </p:val>
                                        </p:tav>
                                      </p:tavLst>
                                    </p:anim>
                                    <p:animScale>
                                      <p:cBhvr>
                                        <p:cTn id="13" dur="3">
                                          <p:stCondLst>
                                            <p:cond delay="65"/>
                                          </p:stCondLst>
                                        </p:cTn>
                                        <p:tgtEl>
                                          <p:spTgt spid="86"/>
                                        </p:tgtEl>
                                      </p:cBhvr>
                                      <p:to x="100000" y="60000"/>
                                    </p:animScale>
                                    <p:animScale>
                                      <p:cBhvr>
                                        <p:cTn id="14" dur="17" decel="50000">
                                          <p:stCondLst>
                                            <p:cond delay="68"/>
                                          </p:stCondLst>
                                        </p:cTn>
                                        <p:tgtEl>
                                          <p:spTgt spid="86"/>
                                        </p:tgtEl>
                                      </p:cBhvr>
                                      <p:to x="100000" y="100000"/>
                                    </p:animScale>
                                    <p:animScale>
                                      <p:cBhvr>
                                        <p:cTn id="15" dur="3">
                                          <p:stCondLst>
                                            <p:cond delay="131"/>
                                          </p:stCondLst>
                                        </p:cTn>
                                        <p:tgtEl>
                                          <p:spTgt spid="86"/>
                                        </p:tgtEl>
                                      </p:cBhvr>
                                      <p:to x="100000" y="80000"/>
                                    </p:animScale>
                                    <p:animScale>
                                      <p:cBhvr>
                                        <p:cTn id="16" dur="17" decel="50000">
                                          <p:stCondLst>
                                            <p:cond delay="134"/>
                                          </p:stCondLst>
                                        </p:cTn>
                                        <p:tgtEl>
                                          <p:spTgt spid="86"/>
                                        </p:tgtEl>
                                      </p:cBhvr>
                                      <p:to x="100000" y="100000"/>
                                    </p:animScale>
                                    <p:animScale>
                                      <p:cBhvr>
                                        <p:cTn id="17" dur="3">
                                          <p:stCondLst>
                                            <p:cond delay="164"/>
                                          </p:stCondLst>
                                        </p:cTn>
                                        <p:tgtEl>
                                          <p:spTgt spid="86"/>
                                        </p:tgtEl>
                                      </p:cBhvr>
                                      <p:to x="100000" y="90000"/>
                                    </p:animScale>
                                    <p:animScale>
                                      <p:cBhvr>
                                        <p:cTn id="18" dur="17" decel="50000">
                                          <p:stCondLst>
                                            <p:cond delay="167"/>
                                          </p:stCondLst>
                                        </p:cTn>
                                        <p:tgtEl>
                                          <p:spTgt spid="86"/>
                                        </p:tgtEl>
                                      </p:cBhvr>
                                      <p:to x="100000" y="100000"/>
                                    </p:animScale>
                                    <p:animScale>
                                      <p:cBhvr>
                                        <p:cTn id="19" dur="3">
                                          <p:stCondLst>
                                            <p:cond delay="181"/>
                                          </p:stCondLst>
                                        </p:cTn>
                                        <p:tgtEl>
                                          <p:spTgt spid="86"/>
                                        </p:tgtEl>
                                      </p:cBhvr>
                                      <p:to x="100000" y="95000"/>
                                    </p:animScale>
                                    <p:animScale>
                                      <p:cBhvr>
                                        <p:cTn id="20" dur="17" decel="50000">
                                          <p:stCondLst>
                                            <p:cond delay="183"/>
                                          </p:stCondLst>
                                        </p:cTn>
                                        <p:tgtEl>
                                          <p:spTgt spid="86"/>
                                        </p:tgtEl>
                                      </p:cBhvr>
                                      <p:to x="100000" y="100000"/>
                                    </p:animScale>
                                  </p:childTnLst>
                                </p:cTn>
                              </p:par>
                            </p:childTnLst>
                          </p:cTn>
                        </p:par>
                        <p:par>
                          <p:cTn id="21" fill="hold">
                            <p:stCondLst>
                              <p:cond delay="200"/>
                            </p:stCondLst>
                            <p:childTnLst>
                              <p:par>
                                <p:cTn id="22" presetID="26" presetClass="entr" presetSubtype="0" fill="hold" nodeType="after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wipe(down)">
                                      <p:cBhvr>
                                        <p:cTn id="24" dur="58">
                                          <p:stCondLst>
                                            <p:cond delay="0"/>
                                          </p:stCondLst>
                                        </p:cTn>
                                        <p:tgtEl>
                                          <p:spTgt spid="90"/>
                                        </p:tgtEl>
                                      </p:cBhvr>
                                    </p:animEffect>
                                    <p:anim calcmode="lin" valueType="num">
                                      <p:cBhvr>
                                        <p:cTn id="25" dur="18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26" dur="66"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27" dur="66" tmFilter="0, 0; 0.125,0.2665; 0.25,0.4; 0.375,0.465; 0.5,0.5;  0.625,0.535; 0.75,0.6; 0.875,0.7335; 1,1">
                                          <p:stCondLst>
                                            <p:cond delay="66"/>
                                          </p:stCondLst>
                                        </p:cTn>
                                        <p:tgtEl>
                                          <p:spTgt spid="90"/>
                                        </p:tgtEl>
                                        <p:attrNameLst>
                                          <p:attrName>ppt_y</p:attrName>
                                        </p:attrNameLst>
                                      </p:cBhvr>
                                      <p:tavLst>
                                        <p:tav tm="0" fmla="#ppt_y-sin(pi*$)/9">
                                          <p:val>
                                            <p:fltVal val="0"/>
                                          </p:val>
                                        </p:tav>
                                        <p:tav tm="100000">
                                          <p:val>
                                            <p:fltVal val="1"/>
                                          </p:val>
                                        </p:tav>
                                      </p:tavLst>
                                    </p:anim>
                                    <p:anim calcmode="lin" valueType="num">
                                      <p:cBhvr>
                                        <p:cTn id="28" dur="33" tmFilter="0, 0; 0.125,0.2665; 0.25,0.4; 0.375,0.465; 0.5,0.5;  0.625,0.535; 0.75,0.6; 0.875,0.7335; 1,1">
                                          <p:stCondLst>
                                            <p:cond delay="132"/>
                                          </p:stCondLst>
                                        </p:cTn>
                                        <p:tgtEl>
                                          <p:spTgt spid="90"/>
                                        </p:tgtEl>
                                        <p:attrNameLst>
                                          <p:attrName>ppt_y</p:attrName>
                                        </p:attrNameLst>
                                      </p:cBhvr>
                                      <p:tavLst>
                                        <p:tav tm="0" fmla="#ppt_y-sin(pi*$)/27">
                                          <p:val>
                                            <p:fltVal val="0"/>
                                          </p:val>
                                        </p:tav>
                                        <p:tav tm="100000">
                                          <p:val>
                                            <p:fltVal val="1"/>
                                          </p:val>
                                        </p:tav>
                                      </p:tavLst>
                                    </p:anim>
                                    <p:anim calcmode="lin" valueType="num">
                                      <p:cBhvr>
                                        <p:cTn id="29" dur="16" tmFilter="0, 0; 0.125,0.2665; 0.25,0.4; 0.375,0.465; 0.5,0.5;  0.625,0.535; 0.75,0.6; 0.875,0.7335; 1,1">
                                          <p:stCondLst>
                                            <p:cond delay="166"/>
                                          </p:stCondLst>
                                        </p:cTn>
                                        <p:tgtEl>
                                          <p:spTgt spid="90"/>
                                        </p:tgtEl>
                                        <p:attrNameLst>
                                          <p:attrName>ppt_y</p:attrName>
                                        </p:attrNameLst>
                                      </p:cBhvr>
                                      <p:tavLst>
                                        <p:tav tm="0" fmla="#ppt_y-sin(pi*$)/81">
                                          <p:val>
                                            <p:fltVal val="0"/>
                                          </p:val>
                                        </p:tav>
                                        <p:tav tm="100000">
                                          <p:val>
                                            <p:fltVal val="1"/>
                                          </p:val>
                                        </p:tav>
                                      </p:tavLst>
                                    </p:anim>
                                    <p:animScale>
                                      <p:cBhvr>
                                        <p:cTn id="30" dur="3">
                                          <p:stCondLst>
                                            <p:cond delay="65"/>
                                          </p:stCondLst>
                                        </p:cTn>
                                        <p:tgtEl>
                                          <p:spTgt spid="90"/>
                                        </p:tgtEl>
                                      </p:cBhvr>
                                      <p:to x="100000" y="60000"/>
                                    </p:animScale>
                                    <p:animScale>
                                      <p:cBhvr>
                                        <p:cTn id="31" dur="17" decel="50000">
                                          <p:stCondLst>
                                            <p:cond delay="68"/>
                                          </p:stCondLst>
                                        </p:cTn>
                                        <p:tgtEl>
                                          <p:spTgt spid="90"/>
                                        </p:tgtEl>
                                      </p:cBhvr>
                                      <p:to x="100000" y="100000"/>
                                    </p:animScale>
                                    <p:animScale>
                                      <p:cBhvr>
                                        <p:cTn id="32" dur="3">
                                          <p:stCondLst>
                                            <p:cond delay="131"/>
                                          </p:stCondLst>
                                        </p:cTn>
                                        <p:tgtEl>
                                          <p:spTgt spid="90"/>
                                        </p:tgtEl>
                                      </p:cBhvr>
                                      <p:to x="100000" y="80000"/>
                                    </p:animScale>
                                    <p:animScale>
                                      <p:cBhvr>
                                        <p:cTn id="33" dur="17" decel="50000">
                                          <p:stCondLst>
                                            <p:cond delay="134"/>
                                          </p:stCondLst>
                                        </p:cTn>
                                        <p:tgtEl>
                                          <p:spTgt spid="90"/>
                                        </p:tgtEl>
                                      </p:cBhvr>
                                      <p:to x="100000" y="100000"/>
                                    </p:animScale>
                                    <p:animScale>
                                      <p:cBhvr>
                                        <p:cTn id="34" dur="3">
                                          <p:stCondLst>
                                            <p:cond delay="164"/>
                                          </p:stCondLst>
                                        </p:cTn>
                                        <p:tgtEl>
                                          <p:spTgt spid="90"/>
                                        </p:tgtEl>
                                      </p:cBhvr>
                                      <p:to x="100000" y="90000"/>
                                    </p:animScale>
                                    <p:animScale>
                                      <p:cBhvr>
                                        <p:cTn id="35" dur="17" decel="50000">
                                          <p:stCondLst>
                                            <p:cond delay="167"/>
                                          </p:stCondLst>
                                        </p:cTn>
                                        <p:tgtEl>
                                          <p:spTgt spid="90"/>
                                        </p:tgtEl>
                                      </p:cBhvr>
                                      <p:to x="100000" y="100000"/>
                                    </p:animScale>
                                    <p:animScale>
                                      <p:cBhvr>
                                        <p:cTn id="36" dur="3">
                                          <p:stCondLst>
                                            <p:cond delay="181"/>
                                          </p:stCondLst>
                                        </p:cTn>
                                        <p:tgtEl>
                                          <p:spTgt spid="90"/>
                                        </p:tgtEl>
                                      </p:cBhvr>
                                      <p:to x="100000" y="95000"/>
                                    </p:animScale>
                                    <p:animScale>
                                      <p:cBhvr>
                                        <p:cTn id="37" dur="17" decel="50000">
                                          <p:stCondLst>
                                            <p:cond delay="183"/>
                                          </p:stCondLst>
                                        </p:cTn>
                                        <p:tgtEl>
                                          <p:spTgt spid="90"/>
                                        </p:tgtEl>
                                      </p:cBhvr>
                                      <p:to x="100000" y="100000"/>
                                    </p:animScale>
                                  </p:childTnLst>
                                </p:cTn>
                              </p:par>
                            </p:childTnLst>
                          </p:cTn>
                        </p:par>
                        <p:par>
                          <p:cTn id="38" fill="hold">
                            <p:stCondLst>
                              <p:cond delay="400"/>
                            </p:stCondLst>
                            <p:childTnLst>
                              <p:par>
                                <p:cTn id="39" presetID="26" presetClass="entr" presetSubtype="0" fill="hold" nodeType="afterEffect">
                                  <p:stCondLst>
                                    <p:cond delay="0"/>
                                  </p:stCondLst>
                                  <p:childTnLst>
                                    <p:set>
                                      <p:cBhvr>
                                        <p:cTn id="40" dur="1" fill="hold">
                                          <p:stCondLst>
                                            <p:cond delay="0"/>
                                          </p:stCondLst>
                                        </p:cTn>
                                        <p:tgtEl>
                                          <p:spTgt spid="94"/>
                                        </p:tgtEl>
                                        <p:attrNameLst>
                                          <p:attrName>style.visibility</p:attrName>
                                        </p:attrNameLst>
                                      </p:cBhvr>
                                      <p:to>
                                        <p:strVal val="visible"/>
                                      </p:to>
                                    </p:set>
                                    <p:animEffect transition="in" filter="wipe(down)">
                                      <p:cBhvr>
                                        <p:cTn id="41" dur="58">
                                          <p:stCondLst>
                                            <p:cond delay="0"/>
                                          </p:stCondLst>
                                        </p:cTn>
                                        <p:tgtEl>
                                          <p:spTgt spid="94"/>
                                        </p:tgtEl>
                                      </p:cBhvr>
                                    </p:animEffect>
                                    <p:anim calcmode="lin" valueType="num">
                                      <p:cBhvr>
                                        <p:cTn id="42" dur="18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43" dur="66"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44" dur="66" tmFilter="0, 0; 0.125,0.2665; 0.25,0.4; 0.375,0.465; 0.5,0.5;  0.625,0.535; 0.75,0.6; 0.875,0.7335; 1,1">
                                          <p:stCondLst>
                                            <p:cond delay="66"/>
                                          </p:stCondLst>
                                        </p:cTn>
                                        <p:tgtEl>
                                          <p:spTgt spid="94"/>
                                        </p:tgtEl>
                                        <p:attrNameLst>
                                          <p:attrName>ppt_y</p:attrName>
                                        </p:attrNameLst>
                                      </p:cBhvr>
                                      <p:tavLst>
                                        <p:tav tm="0" fmla="#ppt_y-sin(pi*$)/9">
                                          <p:val>
                                            <p:fltVal val="0"/>
                                          </p:val>
                                        </p:tav>
                                        <p:tav tm="100000">
                                          <p:val>
                                            <p:fltVal val="1"/>
                                          </p:val>
                                        </p:tav>
                                      </p:tavLst>
                                    </p:anim>
                                    <p:anim calcmode="lin" valueType="num">
                                      <p:cBhvr>
                                        <p:cTn id="45" dur="33" tmFilter="0, 0; 0.125,0.2665; 0.25,0.4; 0.375,0.465; 0.5,0.5;  0.625,0.535; 0.75,0.6; 0.875,0.7335; 1,1">
                                          <p:stCondLst>
                                            <p:cond delay="132"/>
                                          </p:stCondLst>
                                        </p:cTn>
                                        <p:tgtEl>
                                          <p:spTgt spid="94"/>
                                        </p:tgtEl>
                                        <p:attrNameLst>
                                          <p:attrName>ppt_y</p:attrName>
                                        </p:attrNameLst>
                                      </p:cBhvr>
                                      <p:tavLst>
                                        <p:tav tm="0" fmla="#ppt_y-sin(pi*$)/27">
                                          <p:val>
                                            <p:fltVal val="0"/>
                                          </p:val>
                                        </p:tav>
                                        <p:tav tm="100000">
                                          <p:val>
                                            <p:fltVal val="1"/>
                                          </p:val>
                                        </p:tav>
                                      </p:tavLst>
                                    </p:anim>
                                    <p:anim calcmode="lin" valueType="num">
                                      <p:cBhvr>
                                        <p:cTn id="46" dur="16" tmFilter="0, 0; 0.125,0.2665; 0.25,0.4; 0.375,0.465; 0.5,0.5;  0.625,0.535; 0.75,0.6; 0.875,0.7335; 1,1">
                                          <p:stCondLst>
                                            <p:cond delay="166"/>
                                          </p:stCondLst>
                                        </p:cTn>
                                        <p:tgtEl>
                                          <p:spTgt spid="94"/>
                                        </p:tgtEl>
                                        <p:attrNameLst>
                                          <p:attrName>ppt_y</p:attrName>
                                        </p:attrNameLst>
                                      </p:cBhvr>
                                      <p:tavLst>
                                        <p:tav tm="0" fmla="#ppt_y-sin(pi*$)/81">
                                          <p:val>
                                            <p:fltVal val="0"/>
                                          </p:val>
                                        </p:tav>
                                        <p:tav tm="100000">
                                          <p:val>
                                            <p:fltVal val="1"/>
                                          </p:val>
                                        </p:tav>
                                      </p:tavLst>
                                    </p:anim>
                                    <p:animScale>
                                      <p:cBhvr>
                                        <p:cTn id="47" dur="3">
                                          <p:stCondLst>
                                            <p:cond delay="65"/>
                                          </p:stCondLst>
                                        </p:cTn>
                                        <p:tgtEl>
                                          <p:spTgt spid="94"/>
                                        </p:tgtEl>
                                      </p:cBhvr>
                                      <p:to x="100000" y="60000"/>
                                    </p:animScale>
                                    <p:animScale>
                                      <p:cBhvr>
                                        <p:cTn id="48" dur="17" decel="50000">
                                          <p:stCondLst>
                                            <p:cond delay="68"/>
                                          </p:stCondLst>
                                        </p:cTn>
                                        <p:tgtEl>
                                          <p:spTgt spid="94"/>
                                        </p:tgtEl>
                                      </p:cBhvr>
                                      <p:to x="100000" y="100000"/>
                                    </p:animScale>
                                    <p:animScale>
                                      <p:cBhvr>
                                        <p:cTn id="49" dur="3">
                                          <p:stCondLst>
                                            <p:cond delay="131"/>
                                          </p:stCondLst>
                                        </p:cTn>
                                        <p:tgtEl>
                                          <p:spTgt spid="94"/>
                                        </p:tgtEl>
                                      </p:cBhvr>
                                      <p:to x="100000" y="80000"/>
                                    </p:animScale>
                                    <p:animScale>
                                      <p:cBhvr>
                                        <p:cTn id="50" dur="17" decel="50000">
                                          <p:stCondLst>
                                            <p:cond delay="134"/>
                                          </p:stCondLst>
                                        </p:cTn>
                                        <p:tgtEl>
                                          <p:spTgt spid="94"/>
                                        </p:tgtEl>
                                      </p:cBhvr>
                                      <p:to x="100000" y="100000"/>
                                    </p:animScale>
                                    <p:animScale>
                                      <p:cBhvr>
                                        <p:cTn id="51" dur="3">
                                          <p:stCondLst>
                                            <p:cond delay="164"/>
                                          </p:stCondLst>
                                        </p:cTn>
                                        <p:tgtEl>
                                          <p:spTgt spid="94"/>
                                        </p:tgtEl>
                                      </p:cBhvr>
                                      <p:to x="100000" y="90000"/>
                                    </p:animScale>
                                    <p:animScale>
                                      <p:cBhvr>
                                        <p:cTn id="52" dur="17" decel="50000">
                                          <p:stCondLst>
                                            <p:cond delay="167"/>
                                          </p:stCondLst>
                                        </p:cTn>
                                        <p:tgtEl>
                                          <p:spTgt spid="94"/>
                                        </p:tgtEl>
                                      </p:cBhvr>
                                      <p:to x="100000" y="100000"/>
                                    </p:animScale>
                                    <p:animScale>
                                      <p:cBhvr>
                                        <p:cTn id="53" dur="3">
                                          <p:stCondLst>
                                            <p:cond delay="181"/>
                                          </p:stCondLst>
                                        </p:cTn>
                                        <p:tgtEl>
                                          <p:spTgt spid="94"/>
                                        </p:tgtEl>
                                      </p:cBhvr>
                                      <p:to x="100000" y="95000"/>
                                    </p:animScale>
                                    <p:animScale>
                                      <p:cBhvr>
                                        <p:cTn id="54" dur="17" decel="50000">
                                          <p:stCondLst>
                                            <p:cond delay="183"/>
                                          </p:stCondLst>
                                        </p:cTn>
                                        <p:tgtEl>
                                          <p:spTgt spid="94"/>
                                        </p:tgtEl>
                                      </p:cBhvr>
                                      <p:to x="100000" y="100000"/>
                                    </p:animScale>
                                  </p:childTnLst>
                                </p:cTn>
                              </p:par>
                            </p:childTnLst>
                          </p:cTn>
                        </p:par>
                        <p:par>
                          <p:cTn id="55" fill="hold">
                            <p:stCondLst>
                              <p:cond delay="600"/>
                            </p:stCondLst>
                            <p:childTnLst>
                              <p:par>
                                <p:cTn id="56" presetID="26" presetClass="entr" presetSubtype="0" fill="hold" nodeType="afterEffect">
                                  <p:stCondLst>
                                    <p:cond delay="0"/>
                                  </p:stCondLst>
                                  <p:childTnLst>
                                    <p:set>
                                      <p:cBhvr>
                                        <p:cTn id="57" dur="1" fill="hold">
                                          <p:stCondLst>
                                            <p:cond delay="0"/>
                                          </p:stCondLst>
                                        </p:cTn>
                                        <p:tgtEl>
                                          <p:spTgt spid="98"/>
                                        </p:tgtEl>
                                        <p:attrNameLst>
                                          <p:attrName>style.visibility</p:attrName>
                                        </p:attrNameLst>
                                      </p:cBhvr>
                                      <p:to>
                                        <p:strVal val="visible"/>
                                      </p:to>
                                    </p:set>
                                    <p:animEffect transition="in" filter="wipe(down)">
                                      <p:cBhvr>
                                        <p:cTn id="58" dur="58">
                                          <p:stCondLst>
                                            <p:cond delay="0"/>
                                          </p:stCondLst>
                                        </p:cTn>
                                        <p:tgtEl>
                                          <p:spTgt spid="98"/>
                                        </p:tgtEl>
                                      </p:cBhvr>
                                    </p:animEffect>
                                    <p:anim calcmode="lin" valueType="num">
                                      <p:cBhvr>
                                        <p:cTn id="59" dur="18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60" dur="66"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61" dur="66" tmFilter="0, 0; 0.125,0.2665; 0.25,0.4; 0.375,0.465; 0.5,0.5;  0.625,0.535; 0.75,0.6; 0.875,0.7335; 1,1">
                                          <p:stCondLst>
                                            <p:cond delay="66"/>
                                          </p:stCondLst>
                                        </p:cTn>
                                        <p:tgtEl>
                                          <p:spTgt spid="98"/>
                                        </p:tgtEl>
                                        <p:attrNameLst>
                                          <p:attrName>ppt_y</p:attrName>
                                        </p:attrNameLst>
                                      </p:cBhvr>
                                      <p:tavLst>
                                        <p:tav tm="0" fmla="#ppt_y-sin(pi*$)/9">
                                          <p:val>
                                            <p:fltVal val="0"/>
                                          </p:val>
                                        </p:tav>
                                        <p:tav tm="100000">
                                          <p:val>
                                            <p:fltVal val="1"/>
                                          </p:val>
                                        </p:tav>
                                      </p:tavLst>
                                    </p:anim>
                                    <p:anim calcmode="lin" valueType="num">
                                      <p:cBhvr>
                                        <p:cTn id="62" dur="33" tmFilter="0, 0; 0.125,0.2665; 0.25,0.4; 0.375,0.465; 0.5,0.5;  0.625,0.535; 0.75,0.6; 0.875,0.7335; 1,1">
                                          <p:stCondLst>
                                            <p:cond delay="132"/>
                                          </p:stCondLst>
                                        </p:cTn>
                                        <p:tgtEl>
                                          <p:spTgt spid="98"/>
                                        </p:tgtEl>
                                        <p:attrNameLst>
                                          <p:attrName>ppt_y</p:attrName>
                                        </p:attrNameLst>
                                      </p:cBhvr>
                                      <p:tavLst>
                                        <p:tav tm="0" fmla="#ppt_y-sin(pi*$)/27">
                                          <p:val>
                                            <p:fltVal val="0"/>
                                          </p:val>
                                        </p:tav>
                                        <p:tav tm="100000">
                                          <p:val>
                                            <p:fltVal val="1"/>
                                          </p:val>
                                        </p:tav>
                                      </p:tavLst>
                                    </p:anim>
                                    <p:anim calcmode="lin" valueType="num">
                                      <p:cBhvr>
                                        <p:cTn id="63" dur="16" tmFilter="0, 0; 0.125,0.2665; 0.25,0.4; 0.375,0.465; 0.5,0.5;  0.625,0.535; 0.75,0.6; 0.875,0.7335; 1,1">
                                          <p:stCondLst>
                                            <p:cond delay="166"/>
                                          </p:stCondLst>
                                        </p:cTn>
                                        <p:tgtEl>
                                          <p:spTgt spid="98"/>
                                        </p:tgtEl>
                                        <p:attrNameLst>
                                          <p:attrName>ppt_y</p:attrName>
                                        </p:attrNameLst>
                                      </p:cBhvr>
                                      <p:tavLst>
                                        <p:tav tm="0" fmla="#ppt_y-sin(pi*$)/81">
                                          <p:val>
                                            <p:fltVal val="0"/>
                                          </p:val>
                                        </p:tav>
                                        <p:tav tm="100000">
                                          <p:val>
                                            <p:fltVal val="1"/>
                                          </p:val>
                                        </p:tav>
                                      </p:tavLst>
                                    </p:anim>
                                    <p:animScale>
                                      <p:cBhvr>
                                        <p:cTn id="64" dur="3">
                                          <p:stCondLst>
                                            <p:cond delay="65"/>
                                          </p:stCondLst>
                                        </p:cTn>
                                        <p:tgtEl>
                                          <p:spTgt spid="98"/>
                                        </p:tgtEl>
                                      </p:cBhvr>
                                      <p:to x="100000" y="60000"/>
                                    </p:animScale>
                                    <p:animScale>
                                      <p:cBhvr>
                                        <p:cTn id="65" dur="17" decel="50000">
                                          <p:stCondLst>
                                            <p:cond delay="68"/>
                                          </p:stCondLst>
                                        </p:cTn>
                                        <p:tgtEl>
                                          <p:spTgt spid="98"/>
                                        </p:tgtEl>
                                      </p:cBhvr>
                                      <p:to x="100000" y="100000"/>
                                    </p:animScale>
                                    <p:animScale>
                                      <p:cBhvr>
                                        <p:cTn id="66" dur="3">
                                          <p:stCondLst>
                                            <p:cond delay="131"/>
                                          </p:stCondLst>
                                        </p:cTn>
                                        <p:tgtEl>
                                          <p:spTgt spid="98"/>
                                        </p:tgtEl>
                                      </p:cBhvr>
                                      <p:to x="100000" y="80000"/>
                                    </p:animScale>
                                    <p:animScale>
                                      <p:cBhvr>
                                        <p:cTn id="67" dur="17" decel="50000">
                                          <p:stCondLst>
                                            <p:cond delay="134"/>
                                          </p:stCondLst>
                                        </p:cTn>
                                        <p:tgtEl>
                                          <p:spTgt spid="98"/>
                                        </p:tgtEl>
                                      </p:cBhvr>
                                      <p:to x="100000" y="100000"/>
                                    </p:animScale>
                                    <p:animScale>
                                      <p:cBhvr>
                                        <p:cTn id="68" dur="3">
                                          <p:stCondLst>
                                            <p:cond delay="164"/>
                                          </p:stCondLst>
                                        </p:cTn>
                                        <p:tgtEl>
                                          <p:spTgt spid="98"/>
                                        </p:tgtEl>
                                      </p:cBhvr>
                                      <p:to x="100000" y="90000"/>
                                    </p:animScale>
                                    <p:animScale>
                                      <p:cBhvr>
                                        <p:cTn id="69" dur="17" decel="50000">
                                          <p:stCondLst>
                                            <p:cond delay="167"/>
                                          </p:stCondLst>
                                        </p:cTn>
                                        <p:tgtEl>
                                          <p:spTgt spid="98"/>
                                        </p:tgtEl>
                                      </p:cBhvr>
                                      <p:to x="100000" y="100000"/>
                                    </p:animScale>
                                    <p:animScale>
                                      <p:cBhvr>
                                        <p:cTn id="70" dur="3">
                                          <p:stCondLst>
                                            <p:cond delay="181"/>
                                          </p:stCondLst>
                                        </p:cTn>
                                        <p:tgtEl>
                                          <p:spTgt spid="98"/>
                                        </p:tgtEl>
                                      </p:cBhvr>
                                      <p:to x="100000" y="95000"/>
                                    </p:animScale>
                                    <p:animScale>
                                      <p:cBhvr>
                                        <p:cTn id="71" dur="17" decel="50000">
                                          <p:stCondLst>
                                            <p:cond delay="183"/>
                                          </p:stCondLst>
                                        </p:cTn>
                                        <p:tgtEl>
                                          <p:spTgt spid="98"/>
                                        </p:tgtEl>
                                      </p:cBhvr>
                                      <p:to x="100000" y="100000"/>
                                    </p:animScale>
                                  </p:childTnLst>
                                </p:cTn>
                              </p:par>
                            </p:childTnLst>
                          </p:cTn>
                        </p:par>
                        <p:par>
                          <p:cTn id="72" fill="hold">
                            <p:stCondLst>
                              <p:cond delay="800"/>
                            </p:stCondLst>
                            <p:childTnLst>
                              <p:par>
                                <p:cTn id="73" presetID="26" presetClass="entr" presetSubtype="0" fill="hold" grpId="0" nodeType="afterEffect">
                                  <p:stCondLst>
                                    <p:cond delay="0"/>
                                  </p:stCondLst>
                                  <p:childTnLst>
                                    <p:set>
                                      <p:cBhvr>
                                        <p:cTn id="74" dur="1" fill="hold">
                                          <p:stCondLst>
                                            <p:cond delay="0"/>
                                          </p:stCondLst>
                                        </p:cTn>
                                        <p:tgtEl>
                                          <p:spTgt spid="149"/>
                                        </p:tgtEl>
                                        <p:attrNameLst>
                                          <p:attrName>style.visibility</p:attrName>
                                        </p:attrNameLst>
                                      </p:cBhvr>
                                      <p:to>
                                        <p:strVal val="visible"/>
                                      </p:to>
                                    </p:set>
                                    <p:animEffect transition="in" filter="wipe(down)">
                                      <p:cBhvr>
                                        <p:cTn id="75" dur="58">
                                          <p:stCondLst>
                                            <p:cond delay="0"/>
                                          </p:stCondLst>
                                        </p:cTn>
                                        <p:tgtEl>
                                          <p:spTgt spid="149"/>
                                        </p:tgtEl>
                                      </p:cBhvr>
                                    </p:animEffect>
                                    <p:anim calcmode="lin" valueType="num">
                                      <p:cBhvr>
                                        <p:cTn id="76" dur="182" tmFilter="0,0; 0.14,0.36; 0.43,0.73; 0.71,0.91; 1.0,1.0">
                                          <p:stCondLst>
                                            <p:cond delay="0"/>
                                          </p:stCondLst>
                                        </p:cTn>
                                        <p:tgtEl>
                                          <p:spTgt spid="149"/>
                                        </p:tgtEl>
                                        <p:attrNameLst>
                                          <p:attrName>ppt_x</p:attrName>
                                        </p:attrNameLst>
                                      </p:cBhvr>
                                      <p:tavLst>
                                        <p:tav tm="0">
                                          <p:val>
                                            <p:strVal val="#ppt_x-0.25"/>
                                          </p:val>
                                        </p:tav>
                                        <p:tav tm="100000">
                                          <p:val>
                                            <p:strVal val="#ppt_x"/>
                                          </p:val>
                                        </p:tav>
                                      </p:tavLst>
                                    </p:anim>
                                    <p:anim calcmode="lin" valueType="num">
                                      <p:cBhvr>
                                        <p:cTn id="77" dur="66" tmFilter="0.0,0.0; 0.25,0.07; 0.50,0.2; 0.75,0.467; 1.0,1.0">
                                          <p:stCondLst>
                                            <p:cond delay="0"/>
                                          </p:stCondLst>
                                        </p:cTn>
                                        <p:tgtEl>
                                          <p:spTgt spid="149"/>
                                        </p:tgtEl>
                                        <p:attrNameLst>
                                          <p:attrName>ppt_y</p:attrName>
                                        </p:attrNameLst>
                                      </p:cBhvr>
                                      <p:tavLst>
                                        <p:tav tm="0" fmla="#ppt_y-sin(pi*$)/3">
                                          <p:val>
                                            <p:fltVal val="0.5"/>
                                          </p:val>
                                        </p:tav>
                                        <p:tav tm="100000">
                                          <p:val>
                                            <p:fltVal val="1"/>
                                          </p:val>
                                        </p:tav>
                                      </p:tavLst>
                                    </p:anim>
                                    <p:anim calcmode="lin" valueType="num">
                                      <p:cBhvr>
                                        <p:cTn id="78" dur="66" tmFilter="0, 0; 0.125,0.2665; 0.25,0.4; 0.375,0.465; 0.5,0.5;  0.625,0.535; 0.75,0.6; 0.875,0.7335; 1,1">
                                          <p:stCondLst>
                                            <p:cond delay="66"/>
                                          </p:stCondLst>
                                        </p:cTn>
                                        <p:tgtEl>
                                          <p:spTgt spid="149"/>
                                        </p:tgtEl>
                                        <p:attrNameLst>
                                          <p:attrName>ppt_y</p:attrName>
                                        </p:attrNameLst>
                                      </p:cBhvr>
                                      <p:tavLst>
                                        <p:tav tm="0" fmla="#ppt_y-sin(pi*$)/9">
                                          <p:val>
                                            <p:fltVal val="0"/>
                                          </p:val>
                                        </p:tav>
                                        <p:tav tm="100000">
                                          <p:val>
                                            <p:fltVal val="1"/>
                                          </p:val>
                                        </p:tav>
                                      </p:tavLst>
                                    </p:anim>
                                    <p:anim calcmode="lin" valueType="num">
                                      <p:cBhvr>
                                        <p:cTn id="79" dur="33" tmFilter="0, 0; 0.125,0.2665; 0.25,0.4; 0.375,0.465; 0.5,0.5;  0.625,0.535; 0.75,0.6; 0.875,0.7335; 1,1">
                                          <p:stCondLst>
                                            <p:cond delay="132"/>
                                          </p:stCondLst>
                                        </p:cTn>
                                        <p:tgtEl>
                                          <p:spTgt spid="149"/>
                                        </p:tgtEl>
                                        <p:attrNameLst>
                                          <p:attrName>ppt_y</p:attrName>
                                        </p:attrNameLst>
                                      </p:cBhvr>
                                      <p:tavLst>
                                        <p:tav tm="0" fmla="#ppt_y-sin(pi*$)/27">
                                          <p:val>
                                            <p:fltVal val="0"/>
                                          </p:val>
                                        </p:tav>
                                        <p:tav tm="100000">
                                          <p:val>
                                            <p:fltVal val="1"/>
                                          </p:val>
                                        </p:tav>
                                      </p:tavLst>
                                    </p:anim>
                                    <p:anim calcmode="lin" valueType="num">
                                      <p:cBhvr>
                                        <p:cTn id="80" dur="16" tmFilter="0, 0; 0.125,0.2665; 0.25,0.4; 0.375,0.465; 0.5,0.5;  0.625,0.535; 0.75,0.6; 0.875,0.7335; 1,1">
                                          <p:stCondLst>
                                            <p:cond delay="166"/>
                                          </p:stCondLst>
                                        </p:cTn>
                                        <p:tgtEl>
                                          <p:spTgt spid="149"/>
                                        </p:tgtEl>
                                        <p:attrNameLst>
                                          <p:attrName>ppt_y</p:attrName>
                                        </p:attrNameLst>
                                      </p:cBhvr>
                                      <p:tavLst>
                                        <p:tav tm="0" fmla="#ppt_y-sin(pi*$)/81">
                                          <p:val>
                                            <p:fltVal val="0"/>
                                          </p:val>
                                        </p:tav>
                                        <p:tav tm="100000">
                                          <p:val>
                                            <p:fltVal val="1"/>
                                          </p:val>
                                        </p:tav>
                                      </p:tavLst>
                                    </p:anim>
                                    <p:animScale>
                                      <p:cBhvr>
                                        <p:cTn id="81" dur="3">
                                          <p:stCondLst>
                                            <p:cond delay="65"/>
                                          </p:stCondLst>
                                        </p:cTn>
                                        <p:tgtEl>
                                          <p:spTgt spid="149"/>
                                        </p:tgtEl>
                                      </p:cBhvr>
                                      <p:to x="100000" y="60000"/>
                                    </p:animScale>
                                    <p:animScale>
                                      <p:cBhvr>
                                        <p:cTn id="82" dur="17" decel="50000">
                                          <p:stCondLst>
                                            <p:cond delay="68"/>
                                          </p:stCondLst>
                                        </p:cTn>
                                        <p:tgtEl>
                                          <p:spTgt spid="149"/>
                                        </p:tgtEl>
                                      </p:cBhvr>
                                      <p:to x="100000" y="100000"/>
                                    </p:animScale>
                                    <p:animScale>
                                      <p:cBhvr>
                                        <p:cTn id="83" dur="3">
                                          <p:stCondLst>
                                            <p:cond delay="131"/>
                                          </p:stCondLst>
                                        </p:cTn>
                                        <p:tgtEl>
                                          <p:spTgt spid="149"/>
                                        </p:tgtEl>
                                      </p:cBhvr>
                                      <p:to x="100000" y="80000"/>
                                    </p:animScale>
                                    <p:animScale>
                                      <p:cBhvr>
                                        <p:cTn id="84" dur="17" decel="50000">
                                          <p:stCondLst>
                                            <p:cond delay="134"/>
                                          </p:stCondLst>
                                        </p:cTn>
                                        <p:tgtEl>
                                          <p:spTgt spid="149"/>
                                        </p:tgtEl>
                                      </p:cBhvr>
                                      <p:to x="100000" y="100000"/>
                                    </p:animScale>
                                    <p:animScale>
                                      <p:cBhvr>
                                        <p:cTn id="85" dur="3">
                                          <p:stCondLst>
                                            <p:cond delay="164"/>
                                          </p:stCondLst>
                                        </p:cTn>
                                        <p:tgtEl>
                                          <p:spTgt spid="149"/>
                                        </p:tgtEl>
                                      </p:cBhvr>
                                      <p:to x="100000" y="90000"/>
                                    </p:animScale>
                                    <p:animScale>
                                      <p:cBhvr>
                                        <p:cTn id="86" dur="17" decel="50000">
                                          <p:stCondLst>
                                            <p:cond delay="167"/>
                                          </p:stCondLst>
                                        </p:cTn>
                                        <p:tgtEl>
                                          <p:spTgt spid="149"/>
                                        </p:tgtEl>
                                      </p:cBhvr>
                                      <p:to x="100000" y="100000"/>
                                    </p:animScale>
                                    <p:animScale>
                                      <p:cBhvr>
                                        <p:cTn id="87" dur="3">
                                          <p:stCondLst>
                                            <p:cond delay="181"/>
                                          </p:stCondLst>
                                        </p:cTn>
                                        <p:tgtEl>
                                          <p:spTgt spid="149"/>
                                        </p:tgtEl>
                                      </p:cBhvr>
                                      <p:to x="100000" y="95000"/>
                                    </p:animScale>
                                    <p:animScale>
                                      <p:cBhvr>
                                        <p:cTn id="88" dur="17" decel="50000">
                                          <p:stCondLst>
                                            <p:cond delay="183"/>
                                          </p:stCondLst>
                                        </p:cTn>
                                        <p:tgtEl>
                                          <p:spTgt spid="149"/>
                                        </p:tgtEl>
                                      </p:cBhvr>
                                      <p:to x="100000" y="100000"/>
                                    </p:animScale>
                                  </p:childTnLst>
                                </p:cTn>
                              </p:par>
                            </p:childTnLst>
                          </p:cTn>
                        </p:par>
                        <p:par>
                          <p:cTn id="89" fill="hold">
                            <p:stCondLst>
                              <p:cond delay="1000"/>
                            </p:stCondLst>
                            <p:childTnLst>
                              <p:par>
                                <p:cTn id="90" presetID="26" presetClass="entr" presetSubtype="0" fill="hold" grpId="0" nodeType="afterEffect">
                                  <p:stCondLst>
                                    <p:cond delay="0"/>
                                  </p:stCondLst>
                                  <p:childTnLst>
                                    <p:set>
                                      <p:cBhvr>
                                        <p:cTn id="91" dur="1" fill="hold">
                                          <p:stCondLst>
                                            <p:cond delay="0"/>
                                          </p:stCondLst>
                                        </p:cTn>
                                        <p:tgtEl>
                                          <p:spTgt spid="150"/>
                                        </p:tgtEl>
                                        <p:attrNameLst>
                                          <p:attrName>style.visibility</p:attrName>
                                        </p:attrNameLst>
                                      </p:cBhvr>
                                      <p:to>
                                        <p:strVal val="visible"/>
                                      </p:to>
                                    </p:set>
                                    <p:animEffect transition="in" filter="wipe(down)">
                                      <p:cBhvr>
                                        <p:cTn id="92" dur="58">
                                          <p:stCondLst>
                                            <p:cond delay="0"/>
                                          </p:stCondLst>
                                        </p:cTn>
                                        <p:tgtEl>
                                          <p:spTgt spid="150"/>
                                        </p:tgtEl>
                                      </p:cBhvr>
                                    </p:animEffect>
                                    <p:anim calcmode="lin" valueType="num">
                                      <p:cBhvr>
                                        <p:cTn id="93" dur="182" tmFilter="0,0; 0.14,0.36; 0.43,0.73; 0.71,0.91; 1.0,1.0">
                                          <p:stCondLst>
                                            <p:cond delay="0"/>
                                          </p:stCondLst>
                                        </p:cTn>
                                        <p:tgtEl>
                                          <p:spTgt spid="150"/>
                                        </p:tgtEl>
                                        <p:attrNameLst>
                                          <p:attrName>ppt_x</p:attrName>
                                        </p:attrNameLst>
                                      </p:cBhvr>
                                      <p:tavLst>
                                        <p:tav tm="0">
                                          <p:val>
                                            <p:strVal val="#ppt_x-0.25"/>
                                          </p:val>
                                        </p:tav>
                                        <p:tav tm="100000">
                                          <p:val>
                                            <p:strVal val="#ppt_x"/>
                                          </p:val>
                                        </p:tav>
                                      </p:tavLst>
                                    </p:anim>
                                    <p:anim calcmode="lin" valueType="num">
                                      <p:cBhvr>
                                        <p:cTn id="94" dur="66" tmFilter="0.0,0.0; 0.25,0.07; 0.50,0.2; 0.75,0.467; 1.0,1.0">
                                          <p:stCondLst>
                                            <p:cond delay="0"/>
                                          </p:stCondLst>
                                        </p:cTn>
                                        <p:tgtEl>
                                          <p:spTgt spid="150"/>
                                        </p:tgtEl>
                                        <p:attrNameLst>
                                          <p:attrName>ppt_y</p:attrName>
                                        </p:attrNameLst>
                                      </p:cBhvr>
                                      <p:tavLst>
                                        <p:tav tm="0" fmla="#ppt_y-sin(pi*$)/3">
                                          <p:val>
                                            <p:fltVal val="0.5"/>
                                          </p:val>
                                        </p:tav>
                                        <p:tav tm="100000">
                                          <p:val>
                                            <p:fltVal val="1"/>
                                          </p:val>
                                        </p:tav>
                                      </p:tavLst>
                                    </p:anim>
                                    <p:anim calcmode="lin" valueType="num">
                                      <p:cBhvr>
                                        <p:cTn id="95" dur="66" tmFilter="0, 0; 0.125,0.2665; 0.25,0.4; 0.375,0.465; 0.5,0.5;  0.625,0.535; 0.75,0.6; 0.875,0.7335; 1,1">
                                          <p:stCondLst>
                                            <p:cond delay="66"/>
                                          </p:stCondLst>
                                        </p:cTn>
                                        <p:tgtEl>
                                          <p:spTgt spid="150"/>
                                        </p:tgtEl>
                                        <p:attrNameLst>
                                          <p:attrName>ppt_y</p:attrName>
                                        </p:attrNameLst>
                                      </p:cBhvr>
                                      <p:tavLst>
                                        <p:tav tm="0" fmla="#ppt_y-sin(pi*$)/9">
                                          <p:val>
                                            <p:fltVal val="0"/>
                                          </p:val>
                                        </p:tav>
                                        <p:tav tm="100000">
                                          <p:val>
                                            <p:fltVal val="1"/>
                                          </p:val>
                                        </p:tav>
                                      </p:tavLst>
                                    </p:anim>
                                    <p:anim calcmode="lin" valueType="num">
                                      <p:cBhvr>
                                        <p:cTn id="96" dur="33" tmFilter="0, 0; 0.125,0.2665; 0.25,0.4; 0.375,0.465; 0.5,0.5;  0.625,0.535; 0.75,0.6; 0.875,0.7335; 1,1">
                                          <p:stCondLst>
                                            <p:cond delay="132"/>
                                          </p:stCondLst>
                                        </p:cTn>
                                        <p:tgtEl>
                                          <p:spTgt spid="150"/>
                                        </p:tgtEl>
                                        <p:attrNameLst>
                                          <p:attrName>ppt_y</p:attrName>
                                        </p:attrNameLst>
                                      </p:cBhvr>
                                      <p:tavLst>
                                        <p:tav tm="0" fmla="#ppt_y-sin(pi*$)/27">
                                          <p:val>
                                            <p:fltVal val="0"/>
                                          </p:val>
                                        </p:tav>
                                        <p:tav tm="100000">
                                          <p:val>
                                            <p:fltVal val="1"/>
                                          </p:val>
                                        </p:tav>
                                      </p:tavLst>
                                    </p:anim>
                                    <p:anim calcmode="lin" valueType="num">
                                      <p:cBhvr>
                                        <p:cTn id="97" dur="16" tmFilter="0, 0; 0.125,0.2665; 0.25,0.4; 0.375,0.465; 0.5,0.5;  0.625,0.535; 0.75,0.6; 0.875,0.7335; 1,1">
                                          <p:stCondLst>
                                            <p:cond delay="166"/>
                                          </p:stCondLst>
                                        </p:cTn>
                                        <p:tgtEl>
                                          <p:spTgt spid="150"/>
                                        </p:tgtEl>
                                        <p:attrNameLst>
                                          <p:attrName>ppt_y</p:attrName>
                                        </p:attrNameLst>
                                      </p:cBhvr>
                                      <p:tavLst>
                                        <p:tav tm="0" fmla="#ppt_y-sin(pi*$)/81">
                                          <p:val>
                                            <p:fltVal val="0"/>
                                          </p:val>
                                        </p:tav>
                                        <p:tav tm="100000">
                                          <p:val>
                                            <p:fltVal val="1"/>
                                          </p:val>
                                        </p:tav>
                                      </p:tavLst>
                                    </p:anim>
                                    <p:animScale>
                                      <p:cBhvr>
                                        <p:cTn id="98" dur="3">
                                          <p:stCondLst>
                                            <p:cond delay="65"/>
                                          </p:stCondLst>
                                        </p:cTn>
                                        <p:tgtEl>
                                          <p:spTgt spid="150"/>
                                        </p:tgtEl>
                                      </p:cBhvr>
                                      <p:to x="100000" y="60000"/>
                                    </p:animScale>
                                    <p:animScale>
                                      <p:cBhvr>
                                        <p:cTn id="99" dur="17" decel="50000">
                                          <p:stCondLst>
                                            <p:cond delay="68"/>
                                          </p:stCondLst>
                                        </p:cTn>
                                        <p:tgtEl>
                                          <p:spTgt spid="150"/>
                                        </p:tgtEl>
                                      </p:cBhvr>
                                      <p:to x="100000" y="100000"/>
                                    </p:animScale>
                                    <p:animScale>
                                      <p:cBhvr>
                                        <p:cTn id="100" dur="3">
                                          <p:stCondLst>
                                            <p:cond delay="131"/>
                                          </p:stCondLst>
                                        </p:cTn>
                                        <p:tgtEl>
                                          <p:spTgt spid="150"/>
                                        </p:tgtEl>
                                      </p:cBhvr>
                                      <p:to x="100000" y="80000"/>
                                    </p:animScale>
                                    <p:animScale>
                                      <p:cBhvr>
                                        <p:cTn id="101" dur="17" decel="50000">
                                          <p:stCondLst>
                                            <p:cond delay="134"/>
                                          </p:stCondLst>
                                        </p:cTn>
                                        <p:tgtEl>
                                          <p:spTgt spid="150"/>
                                        </p:tgtEl>
                                      </p:cBhvr>
                                      <p:to x="100000" y="100000"/>
                                    </p:animScale>
                                    <p:animScale>
                                      <p:cBhvr>
                                        <p:cTn id="102" dur="3">
                                          <p:stCondLst>
                                            <p:cond delay="164"/>
                                          </p:stCondLst>
                                        </p:cTn>
                                        <p:tgtEl>
                                          <p:spTgt spid="150"/>
                                        </p:tgtEl>
                                      </p:cBhvr>
                                      <p:to x="100000" y="90000"/>
                                    </p:animScale>
                                    <p:animScale>
                                      <p:cBhvr>
                                        <p:cTn id="103" dur="17" decel="50000">
                                          <p:stCondLst>
                                            <p:cond delay="167"/>
                                          </p:stCondLst>
                                        </p:cTn>
                                        <p:tgtEl>
                                          <p:spTgt spid="150"/>
                                        </p:tgtEl>
                                      </p:cBhvr>
                                      <p:to x="100000" y="100000"/>
                                    </p:animScale>
                                    <p:animScale>
                                      <p:cBhvr>
                                        <p:cTn id="104" dur="3">
                                          <p:stCondLst>
                                            <p:cond delay="181"/>
                                          </p:stCondLst>
                                        </p:cTn>
                                        <p:tgtEl>
                                          <p:spTgt spid="150"/>
                                        </p:tgtEl>
                                      </p:cBhvr>
                                      <p:to x="100000" y="95000"/>
                                    </p:animScale>
                                    <p:animScale>
                                      <p:cBhvr>
                                        <p:cTn id="105" dur="17" decel="50000">
                                          <p:stCondLst>
                                            <p:cond delay="183"/>
                                          </p:stCondLst>
                                        </p:cTn>
                                        <p:tgtEl>
                                          <p:spTgt spid="150"/>
                                        </p:tgtEl>
                                      </p:cBhvr>
                                      <p:to x="100000" y="100000"/>
                                    </p:animScale>
                                  </p:childTnLst>
                                </p:cTn>
                              </p:par>
                            </p:childTnLst>
                          </p:cTn>
                        </p:par>
                        <p:par>
                          <p:cTn id="106" fill="hold">
                            <p:stCondLst>
                              <p:cond delay="1200"/>
                            </p:stCondLst>
                            <p:childTnLst>
                              <p:par>
                                <p:cTn id="107" presetID="26" presetClass="entr" presetSubtype="0" fill="hold" grpId="0" nodeType="afterEffect">
                                  <p:stCondLst>
                                    <p:cond delay="0"/>
                                  </p:stCondLst>
                                  <p:childTnLst>
                                    <p:set>
                                      <p:cBhvr>
                                        <p:cTn id="108" dur="1" fill="hold">
                                          <p:stCondLst>
                                            <p:cond delay="0"/>
                                          </p:stCondLst>
                                        </p:cTn>
                                        <p:tgtEl>
                                          <p:spTgt spid="151"/>
                                        </p:tgtEl>
                                        <p:attrNameLst>
                                          <p:attrName>style.visibility</p:attrName>
                                        </p:attrNameLst>
                                      </p:cBhvr>
                                      <p:to>
                                        <p:strVal val="visible"/>
                                      </p:to>
                                    </p:set>
                                    <p:animEffect transition="in" filter="wipe(down)">
                                      <p:cBhvr>
                                        <p:cTn id="109" dur="58">
                                          <p:stCondLst>
                                            <p:cond delay="0"/>
                                          </p:stCondLst>
                                        </p:cTn>
                                        <p:tgtEl>
                                          <p:spTgt spid="151"/>
                                        </p:tgtEl>
                                      </p:cBhvr>
                                    </p:animEffect>
                                    <p:anim calcmode="lin" valueType="num">
                                      <p:cBhvr>
                                        <p:cTn id="110" dur="182" tmFilter="0,0; 0.14,0.36; 0.43,0.73; 0.71,0.91; 1.0,1.0">
                                          <p:stCondLst>
                                            <p:cond delay="0"/>
                                          </p:stCondLst>
                                        </p:cTn>
                                        <p:tgtEl>
                                          <p:spTgt spid="151"/>
                                        </p:tgtEl>
                                        <p:attrNameLst>
                                          <p:attrName>ppt_x</p:attrName>
                                        </p:attrNameLst>
                                      </p:cBhvr>
                                      <p:tavLst>
                                        <p:tav tm="0">
                                          <p:val>
                                            <p:strVal val="#ppt_x-0.25"/>
                                          </p:val>
                                        </p:tav>
                                        <p:tav tm="100000">
                                          <p:val>
                                            <p:strVal val="#ppt_x"/>
                                          </p:val>
                                        </p:tav>
                                      </p:tavLst>
                                    </p:anim>
                                    <p:anim calcmode="lin" valueType="num">
                                      <p:cBhvr>
                                        <p:cTn id="111" dur="66" tmFilter="0.0,0.0; 0.25,0.07; 0.50,0.2; 0.75,0.467; 1.0,1.0">
                                          <p:stCondLst>
                                            <p:cond delay="0"/>
                                          </p:stCondLst>
                                        </p:cTn>
                                        <p:tgtEl>
                                          <p:spTgt spid="151"/>
                                        </p:tgtEl>
                                        <p:attrNameLst>
                                          <p:attrName>ppt_y</p:attrName>
                                        </p:attrNameLst>
                                      </p:cBhvr>
                                      <p:tavLst>
                                        <p:tav tm="0" fmla="#ppt_y-sin(pi*$)/3">
                                          <p:val>
                                            <p:fltVal val="0.5"/>
                                          </p:val>
                                        </p:tav>
                                        <p:tav tm="100000">
                                          <p:val>
                                            <p:fltVal val="1"/>
                                          </p:val>
                                        </p:tav>
                                      </p:tavLst>
                                    </p:anim>
                                    <p:anim calcmode="lin" valueType="num">
                                      <p:cBhvr>
                                        <p:cTn id="112" dur="66" tmFilter="0, 0; 0.125,0.2665; 0.25,0.4; 0.375,0.465; 0.5,0.5;  0.625,0.535; 0.75,0.6; 0.875,0.7335; 1,1">
                                          <p:stCondLst>
                                            <p:cond delay="66"/>
                                          </p:stCondLst>
                                        </p:cTn>
                                        <p:tgtEl>
                                          <p:spTgt spid="151"/>
                                        </p:tgtEl>
                                        <p:attrNameLst>
                                          <p:attrName>ppt_y</p:attrName>
                                        </p:attrNameLst>
                                      </p:cBhvr>
                                      <p:tavLst>
                                        <p:tav tm="0" fmla="#ppt_y-sin(pi*$)/9">
                                          <p:val>
                                            <p:fltVal val="0"/>
                                          </p:val>
                                        </p:tav>
                                        <p:tav tm="100000">
                                          <p:val>
                                            <p:fltVal val="1"/>
                                          </p:val>
                                        </p:tav>
                                      </p:tavLst>
                                    </p:anim>
                                    <p:anim calcmode="lin" valueType="num">
                                      <p:cBhvr>
                                        <p:cTn id="113" dur="33" tmFilter="0, 0; 0.125,0.2665; 0.25,0.4; 0.375,0.465; 0.5,0.5;  0.625,0.535; 0.75,0.6; 0.875,0.7335; 1,1">
                                          <p:stCondLst>
                                            <p:cond delay="132"/>
                                          </p:stCondLst>
                                        </p:cTn>
                                        <p:tgtEl>
                                          <p:spTgt spid="151"/>
                                        </p:tgtEl>
                                        <p:attrNameLst>
                                          <p:attrName>ppt_y</p:attrName>
                                        </p:attrNameLst>
                                      </p:cBhvr>
                                      <p:tavLst>
                                        <p:tav tm="0" fmla="#ppt_y-sin(pi*$)/27">
                                          <p:val>
                                            <p:fltVal val="0"/>
                                          </p:val>
                                        </p:tav>
                                        <p:tav tm="100000">
                                          <p:val>
                                            <p:fltVal val="1"/>
                                          </p:val>
                                        </p:tav>
                                      </p:tavLst>
                                    </p:anim>
                                    <p:anim calcmode="lin" valueType="num">
                                      <p:cBhvr>
                                        <p:cTn id="114" dur="16" tmFilter="0, 0; 0.125,0.2665; 0.25,0.4; 0.375,0.465; 0.5,0.5;  0.625,0.535; 0.75,0.6; 0.875,0.7335; 1,1">
                                          <p:stCondLst>
                                            <p:cond delay="166"/>
                                          </p:stCondLst>
                                        </p:cTn>
                                        <p:tgtEl>
                                          <p:spTgt spid="151"/>
                                        </p:tgtEl>
                                        <p:attrNameLst>
                                          <p:attrName>ppt_y</p:attrName>
                                        </p:attrNameLst>
                                      </p:cBhvr>
                                      <p:tavLst>
                                        <p:tav tm="0" fmla="#ppt_y-sin(pi*$)/81">
                                          <p:val>
                                            <p:fltVal val="0"/>
                                          </p:val>
                                        </p:tav>
                                        <p:tav tm="100000">
                                          <p:val>
                                            <p:fltVal val="1"/>
                                          </p:val>
                                        </p:tav>
                                      </p:tavLst>
                                    </p:anim>
                                    <p:animScale>
                                      <p:cBhvr>
                                        <p:cTn id="115" dur="3">
                                          <p:stCondLst>
                                            <p:cond delay="65"/>
                                          </p:stCondLst>
                                        </p:cTn>
                                        <p:tgtEl>
                                          <p:spTgt spid="151"/>
                                        </p:tgtEl>
                                      </p:cBhvr>
                                      <p:to x="100000" y="60000"/>
                                    </p:animScale>
                                    <p:animScale>
                                      <p:cBhvr>
                                        <p:cTn id="116" dur="17" decel="50000">
                                          <p:stCondLst>
                                            <p:cond delay="68"/>
                                          </p:stCondLst>
                                        </p:cTn>
                                        <p:tgtEl>
                                          <p:spTgt spid="151"/>
                                        </p:tgtEl>
                                      </p:cBhvr>
                                      <p:to x="100000" y="100000"/>
                                    </p:animScale>
                                    <p:animScale>
                                      <p:cBhvr>
                                        <p:cTn id="117" dur="3">
                                          <p:stCondLst>
                                            <p:cond delay="131"/>
                                          </p:stCondLst>
                                        </p:cTn>
                                        <p:tgtEl>
                                          <p:spTgt spid="151"/>
                                        </p:tgtEl>
                                      </p:cBhvr>
                                      <p:to x="100000" y="80000"/>
                                    </p:animScale>
                                    <p:animScale>
                                      <p:cBhvr>
                                        <p:cTn id="118" dur="17" decel="50000">
                                          <p:stCondLst>
                                            <p:cond delay="134"/>
                                          </p:stCondLst>
                                        </p:cTn>
                                        <p:tgtEl>
                                          <p:spTgt spid="151"/>
                                        </p:tgtEl>
                                      </p:cBhvr>
                                      <p:to x="100000" y="100000"/>
                                    </p:animScale>
                                    <p:animScale>
                                      <p:cBhvr>
                                        <p:cTn id="119" dur="3">
                                          <p:stCondLst>
                                            <p:cond delay="164"/>
                                          </p:stCondLst>
                                        </p:cTn>
                                        <p:tgtEl>
                                          <p:spTgt spid="151"/>
                                        </p:tgtEl>
                                      </p:cBhvr>
                                      <p:to x="100000" y="90000"/>
                                    </p:animScale>
                                    <p:animScale>
                                      <p:cBhvr>
                                        <p:cTn id="120" dur="17" decel="50000">
                                          <p:stCondLst>
                                            <p:cond delay="167"/>
                                          </p:stCondLst>
                                        </p:cTn>
                                        <p:tgtEl>
                                          <p:spTgt spid="151"/>
                                        </p:tgtEl>
                                      </p:cBhvr>
                                      <p:to x="100000" y="100000"/>
                                    </p:animScale>
                                    <p:animScale>
                                      <p:cBhvr>
                                        <p:cTn id="121" dur="3">
                                          <p:stCondLst>
                                            <p:cond delay="181"/>
                                          </p:stCondLst>
                                        </p:cTn>
                                        <p:tgtEl>
                                          <p:spTgt spid="151"/>
                                        </p:tgtEl>
                                      </p:cBhvr>
                                      <p:to x="100000" y="95000"/>
                                    </p:animScale>
                                    <p:animScale>
                                      <p:cBhvr>
                                        <p:cTn id="122" dur="17" decel="50000">
                                          <p:stCondLst>
                                            <p:cond delay="183"/>
                                          </p:stCondLst>
                                        </p:cTn>
                                        <p:tgtEl>
                                          <p:spTgt spid="151"/>
                                        </p:tgtEl>
                                      </p:cBhvr>
                                      <p:to x="100000" y="100000"/>
                                    </p:animScale>
                                  </p:childTnLst>
                                </p:cTn>
                              </p:par>
                            </p:childTnLst>
                          </p:cTn>
                        </p:par>
                        <p:par>
                          <p:cTn id="123" fill="hold">
                            <p:stCondLst>
                              <p:cond delay="1400"/>
                            </p:stCondLst>
                            <p:childTnLst>
                              <p:par>
                                <p:cTn id="124" presetID="26" presetClass="entr" presetSubtype="0" fill="hold" grpId="0" nodeType="afterEffect">
                                  <p:stCondLst>
                                    <p:cond delay="0"/>
                                  </p:stCondLst>
                                  <p:childTnLst>
                                    <p:set>
                                      <p:cBhvr>
                                        <p:cTn id="125" dur="1" fill="hold">
                                          <p:stCondLst>
                                            <p:cond delay="0"/>
                                          </p:stCondLst>
                                        </p:cTn>
                                        <p:tgtEl>
                                          <p:spTgt spid="152"/>
                                        </p:tgtEl>
                                        <p:attrNameLst>
                                          <p:attrName>style.visibility</p:attrName>
                                        </p:attrNameLst>
                                      </p:cBhvr>
                                      <p:to>
                                        <p:strVal val="visible"/>
                                      </p:to>
                                    </p:set>
                                    <p:animEffect transition="in" filter="wipe(down)">
                                      <p:cBhvr>
                                        <p:cTn id="126" dur="58">
                                          <p:stCondLst>
                                            <p:cond delay="0"/>
                                          </p:stCondLst>
                                        </p:cTn>
                                        <p:tgtEl>
                                          <p:spTgt spid="152"/>
                                        </p:tgtEl>
                                      </p:cBhvr>
                                    </p:animEffect>
                                    <p:anim calcmode="lin" valueType="num">
                                      <p:cBhvr>
                                        <p:cTn id="127" dur="182" tmFilter="0,0; 0.14,0.36; 0.43,0.73; 0.71,0.91; 1.0,1.0">
                                          <p:stCondLst>
                                            <p:cond delay="0"/>
                                          </p:stCondLst>
                                        </p:cTn>
                                        <p:tgtEl>
                                          <p:spTgt spid="152"/>
                                        </p:tgtEl>
                                        <p:attrNameLst>
                                          <p:attrName>ppt_x</p:attrName>
                                        </p:attrNameLst>
                                      </p:cBhvr>
                                      <p:tavLst>
                                        <p:tav tm="0">
                                          <p:val>
                                            <p:strVal val="#ppt_x-0.25"/>
                                          </p:val>
                                        </p:tav>
                                        <p:tav tm="100000">
                                          <p:val>
                                            <p:strVal val="#ppt_x"/>
                                          </p:val>
                                        </p:tav>
                                      </p:tavLst>
                                    </p:anim>
                                    <p:anim calcmode="lin" valueType="num">
                                      <p:cBhvr>
                                        <p:cTn id="128" dur="66" tmFilter="0.0,0.0; 0.25,0.07; 0.50,0.2; 0.75,0.467; 1.0,1.0">
                                          <p:stCondLst>
                                            <p:cond delay="0"/>
                                          </p:stCondLst>
                                        </p:cTn>
                                        <p:tgtEl>
                                          <p:spTgt spid="152"/>
                                        </p:tgtEl>
                                        <p:attrNameLst>
                                          <p:attrName>ppt_y</p:attrName>
                                        </p:attrNameLst>
                                      </p:cBhvr>
                                      <p:tavLst>
                                        <p:tav tm="0" fmla="#ppt_y-sin(pi*$)/3">
                                          <p:val>
                                            <p:fltVal val="0.5"/>
                                          </p:val>
                                        </p:tav>
                                        <p:tav tm="100000">
                                          <p:val>
                                            <p:fltVal val="1"/>
                                          </p:val>
                                        </p:tav>
                                      </p:tavLst>
                                    </p:anim>
                                    <p:anim calcmode="lin" valueType="num">
                                      <p:cBhvr>
                                        <p:cTn id="129" dur="66" tmFilter="0, 0; 0.125,0.2665; 0.25,0.4; 0.375,0.465; 0.5,0.5;  0.625,0.535; 0.75,0.6; 0.875,0.7335; 1,1">
                                          <p:stCondLst>
                                            <p:cond delay="66"/>
                                          </p:stCondLst>
                                        </p:cTn>
                                        <p:tgtEl>
                                          <p:spTgt spid="152"/>
                                        </p:tgtEl>
                                        <p:attrNameLst>
                                          <p:attrName>ppt_y</p:attrName>
                                        </p:attrNameLst>
                                      </p:cBhvr>
                                      <p:tavLst>
                                        <p:tav tm="0" fmla="#ppt_y-sin(pi*$)/9">
                                          <p:val>
                                            <p:fltVal val="0"/>
                                          </p:val>
                                        </p:tav>
                                        <p:tav tm="100000">
                                          <p:val>
                                            <p:fltVal val="1"/>
                                          </p:val>
                                        </p:tav>
                                      </p:tavLst>
                                    </p:anim>
                                    <p:anim calcmode="lin" valueType="num">
                                      <p:cBhvr>
                                        <p:cTn id="130" dur="33" tmFilter="0, 0; 0.125,0.2665; 0.25,0.4; 0.375,0.465; 0.5,0.5;  0.625,0.535; 0.75,0.6; 0.875,0.7335; 1,1">
                                          <p:stCondLst>
                                            <p:cond delay="132"/>
                                          </p:stCondLst>
                                        </p:cTn>
                                        <p:tgtEl>
                                          <p:spTgt spid="152"/>
                                        </p:tgtEl>
                                        <p:attrNameLst>
                                          <p:attrName>ppt_y</p:attrName>
                                        </p:attrNameLst>
                                      </p:cBhvr>
                                      <p:tavLst>
                                        <p:tav tm="0" fmla="#ppt_y-sin(pi*$)/27">
                                          <p:val>
                                            <p:fltVal val="0"/>
                                          </p:val>
                                        </p:tav>
                                        <p:tav tm="100000">
                                          <p:val>
                                            <p:fltVal val="1"/>
                                          </p:val>
                                        </p:tav>
                                      </p:tavLst>
                                    </p:anim>
                                    <p:anim calcmode="lin" valueType="num">
                                      <p:cBhvr>
                                        <p:cTn id="131" dur="16" tmFilter="0, 0; 0.125,0.2665; 0.25,0.4; 0.375,0.465; 0.5,0.5;  0.625,0.535; 0.75,0.6; 0.875,0.7335; 1,1">
                                          <p:stCondLst>
                                            <p:cond delay="166"/>
                                          </p:stCondLst>
                                        </p:cTn>
                                        <p:tgtEl>
                                          <p:spTgt spid="152"/>
                                        </p:tgtEl>
                                        <p:attrNameLst>
                                          <p:attrName>ppt_y</p:attrName>
                                        </p:attrNameLst>
                                      </p:cBhvr>
                                      <p:tavLst>
                                        <p:tav tm="0" fmla="#ppt_y-sin(pi*$)/81">
                                          <p:val>
                                            <p:fltVal val="0"/>
                                          </p:val>
                                        </p:tav>
                                        <p:tav tm="100000">
                                          <p:val>
                                            <p:fltVal val="1"/>
                                          </p:val>
                                        </p:tav>
                                      </p:tavLst>
                                    </p:anim>
                                    <p:animScale>
                                      <p:cBhvr>
                                        <p:cTn id="132" dur="3">
                                          <p:stCondLst>
                                            <p:cond delay="65"/>
                                          </p:stCondLst>
                                        </p:cTn>
                                        <p:tgtEl>
                                          <p:spTgt spid="152"/>
                                        </p:tgtEl>
                                      </p:cBhvr>
                                      <p:to x="100000" y="60000"/>
                                    </p:animScale>
                                    <p:animScale>
                                      <p:cBhvr>
                                        <p:cTn id="133" dur="17" decel="50000">
                                          <p:stCondLst>
                                            <p:cond delay="68"/>
                                          </p:stCondLst>
                                        </p:cTn>
                                        <p:tgtEl>
                                          <p:spTgt spid="152"/>
                                        </p:tgtEl>
                                      </p:cBhvr>
                                      <p:to x="100000" y="100000"/>
                                    </p:animScale>
                                    <p:animScale>
                                      <p:cBhvr>
                                        <p:cTn id="134" dur="3">
                                          <p:stCondLst>
                                            <p:cond delay="131"/>
                                          </p:stCondLst>
                                        </p:cTn>
                                        <p:tgtEl>
                                          <p:spTgt spid="152"/>
                                        </p:tgtEl>
                                      </p:cBhvr>
                                      <p:to x="100000" y="80000"/>
                                    </p:animScale>
                                    <p:animScale>
                                      <p:cBhvr>
                                        <p:cTn id="135" dur="17" decel="50000">
                                          <p:stCondLst>
                                            <p:cond delay="134"/>
                                          </p:stCondLst>
                                        </p:cTn>
                                        <p:tgtEl>
                                          <p:spTgt spid="152"/>
                                        </p:tgtEl>
                                      </p:cBhvr>
                                      <p:to x="100000" y="100000"/>
                                    </p:animScale>
                                    <p:animScale>
                                      <p:cBhvr>
                                        <p:cTn id="136" dur="3">
                                          <p:stCondLst>
                                            <p:cond delay="164"/>
                                          </p:stCondLst>
                                        </p:cTn>
                                        <p:tgtEl>
                                          <p:spTgt spid="152"/>
                                        </p:tgtEl>
                                      </p:cBhvr>
                                      <p:to x="100000" y="90000"/>
                                    </p:animScale>
                                    <p:animScale>
                                      <p:cBhvr>
                                        <p:cTn id="137" dur="17" decel="50000">
                                          <p:stCondLst>
                                            <p:cond delay="167"/>
                                          </p:stCondLst>
                                        </p:cTn>
                                        <p:tgtEl>
                                          <p:spTgt spid="152"/>
                                        </p:tgtEl>
                                      </p:cBhvr>
                                      <p:to x="100000" y="100000"/>
                                    </p:animScale>
                                    <p:animScale>
                                      <p:cBhvr>
                                        <p:cTn id="138" dur="3">
                                          <p:stCondLst>
                                            <p:cond delay="181"/>
                                          </p:stCondLst>
                                        </p:cTn>
                                        <p:tgtEl>
                                          <p:spTgt spid="152"/>
                                        </p:tgtEl>
                                      </p:cBhvr>
                                      <p:to x="100000" y="95000"/>
                                    </p:animScale>
                                    <p:animScale>
                                      <p:cBhvr>
                                        <p:cTn id="139" dur="17" decel="50000">
                                          <p:stCondLst>
                                            <p:cond delay="183"/>
                                          </p:stCondLst>
                                        </p:cTn>
                                        <p:tgtEl>
                                          <p:spTgt spid="152"/>
                                        </p:tgtEl>
                                      </p:cBhvr>
                                      <p:to x="100000" y="100000"/>
                                    </p:animScale>
                                  </p:childTnLst>
                                </p:cTn>
                              </p:par>
                            </p:childTnLst>
                          </p:cTn>
                        </p:par>
                        <p:par>
                          <p:cTn id="140" fill="hold">
                            <p:stCondLst>
                              <p:cond delay="1600"/>
                            </p:stCondLst>
                            <p:childTnLst>
                              <p:par>
                                <p:cTn id="141" presetID="26" presetClass="entr" presetSubtype="0" fill="hold" grpId="0" nodeType="afterEffect">
                                  <p:stCondLst>
                                    <p:cond delay="0"/>
                                  </p:stCondLst>
                                  <p:childTnLst>
                                    <p:set>
                                      <p:cBhvr>
                                        <p:cTn id="142" dur="1" fill="hold">
                                          <p:stCondLst>
                                            <p:cond delay="0"/>
                                          </p:stCondLst>
                                        </p:cTn>
                                        <p:tgtEl>
                                          <p:spTgt spid="153"/>
                                        </p:tgtEl>
                                        <p:attrNameLst>
                                          <p:attrName>style.visibility</p:attrName>
                                        </p:attrNameLst>
                                      </p:cBhvr>
                                      <p:to>
                                        <p:strVal val="visible"/>
                                      </p:to>
                                    </p:set>
                                    <p:animEffect transition="in" filter="wipe(down)">
                                      <p:cBhvr>
                                        <p:cTn id="143" dur="58">
                                          <p:stCondLst>
                                            <p:cond delay="0"/>
                                          </p:stCondLst>
                                        </p:cTn>
                                        <p:tgtEl>
                                          <p:spTgt spid="153"/>
                                        </p:tgtEl>
                                      </p:cBhvr>
                                    </p:animEffect>
                                    <p:anim calcmode="lin" valueType="num">
                                      <p:cBhvr>
                                        <p:cTn id="144" dur="182" tmFilter="0,0; 0.14,0.36; 0.43,0.73; 0.71,0.91; 1.0,1.0">
                                          <p:stCondLst>
                                            <p:cond delay="0"/>
                                          </p:stCondLst>
                                        </p:cTn>
                                        <p:tgtEl>
                                          <p:spTgt spid="153"/>
                                        </p:tgtEl>
                                        <p:attrNameLst>
                                          <p:attrName>ppt_x</p:attrName>
                                        </p:attrNameLst>
                                      </p:cBhvr>
                                      <p:tavLst>
                                        <p:tav tm="0">
                                          <p:val>
                                            <p:strVal val="#ppt_x-0.25"/>
                                          </p:val>
                                        </p:tav>
                                        <p:tav tm="100000">
                                          <p:val>
                                            <p:strVal val="#ppt_x"/>
                                          </p:val>
                                        </p:tav>
                                      </p:tavLst>
                                    </p:anim>
                                    <p:anim calcmode="lin" valueType="num">
                                      <p:cBhvr>
                                        <p:cTn id="145" dur="66" tmFilter="0.0,0.0; 0.25,0.07; 0.50,0.2; 0.75,0.467; 1.0,1.0">
                                          <p:stCondLst>
                                            <p:cond delay="0"/>
                                          </p:stCondLst>
                                        </p:cTn>
                                        <p:tgtEl>
                                          <p:spTgt spid="153"/>
                                        </p:tgtEl>
                                        <p:attrNameLst>
                                          <p:attrName>ppt_y</p:attrName>
                                        </p:attrNameLst>
                                      </p:cBhvr>
                                      <p:tavLst>
                                        <p:tav tm="0" fmla="#ppt_y-sin(pi*$)/3">
                                          <p:val>
                                            <p:fltVal val="0.5"/>
                                          </p:val>
                                        </p:tav>
                                        <p:tav tm="100000">
                                          <p:val>
                                            <p:fltVal val="1"/>
                                          </p:val>
                                        </p:tav>
                                      </p:tavLst>
                                    </p:anim>
                                    <p:anim calcmode="lin" valueType="num">
                                      <p:cBhvr>
                                        <p:cTn id="146" dur="66" tmFilter="0, 0; 0.125,0.2665; 0.25,0.4; 0.375,0.465; 0.5,0.5;  0.625,0.535; 0.75,0.6; 0.875,0.7335; 1,1">
                                          <p:stCondLst>
                                            <p:cond delay="66"/>
                                          </p:stCondLst>
                                        </p:cTn>
                                        <p:tgtEl>
                                          <p:spTgt spid="153"/>
                                        </p:tgtEl>
                                        <p:attrNameLst>
                                          <p:attrName>ppt_y</p:attrName>
                                        </p:attrNameLst>
                                      </p:cBhvr>
                                      <p:tavLst>
                                        <p:tav tm="0" fmla="#ppt_y-sin(pi*$)/9">
                                          <p:val>
                                            <p:fltVal val="0"/>
                                          </p:val>
                                        </p:tav>
                                        <p:tav tm="100000">
                                          <p:val>
                                            <p:fltVal val="1"/>
                                          </p:val>
                                        </p:tav>
                                      </p:tavLst>
                                    </p:anim>
                                    <p:anim calcmode="lin" valueType="num">
                                      <p:cBhvr>
                                        <p:cTn id="147" dur="33" tmFilter="0, 0; 0.125,0.2665; 0.25,0.4; 0.375,0.465; 0.5,0.5;  0.625,0.535; 0.75,0.6; 0.875,0.7335; 1,1">
                                          <p:stCondLst>
                                            <p:cond delay="132"/>
                                          </p:stCondLst>
                                        </p:cTn>
                                        <p:tgtEl>
                                          <p:spTgt spid="153"/>
                                        </p:tgtEl>
                                        <p:attrNameLst>
                                          <p:attrName>ppt_y</p:attrName>
                                        </p:attrNameLst>
                                      </p:cBhvr>
                                      <p:tavLst>
                                        <p:tav tm="0" fmla="#ppt_y-sin(pi*$)/27">
                                          <p:val>
                                            <p:fltVal val="0"/>
                                          </p:val>
                                        </p:tav>
                                        <p:tav tm="100000">
                                          <p:val>
                                            <p:fltVal val="1"/>
                                          </p:val>
                                        </p:tav>
                                      </p:tavLst>
                                    </p:anim>
                                    <p:anim calcmode="lin" valueType="num">
                                      <p:cBhvr>
                                        <p:cTn id="148" dur="16" tmFilter="0, 0; 0.125,0.2665; 0.25,0.4; 0.375,0.465; 0.5,0.5;  0.625,0.535; 0.75,0.6; 0.875,0.7335; 1,1">
                                          <p:stCondLst>
                                            <p:cond delay="166"/>
                                          </p:stCondLst>
                                        </p:cTn>
                                        <p:tgtEl>
                                          <p:spTgt spid="153"/>
                                        </p:tgtEl>
                                        <p:attrNameLst>
                                          <p:attrName>ppt_y</p:attrName>
                                        </p:attrNameLst>
                                      </p:cBhvr>
                                      <p:tavLst>
                                        <p:tav tm="0" fmla="#ppt_y-sin(pi*$)/81">
                                          <p:val>
                                            <p:fltVal val="0"/>
                                          </p:val>
                                        </p:tav>
                                        <p:tav tm="100000">
                                          <p:val>
                                            <p:fltVal val="1"/>
                                          </p:val>
                                        </p:tav>
                                      </p:tavLst>
                                    </p:anim>
                                    <p:animScale>
                                      <p:cBhvr>
                                        <p:cTn id="149" dur="3">
                                          <p:stCondLst>
                                            <p:cond delay="65"/>
                                          </p:stCondLst>
                                        </p:cTn>
                                        <p:tgtEl>
                                          <p:spTgt spid="153"/>
                                        </p:tgtEl>
                                      </p:cBhvr>
                                      <p:to x="100000" y="60000"/>
                                    </p:animScale>
                                    <p:animScale>
                                      <p:cBhvr>
                                        <p:cTn id="150" dur="17" decel="50000">
                                          <p:stCondLst>
                                            <p:cond delay="68"/>
                                          </p:stCondLst>
                                        </p:cTn>
                                        <p:tgtEl>
                                          <p:spTgt spid="153"/>
                                        </p:tgtEl>
                                      </p:cBhvr>
                                      <p:to x="100000" y="100000"/>
                                    </p:animScale>
                                    <p:animScale>
                                      <p:cBhvr>
                                        <p:cTn id="151" dur="3">
                                          <p:stCondLst>
                                            <p:cond delay="131"/>
                                          </p:stCondLst>
                                        </p:cTn>
                                        <p:tgtEl>
                                          <p:spTgt spid="153"/>
                                        </p:tgtEl>
                                      </p:cBhvr>
                                      <p:to x="100000" y="80000"/>
                                    </p:animScale>
                                    <p:animScale>
                                      <p:cBhvr>
                                        <p:cTn id="152" dur="17" decel="50000">
                                          <p:stCondLst>
                                            <p:cond delay="134"/>
                                          </p:stCondLst>
                                        </p:cTn>
                                        <p:tgtEl>
                                          <p:spTgt spid="153"/>
                                        </p:tgtEl>
                                      </p:cBhvr>
                                      <p:to x="100000" y="100000"/>
                                    </p:animScale>
                                    <p:animScale>
                                      <p:cBhvr>
                                        <p:cTn id="153" dur="3">
                                          <p:stCondLst>
                                            <p:cond delay="164"/>
                                          </p:stCondLst>
                                        </p:cTn>
                                        <p:tgtEl>
                                          <p:spTgt spid="153"/>
                                        </p:tgtEl>
                                      </p:cBhvr>
                                      <p:to x="100000" y="90000"/>
                                    </p:animScale>
                                    <p:animScale>
                                      <p:cBhvr>
                                        <p:cTn id="154" dur="17" decel="50000">
                                          <p:stCondLst>
                                            <p:cond delay="167"/>
                                          </p:stCondLst>
                                        </p:cTn>
                                        <p:tgtEl>
                                          <p:spTgt spid="153"/>
                                        </p:tgtEl>
                                      </p:cBhvr>
                                      <p:to x="100000" y="100000"/>
                                    </p:animScale>
                                    <p:animScale>
                                      <p:cBhvr>
                                        <p:cTn id="155" dur="3">
                                          <p:stCondLst>
                                            <p:cond delay="181"/>
                                          </p:stCondLst>
                                        </p:cTn>
                                        <p:tgtEl>
                                          <p:spTgt spid="153"/>
                                        </p:tgtEl>
                                      </p:cBhvr>
                                      <p:to x="100000" y="95000"/>
                                    </p:animScale>
                                    <p:animScale>
                                      <p:cBhvr>
                                        <p:cTn id="156" dur="17" decel="50000">
                                          <p:stCondLst>
                                            <p:cond delay="183"/>
                                          </p:stCondLst>
                                        </p:cTn>
                                        <p:tgtEl>
                                          <p:spTgt spid="153"/>
                                        </p:tgtEl>
                                      </p:cBhvr>
                                      <p:to x="100000" y="100000"/>
                                    </p:animScale>
                                  </p:childTnLst>
                                </p:cTn>
                              </p:par>
                            </p:childTnLst>
                          </p:cTn>
                        </p:par>
                        <p:par>
                          <p:cTn id="157" fill="hold">
                            <p:stCondLst>
                              <p:cond delay="1800"/>
                            </p:stCondLst>
                            <p:childTnLst>
                              <p:par>
                                <p:cTn id="158" presetID="26" presetClass="entr" presetSubtype="0" fill="hold" grpId="0" nodeType="afterEffect">
                                  <p:stCondLst>
                                    <p:cond delay="0"/>
                                  </p:stCondLst>
                                  <p:childTnLst>
                                    <p:set>
                                      <p:cBhvr>
                                        <p:cTn id="159" dur="1" fill="hold">
                                          <p:stCondLst>
                                            <p:cond delay="0"/>
                                          </p:stCondLst>
                                        </p:cTn>
                                        <p:tgtEl>
                                          <p:spTgt spid="154"/>
                                        </p:tgtEl>
                                        <p:attrNameLst>
                                          <p:attrName>style.visibility</p:attrName>
                                        </p:attrNameLst>
                                      </p:cBhvr>
                                      <p:to>
                                        <p:strVal val="visible"/>
                                      </p:to>
                                    </p:set>
                                    <p:animEffect transition="in" filter="wipe(down)">
                                      <p:cBhvr>
                                        <p:cTn id="160" dur="58">
                                          <p:stCondLst>
                                            <p:cond delay="0"/>
                                          </p:stCondLst>
                                        </p:cTn>
                                        <p:tgtEl>
                                          <p:spTgt spid="154"/>
                                        </p:tgtEl>
                                      </p:cBhvr>
                                    </p:animEffect>
                                    <p:anim calcmode="lin" valueType="num">
                                      <p:cBhvr>
                                        <p:cTn id="161" dur="182" tmFilter="0,0; 0.14,0.36; 0.43,0.73; 0.71,0.91; 1.0,1.0">
                                          <p:stCondLst>
                                            <p:cond delay="0"/>
                                          </p:stCondLst>
                                        </p:cTn>
                                        <p:tgtEl>
                                          <p:spTgt spid="154"/>
                                        </p:tgtEl>
                                        <p:attrNameLst>
                                          <p:attrName>ppt_x</p:attrName>
                                        </p:attrNameLst>
                                      </p:cBhvr>
                                      <p:tavLst>
                                        <p:tav tm="0">
                                          <p:val>
                                            <p:strVal val="#ppt_x-0.25"/>
                                          </p:val>
                                        </p:tav>
                                        <p:tav tm="100000">
                                          <p:val>
                                            <p:strVal val="#ppt_x"/>
                                          </p:val>
                                        </p:tav>
                                      </p:tavLst>
                                    </p:anim>
                                    <p:anim calcmode="lin" valueType="num">
                                      <p:cBhvr>
                                        <p:cTn id="162" dur="66" tmFilter="0.0,0.0; 0.25,0.07; 0.50,0.2; 0.75,0.467; 1.0,1.0">
                                          <p:stCondLst>
                                            <p:cond delay="0"/>
                                          </p:stCondLst>
                                        </p:cTn>
                                        <p:tgtEl>
                                          <p:spTgt spid="154"/>
                                        </p:tgtEl>
                                        <p:attrNameLst>
                                          <p:attrName>ppt_y</p:attrName>
                                        </p:attrNameLst>
                                      </p:cBhvr>
                                      <p:tavLst>
                                        <p:tav tm="0" fmla="#ppt_y-sin(pi*$)/3">
                                          <p:val>
                                            <p:fltVal val="0.5"/>
                                          </p:val>
                                        </p:tav>
                                        <p:tav tm="100000">
                                          <p:val>
                                            <p:fltVal val="1"/>
                                          </p:val>
                                        </p:tav>
                                      </p:tavLst>
                                    </p:anim>
                                    <p:anim calcmode="lin" valueType="num">
                                      <p:cBhvr>
                                        <p:cTn id="163" dur="66" tmFilter="0, 0; 0.125,0.2665; 0.25,0.4; 0.375,0.465; 0.5,0.5;  0.625,0.535; 0.75,0.6; 0.875,0.7335; 1,1">
                                          <p:stCondLst>
                                            <p:cond delay="66"/>
                                          </p:stCondLst>
                                        </p:cTn>
                                        <p:tgtEl>
                                          <p:spTgt spid="154"/>
                                        </p:tgtEl>
                                        <p:attrNameLst>
                                          <p:attrName>ppt_y</p:attrName>
                                        </p:attrNameLst>
                                      </p:cBhvr>
                                      <p:tavLst>
                                        <p:tav tm="0" fmla="#ppt_y-sin(pi*$)/9">
                                          <p:val>
                                            <p:fltVal val="0"/>
                                          </p:val>
                                        </p:tav>
                                        <p:tav tm="100000">
                                          <p:val>
                                            <p:fltVal val="1"/>
                                          </p:val>
                                        </p:tav>
                                      </p:tavLst>
                                    </p:anim>
                                    <p:anim calcmode="lin" valueType="num">
                                      <p:cBhvr>
                                        <p:cTn id="164" dur="33" tmFilter="0, 0; 0.125,0.2665; 0.25,0.4; 0.375,0.465; 0.5,0.5;  0.625,0.535; 0.75,0.6; 0.875,0.7335; 1,1">
                                          <p:stCondLst>
                                            <p:cond delay="132"/>
                                          </p:stCondLst>
                                        </p:cTn>
                                        <p:tgtEl>
                                          <p:spTgt spid="154"/>
                                        </p:tgtEl>
                                        <p:attrNameLst>
                                          <p:attrName>ppt_y</p:attrName>
                                        </p:attrNameLst>
                                      </p:cBhvr>
                                      <p:tavLst>
                                        <p:tav tm="0" fmla="#ppt_y-sin(pi*$)/27">
                                          <p:val>
                                            <p:fltVal val="0"/>
                                          </p:val>
                                        </p:tav>
                                        <p:tav tm="100000">
                                          <p:val>
                                            <p:fltVal val="1"/>
                                          </p:val>
                                        </p:tav>
                                      </p:tavLst>
                                    </p:anim>
                                    <p:anim calcmode="lin" valueType="num">
                                      <p:cBhvr>
                                        <p:cTn id="165" dur="16" tmFilter="0, 0; 0.125,0.2665; 0.25,0.4; 0.375,0.465; 0.5,0.5;  0.625,0.535; 0.75,0.6; 0.875,0.7335; 1,1">
                                          <p:stCondLst>
                                            <p:cond delay="166"/>
                                          </p:stCondLst>
                                        </p:cTn>
                                        <p:tgtEl>
                                          <p:spTgt spid="154"/>
                                        </p:tgtEl>
                                        <p:attrNameLst>
                                          <p:attrName>ppt_y</p:attrName>
                                        </p:attrNameLst>
                                      </p:cBhvr>
                                      <p:tavLst>
                                        <p:tav tm="0" fmla="#ppt_y-sin(pi*$)/81">
                                          <p:val>
                                            <p:fltVal val="0"/>
                                          </p:val>
                                        </p:tav>
                                        <p:tav tm="100000">
                                          <p:val>
                                            <p:fltVal val="1"/>
                                          </p:val>
                                        </p:tav>
                                      </p:tavLst>
                                    </p:anim>
                                    <p:animScale>
                                      <p:cBhvr>
                                        <p:cTn id="166" dur="3">
                                          <p:stCondLst>
                                            <p:cond delay="65"/>
                                          </p:stCondLst>
                                        </p:cTn>
                                        <p:tgtEl>
                                          <p:spTgt spid="154"/>
                                        </p:tgtEl>
                                      </p:cBhvr>
                                      <p:to x="100000" y="60000"/>
                                    </p:animScale>
                                    <p:animScale>
                                      <p:cBhvr>
                                        <p:cTn id="167" dur="17" decel="50000">
                                          <p:stCondLst>
                                            <p:cond delay="68"/>
                                          </p:stCondLst>
                                        </p:cTn>
                                        <p:tgtEl>
                                          <p:spTgt spid="154"/>
                                        </p:tgtEl>
                                      </p:cBhvr>
                                      <p:to x="100000" y="100000"/>
                                    </p:animScale>
                                    <p:animScale>
                                      <p:cBhvr>
                                        <p:cTn id="168" dur="3">
                                          <p:stCondLst>
                                            <p:cond delay="131"/>
                                          </p:stCondLst>
                                        </p:cTn>
                                        <p:tgtEl>
                                          <p:spTgt spid="154"/>
                                        </p:tgtEl>
                                      </p:cBhvr>
                                      <p:to x="100000" y="80000"/>
                                    </p:animScale>
                                    <p:animScale>
                                      <p:cBhvr>
                                        <p:cTn id="169" dur="17" decel="50000">
                                          <p:stCondLst>
                                            <p:cond delay="134"/>
                                          </p:stCondLst>
                                        </p:cTn>
                                        <p:tgtEl>
                                          <p:spTgt spid="154"/>
                                        </p:tgtEl>
                                      </p:cBhvr>
                                      <p:to x="100000" y="100000"/>
                                    </p:animScale>
                                    <p:animScale>
                                      <p:cBhvr>
                                        <p:cTn id="170" dur="3">
                                          <p:stCondLst>
                                            <p:cond delay="164"/>
                                          </p:stCondLst>
                                        </p:cTn>
                                        <p:tgtEl>
                                          <p:spTgt spid="154"/>
                                        </p:tgtEl>
                                      </p:cBhvr>
                                      <p:to x="100000" y="90000"/>
                                    </p:animScale>
                                    <p:animScale>
                                      <p:cBhvr>
                                        <p:cTn id="171" dur="17" decel="50000">
                                          <p:stCondLst>
                                            <p:cond delay="167"/>
                                          </p:stCondLst>
                                        </p:cTn>
                                        <p:tgtEl>
                                          <p:spTgt spid="154"/>
                                        </p:tgtEl>
                                      </p:cBhvr>
                                      <p:to x="100000" y="100000"/>
                                    </p:animScale>
                                    <p:animScale>
                                      <p:cBhvr>
                                        <p:cTn id="172" dur="3">
                                          <p:stCondLst>
                                            <p:cond delay="181"/>
                                          </p:stCondLst>
                                        </p:cTn>
                                        <p:tgtEl>
                                          <p:spTgt spid="154"/>
                                        </p:tgtEl>
                                      </p:cBhvr>
                                      <p:to x="100000" y="95000"/>
                                    </p:animScale>
                                    <p:animScale>
                                      <p:cBhvr>
                                        <p:cTn id="173" dur="17" decel="50000">
                                          <p:stCondLst>
                                            <p:cond delay="183"/>
                                          </p:stCondLst>
                                        </p:cTn>
                                        <p:tgtEl>
                                          <p:spTgt spid="154"/>
                                        </p:tgtEl>
                                      </p:cBhvr>
                                      <p:to x="100000" y="100000"/>
                                    </p:animScale>
                                  </p:childTnLst>
                                </p:cTn>
                              </p:par>
                            </p:childTnLst>
                          </p:cTn>
                        </p:par>
                        <p:par>
                          <p:cTn id="174" fill="hold">
                            <p:stCondLst>
                              <p:cond delay="2000"/>
                            </p:stCondLst>
                            <p:childTnLst>
                              <p:par>
                                <p:cTn id="175" presetID="41" presetClass="entr" presetSubtype="0" fill="hold" grpId="0" nodeType="afterEffect">
                                  <p:stCondLst>
                                    <p:cond delay="0"/>
                                  </p:stCondLst>
                                  <p:iterate type="lt">
                                    <p:tmPct val="10000"/>
                                  </p:iterate>
                                  <p:childTnLst>
                                    <p:set>
                                      <p:cBhvr>
                                        <p:cTn id="176" dur="1" fill="hold">
                                          <p:stCondLst>
                                            <p:cond delay="0"/>
                                          </p:stCondLst>
                                        </p:cTn>
                                        <p:tgtEl>
                                          <p:spTgt spid="155"/>
                                        </p:tgtEl>
                                        <p:attrNameLst>
                                          <p:attrName>style.visibility</p:attrName>
                                        </p:attrNameLst>
                                      </p:cBhvr>
                                      <p:to>
                                        <p:strVal val="visible"/>
                                      </p:to>
                                    </p:set>
                                    <p:anim calcmode="lin" valueType="num">
                                      <p:cBhvr>
                                        <p:cTn id="177" dur="500" fill="hold"/>
                                        <p:tgtEl>
                                          <p:spTgt spid="155"/>
                                        </p:tgtEl>
                                        <p:attrNameLst>
                                          <p:attrName>ppt_x</p:attrName>
                                        </p:attrNameLst>
                                      </p:cBhvr>
                                      <p:tavLst>
                                        <p:tav tm="0">
                                          <p:val>
                                            <p:strVal val="#ppt_x"/>
                                          </p:val>
                                        </p:tav>
                                        <p:tav tm="50000">
                                          <p:val>
                                            <p:strVal val="#ppt_x+.1"/>
                                          </p:val>
                                        </p:tav>
                                        <p:tav tm="100000">
                                          <p:val>
                                            <p:strVal val="#ppt_x"/>
                                          </p:val>
                                        </p:tav>
                                      </p:tavLst>
                                    </p:anim>
                                    <p:anim calcmode="lin" valueType="num">
                                      <p:cBhvr>
                                        <p:cTn id="178" dur="500" fill="hold"/>
                                        <p:tgtEl>
                                          <p:spTgt spid="155"/>
                                        </p:tgtEl>
                                        <p:attrNameLst>
                                          <p:attrName>ppt_y</p:attrName>
                                        </p:attrNameLst>
                                      </p:cBhvr>
                                      <p:tavLst>
                                        <p:tav tm="0">
                                          <p:val>
                                            <p:strVal val="#ppt_y"/>
                                          </p:val>
                                        </p:tav>
                                        <p:tav tm="100000">
                                          <p:val>
                                            <p:strVal val="#ppt_y"/>
                                          </p:val>
                                        </p:tav>
                                      </p:tavLst>
                                    </p:anim>
                                    <p:anim calcmode="lin" valueType="num">
                                      <p:cBhvr>
                                        <p:cTn id="179" dur="500" fill="hold"/>
                                        <p:tgtEl>
                                          <p:spTgt spid="155"/>
                                        </p:tgtEl>
                                        <p:attrNameLst>
                                          <p:attrName>ppt_h</p:attrName>
                                        </p:attrNameLst>
                                      </p:cBhvr>
                                      <p:tavLst>
                                        <p:tav tm="0">
                                          <p:val>
                                            <p:strVal val="#ppt_h/10"/>
                                          </p:val>
                                        </p:tav>
                                        <p:tav tm="50000">
                                          <p:val>
                                            <p:strVal val="#ppt_h+.01"/>
                                          </p:val>
                                        </p:tav>
                                        <p:tav tm="100000">
                                          <p:val>
                                            <p:strVal val="#ppt_h"/>
                                          </p:val>
                                        </p:tav>
                                      </p:tavLst>
                                    </p:anim>
                                    <p:anim calcmode="lin" valueType="num">
                                      <p:cBhvr>
                                        <p:cTn id="180" dur="500" fill="hold"/>
                                        <p:tgtEl>
                                          <p:spTgt spid="155"/>
                                        </p:tgtEl>
                                        <p:attrNameLst>
                                          <p:attrName>ppt_w</p:attrName>
                                        </p:attrNameLst>
                                      </p:cBhvr>
                                      <p:tavLst>
                                        <p:tav tm="0">
                                          <p:val>
                                            <p:strVal val="#ppt_w/10"/>
                                          </p:val>
                                        </p:tav>
                                        <p:tav tm="50000">
                                          <p:val>
                                            <p:strVal val="#ppt_w+.01"/>
                                          </p:val>
                                        </p:tav>
                                        <p:tav tm="100000">
                                          <p:val>
                                            <p:strVal val="#ppt_w"/>
                                          </p:val>
                                        </p:tav>
                                      </p:tavLst>
                                    </p:anim>
                                    <p:animEffect transition="in" filter="fade">
                                      <p:cBhvr>
                                        <p:cTn id="181" dur="500" tmFilter="0,0; .5, 1; 1, 1"/>
                                        <p:tgtEl>
                                          <p:spTgt spid="155"/>
                                        </p:tgtEl>
                                      </p:cBhvr>
                                    </p:animEffect>
                                  </p:childTnLst>
                                </p:cTn>
                              </p:par>
                            </p:childTnLst>
                          </p:cTn>
                        </p:par>
                        <p:par>
                          <p:cTn id="182" fill="hold">
                            <p:stCondLst>
                              <p:cond delay="2850"/>
                            </p:stCondLst>
                            <p:childTnLst>
                              <p:par>
                                <p:cTn id="183" presetID="26" presetClass="entr" presetSubtype="0" fill="hold" grpId="0" nodeType="afterEffect">
                                  <p:stCondLst>
                                    <p:cond delay="0"/>
                                  </p:stCondLst>
                                  <p:childTnLst>
                                    <p:set>
                                      <p:cBhvr>
                                        <p:cTn id="184" dur="1" fill="hold">
                                          <p:stCondLst>
                                            <p:cond delay="0"/>
                                          </p:stCondLst>
                                        </p:cTn>
                                        <p:tgtEl>
                                          <p:spTgt spid="156"/>
                                        </p:tgtEl>
                                        <p:attrNameLst>
                                          <p:attrName>style.visibility</p:attrName>
                                        </p:attrNameLst>
                                      </p:cBhvr>
                                      <p:to>
                                        <p:strVal val="visible"/>
                                      </p:to>
                                    </p:set>
                                    <p:animEffect transition="in" filter="wipe(down)">
                                      <p:cBhvr>
                                        <p:cTn id="185" dur="58">
                                          <p:stCondLst>
                                            <p:cond delay="0"/>
                                          </p:stCondLst>
                                        </p:cTn>
                                        <p:tgtEl>
                                          <p:spTgt spid="156"/>
                                        </p:tgtEl>
                                      </p:cBhvr>
                                    </p:animEffect>
                                    <p:anim calcmode="lin" valueType="num">
                                      <p:cBhvr>
                                        <p:cTn id="186" dur="182" tmFilter="0,0; 0.14,0.36; 0.43,0.73; 0.71,0.91; 1.0,1.0">
                                          <p:stCondLst>
                                            <p:cond delay="0"/>
                                          </p:stCondLst>
                                        </p:cTn>
                                        <p:tgtEl>
                                          <p:spTgt spid="156"/>
                                        </p:tgtEl>
                                        <p:attrNameLst>
                                          <p:attrName>ppt_x</p:attrName>
                                        </p:attrNameLst>
                                      </p:cBhvr>
                                      <p:tavLst>
                                        <p:tav tm="0">
                                          <p:val>
                                            <p:strVal val="#ppt_x-0.25"/>
                                          </p:val>
                                        </p:tav>
                                        <p:tav tm="100000">
                                          <p:val>
                                            <p:strVal val="#ppt_x"/>
                                          </p:val>
                                        </p:tav>
                                      </p:tavLst>
                                    </p:anim>
                                    <p:anim calcmode="lin" valueType="num">
                                      <p:cBhvr>
                                        <p:cTn id="187" dur="66" tmFilter="0.0,0.0; 0.25,0.07; 0.50,0.2; 0.75,0.467; 1.0,1.0">
                                          <p:stCondLst>
                                            <p:cond delay="0"/>
                                          </p:stCondLst>
                                        </p:cTn>
                                        <p:tgtEl>
                                          <p:spTgt spid="156"/>
                                        </p:tgtEl>
                                        <p:attrNameLst>
                                          <p:attrName>ppt_y</p:attrName>
                                        </p:attrNameLst>
                                      </p:cBhvr>
                                      <p:tavLst>
                                        <p:tav tm="0" fmla="#ppt_y-sin(pi*$)/3">
                                          <p:val>
                                            <p:fltVal val="0.5"/>
                                          </p:val>
                                        </p:tav>
                                        <p:tav tm="100000">
                                          <p:val>
                                            <p:fltVal val="1"/>
                                          </p:val>
                                        </p:tav>
                                      </p:tavLst>
                                    </p:anim>
                                    <p:anim calcmode="lin" valueType="num">
                                      <p:cBhvr>
                                        <p:cTn id="188" dur="66" tmFilter="0, 0; 0.125,0.2665; 0.25,0.4; 0.375,0.465; 0.5,0.5;  0.625,0.535; 0.75,0.6; 0.875,0.7335; 1,1">
                                          <p:stCondLst>
                                            <p:cond delay="66"/>
                                          </p:stCondLst>
                                        </p:cTn>
                                        <p:tgtEl>
                                          <p:spTgt spid="156"/>
                                        </p:tgtEl>
                                        <p:attrNameLst>
                                          <p:attrName>ppt_y</p:attrName>
                                        </p:attrNameLst>
                                      </p:cBhvr>
                                      <p:tavLst>
                                        <p:tav tm="0" fmla="#ppt_y-sin(pi*$)/9">
                                          <p:val>
                                            <p:fltVal val="0"/>
                                          </p:val>
                                        </p:tav>
                                        <p:tav tm="100000">
                                          <p:val>
                                            <p:fltVal val="1"/>
                                          </p:val>
                                        </p:tav>
                                      </p:tavLst>
                                    </p:anim>
                                    <p:anim calcmode="lin" valueType="num">
                                      <p:cBhvr>
                                        <p:cTn id="189" dur="33" tmFilter="0, 0; 0.125,0.2665; 0.25,0.4; 0.375,0.465; 0.5,0.5;  0.625,0.535; 0.75,0.6; 0.875,0.7335; 1,1">
                                          <p:stCondLst>
                                            <p:cond delay="132"/>
                                          </p:stCondLst>
                                        </p:cTn>
                                        <p:tgtEl>
                                          <p:spTgt spid="156"/>
                                        </p:tgtEl>
                                        <p:attrNameLst>
                                          <p:attrName>ppt_y</p:attrName>
                                        </p:attrNameLst>
                                      </p:cBhvr>
                                      <p:tavLst>
                                        <p:tav tm="0" fmla="#ppt_y-sin(pi*$)/27">
                                          <p:val>
                                            <p:fltVal val="0"/>
                                          </p:val>
                                        </p:tav>
                                        <p:tav tm="100000">
                                          <p:val>
                                            <p:fltVal val="1"/>
                                          </p:val>
                                        </p:tav>
                                      </p:tavLst>
                                    </p:anim>
                                    <p:anim calcmode="lin" valueType="num">
                                      <p:cBhvr>
                                        <p:cTn id="190" dur="16" tmFilter="0, 0; 0.125,0.2665; 0.25,0.4; 0.375,0.465; 0.5,0.5;  0.625,0.535; 0.75,0.6; 0.875,0.7335; 1,1">
                                          <p:stCondLst>
                                            <p:cond delay="166"/>
                                          </p:stCondLst>
                                        </p:cTn>
                                        <p:tgtEl>
                                          <p:spTgt spid="156"/>
                                        </p:tgtEl>
                                        <p:attrNameLst>
                                          <p:attrName>ppt_y</p:attrName>
                                        </p:attrNameLst>
                                      </p:cBhvr>
                                      <p:tavLst>
                                        <p:tav tm="0" fmla="#ppt_y-sin(pi*$)/81">
                                          <p:val>
                                            <p:fltVal val="0"/>
                                          </p:val>
                                        </p:tav>
                                        <p:tav tm="100000">
                                          <p:val>
                                            <p:fltVal val="1"/>
                                          </p:val>
                                        </p:tav>
                                      </p:tavLst>
                                    </p:anim>
                                    <p:animScale>
                                      <p:cBhvr>
                                        <p:cTn id="191" dur="3">
                                          <p:stCondLst>
                                            <p:cond delay="65"/>
                                          </p:stCondLst>
                                        </p:cTn>
                                        <p:tgtEl>
                                          <p:spTgt spid="156"/>
                                        </p:tgtEl>
                                      </p:cBhvr>
                                      <p:to x="100000" y="60000"/>
                                    </p:animScale>
                                    <p:animScale>
                                      <p:cBhvr>
                                        <p:cTn id="192" dur="17" decel="50000">
                                          <p:stCondLst>
                                            <p:cond delay="68"/>
                                          </p:stCondLst>
                                        </p:cTn>
                                        <p:tgtEl>
                                          <p:spTgt spid="156"/>
                                        </p:tgtEl>
                                      </p:cBhvr>
                                      <p:to x="100000" y="100000"/>
                                    </p:animScale>
                                    <p:animScale>
                                      <p:cBhvr>
                                        <p:cTn id="193" dur="3">
                                          <p:stCondLst>
                                            <p:cond delay="131"/>
                                          </p:stCondLst>
                                        </p:cTn>
                                        <p:tgtEl>
                                          <p:spTgt spid="156"/>
                                        </p:tgtEl>
                                      </p:cBhvr>
                                      <p:to x="100000" y="80000"/>
                                    </p:animScale>
                                    <p:animScale>
                                      <p:cBhvr>
                                        <p:cTn id="194" dur="17" decel="50000">
                                          <p:stCondLst>
                                            <p:cond delay="134"/>
                                          </p:stCondLst>
                                        </p:cTn>
                                        <p:tgtEl>
                                          <p:spTgt spid="156"/>
                                        </p:tgtEl>
                                      </p:cBhvr>
                                      <p:to x="100000" y="100000"/>
                                    </p:animScale>
                                    <p:animScale>
                                      <p:cBhvr>
                                        <p:cTn id="195" dur="3">
                                          <p:stCondLst>
                                            <p:cond delay="164"/>
                                          </p:stCondLst>
                                        </p:cTn>
                                        <p:tgtEl>
                                          <p:spTgt spid="156"/>
                                        </p:tgtEl>
                                      </p:cBhvr>
                                      <p:to x="100000" y="90000"/>
                                    </p:animScale>
                                    <p:animScale>
                                      <p:cBhvr>
                                        <p:cTn id="196" dur="17" decel="50000">
                                          <p:stCondLst>
                                            <p:cond delay="167"/>
                                          </p:stCondLst>
                                        </p:cTn>
                                        <p:tgtEl>
                                          <p:spTgt spid="156"/>
                                        </p:tgtEl>
                                      </p:cBhvr>
                                      <p:to x="100000" y="100000"/>
                                    </p:animScale>
                                    <p:animScale>
                                      <p:cBhvr>
                                        <p:cTn id="197" dur="3">
                                          <p:stCondLst>
                                            <p:cond delay="181"/>
                                          </p:stCondLst>
                                        </p:cTn>
                                        <p:tgtEl>
                                          <p:spTgt spid="156"/>
                                        </p:tgtEl>
                                      </p:cBhvr>
                                      <p:to x="100000" y="95000"/>
                                    </p:animScale>
                                    <p:animScale>
                                      <p:cBhvr>
                                        <p:cTn id="198" dur="17" decel="50000">
                                          <p:stCondLst>
                                            <p:cond delay="183"/>
                                          </p:stCondLst>
                                        </p:cTn>
                                        <p:tgtEl>
                                          <p:spTgt spid="156"/>
                                        </p:tgtEl>
                                      </p:cBhvr>
                                      <p:to x="100000" y="100000"/>
                                    </p:animScale>
                                  </p:childTnLst>
                                </p:cTn>
                              </p:par>
                            </p:childTnLst>
                          </p:cTn>
                        </p:par>
                        <p:par>
                          <p:cTn id="199" fill="hold">
                            <p:stCondLst>
                              <p:cond delay="3050"/>
                            </p:stCondLst>
                            <p:childTnLst>
                              <p:par>
                                <p:cTn id="200" presetID="26" presetClass="entr" presetSubtype="0" fill="hold" grpId="0" nodeType="afterEffect">
                                  <p:stCondLst>
                                    <p:cond delay="0"/>
                                  </p:stCondLst>
                                  <p:childTnLst>
                                    <p:set>
                                      <p:cBhvr>
                                        <p:cTn id="201" dur="1" fill="hold">
                                          <p:stCondLst>
                                            <p:cond delay="0"/>
                                          </p:stCondLst>
                                        </p:cTn>
                                        <p:tgtEl>
                                          <p:spTgt spid="157"/>
                                        </p:tgtEl>
                                        <p:attrNameLst>
                                          <p:attrName>style.visibility</p:attrName>
                                        </p:attrNameLst>
                                      </p:cBhvr>
                                      <p:to>
                                        <p:strVal val="visible"/>
                                      </p:to>
                                    </p:set>
                                    <p:animEffect transition="in" filter="wipe(down)">
                                      <p:cBhvr>
                                        <p:cTn id="202" dur="58">
                                          <p:stCondLst>
                                            <p:cond delay="0"/>
                                          </p:stCondLst>
                                        </p:cTn>
                                        <p:tgtEl>
                                          <p:spTgt spid="157"/>
                                        </p:tgtEl>
                                      </p:cBhvr>
                                    </p:animEffect>
                                    <p:anim calcmode="lin" valueType="num">
                                      <p:cBhvr>
                                        <p:cTn id="203" dur="182" tmFilter="0,0; 0.14,0.36; 0.43,0.73; 0.71,0.91; 1.0,1.0">
                                          <p:stCondLst>
                                            <p:cond delay="0"/>
                                          </p:stCondLst>
                                        </p:cTn>
                                        <p:tgtEl>
                                          <p:spTgt spid="157"/>
                                        </p:tgtEl>
                                        <p:attrNameLst>
                                          <p:attrName>ppt_x</p:attrName>
                                        </p:attrNameLst>
                                      </p:cBhvr>
                                      <p:tavLst>
                                        <p:tav tm="0">
                                          <p:val>
                                            <p:strVal val="#ppt_x-0.25"/>
                                          </p:val>
                                        </p:tav>
                                        <p:tav tm="100000">
                                          <p:val>
                                            <p:strVal val="#ppt_x"/>
                                          </p:val>
                                        </p:tav>
                                      </p:tavLst>
                                    </p:anim>
                                    <p:anim calcmode="lin" valueType="num">
                                      <p:cBhvr>
                                        <p:cTn id="204" dur="66" tmFilter="0.0,0.0; 0.25,0.07; 0.50,0.2; 0.75,0.467; 1.0,1.0">
                                          <p:stCondLst>
                                            <p:cond delay="0"/>
                                          </p:stCondLst>
                                        </p:cTn>
                                        <p:tgtEl>
                                          <p:spTgt spid="157"/>
                                        </p:tgtEl>
                                        <p:attrNameLst>
                                          <p:attrName>ppt_y</p:attrName>
                                        </p:attrNameLst>
                                      </p:cBhvr>
                                      <p:tavLst>
                                        <p:tav tm="0" fmla="#ppt_y-sin(pi*$)/3">
                                          <p:val>
                                            <p:fltVal val="0.5"/>
                                          </p:val>
                                        </p:tav>
                                        <p:tav tm="100000">
                                          <p:val>
                                            <p:fltVal val="1"/>
                                          </p:val>
                                        </p:tav>
                                      </p:tavLst>
                                    </p:anim>
                                    <p:anim calcmode="lin" valueType="num">
                                      <p:cBhvr>
                                        <p:cTn id="205" dur="66" tmFilter="0, 0; 0.125,0.2665; 0.25,0.4; 0.375,0.465; 0.5,0.5;  0.625,0.535; 0.75,0.6; 0.875,0.7335; 1,1">
                                          <p:stCondLst>
                                            <p:cond delay="66"/>
                                          </p:stCondLst>
                                        </p:cTn>
                                        <p:tgtEl>
                                          <p:spTgt spid="157"/>
                                        </p:tgtEl>
                                        <p:attrNameLst>
                                          <p:attrName>ppt_y</p:attrName>
                                        </p:attrNameLst>
                                      </p:cBhvr>
                                      <p:tavLst>
                                        <p:tav tm="0" fmla="#ppt_y-sin(pi*$)/9">
                                          <p:val>
                                            <p:fltVal val="0"/>
                                          </p:val>
                                        </p:tav>
                                        <p:tav tm="100000">
                                          <p:val>
                                            <p:fltVal val="1"/>
                                          </p:val>
                                        </p:tav>
                                      </p:tavLst>
                                    </p:anim>
                                    <p:anim calcmode="lin" valueType="num">
                                      <p:cBhvr>
                                        <p:cTn id="206" dur="33" tmFilter="0, 0; 0.125,0.2665; 0.25,0.4; 0.375,0.465; 0.5,0.5;  0.625,0.535; 0.75,0.6; 0.875,0.7335; 1,1">
                                          <p:stCondLst>
                                            <p:cond delay="132"/>
                                          </p:stCondLst>
                                        </p:cTn>
                                        <p:tgtEl>
                                          <p:spTgt spid="157"/>
                                        </p:tgtEl>
                                        <p:attrNameLst>
                                          <p:attrName>ppt_y</p:attrName>
                                        </p:attrNameLst>
                                      </p:cBhvr>
                                      <p:tavLst>
                                        <p:tav tm="0" fmla="#ppt_y-sin(pi*$)/27">
                                          <p:val>
                                            <p:fltVal val="0"/>
                                          </p:val>
                                        </p:tav>
                                        <p:tav tm="100000">
                                          <p:val>
                                            <p:fltVal val="1"/>
                                          </p:val>
                                        </p:tav>
                                      </p:tavLst>
                                    </p:anim>
                                    <p:anim calcmode="lin" valueType="num">
                                      <p:cBhvr>
                                        <p:cTn id="207" dur="16" tmFilter="0, 0; 0.125,0.2665; 0.25,0.4; 0.375,0.465; 0.5,0.5;  0.625,0.535; 0.75,0.6; 0.875,0.7335; 1,1">
                                          <p:stCondLst>
                                            <p:cond delay="166"/>
                                          </p:stCondLst>
                                        </p:cTn>
                                        <p:tgtEl>
                                          <p:spTgt spid="157"/>
                                        </p:tgtEl>
                                        <p:attrNameLst>
                                          <p:attrName>ppt_y</p:attrName>
                                        </p:attrNameLst>
                                      </p:cBhvr>
                                      <p:tavLst>
                                        <p:tav tm="0" fmla="#ppt_y-sin(pi*$)/81">
                                          <p:val>
                                            <p:fltVal val="0"/>
                                          </p:val>
                                        </p:tav>
                                        <p:tav tm="100000">
                                          <p:val>
                                            <p:fltVal val="1"/>
                                          </p:val>
                                        </p:tav>
                                      </p:tavLst>
                                    </p:anim>
                                    <p:animScale>
                                      <p:cBhvr>
                                        <p:cTn id="208" dur="3">
                                          <p:stCondLst>
                                            <p:cond delay="65"/>
                                          </p:stCondLst>
                                        </p:cTn>
                                        <p:tgtEl>
                                          <p:spTgt spid="157"/>
                                        </p:tgtEl>
                                      </p:cBhvr>
                                      <p:to x="100000" y="60000"/>
                                    </p:animScale>
                                    <p:animScale>
                                      <p:cBhvr>
                                        <p:cTn id="209" dur="17" decel="50000">
                                          <p:stCondLst>
                                            <p:cond delay="68"/>
                                          </p:stCondLst>
                                        </p:cTn>
                                        <p:tgtEl>
                                          <p:spTgt spid="157"/>
                                        </p:tgtEl>
                                      </p:cBhvr>
                                      <p:to x="100000" y="100000"/>
                                    </p:animScale>
                                    <p:animScale>
                                      <p:cBhvr>
                                        <p:cTn id="210" dur="3">
                                          <p:stCondLst>
                                            <p:cond delay="131"/>
                                          </p:stCondLst>
                                        </p:cTn>
                                        <p:tgtEl>
                                          <p:spTgt spid="157"/>
                                        </p:tgtEl>
                                      </p:cBhvr>
                                      <p:to x="100000" y="80000"/>
                                    </p:animScale>
                                    <p:animScale>
                                      <p:cBhvr>
                                        <p:cTn id="211" dur="17" decel="50000">
                                          <p:stCondLst>
                                            <p:cond delay="134"/>
                                          </p:stCondLst>
                                        </p:cTn>
                                        <p:tgtEl>
                                          <p:spTgt spid="157"/>
                                        </p:tgtEl>
                                      </p:cBhvr>
                                      <p:to x="100000" y="100000"/>
                                    </p:animScale>
                                    <p:animScale>
                                      <p:cBhvr>
                                        <p:cTn id="212" dur="3">
                                          <p:stCondLst>
                                            <p:cond delay="164"/>
                                          </p:stCondLst>
                                        </p:cTn>
                                        <p:tgtEl>
                                          <p:spTgt spid="157"/>
                                        </p:tgtEl>
                                      </p:cBhvr>
                                      <p:to x="100000" y="90000"/>
                                    </p:animScale>
                                    <p:animScale>
                                      <p:cBhvr>
                                        <p:cTn id="213" dur="17" decel="50000">
                                          <p:stCondLst>
                                            <p:cond delay="167"/>
                                          </p:stCondLst>
                                        </p:cTn>
                                        <p:tgtEl>
                                          <p:spTgt spid="157"/>
                                        </p:tgtEl>
                                      </p:cBhvr>
                                      <p:to x="100000" y="100000"/>
                                    </p:animScale>
                                    <p:animScale>
                                      <p:cBhvr>
                                        <p:cTn id="214" dur="3">
                                          <p:stCondLst>
                                            <p:cond delay="181"/>
                                          </p:stCondLst>
                                        </p:cTn>
                                        <p:tgtEl>
                                          <p:spTgt spid="157"/>
                                        </p:tgtEl>
                                      </p:cBhvr>
                                      <p:to x="100000" y="95000"/>
                                    </p:animScale>
                                    <p:animScale>
                                      <p:cBhvr>
                                        <p:cTn id="215" dur="17" decel="50000">
                                          <p:stCondLst>
                                            <p:cond delay="183"/>
                                          </p:stCondLst>
                                        </p:cTn>
                                        <p:tgtEl>
                                          <p:spTgt spid="157"/>
                                        </p:tgtEl>
                                      </p:cBhvr>
                                      <p:to x="100000" y="100000"/>
                                    </p:animScale>
                                  </p:childTnLst>
                                </p:cTn>
                              </p:par>
                            </p:childTnLst>
                          </p:cTn>
                        </p:par>
                        <p:par>
                          <p:cTn id="216" fill="hold">
                            <p:stCondLst>
                              <p:cond delay="3250"/>
                            </p:stCondLst>
                            <p:childTnLst>
                              <p:par>
                                <p:cTn id="217" presetID="26" presetClass="entr" presetSubtype="0" fill="hold" grpId="0" nodeType="afterEffect">
                                  <p:stCondLst>
                                    <p:cond delay="0"/>
                                  </p:stCondLst>
                                  <p:childTnLst>
                                    <p:set>
                                      <p:cBhvr>
                                        <p:cTn id="218" dur="1" fill="hold">
                                          <p:stCondLst>
                                            <p:cond delay="0"/>
                                          </p:stCondLst>
                                        </p:cTn>
                                        <p:tgtEl>
                                          <p:spTgt spid="158"/>
                                        </p:tgtEl>
                                        <p:attrNameLst>
                                          <p:attrName>style.visibility</p:attrName>
                                        </p:attrNameLst>
                                      </p:cBhvr>
                                      <p:to>
                                        <p:strVal val="visible"/>
                                      </p:to>
                                    </p:set>
                                    <p:animEffect transition="in" filter="wipe(down)">
                                      <p:cBhvr>
                                        <p:cTn id="219" dur="58">
                                          <p:stCondLst>
                                            <p:cond delay="0"/>
                                          </p:stCondLst>
                                        </p:cTn>
                                        <p:tgtEl>
                                          <p:spTgt spid="158"/>
                                        </p:tgtEl>
                                      </p:cBhvr>
                                    </p:animEffect>
                                    <p:anim calcmode="lin" valueType="num">
                                      <p:cBhvr>
                                        <p:cTn id="220" dur="182" tmFilter="0,0; 0.14,0.36; 0.43,0.73; 0.71,0.91; 1.0,1.0">
                                          <p:stCondLst>
                                            <p:cond delay="0"/>
                                          </p:stCondLst>
                                        </p:cTn>
                                        <p:tgtEl>
                                          <p:spTgt spid="158"/>
                                        </p:tgtEl>
                                        <p:attrNameLst>
                                          <p:attrName>ppt_x</p:attrName>
                                        </p:attrNameLst>
                                      </p:cBhvr>
                                      <p:tavLst>
                                        <p:tav tm="0">
                                          <p:val>
                                            <p:strVal val="#ppt_x-0.25"/>
                                          </p:val>
                                        </p:tav>
                                        <p:tav tm="100000">
                                          <p:val>
                                            <p:strVal val="#ppt_x"/>
                                          </p:val>
                                        </p:tav>
                                      </p:tavLst>
                                    </p:anim>
                                    <p:anim calcmode="lin" valueType="num">
                                      <p:cBhvr>
                                        <p:cTn id="221" dur="66" tmFilter="0.0,0.0; 0.25,0.07; 0.50,0.2; 0.75,0.467; 1.0,1.0">
                                          <p:stCondLst>
                                            <p:cond delay="0"/>
                                          </p:stCondLst>
                                        </p:cTn>
                                        <p:tgtEl>
                                          <p:spTgt spid="158"/>
                                        </p:tgtEl>
                                        <p:attrNameLst>
                                          <p:attrName>ppt_y</p:attrName>
                                        </p:attrNameLst>
                                      </p:cBhvr>
                                      <p:tavLst>
                                        <p:tav tm="0" fmla="#ppt_y-sin(pi*$)/3">
                                          <p:val>
                                            <p:fltVal val="0.5"/>
                                          </p:val>
                                        </p:tav>
                                        <p:tav tm="100000">
                                          <p:val>
                                            <p:fltVal val="1"/>
                                          </p:val>
                                        </p:tav>
                                      </p:tavLst>
                                    </p:anim>
                                    <p:anim calcmode="lin" valueType="num">
                                      <p:cBhvr>
                                        <p:cTn id="222" dur="66" tmFilter="0, 0; 0.125,0.2665; 0.25,0.4; 0.375,0.465; 0.5,0.5;  0.625,0.535; 0.75,0.6; 0.875,0.7335; 1,1">
                                          <p:stCondLst>
                                            <p:cond delay="66"/>
                                          </p:stCondLst>
                                        </p:cTn>
                                        <p:tgtEl>
                                          <p:spTgt spid="158"/>
                                        </p:tgtEl>
                                        <p:attrNameLst>
                                          <p:attrName>ppt_y</p:attrName>
                                        </p:attrNameLst>
                                      </p:cBhvr>
                                      <p:tavLst>
                                        <p:tav tm="0" fmla="#ppt_y-sin(pi*$)/9">
                                          <p:val>
                                            <p:fltVal val="0"/>
                                          </p:val>
                                        </p:tav>
                                        <p:tav tm="100000">
                                          <p:val>
                                            <p:fltVal val="1"/>
                                          </p:val>
                                        </p:tav>
                                      </p:tavLst>
                                    </p:anim>
                                    <p:anim calcmode="lin" valueType="num">
                                      <p:cBhvr>
                                        <p:cTn id="223" dur="33" tmFilter="0, 0; 0.125,0.2665; 0.25,0.4; 0.375,0.465; 0.5,0.5;  0.625,0.535; 0.75,0.6; 0.875,0.7335; 1,1">
                                          <p:stCondLst>
                                            <p:cond delay="132"/>
                                          </p:stCondLst>
                                        </p:cTn>
                                        <p:tgtEl>
                                          <p:spTgt spid="158"/>
                                        </p:tgtEl>
                                        <p:attrNameLst>
                                          <p:attrName>ppt_y</p:attrName>
                                        </p:attrNameLst>
                                      </p:cBhvr>
                                      <p:tavLst>
                                        <p:tav tm="0" fmla="#ppt_y-sin(pi*$)/27">
                                          <p:val>
                                            <p:fltVal val="0"/>
                                          </p:val>
                                        </p:tav>
                                        <p:tav tm="100000">
                                          <p:val>
                                            <p:fltVal val="1"/>
                                          </p:val>
                                        </p:tav>
                                      </p:tavLst>
                                    </p:anim>
                                    <p:anim calcmode="lin" valueType="num">
                                      <p:cBhvr>
                                        <p:cTn id="224" dur="16" tmFilter="0, 0; 0.125,0.2665; 0.25,0.4; 0.375,0.465; 0.5,0.5;  0.625,0.535; 0.75,0.6; 0.875,0.7335; 1,1">
                                          <p:stCondLst>
                                            <p:cond delay="166"/>
                                          </p:stCondLst>
                                        </p:cTn>
                                        <p:tgtEl>
                                          <p:spTgt spid="158"/>
                                        </p:tgtEl>
                                        <p:attrNameLst>
                                          <p:attrName>ppt_y</p:attrName>
                                        </p:attrNameLst>
                                      </p:cBhvr>
                                      <p:tavLst>
                                        <p:tav tm="0" fmla="#ppt_y-sin(pi*$)/81">
                                          <p:val>
                                            <p:fltVal val="0"/>
                                          </p:val>
                                        </p:tav>
                                        <p:tav tm="100000">
                                          <p:val>
                                            <p:fltVal val="1"/>
                                          </p:val>
                                        </p:tav>
                                      </p:tavLst>
                                    </p:anim>
                                    <p:animScale>
                                      <p:cBhvr>
                                        <p:cTn id="225" dur="3">
                                          <p:stCondLst>
                                            <p:cond delay="65"/>
                                          </p:stCondLst>
                                        </p:cTn>
                                        <p:tgtEl>
                                          <p:spTgt spid="158"/>
                                        </p:tgtEl>
                                      </p:cBhvr>
                                      <p:to x="100000" y="60000"/>
                                    </p:animScale>
                                    <p:animScale>
                                      <p:cBhvr>
                                        <p:cTn id="226" dur="17" decel="50000">
                                          <p:stCondLst>
                                            <p:cond delay="68"/>
                                          </p:stCondLst>
                                        </p:cTn>
                                        <p:tgtEl>
                                          <p:spTgt spid="158"/>
                                        </p:tgtEl>
                                      </p:cBhvr>
                                      <p:to x="100000" y="100000"/>
                                    </p:animScale>
                                    <p:animScale>
                                      <p:cBhvr>
                                        <p:cTn id="227" dur="3">
                                          <p:stCondLst>
                                            <p:cond delay="131"/>
                                          </p:stCondLst>
                                        </p:cTn>
                                        <p:tgtEl>
                                          <p:spTgt spid="158"/>
                                        </p:tgtEl>
                                      </p:cBhvr>
                                      <p:to x="100000" y="80000"/>
                                    </p:animScale>
                                    <p:animScale>
                                      <p:cBhvr>
                                        <p:cTn id="228" dur="17" decel="50000">
                                          <p:stCondLst>
                                            <p:cond delay="134"/>
                                          </p:stCondLst>
                                        </p:cTn>
                                        <p:tgtEl>
                                          <p:spTgt spid="158"/>
                                        </p:tgtEl>
                                      </p:cBhvr>
                                      <p:to x="100000" y="100000"/>
                                    </p:animScale>
                                    <p:animScale>
                                      <p:cBhvr>
                                        <p:cTn id="229" dur="3">
                                          <p:stCondLst>
                                            <p:cond delay="164"/>
                                          </p:stCondLst>
                                        </p:cTn>
                                        <p:tgtEl>
                                          <p:spTgt spid="158"/>
                                        </p:tgtEl>
                                      </p:cBhvr>
                                      <p:to x="100000" y="90000"/>
                                    </p:animScale>
                                    <p:animScale>
                                      <p:cBhvr>
                                        <p:cTn id="230" dur="17" decel="50000">
                                          <p:stCondLst>
                                            <p:cond delay="167"/>
                                          </p:stCondLst>
                                        </p:cTn>
                                        <p:tgtEl>
                                          <p:spTgt spid="158"/>
                                        </p:tgtEl>
                                      </p:cBhvr>
                                      <p:to x="100000" y="100000"/>
                                    </p:animScale>
                                    <p:animScale>
                                      <p:cBhvr>
                                        <p:cTn id="231" dur="3">
                                          <p:stCondLst>
                                            <p:cond delay="181"/>
                                          </p:stCondLst>
                                        </p:cTn>
                                        <p:tgtEl>
                                          <p:spTgt spid="158"/>
                                        </p:tgtEl>
                                      </p:cBhvr>
                                      <p:to x="100000" y="95000"/>
                                    </p:animScale>
                                    <p:animScale>
                                      <p:cBhvr>
                                        <p:cTn id="232" dur="17" decel="50000">
                                          <p:stCondLst>
                                            <p:cond delay="183"/>
                                          </p:stCondLst>
                                        </p:cTn>
                                        <p:tgtEl>
                                          <p:spTgt spid="158"/>
                                        </p:tgtEl>
                                      </p:cBhvr>
                                      <p:to x="100000" y="100000"/>
                                    </p:animScale>
                                  </p:childTnLst>
                                </p:cTn>
                              </p:par>
                            </p:childTnLst>
                          </p:cTn>
                        </p:par>
                        <p:par>
                          <p:cTn id="233" fill="hold">
                            <p:stCondLst>
                              <p:cond delay="3450"/>
                            </p:stCondLst>
                            <p:childTnLst>
                              <p:par>
                                <p:cTn id="234" presetID="26" presetClass="entr" presetSubtype="0" fill="hold" grpId="0" nodeType="afterEffect">
                                  <p:stCondLst>
                                    <p:cond delay="0"/>
                                  </p:stCondLst>
                                  <p:childTnLst>
                                    <p:set>
                                      <p:cBhvr>
                                        <p:cTn id="235" dur="1" fill="hold">
                                          <p:stCondLst>
                                            <p:cond delay="0"/>
                                          </p:stCondLst>
                                        </p:cTn>
                                        <p:tgtEl>
                                          <p:spTgt spid="159"/>
                                        </p:tgtEl>
                                        <p:attrNameLst>
                                          <p:attrName>style.visibility</p:attrName>
                                        </p:attrNameLst>
                                      </p:cBhvr>
                                      <p:to>
                                        <p:strVal val="visible"/>
                                      </p:to>
                                    </p:set>
                                    <p:animEffect transition="in" filter="wipe(down)">
                                      <p:cBhvr>
                                        <p:cTn id="236" dur="58">
                                          <p:stCondLst>
                                            <p:cond delay="0"/>
                                          </p:stCondLst>
                                        </p:cTn>
                                        <p:tgtEl>
                                          <p:spTgt spid="159"/>
                                        </p:tgtEl>
                                      </p:cBhvr>
                                    </p:animEffect>
                                    <p:anim calcmode="lin" valueType="num">
                                      <p:cBhvr>
                                        <p:cTn id="237" dur="182" tmFilter="0,0; 0.14,0.36; 0.43,0.73; 0.71,0.91; 1.0,1.0">
                                          <p:stCondLst>
                                            <p:cond delay="0"/>
                                          </p:stCondLst>
                                        </p:cTn>
                                        <p:tgtEl>
                                          <p:spTgt spid="159"/>
                                        </p:tgtEl>
                                        <p:attrNameLst>
                                          <p:attrName>ppt_x</p:attrName>
                                        </p:attrNameLst>
                                      </p:cBhvr>
                                      <p:tavLst>
                                        <p:tav tm="0">
                                          <p:val>
                                            <p:strVal val="#ppt_x-0.25"/>
                                          </p:val>
                                        </p:tav>
                                        <p:tav tm="100000">
                                          <p:val>
                                            <p:strVal val="#ppt_x"/>
                                          </p:val>
                                        </p:tav>
                                      </p:tavLst>
                                    </p:anim>
                                    <p:anim calcmode="lin" valueType="num">
                                      <p:cBhvr>
                                        <p:cTn id="238" dur="66" tmFilter="0.0,0.0; 0.25,0.07; 0.50,0.2; 0.75,0.467; 1.0,1.0">
                                          <p:stCondLst>
                                            <p:cond delay="0"/>
                                          </p:stCondLst>
                                        </p:cTn>
                                        <p:tgtEl>
                                          <p:spTgt spid="159"/>
                                        </p:tgtEl>
                                        <p:attrNameLst>
                                          <p:attrName>ppt_y</p:attrName>
                                        </p:attrNameLst>
                                      </p:cBhvr>
                                      <p:tavLst>
                                        <p:tav tm="0" fmla="#ppt_y-sin(pi*$)/3">
                                          <p:val>
                                            <p:fltVal val="0.5"/>
                                          </p:val>
                                        </p:tav>
                                        <p:tav tm="100000">
                                          <p:val>
                                            <p:fltVal val="1"/>
                                          </p:val>
                                        </p:tav>
                                      </p:tavLst>
                                    </p:anim>
                                    <p:anim calcmode="lin" valueType="num">
                                      <p:cBhvr>
                                        <p:cTn id="239" dur="66" tmFilter="0, 0; 0.125,0.2665; 0.25,0.4; 0.375,0.465; 0.5,0.5;  0.625,0.535; 0.75,0.6; 0.875,0.7335; 1,1">
                                          <p:stCondLst>
                                            <p:cond delay="66"/>
                                          </p:stCondLst>
                                        </p:cTn>
                                        <p:tgtEl>
                                          <p:spTgt spid="159"/>
                                        </p:tgtEl>
                                        <p:attrNameLst>
                                          <p:attrName>ppt_y</p:attrName>
                                        </p:attrNameLst>
                                      </p:cBhvr>
                                      <p:tavLst>
                                        <p:tav tm="0" fmla="#ppt_y-sin(pi*$)/9">
                                          <p:val>
                                            <p:fltVal val="0"/>
                                          </p:val>
                                        </p:tav>
                                        <p:tav tm="100000">
                                          <p:val>
                                            <p:fltVal val="1"/>
                                          </p:val>
                                        </p:tav>
                                      </p:tavLst>
                                    </p:anim>
                                    <p:anim calcmode="lin" valueType="num">
                                      <p:cBhvr>
                                        <p:cTn id="240" dur="33" tmFilter="0, 0; 0.125,0.2665; 0.25,0.4; 0.375,0.465; 0.5,0.5;  0.625,0.535; 0.75,0.6; 0.875,0.7335; 1,1">
                                          <p:stCondLst>
                                            <p:cond delay="132"/>
                                          </p:stCondLst>
                                        </p:cTn>
                                        <p:tgtEl>
                                          <p:spTgt spid="159"/>
                                        </p:tgtEl>
                                        <p:attrNameLst>
                                          <p:attrName>ppt_y</p:attrName>
                                        </p:attrNameLst>
                                      </p:cBhvr>
                                      <p:tavLst>
                                        <p:tav tm="0" fmla="#ppt_y-sin(pi*$)/27">
                                          <p:val>
                                            <p:fltVal val="0"/>
                                          </p:val>
                                        </p:tav>
                                        <p:tav tm="100000">
                                          <p:val>
                                            <p:fltVal val="1"/>
                                          </p:val>
                                        </p:tav>
                                      </p:tavLst>
                                    </p:anim>
                                    <p:anim calcmode="lin" valueType="num">
                                      <p:cBhvr>
                                        <p:cTn id="241" dur="16" tmFilter="0, 0; 0.125,0.2665; 0.25,0.4; 0.375,0.465; 0.5,0.5;  0.625,0.535; 0.75,0.6; 0.875,0.7335; 1,1">
                                          <p:stCondLst>
                                            <p:cond delay="166"/>
                                          </p:stCondLst>
                                        </p:cTn>
                                        <p:tgtEl>
                                          <p:spTgt spid="159"/>
                                        </p:tgtEl>
                                        <p:attrNameLst>
                                          <p:attrName>ppt_y</p:attrName>
                                        </p:attrNameLst>
                                      </p:cBhvr>
                                      <p:tavLst>
                                        <p:tav tm="0" fmla="#ppt_y-sin(pi*$)/81">
                                          <p:val>
                                            <p:fltVal val="0"/>
                                          </p:val>
                                        </p:tav>
                                        <p:tav tm="100000">
                                          <p:val>
                                            <p:fltVal val="1"/>
                                          </p:val>
                                        </p:tav>
                                      </p:tavLst>
                                    </p:anim>
                                    <p:animScale>
                                      <p:cBhvr>
                                        <p:cTn id="242" dur="3">
                                          <p:stCondLst>
                                            <p:cond delay="65"/>
                                          </p:stCondLst>
                                        </p:cTn>
                                        <p:tgtEl>
                                          <p:spTgt spid="159"/>
                                        </p:tgtEl>
                                      </p:cBhvr>
                                      <p:to x="100000" y="60000"/>
                                    </p:animScale>
                                    <p:animScale>
                                      <p:cBhvr>
                                        <p:cTn id="243" dur="17" decel="50000">
                                          <p:stCondLst>
                                            <p:cond delay="68"/>
                                          </p:stCondLst>
                                        </p:cTn>
                                        <p:tgtEl>
                                          <p:spTgt spid="159"/>
                                        </p:tgtEl>
                                      </p:cBhvr>
                                      <p:to x="100000" y="100000"/>
                                    </p:animScale>
                                    <p:animScale>
                                      <p:cBhvr>
                                        <p:cTn id="244" dur="3">
                                          <p:stCondLst>
                                            <p:cond delay="131"/>
                                          </p:stCondLst>
                                        </p:cTn>
                                        <p:tgtEl>
                                          <p:spTgt spid="159"/>
                                        </p:tgtEl>
                                      </p:cBhvr>
                                      <p:to x="100000" y="80000"/>
                                    </p:animScale>
                                    <p:animScale>
                                      <p:cBhvr>
                                        <p:cTn id="245" dur="17" decel="50000">
                                          <p:stCondLst>
                                            <p:cond delay="134"/>
                                          </p:stCondLst>
                                        </p:cTn>
                                        <p:tgtEl>
                                          <p:spTgt spid="159"/>
                                        </p:tgtEl>
                                      </p:cBhvr>
                                      <p:to x="100000" y="100000"/>
                                    </p:animScale>
                                    <p:animScale>
                                      <p:cBhvr>
                                        <p:cTn id="246" dur="3">
                                          <p:stCondLst>
                                            <p:cond delay="164"/>
                                          </p:stCondLst>
                                        </p:cTn>
                                        <p:tgtEl>
                                          <p:spTgt spid="159"/>
                                        </p:tgtEl>
                                      </p:cBhvr>
                                      <p:to x="100000" y="90000"/>
                                    </p:animScale>
                                    <p:animScale>
                                      <p:cBhvr>
                                        <p:cTn id="247" dur="17" decel="50000">
                                          <p:stCondLst>
                                            <p:cond delay="167"/>
                                          </p:stCondLst>
                                        </p:cTn>
                                        <p:tgtEl>
                                          <p:spTgt spid="159"/>
                                        </p:tgtEl>
                                      </p:cBhvr>
                                      <p:to x="100000" y="100000"/>
                                    </p:animScale>
                                    <p:animScale>
                                      <p:cBhvr>
                                        <p:cTn id="248" dur="3">
                                          <p:stCondLst>
                                            <p:cond delay="181"/>
                                          </p:stCondLst>
                                        </p:cTn>
                                        <p:tgtEl>
                                          <p:spTgt spid="159"/>
                                        </p:tgtEl>
                                      </p:cBhvr>
                                      <p:to x="100000" y="95000"/>
                                    </p:animScale>
                                    <p:animScale>
                                      <p:cBhvr>
                                        <p:cTn id="249" dur="17" decel="50000">
                                          <p:stCondLst>
                                            <p:cond delay="183"/>
                                          </p:stCondLst>
                                        </p:cTn>
                                        <p:tgtEl>
                                          <p:spTgt spid="159"/>
                                        </p:tgtEl>
                                      </p:cBhvr>
                                      <p:to x="100000" y="100000"/>
                                    </p:animScale>
                                  </p:childTnLst>
                                </p:cTn>
                              </p:par>
                            </p:childTnLst>
                          </p:cTn>
                        </p:par>
                        <p:par>
                          <p:cTn id="250" fill="hold">
                            <p:stCondLst>
                              <p:cond delay="3650"/>
                            </p:stCondLst>
                            <p:childTnLst>
                              <p:par>
                                <p:cTn id="251" presetID="26" presetClass="entr" presetSubtype="0" fill="hold" grpId="0" nodeType="afterEffect">
                                  <p:stCondLst>
                                    <p:cond delay="0"/>
                                  </p:stCondLst>
                                  <p:childTnLst>
                                    <p:set>
                                      <p:cBhvr>
                                        <p:cTn id="252" dur="1" fill="hold">
                                          <p:stCondLst>
                                            <p:cond delay="0"/>
                                          </p:stCondLst>
                                        </p:cTn>
                                        <p:tgtEl>
                                          <p:spTgt spid="160"/>
                                        </p:tgtEl>
                                        <p:attrNameLst>
                                          <p:attrName>style.visibility</p:attrName>
                                        </p:attrNameLst>
                                      </p:cBhvr>
                                      <p:to>
                                        <p:strVal val="visible"/>
                                      </p:to>
                                    </p:set>
                                    <p:animEffect transition="in" filter="wipe(down)">
                                      <p:cBhvr>
                                        <p:cTn id="253" dur="58">
                                          <p:stCondLst>
                                            <p:cond delay="0"/>
                                          </p:stCondLst>
                                        </p:cTn>
                                        <p:tgtEl>
                                          <p:spTgt spid="160"/>
                                        </p:tgtEl>
                                      </p:cBhvr>
                                    </p:animEffect>
                                    <p:anim calcmode="lin" valueType="num">
                                      <p:cBhvr>
                                        <p:cTn id="254" dur="182" tmFilter="0,0; 0.14,0.36; 0.43,0.73; 0.71,0.91; 1.0,1.0">
                                          <p:stCondLst>
                                            <p:cond delay="0"/>
                                          </p:stCondLst>
                                        </p:cTn>
                                        <p:tgtEl>
                                          <p:spTgt spid="160"/>
                                        </p:tgtEl>
                                        <p:attrNameLst>
                                          <p:attrName>ppt_x</p:attrName>
                                        </p:attrNameLst>
                                      </p:cBhvr>
                                      <p:tavLst>
                                        <p:tav tm="0">
                                          <p:val>
                                            <p:strVal val="#ppt_x-0.25"/>
                                          </p:val>
                                        </p:tav>
                                        <p:tav tm="100000">
                                          <p:val>
                                            <p:strVal val="#ppt_x"/>
                                          </p:val>
                                        </p:tav>
                                      </p:tavLst>
                                    </p:anim>
                                    <p:anim calcmode="lin" valueType="num">
                                      <p:cBhvr>
                                        <p:cTn id="255" dur="66" tmFilter="0.0,0.0; 0.25,0.07; 0.50,0.2; 0.75,0.467; 1.0,1.0">
                                          <p:stCondLst>
                                            <p:cond delay="0"/>
                                          </p:stCondLst>
                                        </p:cTn>
                                        <p:tgtEl>
                                          <p:spTgt spid="160"/>
                                        </p:tgtEl>
                                        <p:attrNameLst>
                                          <p:attrName>ppt_y</p:attrName>
                                        </p:attrNameLst>
                                      </p:cBhvr>
                                      <p:tavLst>
                                        <p:tav tm="0" fmla="#ppt_y-sin(pi*$)/3">
                                          <p:val>
                                            <p:fltVal val="0.5"/>
                                          </p:val>
                                        </p:tav>
                                        <p:tav tm="100000">
                                          <p:val>
                                            <p:fltVal val="1"/>
                                          </p:val>
                                        </p:tav>
                                      </p:tavLst>
                                    </p:anim>
                                    <p:anim calcmode="lin" valueType="num">
                                      <p:cBhvr>
                                        <p:cTn id="256" dur="66" tmFilter="0, 0; 0.125,0.2665; 0.25,0.4; 0.375,0.465; 0.5,0.5;  0.625,0.535; 0.75,0.6; 0.875,0.7335; 1,1">
                                          <p:stCondLst>
                                            <p:cond delay="66"/>
                                          </p:stCondLst>
                                        </p:cTn>
                                        <p:tgtEl>
                                          <p:spTgt spid="160"/>
                                        </p:tgtEl>
                                        <p:attrNameLst>
                                          <p:attrName>ppt_y</p:attrName>
                                        </p:attrNameLst>
                                      </p:cBhvr>
                                      <p:tavLst>
                                        <p:tav tm="0" fmla="#ppt_y-sin(pi*$)/9">
                                          <p:val>
                                            <p:fltVal val="0"/>
                                          </p:val>
                                        </p:tav>
                                        <p:tav tm="100000">
                                          <p:val>
                                            <p:fltVal val="1"/>
                                          </p:val>
                                        </p:tav>
                                      </p:tavLst>
                                    </p:anim>
                                    <p:anim calcmode="lin" valueType="num">
                                      <p:cBhvr>
                                        <p:cTn id="257" dur="33" tmFilter="0, 0; 0.125,0.2665; 0.25,0.4; 0.375,0.465; 0.5,0.5;  0.625,0.535; 0.75,0.6; 0.875,0.7335; 1,1">
                                          <p:stCondLst>
                                            <p:cond delay="132"/>
                                          </p:stCondLst>
                                        </p:cTn>
                                        <p:tgtEl>
                                          <p:spTgt spid="160"/>
                                        </p:tgtEl>
                                        <p:attrNameLst>
                                          <p:attrName>ppt_y</p:attrName>
                                        </p:attrNameLst>
                                      </p:cBhvr>
                                      <p:tavLst>
                                        <p:tav tm="0" fmla="#ppt_y-sin(pi*$)/27">
                                          <p:val>
                                            <p:fltVal val="0"/>
                                          </p:val>
                                        </p:tav>
                                        <p:tav tm="100000">
                                          <p:val>
                                            <p:fltVal val="1"/>
                                          </p:val>
                                        </p:tav>
                                      </p:tavLst>
                                    </p:anim>
                                    <p:anim calcmode="lin" valueType="num">
                                      <p:cBhvr>
                                        <p:cTn id="258" dur="16" tmFilter="0, 0; 0.125,0.2665; 0.25,0.4; 0.375,0.465; 0.5,0.5;  0.625,0.535; 0.75,0.6; 0.875,0.7335; 1,1">
                                          <p:stCondLst>
                                            <p:cond delay="166"/>
                                          </p:stCondLst>
                                        </p:cTn>
                                        <p:tgtEl>
                                          <p:spTgt spid="160"/>
                                        </p:tgtEl>
                                        <p:attrNameLst>
                                          <p:attrName>ppt_y</p:attrName>
                                        </p:attrNameLst>
                                      </p:cBhvr>
                                      <p:tavLst>
                                        <p:tav tm="0" fmla="#ppt_y-sin(pi*$)/81">
                                          <p:val>
                                            <p:fltVal val="0"/>
                                          </p:val>
                                        </p:tav>
                                        <p:tav tm="100000">
                                          <p:val>
                                            <p:fltVal val="1"/>
                                          </p:val>
                                        </p:tav>
                                      </p:tavLst>
                                    </p:anim>
                                    <p:animScale>
                                      <p:cBhvr>
                                        <p:cTn id="259" dur="3">
                                          <p:stCondLst>
                                            <p:cond delay="65"/>
                                          </p:stCondLst>
                                        </p:cTn>
                                        <p:tgtEl>
                                          <p:spTgt spid="160"/>
                                        </p:tgtEl>
                                      </p:cBhvr>
                                      <p:to x="100000" y="60000"/>
                                    </p:animScale>
                                    <p:animScale>
                                      <p:cBhvr>
                                        <p:cTn id="260" dur="17" decel="50000">
                                          <p:stCondLst>
                                            <p:cond delay="68"/>
                                          </p:stCondLst>
                                        </p:cTn>
                                        <p:tgtEl>
                                          <p:spTgt spid="160"/>
                                        </p:tgtEl>
                                      </p:cBhvr>
                                      <p:to x="100000" y="100000"/>
                                    </p:animScale>
                                    <p:animScale>
                                      <p:cBhvr>
                                        <p:cTn id="261" dur="3">
                                          <p:stCondLst>
                                            <p:cond delay="131"/>
                                          </p:stCondLst>
                                        </p:cTn>
                                        <p:tgtEl>
                                          <p:spTgt spid="160"/>
                                        </p:tgtEl>
                                      </p:cBhvr>
                                      <p:to x="100000" y="80000"/>
                                    </p:animScale>
                                    <p:animScale>
                                      <p:cBhvr>
                                        <p:cTn id="262" dur="17" decel="50000">
                                          <p:stCondLst>
                                            <p:cond delay="134"/>
                                          </p:stCondLst>
                                        </p:cTn>
                                        <p:tgtEl>
                                          <p:spTgt spid="160"/>
                                        </p:tgtEl>
                                      </p:cBhvr>
                                      <p:to x="100000" y="100000"/>
                                    </p:animScale>
                                    <p:animScale>
                                      <p:cBhvr>
                                        <p:cTn id="263" dur="3">
                                          <p:stCondLst>
                                            <p:cond delay="164"/>
                                          </p:stCondLst>
                                        </p:cTn>
                                        <p:tgtEl>
                                          <p:spTgt spid="160"/>
                                        </p:tgtEl>
                                      </p:cBhvr>
                                      <p:to x="100000" y="90000"/>
                                    </p:animScale>
                                    <p:animScale>
                                      <p:cBhvr>
                                        <p:cTn id="264" dur="17" decel="50000">
                                          <p:stCondLst>
                                            <p:cond delay="167"/>
                                          </p:stCondLst>
                                        </p:cTn>
                                        <p:tgtEl>
                                          <p:spTgt spid="160"/>
                                        </p:tgtEl>
                                      </p:cBhvr>
                                      <p:to x="100000" y="100000"/>
                                    </p:animScale>
                                    <p:animScale>
                                      <p:cBhvr>
                                        <p:cTn id="265" dur="3">
                                          <p:stCondLst>
                                            <p:cond delay="181"/>
                                          </p:stCondLst>
                                        </p:cTn>
                                        <p:tgtEl>
                                          <p:spTgt spid="160"/>
                                        </p:tgtEl>
                                      </p:cBhvr>
                                      <p:to x="100000" y="95000"/>
                                    </p:animScale>
                                    <p:animScale>
                                      <p:cBhvr>
                                        <p:cTn id="266" dur="17" decel="50000">
                                          <p:stCondLst>
                                            <p:cond delay="183"/>
                                          </p:stCondLst>
                                        </p:cTn>
                                        <p:tgtEl>
                                          <p:spTgt spid="160"/>
                                        </p:tgtEl>
                                      </p:cBhvr>
                                      <p:to x="100000" y="100000"/>
                                    </p:animScale>
                                  </p:childTnLst>
                                </p:cTn>
                              </p:par>
                            </p:childTnLst>
                          </p:cTn>
                        </p:par>
                        <p:par>
                          <p:cTn id="267" fill="hold">
                            <p:stCondLst>
                              <p:cond delay="3850"/>
                            </p:stCondLst>
                            <p:childTnLst>
                              <p:par>
                                <p:cTn id="268" presetID="26" presetClass="entr" presetSubtype="0" fill="hold" grpId="0" nodeType="afterEffect">
                                  <p:stCondLst>
                                    <p:cond delay="0"/>
                                  </p:stCondLst>
                                  <p:childTnLst>
                                    <p:set>
                                      <p:cBhvr>
                                        <p:cTn id="269" dur="1" fill="hold">
                                          <p:stCondLst>
                                            <p:cond delay="0"/>
                                          </p:stCondLst>
                                        </p:cTn>
                                        <p:tgtEl>
                                          <p:spTgt spid="161"/>
                                        </p:tgtEl>
                                        <p:attrNameLst>
                                          <p:attrName>style.visibility</p:attrName>
                                        </p:attrNameLst>
                                      </p:cBhvr>
                                      <p:to>
                                        <p:strVal val="visible"/>
                                      </p:to>
                                    </p:set>
                                    <p:animEffect transition="in" filter="wipe(down)">
                                      <p:cBhvr>
                                        <p:cTn id="270" dur="58">
                                          <p:stCondLst>
                                            <p:cond delay="0"/>
                                          </p:stCondLst>
                                        </p:cTn>
                                        <p:tgtEl>
                                          <p:spTgt spid="161"/>
                                        </p:tgtEl>
                                      </p:cBhvr>
                                    </p:animEffect>
                                    <p:anim calcmode="lin" valueType="num">
                                      <p:cBhvr>
                                        <p:cTn id="271" dur="182" tmFilter="0,0; 0.14,0.36; 0.43,0.73; 0.71,0.91; 1.0,1.0">
                                          <p:stCondLst>
                                            <p:cond delay="0"/>
                                          </p:stCondLst>
                                        </p:cTn>
                                        <p:tgtEl>
                                          <p:spTgt spid="161"/>
                                        </p:tgtEl>
                                        <p:attrNameLst>
                                          <p:attrName>ppt_x</p:attrName>
                                        </p:attrNameLst>
                                      </p:cBhvr>
                                      <p:tavLst>
                                        <p:tav tm="0">
                                          <p:val>
                                            <p:strVal val="#ppt_x-0.25"/>
                                          </p:val>
                                        </p:tav>
                                        <p:tav tm="100000">
                                          <p:val>
                                            <p:strVal val="#ppt_x"/>
                                          </p:val>
                                        </p:tav>
                                      </p:tavLst>
                                    </p:anim>
                                    <p:anim calcmode="lin" valueType="num">
                                      <p:cBhvr>
                                        <p:cTn id="272" dur="66" tmFilter="0.0,0.0; 0.25,0.07; 0.50,0.2; 0.75,0.467; 1.0,1.0">
                                          <p:stCondLst>
                                            <p:cond delay="0"/>
                                          </p:stCondLst>
                                        </p:cTn>
                                        <p:tgtEl>
                                          <p:spTgt spid="161"/>
                                        </p:tgtEl>
                                        <p:attrNameLst>
                                          <p:attrName>ppt_y</p:attrName>
                                        </p:attrNameLst>
                                      </p:cBhvr>
                                      <p:tavLst>
                                        <p:tav tm="0" fmla="#ppt_y-sin(pi*$)/3">
                                          <p:val>
                                            <p:fltVal val="0.5"/>
                                          </p:val>
                                        </p:tav>
                                        <p:tav tm="100000">
                                          <p:val>
                                            <p:fltVal val="1"/>
                                          </p:val>
                                        </p:tav>
                                      </p:tavLst>
                                    </p:anim>
                                    <p:anim calcmode="lin" valueType="num">
                                      <p:cBhvr>
                                        <p:cTn id="273" dur="66" tmFilter="0, 0; 0.125,0.2665; 0.25,0.4; 0.375,0.465; 0.5,0.5;  0.625,0.535; 0.75,0.6; 0.875,0.7335; 1,1">
                                          <p:stCondLst>
                                            <p:cond delay="66"/>
                                          </p:stCondLst>
                                        </p:cTn>
                                        <p:tgtEl>
                                          <p:spTgt spid="161"/>
                                        </p:tgtEl>
                                        <p:attrNameLst>
                                          <p:attrName>ppt_y</p:attrName>
                                        </p:attrNameLst>
                                      </p:cBhvr>
                                      <p:tavLst>
                                        <p:tav tm="0" fmla="#ppt_y-sin(pi*$)/9">
                                          <p:val>
                                            <p:fltVal val="0"/>
                                          </p:val>
                                        </p:tav>
                                        <p:tav tm="100000">
                                          <p:val>
                                            <p:fltVal val="1"/>
                                          </p:val>
                                        </p:tav>
                                      </p:tavLst>
                                    </p:anim>
                                    <p:anim calcmode="lin" valueType="num">
                                      <p:cBhvr>
                                        <p:cTn id="274" dur="33" tmFilter="0, 0; 0.125,0.2665; 0.25,0.4; 0.375,0.465; 0.5,0.5;  0.625,0.535; 0.75,0.6; 0.875,0.7335; 1,1">
                                          <p:stCondLst>
                                            <p:cond delay="132"/>
                                          </p:stCondLst>
                                        </p:cTn>
                                        <p:tgtEl>
                                          <p:spTgt spid="161"/>
                                        </p:tgtEl>
                                        <p:attrNameLst>
                                          <p:attrName>ppt_y</p:attrName>
                                        </p:attrNameLst>
                                      </p:cBhvr>
                                      <p:tavLst>
                                        <p:tav tm="0" fmla="#ppt_y-sin(pi*$)/27">
                                          <p:val>
                                            <p:fltVal val="0"/>
                                          </p:val>
                                        </p:tav>
                                        <p:tav tm="100000">
                                          <p:val>
                                            <p:fltVal val="1"/>
                                          </p:val>
                                        </p:tav>
                                      </p:tavLst>
                                    </p:anim>
                                    <p:anim calcmode="lin" valueType="num">
                                      <p:cBhvr>
                                        <p:cTn id="275" dur="16" tmFilter="0, 0; 0.125,0.2665; 0.25,0.4; 0.375,0.465; 0.5,0.5;  0.625,0.535; 0.75,0.6; 0.875,0.7335; 1,1">
                                          <p:stCondLst>
                                            <p:cond delay="166"/>
                                          </p:stCondLst>
                                        </p:cTn>
                                        <p:tgtEl>
                                          <p:spTgt spid="161"/>
                                        </p:tgtEl>
                                        <p:attrNameLst>
                                          <p:attrName>ppt_y</p:attrName>
                                        </p:attrNameLst>
                                      </p:cBhvr>
                                      <p:tavLst>
                                        <p:tav tm="0" fmla="#ppt_y-sin(pi*$)/81">
                                          <p:val>
                                            <p:fltVal val="0"/>
                                          </p:val>
                                        </p:tav>
                                        <p:tav tm="100000">
                                          <p:val>
                                            <p:fltVal val="1"/>
                                          </p:val>
                                        </p:tav>
                                      </p:tavLst>
                                    </p:anim>
                                    <p:animScale>
                                      <p:cBhvr>
                                        <p:cTn id="276" dur="3">
                                          <p:stCondLst>
                                            <p:cond delay="65"/>
                                          </p:stCondLst>
                                        </p:cTn>
                                        <p:tgtEl>
                                          <p:spTgt spid="161"/>
                                        </p:tgtEl>
                                      </p:cBhvr>
                                      <p:to x="100000" y="60000"/>
                                    </p:animScale>
                                    <p:animScale>
                                      <p:cBhvr>
                                        <p:cTn id="277" dur="17" decel="50000">
                                          <p:stCondLst>
                                            <p:cond delay="68"/>
                                          </p:stCondLst>
                                        </p:cTn>
                                        <p:tgtEl>
                                          <p:spTgt spid="161"/>
                                        </p:tgtEl>
                                      </p:cBhvr>
                                      <p:to x="100000" y="100000"/>
                                    </p:animScale>
                                    <p:animScale>
                                      <p:cBhvr>
                                        <p:cTn id="278" dur="3">
                                          <p:stCondLst>
                                            <p:cond delay="131"/>
                                          </p:stCondLst>
                                        </p:cTn>
                                        <p:tgtEl>
                                          <p:spTgt spid="161"/>
                                        </p:tgtEl>
                                      </p:cBhvr>
                                      <p:to x="100000" y="80000"/>
                                    </p:animScale>
                                    <p:animScale>
                                      <p:cBhvr>
                                        <p:cTn id="279" dur="17" decel="50000">
                                          <p:stCondLst>
                                            <p:cond delay="134"/>
                                          </p:stCondLst>
                                        </p:cTn>
                                        <p:tgtEl>
                                          <p:spTgt spid="161"/>
                                        </p:tgtEl>
                                      </p:cBhvr>
                                      <p:to x="100000" y="100000"/>
                                    </p:animScale>
                                    <p:animScale>
                                      <p:cBhvr>
                                        <p:cTn id="280" dur="3">
                                          <p:stCondLst>
                                            <p:cond delay="164"/>
                                          </p:stCondLst>
                                        </p:cTn>
                                        <p:tgtEl>
                                          <p:spTgt spid="161"/>
                                        </p:tgtEl>
                                      </p:cBhvr>
                                      <p:to x="100000" y="90000"/>
                                    </p:animScale>
                                    <p:animScale>
                                      <p:cBhvr>
                                        <p:cTn id="281" dur="17" decel="50000">
                                          <p:stCondLst>
                                            <p:cond delay="167"/>
                                          </p:stCondLst>
                                        </p:cTn>
                                        <p:tgtEl>
                                          <p:spTgt spid="161"/>
                                        </p:tgtEl>
                                      </p:cBhvr>
                                      <p:to x="100000" y="100000"/>
                                    </p:animScale>
                                    <p:animScale>
                                      <p:cBhvr>
                                        <p:cTn id="282" dur="3">
                                          <p:stCondLst>
                                            <p:cond delay="181"/>
                                          </p:stCondLst>
                                        </p:cTn>
                                        <p:tgtEl>
                                          <p:spTgt spid="161"/>
                                        </p:tgtEl>
                                      </p:cBhvr>
                                      <p:to x="100000" y="95000"/>
                                    </p:animScale>
                                    <p:animScale>
                                      <p:cBhvr>
                                        <p:cTn id="283" dur="17" decel="50000">
                                          <p:stCondLst>
                                            <p:cond delay="183"/>
                                          </p:stCondLst>
                                        </p:cTn>
                                        <p:tgtEl>
                                          <p:spTgt spid="161"/>
                                        </p:tgtEl>
                                      </p:cBhvr>
                                      <p:to x="100000" y="100000"/>
                                    </p:animScale>
                                  </p:childTnLst>
                                </p:cTn>
                              </p:par>
                            </p:childTnLst>
                          </p:cTn>
                        </p:par>
                        <p:par>
                          <p:cTn id="284" fill="hold">
                            <p:stCondLst>
                              <p:cond delay="4050"/>
                            </p:stCondLst>
                            <p:childTnLst>
                              <p:par>
                                <p:cTn id="285" presetID="41" presetClass="entr" presetSubtype="0" fill="hold" grpId="0" nodeType="afterEffect">
                                  <p:stCondLst>
                                    <p:cond delay="0"/>
                                  </p:stCondLst>
                                  <p:iterate type="lt">
                                    <p:tmPct val="10000"/>
                                  </p:iterate>
                                  <p:childTnLst>
                                    <p:set>
                                      <p:cBhvr>
                                        <p:cTn id="286" dur="1" fill="hold">
                                          <p:stCondLst>
                                            <p:cond delay="0"/>
                                          </p:stCondLst>
                                        </p:cTn>
                                        <p:tgtEl>
                                          <p:spTgt spid="162"/>
                                        </p:tgtEl>
                                        <p:attrNameLst>
                                          <p:attrName>style.visibility</p:attrName>
                                        </p:attrNameLst>
                                      </p:cBhvr>
                                      <p:to>
                                        <p:strVal val="visible"/>
                                      </p:to>
                                    </p:set>
                                    <p:anim calcmode="lin" valueType="num">
                                      <p:cBhvr>
                                        <p:cTn id="287" dur="500" fill="hold"/>
                                        <p:tgtEl>
                                          <p:spTgt spid="162"/>
                                        </p:tgtEl>
                                        <p:attrNameLst>
                                          <p:attrName>ppt_x</p:attrName>
                                        </p:attrNameLst>
                                      </p:cBhvr>
                                      <p:tavLst>
                                        <p:tav tm="0">
                                          <p:val>
                                            <p:strVal val="#ppt_x"/>
                                          </p:val>
                                        </p:tav>
                                        <p:tav tm="50000">
                                          <p:val>
                                            <p:strVal val="#ppt_x+.1"/>
                                          </p:val>
                                        </p:tav>
                                        <p:tav tm="100000">
                                          <p:val>
                                            <p:strVal val="#ppt_x"/>
                                          </p:val>
                                        </p:tav>
                                      </p:tavLst>
                                    </p:anim>
                                    <p:anim calcmode="lin" valueType="num">
                                      <p:cBhvr>
                                        <p:cTn id="288" dur="500" fill="hold"/>
                                        <p:tgtEl>
                                          <p:spTgt spid="162"/>
                                        </p:tgtEl>
                                        <p:attrNameLst>
                                          <p:attrName>ppt_y</p:attrName>
                                        </p:attrNameLst>
                                      </p:cBhvr>
                                      <p:tavLst>
                                        <p:tav tm="0">
                                          <p:val>
                                            <p:strVal val="#ppt_y"/>
                                          </p:val>
                                        </p:tav>
                                        <p:tav tm="100000">
                                          <p:val>
                                            <p:strVal val="#ppt_y"/>
                                          </p:val>
                                        </p:tav>
                                      </p:tavLst>
                                    </p:anim>
                                    <p:anim calcmode="lin" valueType="num">
                                      <p:cBhvr>
                                        <p:cTn id="289" dur="500" fill="hold"/>
                                        <p:tgtEl>
                                          <p:spTgt spid="162"/>
                                        </p:tgtEl>
                                        <p:attrNameLst>
                                          <p:attrName>ppt_h</p:attrName>
                                        </p:attrNameLst>
                                      </p:cBhvr>
                                      <p:tavLst>
                                        <p:tav tm="0">
                                          <p:val>
                                            <p:strVal val="#ppt_h/10"/>
                                          </p:val>
                                        </p:tav>
                                        <p:tav tm="50000">
                                          <p:val>
                                            <p:strVal val="#ppt_h+.01"/>
                                          </p:val>
                                        </p:tav>
                                        <p:tav tm="100000">
                                          <p:val>
                                            <p:strVal val="#ppt_h"/>
                                          </p:val>
                                        </p:tav>
                                      </p:tavLst>
                                    </p:anim>
                                    <p:anim calcmode="lin" valueType="num">
                                      <p:cBhvr>
                                        <p:cTn id="290" dur="500" fill="hold"/>
                                        <p:tgtEl>
                                          <p:spTgt spid="162"/>
                                        </p:tgtEl>
                                        <p:attrNameLst>
                                          <p:attrName>ppt_w</p:attrName>
                                        </p:attrNameLst>
                                      </p:cBhvr>
                                      <p:tavLst>
                                        <p:tav tm="0">
                                          <p:val>
                                            <p:strVal val="#ppt_w/10"/>
                                          </p:val>
                                        </p:tav>
                                        <p:tav tm="50000">
                                          <p:val>
                                            <p:strVal val="#ppt_w+.01"/>
                                          </p:val>
                                        </p:tav>
                                        <p:tav tm="100000">
                                          <p:val>
                                            <p:strVal val="#ppt_w"/>
                                          </p:val>
                                        </p:tav>
                                      </p:tavLst>
                                    </p:anim>
                                    <p:animEffect transition="in" filter="fade">
                                      <p:cBhvr>
                                        <p:cTn id="291" dur="500" tmFilter="0,0; .5, 1; 1, 1"/>
                                        <p:tgtEl>
                                          <p:spTgt spid="162"/>
                                        </p:tgtEl>
                                      </p:cBhvr>
                                    </p:animEffect>
                                  </p:childTnLst>
                                </p:cTn>
                              </p:par>
                            </p:childTnLst>
                          </p:cTn>
                        </p:par>
                        <p:par>
                          <p:cTn id="292" fill="hold">
                            <p:stCondLst>
                              <p:cond delay="5350"/>
                            </p:stCondLst>
                            <p:childTnLst>
                              <p:par>
                                <p:cTn id="293" presetID="26" presetClass="entr" presetSubtype="0" fill="hold" grpId="0" nodeType="afterEffect">
                                  <p:stCondLst>
                                    <p:cond delay="0"/>
                                  </p:stCondLst>
                                  <p:childTnLst>
                                    <p:set>
                                      <p:cBhvr>
                                        <p:cTn id="294" dur="1" fill="hold">
                                          <p:stCondLst>
                                            <p:cond delay="0"/>
                                          </p:stCondLst>
                                        </p:cTn>
                                        <p:tgtEl>
                                          <p:spTgt spid="135"/>
                                        </p:tgtEl>
                                        <p:attrNameLst>
                                          <p:attrName>style.visibility</p:attrName>
                                        </p:attrNameLst>
                                      </p:cBhvr>
                                      <p:to>
                                        <p:strVal val="visible"/>
                                      </p:to>
                                    </p:set>
                                    <p:animEffect transition="in" filter="wipe(down)">
                                      <p:cBhvr>
                                        <p:cTn id="295" dur="58">
                                          <p:stCondLst>
                                            <p:cond delay="0"/>
                                          </p:stCondLst>
                                        </p:cTn>
                                        <p:tgtEl>
                                          <p:spTgt spid="135"/>
                                        </p:tgtEl>
                                      </p:cBhvr>
                                    </p:animEffect>
                                    <p:anim calcmode="lin" valueType="num">
                                      <p:cBhvr>
                                        <p:cTn id="296" dur="182" tmFilter="0,0; 0.14,0.36; 0.43,0.73; 0.71,0.91; 1.0,1.0">
                                          <p:stCondLst>
                                            <p:cond delay="0"/>
                                          </p:stCondLst>
                                        </p:cTn>
                                        <p:tgtEl>
                                          <p:spTgt spid="135"/>
                                        </p:tgtEl>
                                        <p:attrNameLst>
                                          <p:attrName>ppt_x</p:attrName>
                                        </p:attrNameLst>
                                      </p:cBhvr>
                                      <p:tavLst>
                                        <p:tav tm="0">
                                          <p:val>
                                            <p:strVal val="#ppt_x-0.25"/>
                                          </p:val>
                                        </p:tav>
                                        <p:tav tm="100000">
                                          <p:val>
                                            <p:strVal val="#ppt_x"/>
                                          </p:val>
                                        </p:tav>
                                      </p:tavLst>
                                    </p:anim>
                                    <p:anim calcmode="lin" valueType="num">
                                      <p:cBhvr>
                                        <p:cTn id="297" dur="66" tmFilter="0.0,0.0; 0.25,0.07; 0.50,0.2; 0.75,0.467; 1.0,1.0">
                                          <p:stCondLst>
                                            <p:cond delay="0"/>
                                          </p:stCondLst>
                                        </p:cTn>
                                        <p:tgtEl>
                                          <p:spTgt spid="135"/>
                                        </p:tgtEl>
                                        <p:attrNameLst>
                                          <p:attrName>ppt_y</p:attrName>
                                        </p:attrNameLst>
                                      </p:cBhvr>
                                      <p:tavLst>
                                        <p:tav tm="0" fmla="#ppt_y-sin(pi*$)/3">
                                          <p:val>
                                            <p:fltVal val="0.5"/>
                                          </p:val>
                                        </p:tav>
                                        <p:tav tm="100000">
                                          <p:val>
                                            <p:fltVal val="1"/>
                                          </p:val>
                                        </p:tav>
                                      </p:tavLst>
                                    </p:anim>
                                    <p:anim calcmode="lin" valueType="num">
                                      <p:cBhvr>
                                        <p:cTn id="298" dur="66" tmFilter="0, 0; 0.125,0.2665; 0.25,0.4; 0.375,0.465; 0.5,0.5;  0.625,0.535; 0.75,0.6; 0.875,0.7335; 1,1">
                                          <p:stCondLst>
                                            <p:cond delay="66"/>
                                          </p:stCondLst>
                                        </p:cTn>
                                        <p:tgtEl>
                                          <p:spTgt spid="135"/>
                                        </p:tgtEl>
                                        <p:attrNameLst>
                                          <p:attrName>ppt_y</p:attrName>
                                        </p:attrNameLst>
                                      </p:cBhvr>
                                      <p:tavLst>
                                        <p:tav tm="0" fmla="#ppt_y-sin(pi*$)/9">
                                          <p:val>
                                            <p:fltVal val="0"/>
                                          </p:val>
                                        </p:tav>
                                        <p:tav tm="100000">
                                          <p:val>
                                            <p:fltVal val="1"/>
                                          </p:val>
                                        </p:tav>
                                      </p:tavLst>
                                    </p:anim>
                                    <p:anim calcmode="lin" valueType="num">
                                      <p:cBhvr>
                                        <p:cTn id="299" dur="33" tmFilter="0, 0; 0.125,0.2665; 0.25,0.4; 0.375,0.465; 0.5,0.5;  0.625,0.535; 0.75,0.6; 0.875,0.7335; 1,1">
                                          <p:stCondLst>
                                            <p:cond delay="132"/>
                                          </p:stCondLst>
                                        </p:cTn>
                                        <p:tgtEl>
                                          <p:spTgt spid="135"/>
                                        </p:tgtEl>
                                        <p:attrNameLst>
                                          <p:attrName>ppt_y</p:attrName>
                                        </p:attrNameLst>
                                      </p:cBhvr>
                                      <p:tavLst>
                                        <p:tav tm="0" fmla="#ppt_y-sin(pi*$)/27">
                                          <p:val>
                                            <p:fltVal val="0"/>
                                          </p:val>
                                        </p:tav>
                                        <p:tav tm="100000">
                                          <p:val>
                                            <p:fltVal val="1"/>
                                          </p:val>
                                        </p:tav>
                                      </p:tavLst>
                                    </p:anim>
                                    <p:anim calcmode="lin" valueType="num">
                                      <p:cBhvr>
                                        <p:cTn id="300" dur="16" tmFilter="0, 0; 0.125,0.2665; 0.25,0.4; 0.375,0.465; 0.5,0.5;  0.625,0.535; 0.75,0.6; 0.875,0.7335; 1,1">
                                          <p:stCondLst>
                                            <p:cond delay="166"/>
                                          </p:stCondLst>
                                        </p:cTn>
                                        <p:tgtEl>
                                          <p:spTgt spid="135"/>
                                        </p:tgtEl>
                                        <p:attrNameLst>
                                          <p:attrName>ppt_y</p:attrName>
                                        </p:attrNameLst>
                                      </p:cBhvr>
                                      <p:tavLst>
                                        <p:tav tm="0" fmla="#ppt_y-sin(pi*$)/81">
                                          <p:val>
                                            <p:fltVal val="0"/>
                                          </p:val>
                                        </p:tav>
                                        <p:tav tm="100000">
                                          <p:val>
                                            <p:fltVal val="1"/>
                                          </p:val>
                                        </p:tav>
                                      </p:tavLst>
                                    </p:anim>
                                    <p:animScale>
                                      <p:cBhvr>
                                        <p:cTn id="301" dur="3">
                                          <p:stCondLst>
                                            <p:cond delay="65"/>
                                          </p:stCondLst>
                                        </p:cTn>
                                        <p:tgtEl>
                                          <p:spTgt spid="135"/>
                                        </p:tgtEl>
                                      </p:cBhvr>
                                      <p:to x="100000" y="60000"/>
                                    </p:animScale>
                                    <p:animScale>
                                      <p:cBhvr>
                                        <p:cTn id="302" dur="17" decel="50000">
                                          <p:stCondLst>
                                            <p:cond delay="68"/>
                                          </p:stCondLst>
                                        </p:cTn>
                                        <p:tgtEl>
                                          <p:spTgt spid="135"/>
                                        </p:tgtEl>
                                      </p:cBhvr>
                                      <p:to x="100000" y="100000"/>
                                    </p:animScale>
                                    <p:animScale>
                                      <p:cBhvr>
                                        <p:cTn id="303" dur="3">
                                          <p:stCondLst>
                                            <p:cond delay="131"/>
                                          </p:stCondLst>
                                        </p:cTn>
                                        <p:tgtEl>
                                          <p:spTgt spid="135"/>
                                        </p:tgtEl>
                                      </p:cBhvr>
                                      <p:to x="100000" y="80000"/>
                                    </p:animScale>
                                    <p:animScale>
                                      <p:cBhvr>
                                        <p:cTn id="304" dur="17" decel="50000">
                                          <p:stCondLst>
                                            <p:cond delay="134"/>
                                          </p:stCondLst>
                                        </p:cTn>
                                        <p:tgtEl>
                                          <p:spTgt spid="135"/>
                                        </p:tgtEl>
                                      </p:cBhvr>
                                      <p:to x="100000" y="100000"/>
                                    </p:animScale>
                                    <p:animScale>
                                      <p:cBhvr>
                                        <p:cTn id="305" dur="3">
                                          <p:stCondLst>
                                            <p:cond delay="164"/>
                                          </p:stCondLst>
                                        </p:cTn>
                                        <p:tgtEl>
                                          <p:spTgt spid="135"/>
                                        </p:tgtEl>
                                      </p:cBhvr>
                                      <p:to x="100000" y="90000"/>
                                    </p:animScale>
                                    <p:animScale>
                                      <p:cBhvr>
                                        <p:cTn id="306" dur="17" decel="50000">
                                          <p:stCondLst>
                                            <p:cond delay="167"/>
                                          </p:stCondLst>
                                        </p:cTn>
                                        <p:tgtEl>
                                          <p:spTgt spid="135"/>
                                        </p:tgtEl>
                                      </p:cBhvr>
                                      <p:to x="100000" y="100000"/>
                                    </p:animScale>
                                    <p:animScale>
                                      <p:cBhvr>
                                        <p:cTn id="307" dur="3">
                                          <p:stCondLst>
                                            <p:cond delay="181"/>
                                          </p:stCondLst>
                                        </p:cTn>
                                        <p:tgtEl>
                                          <p:spTgt spid="135"/>
                                        </p:tgtEl>
                                      </p:cBhvr>
                                      <p:to x="100000" y="95000"/>
                                    </p:animScale>
                                    <p:animScale>
                                      <p:cBhvr>
                                        <p:cTn id="308" dur="17" decel="50000">
                                          <p:stCondLst>
                                            <p:cond delay="183"/>
                                          </p:stCondLst>
                                        </p:cTn>
                                        <p:tgtEl>
                                          <p:spTgt spid="135"/>
                                        </p:tgtEl>
                                      </p:cBhvr>
                                      <p:to x="100000" y="100000"/>
                                    </p:animScale>
                                  </p:childTnLst>
                                </p:cTn>
                              </p:par>
                            </p:childTnLst>
                          </p:cTn>
                        </p:par>
                        <p:par>
                          <p:cTn id="309" fill="hold">
                            <p:stCondLst>
                              <p:cond delay="5550"/>
                            </p:stCondLst>
                            <p:childTnLst>
                              <p:par>
                                <p:cTn id="310" presetID="26" presetClass="entr" presetSubtype="0" fill="hold" grpId="0" nodeType="afterEffect">
                                  <p:stCondLst>
                                    <p:cond delay="0"/>
                                  </p:stCondLst>
                                  <p:childTnLst>
                                    <p:set>
                                      <p:cBhvr>
                                        <p:cTn id="311" dur="1" fill="hold">
                                          <p:stCondLst>
                                            <p:cond delay="0"/>
                                          </p:stCondLst>
                                        </p:cTn>
                                        <p:tgtEl>
                                          <p:spTgt spid="136"/>
                                        </p:tgtEl>
                                        <p:attrNameLst>
                                          <p:attrName>style.visibility</p:attrName>
                                        </p:attrNameLst>
                                      </p:cBhvr>
                                      <p:to>
                                        <p:strVal val="visible"/>
                                      </p:to>
                                    </p:set>
                                    <p:animEffect transition="in" filter="wipe(down)">
                                      <p:cBhvr>
                                        <p:cTn id="312" dur="58">
                                          <p:stCondLst>
                                            <p:cond delay="0"/>
                                          </p:stCondLst>
                                        </p:cTn>
                                        <p:tgtEl>
                                          <p:spTgt spid="136"/>
                                        </p:tgtEl>
                                      </p:cBhvr>
                                    </p:animEffect>
                                    <p:anim calcmode="lin" valueType="num">
                                      <p:cBhvr>
                                        <p:cTn id="313" dur="182" tmFilter="0,0; 0.14,0.36; 0.43,0.73; 0.71,0.91; 1.0,1.0">
                                          <p:stCondLst>
                                            <p:cond delay="0"/>
                                          </p:stCondLst>
                                        </p:cTn>
                                        <p:tgtEl>
                                          <p:spTgt spid="136"/>
                                        </p:tgtEl>
                                        <p:attrNameLst>
                                          <p:attrName>ppt_x</p:attrName>
                                        </p:attrNameLst>
                                      </p:cBhvr>
                                      <p:tavLst>
                                        <p:tav tm="0">
                                          <p:val>
                                            <p:strVal val="#ppt_x-0.25"/>
                                          </p:val>
                                        </p:tav>
                                        <p:tav tm="100000">
                                          <p:val>
                                            <p:strVal val="#ppt_x"/>
                                          </p:val>
                                        </p:tav>
                                      </p:tavLst>
                                    </p:anim>
                                    <p:anim calcmode="lin" valueType="num">
                                      <p:cBhvr>
                                        <p:cTn id="314" dur="66" tmFilter="0.0,0.0; 0.25,0.07; 0.50,0.2; 0.75,0.467; 1.0,1.0">
                                          <p:stCondLst>
                                            <p:cond delay="0"/>
                                          </p:stCondLst>
                                        </p:cTn>
                                        <p:tgtEl>
                                          <p:spTgt spid="136"/>
                                        </p:tgtEl>
                                        <p:attrNameLst>
                                          <p:attrName>ppt_y</p:attrName>
                                        </p:attrNameLst>
                                      </p:cBhvr>
                                      <p:tavLst>
                                        <p:tav tm="0" fmla="#ppt_y-sin(pi*$)/3">
                                          <p:val>
                                            <p:fltVal val="0.5"/>
                                          </p:val>
                                        </p:tav>
                                        <p:tav tm="100000">
                                          <p:val>
                                            <p:fltVal val="1"/>
                                          </p:val>
                                        </p:tav>
                                      </p:tavLst>
                                    </p:anim>
                                    <p:anim calcmode="lin" valueType="num">
                                      <p:cBhvr>
                                        <p:cTn id="315" dur="66" tmFilter="0, 0; 0.125,0.2665; 0.25,0.4; 0.375,0.465; 0.5,0.5;  0.625,0.535; 0.75,0.6; 0.875,0.7335; 1,1">
                                          <p:stCondLst>
                                            <p:cond delay="66"/>
                                          </p:stCondLst>
                                        </p:cTn>
                                        <p:tgtEl>
                                          <p:spTgt spid="136"/>
                                        </p:tgtEl>
                                        <p:attrNameLst>
                                          <p:attrName>ppt_y</p:attrName>
                                        </p:attrNameLst>
                                      </p:cBhvr>
                                      <p:tavLst>
                                        <p:tav tm="0" fmla="#ppt_y-sin(pi*$)/9">
                                          <p:val>
                                            <p:fltVal val="0"/>
                                          </p:val>
                                        </p:tav>
                                        <p:tav tm="100000">
                                          <p:val>
                                            <p:fltVal val="1"/>
                                          </p:val>
                                        </p:tav>
                                      </p:tavLst>
                                    </p:anim>
                                    <p:anim calcmode="lin" valueType="num">
                                      <p:cBhvr>
                                        <p:cTn id="316" dur="33" tmFilter="0, 0; 0.125,0.2665; 0.25,0.4; 0.375,0.465; 0.5,0.5;  0.625,0.535; 0.75,0.6; 0.875,0.7335; 1,1">
                                          <p:stCondLst>
                                            <p:cond delay="132"/>
                                          </p:stCondLst>
                                        </p:cTn>
                                        <p:tgtEl>
                                          <p:spTgt spid="136"/>
                                        </p:tgtEl>
                                        <p:attrNameLst>
                                          <p:attrName>ppt_y</p:attrName>
                                        </p:attrNameLst>
                                      </p:cBhvr>
                                      <p:tavLst>
                                        <p:tav tm="0" fmla="#ppt_y-sin(pi*$)/27">
                                          <p:val>
                                            <p:fltVal val="0"/>
                                          </p:val>
                                        </p:tav>
                                        <p:tav tm="100000">
                                          <p:val>
                                            <p:fltVal val="1"/>
                                          </p:val>
                                        </p:tav>
                                      </p:tavLst>
                                    </p:anim>
                                    <p:anim calcmode="lin" valueType="num">
                                      <p:cBhvr>
                                        <p:cTn id="317" dur="16" tmFilter="0, 0; 0.125,0.2665; 0.25,0.4; 0.375,0.465; 0.5,0.5;  0.625,0.535; 0.75,0.6; 0.875,0.7335; 1,1">
                                          <p:stCondLst>
                                            <p:cond delay="166"/>
                                          </p:stCondLst>
                                        </p:cTn>
                                        <p:tgtEl>
                                          <p:spTgt spid="136"/>
                                        </p:tgtEl>
                                        <p:attrNameLst>
                                          <p:attrName>ppt_y</p:attrName>
                                        </p:attrNameLst>
                                      </p:cBhvr>
                                      <p:tavLst>
                                        <p:tav tm="0" fmla="#ppt_y-sin(pi*$)/81">
                                          <p:val>
                                            <p:fltVal val="0"/>
                                          </p:val>
                                        </p:tav>
                                        <p:tav tm="100000">
                                          <p:val>
                                            <p:fltVal val="1"/>
                                          </p:val>
                                        </p:tav>
                                      </p:tavLst>
                                    </p:anim>
                                    <p:animScale>
                                      <p:cBhvr>
                                        <p:cTn id="318" dur="3">
                                          <p:stCondLst>
                                            <p:cond delay="65"/>
                                          </p:stCondLst>
                                        </p:cTn>
                                        <p:tgtEl>
                                          <p:spTgt spid="136"/>
                                        </p:tgtEl>
                                      </p:cBhvr>
                                      <p:to x="100000" y="60000"/>
                                    </p:animScale>
                                    <p:animScale>
                                      <p:cBhvr>
                                        <p:cTn id="319" dur="17" decel="50000">
                                          <p:stCondLst>
                                            <p:cond delay="68"/>
                                          </p:stCondLst>
                                        </p:cTn>
                                        <p:tgtEl>
                                          <p:spTgt spid="136"/>
                                        </p:tgtEl>
                                      </p:cBhvr>
                                      <p:to x="100000" y="100000"/>
                                    </p:animScale>
                                    <p:animScale>
                                      <p:cBhvr>
                                        <p:cTn id="320" dur="3">
                                          <p:stCondLst>
                                            <p:cond delay="131"/>
                                          </p:stCondLst>
                                        </p:cTn>
                                        <p:tgtEl>
                                          <p:spTgt spid="136"/>
                                        </p:tgtEl>
                                      </p:cBhvr>
                                      <p:to x="100000" y="80000"/>
                                    </p:animScale>
                                    <p:animScale>
                                      <p:cBhvr>
                                        <p:cTn id="321" dur="17" decel="50000">
                                          <p:stCondLst>
                                            <p:cond delay="134"/>
                                          </p:stCondLst>
                                        </p:cTn>
                                        <p:tgtEl>
                                          <p:spTgt spid="136"/>
                                        </p:tgtEl>
                                      </p:cBhvr>
                                      <p:to x="100000" y="100000"/>
                                    </p:animScale>
                                    <p:animScale>
                                      <p:cBhvr>
                                        <p:cTn id="322" dur="3">
                                          <p:stCondLst>
                                            <p:cond delay="164"/>
                                          </p:stCondLst>
                                        </p:cTn>
                                        <p:tgtEl>
                                          <p:spTgt spid="136"/>
                                        </p:tgtEl>
                                      </p:cBhvr>
                                      <p:to x="100000" y="90000"/>
                                    </p:animScale>
                                    <p:animScale>
                                      <p:cBhvr>
                                        <p:cTn id="323" dur="17" decel="50000">
                                          <p:stCondLst>
                                            <p:cond delay="167"/>
                                          </p:stCondLst>
                                        </p:cTn>
                                        <p:tgtEl>
                                          <p:spTgt spid="136"/>
                                        </p:tgtEl>
                                      </p:cBhvr>
                                      <p:to x="100000" y="100000"/>
                                    </p:animScale>
                                    <p:animScale>
                                      <p:cBhvr>
                                        <p:cTn id="324" dur="3">
                                          <p:stCondLst>
                                            <p:cond delay="181"/>
                                          </p:stCondLst>
                                        </p:cTn>
                                        <p:tgtEl>
                                          <p:spTgt spid="136"/>
                                        </p:tgtEl>
                                      </p:cBhvr>
                                      <p:to x="100000" y="95000"/>
                                    </p:animScale>
                                    <p:animScale>
                                      <p:cBhvr>
                                        <p:cTn id="325" dur="17" decel="50000">
                                          <p:stCondLst>
                                            <p:cond delay="183"/>
                                          </p:stCondLst>
                                        </p:cTn>
                                        <p:tgtEl>
                                          <p:spTgt spid="136"/>
                                        </p:tgtEl>
                                      </p:cBhvr>
                                      <p:to x="100000" y="100000"/>
                                    </p:animScale>
                                  </p:childTnLst>
                                </p:cTn>
                              </p:par>
                            </p:childTnLst>
                          </p:cTn>
                        </p:par>
                        <p:par>
                          <p:cTn id="326" fill="hold">
                            <p:stCondLst>
                              <p:cond delay="5750"/>
                            </p:stCondLst>
                            <p:childTnLst>
                              <p:par>
                                <p:cTn id="327" presetID="26" presetClass="entr" presetSubtype="0" fill="hold" grpId="0" nodeType="afterEffect">
                                  <p:stCondLst>
                                    <p:cond delay="0"/>
                                  </p:stCondLst>
                                  <p:childTnLst>
                                    <p:set>
                                      <p:cBhvr>
                                        <p:cTn id="328" dur="1" fill="hold">
                                          <p:stCondLst>
                                            <p:cond delay="0"/>
                                          </p:stCondLst>
                                        </p:cTn>
                                        <p:tgtEl>
                                          <p:spTgt spid="137"/>
                                        </p:tgtEl>
                                        <p:attrNameLst>
                                          <p:attrName>style.visibility</p:attrName>
                                        </p:attrNameLst>
                                      </p:cBhvr>
                                      <p:to>
                                        <p:strVal val="visible"/>
                                      </p:to>
                                    </p:set>
                                    <p:animEffect transition="in" filter="wipe(down)">
                                      <p:cBhvr>
                                        <p:cTn id="329" dur="58">
                                          <p:stCondLst>
                                            <p:cond delay="0"/>
                                          </p:stCondLst>
                                        </p:cTn>
                                        <p:tgtEl>
                                          <p:spTgt spid="137"/>
                                        </p:tgtEl>
                                      </p:cBhvr>
                                    </p:animEffect>
                                    <p:anim calcmode="lin" valueType="num">
                                      <p:cBhvr>
                                        <p:cTn id="330" dur="182" tmFilter="0,0; 0.14,0.36; 0.43,0.73; 0.71,0.91; 1.0,1.0">
                                          <p:stCondLst>
                                            <p:cond delay="0"/>
                                          </p:stCondLst>
                                        </p:cTn>
                                        <p:tgtEl>
                                          <p:spTgt spid="137"/>
                                        </p:tgtEl>
                                        <p:attrNameLst>
                                          <p:attrName>ppt_x</p:attrName>
                                        </p:attrNameLst>
                                      </p:cBhvr>
                                      <p:tavLst>
                                        <p:tav tm="0">
                                          <p:val>
                                            <p:strVal val="#ppt_x-0.25"/>
                                          </p:val>
                                        </p:tav>
                                        <p:tav tm="100000">
                                          <p:val>
                                            <p:strVal val="#ppt_x"/>
                                          </p:val>
                                        </p:tav>
                                      </p:tavLst>
                                    </p:anim>
                                    <p:anim calcmode="lin" valueType="num">
                                      <p:cBhvr>
                                        <p:cTn id="331" dur="66" tmFilter="0.0,0.0; 0.25,0.07; 0.50,0.2; 0.75,0.467; 1.0,1.0">
                                          <p:stCondLst>
                                            <p:cond delay="0"/>
                                          </p:stCondLst>
                                        </p:cTn>
                                        <p:tgtEl>
                                          <p:spTgt spid="137"/>
                                        </p:tgtEl>
                                        <p:attrNameLst>
                                          <p:attrName>ppt_y</p:attrName>
                                        </p:attrNameLst>
                                      </p:cBhvr>
                                      <p:tavLst>
                                        <p:tav tm="0" fmla="#ppt_y-sin(pi*$)/3">
                                          <p:val>
                                            <p:fltVal val="0.5"/>
                                          </p:val>
                                        </p:tav>
                                        <p:tav tm="100000">
                                          <p:val>
                                            <p:fltVal val="1"/>
                                          </p:val>
                                        </p:tav>
                                      </p:tavLst>
                                    </p:anim>
                                    <p:anim calcmode="lin" valueType="num">
                                      <p:cBhvr>
                                        <p:cTn id="332" dur="66" tmFilter="0, 0; 0.125,0.2665; 0.25,0.4; 0.375,0.465; 0.5,0.5;  0.625,0.535; 0.75,0.6; 0.875,0.7335; 1,1">
                                          <p:stCondLst>
                                            <p:cond delay="66"/>
                                          </p:stCondLst>
                                        </p:cTn>
                                        <p:tgtEl>
                                          <p:spTgt spid="137"/>
                                        </p:tgtEl>
                                        <p:attrNameLst>
                                          <p:attrName>ppt_y</p:attrName>
                                        </p:attrNameLst>
                                      </p:cBhvr>
                                      <p:tavLst>
                                        <p:tav tm="0" fmla="#ppt_y-sin(pi*$)/9">
                                          <p:val>
                                            <p:fltVal val="0"/>
                                          </p:val>
                                        </p:tav>
                                        <p:tav tm="100000">
                                          <p:val>
                                            <p:fltVal val="1"/>
                                          </p:val>
                                        </p:tav>
                                      </p:tavLst>
                                    </p:anim>
                                    <p:anim calcmode="lin" valueType="num">
                                      <p:cBhvr>
                                        <p:cTn id="333" dur="33" tmFilter="0, 0; 0.125,0.2665; 0.25,0.4; 0.375,0.465; 0.5,0.5;  0.625,0.535; 0.75,0.6; 0.875,0.7335; 1,1">
                                          <p:stCondLst>
                                            <p:cond delay="132"/>
                                          </p:stCondLst>
                                        </p:cTn>
                                        <p:tgtEl>
                                          <p:spTgt spid="137"/>
                                        </p:tgtEl>
                                        <p:attrNameLst>
                                          <p:attrName>ppt_y</p:attrName>
                                        </p:attrNameLst>
                                      </p:cBhvr>
                                      <p:tavLst>
                                        <p:tav tm="0" fmla="#ppt_y-sin(pi*$)/27">
                                          <p:val>
                                            <p:fltVal val="0"/>
                                          </p:val>
                                        </p:tav>
                                        <p:tav tm="100000">
                                          <p:val>
                                            <p:fltVal val="1"/>
                                          </p:val>
                                        </p:tav>
                                      </p:tavLst>
                                    </p:anim>
                                    <p:anim calcmode="lin" valueType="num">
                                      <p:cBhvr>
                                        <p:cTn id="334" dur="16" tmFilter="0, 0; 0.125,0.2665; 0.25,0.4; 0.375,0.465; 0.5,0.5;  0.625,0.535; 0.75,0.6; 0.875,0.7335; 1,1">
                                          <p:stCondLst>
                                            <p:cond delay="166"/>
                                          </p:stCondLst>
                                        </p:cTn>
                                        <p:tgtEl>
                                          <p:spTgt spid="137"/>
                                        </p:tgtEl>
                                        <p:attrNameLst>
                                          <p:attrName>ppt_y</p:attrName>
                                        </p:attrNameLst>
                                      </p:cBhvr>
                                      <p:tavLst>
                                        <p:tav tm="0" fmla="#ppt_y-sin(pi*$)/81">
                                          <p:val>
                                            <p:fltVal val="0"/>
                                          </p:val>
                                        </p:tav>
                                        <p:tav tm="100000">
                                          <p:val>
                                            <p:fltVal val="1"/>
                                          </p:val>
                                        </p:tav>
                                      </p:tavLst>
                                    </p:anim>
                                    <p:animScale>
                                      <p:cBhvr>
                                        <p:cTn id="335" dur="3">
                                          <p:stCondLst>
                                            <p:cond delay="65"/>
                                          </p:stCondLst>
                                        </p:cTn>
                                        <p:tgtEl>
                                          <p:spTgt spid="137"/>
                                        </p:tgtEl>
                                      </p:cBhvr>
                                      <p:to x="100000" y="60000"/>
                                    </p:animScale>
                                    <p:animScale>
                                      <p:cBhvr>
                                        <p:cTn id="336" dur="17" decel="50000">
                                          <p:stCondLst>
                                            <p:cond delay="68"/>
                                          </p:stCondLst>
                                        </p:cTn>
                                        <p:tgtEl>
                                          <p:spTgt spid="137"/>
                                        </p:tgtEl>
                                      </p:cBhvr>
                                      <p:to x="100000" y="100000"/>
                                    </p:animScale>
                                    <p:animScale>
                                      <p:cBhvr>
                                        <p:cTn id="337" dur="3">
                                          <p:stCondLst>
                                            <p:cond delay="131"/>
                                          </p:stCondLst>
                                        </p:cTn>
                                        <p:tgtEl>
                                          <p:spTgt spid="137"/>
                                        </p:tgtEl>
                                      </p:cBhvr>
                                      <p:to x="100000" y="80000"/>
                                    </p:animScale>
                                    <p:animScale>
                                      <p:cBhvr>
                                        <p:cTn id="338" dur="17" decel="50000">
                                          <p:stCondLst>
                                            <p:cond delay="134"/>
                                          </p:stCondLst>
                                        </p:cTn>
                                        <p:tgtEl>
                                          <p:spTgt spid="137"/>
                                        </p:tgtEl>
                                      </p:cBhvr>
                                      <p:to x="100000" y="100000"/>
                                    </p:animScale>
                                    <p:animScale>
                                      <p:cBhvr>
                                        <p:cTn id="339" dur="3">
                                          <p:stCondLst>
                                            <p:cond delay="164"/>
                                          </p:stCondLst>
                                        </p:cTn>
                                        <p:tgtEl>
                                          <p:spTgt spid="137"/>
                                        </p:tgtEl>
                                      </p:cBhvr>
                                      <p:to x="100000" y="90000"/>
                                    </p:animScale>
                                    <p:animScale>
                                      <p:cBhvr>
                                        <p:cTn id="340" dur="17" decel="50000">
                                          <p:stCondLst>
                                            <p:cond delay="167"/>
                                          </p:stCondLst>
                                        </p:cTn>
                                        <p:tgtEl>
                                          <p:spTgt spid="137"/>
                                        </p:tgtEl>
                                      </p:cBhvr>
                                      <p:to x="100000" y="100000"/>
                                    </p:animScale>
                                    <p:animScale>
                                      <p:cBhvr>
                                        <p:cTn id="341" dur="3">
                                          <p:stCondLst>
                                            <p:cond delay="181"/>
                                          </p:stCondLst>
                                        </p:cTn>
                                        <p:tgtEl>
                                          <p:spTgt spid="137"/>
                                        </p:tgtEl>
                                      </p:cBhvr>
                                      <p:to x="100000" y="95000"/>
                                    </p:animScale>
                                    <p:animScale>
                                      <p:cBhvr>
                                        <p:cTn id="342" dur="17" decel="50000">
                                          <p:stCondLst>
                                            <p:cond delay="183"/>
                                          </p:stCondLst>
                                        </p:cTn>
                                        <p:tgtEl>
                                          <p:spTgt spid="137"/>
                                        </p:tgtEl>
                                      </p:cBhvr>
                                      <p:to x="100000" y="100000"/>
                                    </p:animScale>
                                  </p:childTnLst>
                                </p:cTn>
                              </p:par>
                            </p:childTnLst>
                          </p:cTn>
                        </p:par>
                        <p:par>
                          <p:cTn id="343" fill="hold">
                            <p:stCondLst>
                              <p:cond delay="5950"/>
                            </p:stCondLst>
                            <p:childTnLst>
                              <p:par>
                                <p:cTn id="344" presetID="26" presetClass="entr" presetSubtype="0" fill="hold" grpId="0" nodeType="afterEffect">
                                  <p:stCondLst>
                                    <p:cond delay="0"/>
                                  </p:stCondLst>
                                  <p:childTnLst>
                                    <p:set>
                                      <p:cBhvr>
                                        <p:cTn id="345" dur="1" fill="hold">
                                          <p:stCondLst>
                                            <p:cond delay="0"/>
                                          </p:stCondLst>
                                        </p:cTn>
                                        <p:tgtEl>
                                          <p:spTgt spid="138"/>
                                        </p:tgtEl>
                                        <p:attrNameLst>
                                          <p:attrName>style.visibility</p:attrName>
                                        </p:attrNameLst>
                                      </p:cBhvr>
                                      <p:to>
                                        <p:strVal val="visible"/>
                                      </p:to>
                                    </p:set>
                                    <p:animEffect transition="in" filter="wipe(down)">
                                      <p:cBhvr>
                                        <p:cTn id="346" dur="58">
                                          <p:stCondLst>
                                            <p:cond delay="0"/>
                                          </p:stCondLst>
                                        </p:cTn>
                                        <p:tgtEl>
                                          <p:spTgt spid="138"/>
                                        </p:tgtEl>
                                      </p:cBhvr>
                                    </p:animEffect>
                                    <p:anim calcmode="lin" valueType="num">
                                      <p:cBhvr>
                                        <p:cTn id="347" dur="182" tmFilter="0,0; 0.14,0.36; 0.43,0.73; 0.71,0.91; 1.0,1.0">
                                          <p:stCondLst>
                                            <p:cond delay="0"/>
                                          </p:stCondLst>
                                        </p:cTn>
                                        <p:tgtEl>
                                          <p:spTgt spid="138"/>
                                        </p:tgtEl>
                                        <p:attrNameLst>
                                          <p:attrName>ppt_x</p:attrName>
                                        </p:attrNameLst>
                                      </p:cBhvr>
                                      <p:tavLst>
                                        <p:tav tm="0">
                                          <p:val>
                                            <p:strVal val="#ppt_x-0.25"/>
                                          </p:val>
                                        </p:tav>
                                        <p:tav tm="100000">
                                          <p:val>
                                            <p:strVal val="#ppt_x"/>
                                          </p:val>
                                        </p:tav>
                                      </p:tavLst>
                                    </p:anim>
                                    <p:anim calcmode="lin" valueType="num">
                                      <p:cBhvr>
                                        <p:cTn id="348" dur="66" tmFilter="0.0,0.0; 0.25,0.07; 0.50,0.2; 0.75,0.467; 1.0,1.0">
                                          <p:stCondLst>
                                            <p:cond delay="0"/>
                                          </p:stCondLst>
                                        </p:cTn>
                                        <p:tgtEl>
                                          <p:spTgt spid="138"/>
                                        </p:tgtEl>
                                        <p:attrNameLst>
                                          <p:attrName>ppt_y</p:attrName>
                                        </p:attrNameLst>
                                      </p:cBhvr>
                                      <p:tavLst>
                                        <p:tav tm="0" fmla="#ppt_y-sin(pi*$)/3">
                                          <p:val>
                                            <p:fltVal val="0.5"/>
                                          </p:val>
                                        </p:tav>
                                        <p:tav tm="100000">
                                          <p:val>
                                            <p:fltVal val="1"/>
                                          </p:val>
                                        </p:tav>
                                      </p:tavLst>
                                    </p:anim>
                                    <p:anim calcmode="lin" valueType="num">
                                      <p:cBhvr>
                                        <p:cTn id="349" dur="66" tmFilter="0, 0; 0.125,0.2665; 0.25,0.4; 0.375,0.465; 0.5,0.5;  0.625,0.535; 0.75,0.6; 0.875,0.7335; 1,1">
                                          <p:stCondLst>
                                            <p:cond delay="66"/>
                                          </p:stCondLst>
                                        </p:cTn>
                                        <p:tgtEl>
                                          <p:spTgt spid="138"/>
                                        </p:tgtEl>
                                        <p:attrNameLst>
                                          <p:attrName>ppt_y</p:attrName>
                                        </p:attrNameLst>
                                      </p:cBhvr>
                                      <p:tavLst>
                                        <p:tav tm="0" fmla="#ppt_y-sin(pi*$)/9">
                                          <p:val>
                                            <p:fltVal val="0"/>
                                          </p:val>
                                        </p:tav>
                                        <p:tav tm="100000">
                                          <p:val>
                                            <p:fltVal val="1"/>
                                          </p:val>
                                        </p:tav>
                                      </p:tavLst>
                                    </p:anim>
                                    <p:anim calcmode="lin" valueType="num">
                                      <p:cBhvr>
                                        <p:cTn id="350" dur="33" tmFilter="0, 0; 0.125,0.2665; 0.25,0.4; 0.375,0.465; 0.5,0.5;  0.625,0.535; 0.75,0.6; 0.875,0.7335; 1,1">
                                          <p:stCondLst>
                                            <p:cond delay="132"/>
                                          </p:stCondLst>
                                        </p:cTn>
                                        <p:tgtEl>
                                          <p:spTgt spid="138"/>
                                        </p:tgtEl>
                                        <p:attrNameLst>
                                          <p:attrName>ppt_y</p:attrName>
                                        </p:attrNameLst>
                                      </p:cBhvr>
                                      <p:tavLst>
                                        <p:tav tm="0" fmla="#ppt_y-sin(pi*$)/27">
                                          <p:val>
                                            <p:fltVal val="0"/>
                                          </p:val>
                                        </p:tav>
                                        <p:tav tm="100000">
                                          <p:val>
                                            <p:fltVal val="1"/>
                                          </p:val>
                                        </p:tav>
                                      </p:tavLst>
                                    </p:anim>
                                    <p:anim calcmode="lin" valueType="num">
                                      <p:cBhvr>
                                        <p:cTn id="351" dur="16" tmFilter="0, 0; 0.125,0.2665; 0.25,0.4; 0.375,0.465; 0.5,0.5;  0.625,0.535; 0.75,0.6; 0.875,0.7335; 1,1">
                                          <p:stCondLst>
                                            <p:cond delay="166"/>
                                          </p:stCondLst>
                                        </p:cTn>
                                        <p:tgtEl>
                                          <p:spTgt spid="138"/>
                                        </p:tgtEl>
                                        <p:attrNameLst>
                                          <p:attrName>ppt_y</p:attrName>
                                        </p:attrNameLst>
                                      </p:cBhvr>
                                      <p:tavLst>
                                        <p:tav tm="0" fmla="#ppt_y-sin(pi*$)/81">
                                          <p:val>
                                            <p:fltVal val="0"/>
                                          </p:val>
                                        </p:tav>
                                        <p:tav tm="100000">
                                          <p:val>
                                            <p:fltVal val="1"/>
                                          </p:val>
                                        </p:tav>
                                      </p:tavLst>
                                    </p:anim>
                                    <p:animScale>
                                      <p:cBhvr>
                                        <p:cTn id="352" dur="3">
                                          <p:stCondLst>
                                            <p:cond delay="65"/>
                                          </p:stCondLst>
                                        </p:cTn>
                                        <p:tgtEl>
                                          <p:spTgt spid="138"/>
                                        </p:tgtEl>
                                      </p:cBhvr>
                                      <p:to x="100000" y="60000"/>
                                    </p:animScale>
                                    <p:animScale>
                                      <p:cBhvr>
                                        <p:cTn id="353" dur="17" decel="50000">
                                          <p:stCondLst>
                                            <p:cond delay="68"/>
                                          </p:stCondLst>
                                        </p:cTn>
                                        <p:tgtEl>
                                          <p:spTgt spid="138"/>
                                        </p:tgtEl>
                                      </p:cBhvr>
                                      <p:to x="100000" y="100000"/>
                                    </p:animScale>
                                    <p:animScale>
                                      <p:cBhvr>
                                        <p:cTn id="354" dur="3">
                                          <p:stCondLst>
                                            <p:cond delay="131"/>
                                          </p:stCondLst>
                                        </p:cTn>
                                        <p:tgtEl>
                                          <p:spTgt spid="138"/>
                                        </p:tgtEl>
                                      </p:cBhvr>
                                      <p:to x="100000" y="80000"/>
                                    </p:animScale>
                                    <p:animScale>
                                      <p:cBhvr>
                                        <p:cTn id="355" dur="17" decel="50000">
                                          <p:stCondLst>
                                            <p:cond delay="134"/>
                                          </p:stCondLst>
                                        </p:cTn>
                                        <p:tgtEl>
                                          <p:spTgt spid="138"/>
                                        </p:tgtEl>
                                      </p:cBhvr>
                                      <p:to x="100000" y="100000"/>
                                    </p:animScale>
                                    <p:animScale>
                                      <p:cBhvr>
                                        <p:cTn id="356" dur="3">
                                          <p:stCondLst>
                                            <p:cond delay="164"/>
                                          </p:stCondLst>
                                        </p:cTn>
                                        <p:tgtEl>
                                          <p:spTgt spid="138"/>
                                        </p:tgtEl>
                                      </p:cBhvr>
                                      <p:to x="100000" y="90000"/>
                                    </p:animScale>
                                    <p:animScale>
                                      <p:cBhvr>
                                        <p:cTn id="357" dur="17" decel="50000">
                                          <p:stCondLst>
                                            <p:cond delay="167"/>
                                          </p:stCondLst>
                                        </p:cTn>
                                        <p:tgtEl>
                                          <p:spTgt spid="138"/>
                                        </p:tgtEl>
                                      </p:cBhvr>
                                      <p:to x="100000" y="100000"/>
                                    </p:animScale>
                                    <p:animScale>
                                      <p:cBhvr>
                                        <p:cTn id="358" dur="3">
                                          <p:stCondLst>
                                            <p:cond delay="181"/>
                                          </p:stCondLst>
                                        </p:cTn>
                                        <p:tgtEl>
                                          <p:spTgt spid="138"/>
                                        </p:tgtEl>
                                      </p:cBhvr>
                                      <p:to x="100000" y="95000"/>
                                    </p:animScale>
                                    <p:animScale>
                                      <p:cBhvr>
                                        <p:cTn id="359" dur="17" decel="50000">
                                          <p:stCondLst>
                                            <p:cond delay="183"/>
                                          </p:stCondLst>
                                        </p:cTn>
                                        <p:tgtEl>
                                          <p:spTgt spid="138"/>
                                        </p:tgtEl>
                                      </p:cBhvr>
                                      <p:to x="100000" y="100000"/>
                                    </p:animScale>
                                  </p:childTnLst>
                                </p:cTn>
                              </p:par>
                            </p:childTnLst>
                          </p:cTn>
                        </p:par>
                        <p:par>
                          <p:cTn id="360" fill="hold">
                            <p:stCondLst>
                              <p:cond delay="6150"/>
                            </p:stCondLst>
                            <p:childTnLst>
                              <p:par>
                                <p:cTn id="361" presetID="26" presetClass="entr" presetSubtype="0" fill="hold" grpId="0" nodeType="afterEffect">
                                  <p:stCondLst>
                                    <p:cond delay="0"/>
                                  </p:stCondLst>
                                  <p:childTnLst>
                                    <p:set>
                                      <p:cBhvr>
                                        <p:cTn id="362" dur="1" fill="hold">
                                          <p:stCondLst>
                                            <p:cond delay="0"/>
                                          </p:stCondLst>
                                        </p:cTn>
                                        <p:tgtEl>
                                          <p:spTgt spid="139"/>
                                        </p:tgtEl>
                                        <p:attrNameLst>
                                          <p:attrName>style.visibility</p:attrName>
                                        </p:attrNameLst>
                                      </p:cBhvr>
                                      <p:to>
                                        <p:strVal val="visible"/>
                                      </p:to>
                                    </p:set>
                                    <p:animEffect transition="in" filter="wipe(down)">
                                      <p:cBhvr>
                                        <p:cTn id="363" dur="58">
                                          <p:stCondLst>
                                            <p:cond delay="0"/>
                                          </p:stCondLst>
                                        </p:cTn>
                                        <p:tgtEl>
                                          <p:spTgt spid="139"/>
                                        </p:tgtEl>
                                      </p:cBhvr>
                                    </p:animEffect>
                                    <p:anim calcmode="lin" valueType="num">
                                      <p:cBhvr>
                                        <p:cTn id="364" dur="182" tmFilter="0,0; 0.14,0.36; 0.43,0.73; 0.71,0.91; 1.0,1.0">
                                          <p:stCondLst>
                                            <p:cond delay="0"/>
                                          </p:stCondLst>
                                        </p:cTn>
                                        <p:tgtEl>
                                          <p:spTgt spid="139"/>
                                        </p:tgtEl>
                                        <p:attrNameLst>
                                          <p:attrName>ppt_x</p:attrName>
                                        </p:attrNameLst>
                                      </p:cBhvr>
                                      <p:tavLst>
                                        <p:tav tm="0">
                                          <p:val>
                                            <p:strVal val="#ppt_x-0.25"/>
                                          </p:val>
                                        </p:tav>
                                        <p:tav tm="100000">
                                          <p:val>
                                            <p:strVal val="#ppt_x"/>
                                          </p:val>
                                        </p:tav>
                                      </p:tavLst>
                                    </p:anim>
                                    <p:anim calcmode="lin" valueType="num">
                                      <p:cBhvr>
                                        <p:cTn id="365" dur="66" tmFilter="0.0,0.0; 0.25,0.07; 0.50,0.2; 0.75,0.467; 1.0,1.0">
                                          <p:stCondLst>
                                            <p:cond delay="0"/>
                                          </p:stCondLst>
                                        </p:cTn>
                                        <p:tgtEl>
                                          <p:spTgt spid="139"/>
                                        </p:tgtEl>
                                        <p:attrNameLst>
                                          <p:attrName>ppt_y</p:attrName>
                                        </p:attrNameLst>
                                      </p:cBhvr>
                                      <p:tavLst>
                                        <p:tav tm="0" fmla="#ppt_y-sin(pi*$)/3">
                                          <p:val>
                                            <p:fltVal val="0.5"/>
                                          </p:val>
                                        </p:tav>
                                        <p:tav tm="100000">
                                          <p:val>
                                            <p:fltVal val="1"/>
                                          </p:val>
                                        </p:tav>
                                      </p:tavLst>
                                    </p:anim>
                                    <p:anim calcmode="lin" valueType="num">
                                      <p:cBhvr>
                                        <p:cTn id="366" dur="66" tmFilter="0, 0; 0.125,0.2665; 0.25,0.4; 0.375,0.465; 0.5,0.5;  0.625,0.535; 0.75,0.6; 0.875,0.7335; 1,1">
                                          <p:stCondLst>
                                            <p:cond delay="66"/>
                                          </p:stCondLst>
                                        </p:cTn>
                                        <p:tgtEl>
                                          <p:spTgt spid="139"/>
                                        </p:tgtEl>
                                        <p:attrNameLst>
                                          <p:attrName>ppt_y</p:attrName>
                                        </p:attrNameLst>
                                      </p:cBhvr>
                                      <p:tavLst>
                                        <p:tav tm="0" fmla="#ppt_y-sin(pi*$)/9">
                                          <p:val>
                                            <p:fltVal val="0"/>
                                          </p:val>
                                        </p:tav>
                                        <p:tav tm="100000">
                                          <p:val>
                                            <p:fltVal val="1"/>
                                          </p:val>
                                        </p:tav>
                                      </p:tavLst>
                                    </p:anim>
                                    <p:anim calcmode="lin" valueType="num">
                                      <p:cBhvr>
                                        <p:cTn id="367" dur="33" tmFilter="0, 0; 0.125,0.2665; 0.25,0.4; 0.375,0.465; 0.5,0.5;  0.625,0.535; 0.75,0.6; 0.875,0.7335; 1,1">
                                          <p:stCondLst>
                                            <p:cond delay="132"/>
                                          </p:stCondLst>
                                        </p:cTn>
                                        <p:tgtEl>
                                          <p:spTgt spid="139"/>
                                        </p:tgtEl>
                                        <p:attrNameLst>
                                          <p:attrName>ppt_y</p:attrName>
                                        </p:attrNameLst>
                                      </p:cBhvr>
                                      <p:tavLst>
                                        <p:tav tm="0" fmla="#ppt_y-sin(pi*$)/27">
                                          <p:val>
                                            <p:fltVal val="0"/>
                                          </p:val>
                                        </p:tav>
                                        <p:tav tm="100000">
                                          <p:val>
                                            <p:fltVal val="1"/>
                                          </p:val>
                                        </p:tav>
                                      </p:tavLst>
                                    </p:anim>
                                    <p:anim calcmode="lin" valueType="num">
                                      <p:cBhvr>
                                        <p:cTn id="368" dur="16" tmFilter="0, 0; 0.125,0.2665; 0.25,0.4; 0.375,0.465; 0.5,0.5;  0.625,0.535; 0.75,0.6; 0.875,0.7335; 1,1">
                                          <p:stCondLst>
                                            <p:cond delay="166"/>
                                          </p:stCondLst>
                                        </p:cTn>
                                        <p:tgtEl>
                                          <p:spTgt spid="139"/>
                                        </p:tgtEl>
                                        <p:attrNameLst>
                                          <p:attrName>ppt_y</p:attrName>
                                        </p:attrNameLst>
                                      </p:cBhvr>
                                      <p:tavLst>
                                        <p:tav tm="0" fmla="#ppt_y-sin(pi*$)/81">
                                          <p:val>
                                            <p:fltVal val="0"/>
                                          </p:val>
                                        </p:tav>
                                        <p:tav tm="100000">
                                          <p:val>
                                            <p:fltVal val="1"/>
                                          </p:val>
                                        </p:tav>
                                      </p:tavLst>
                                    </p:anim>
                                    <p:animScale>
                                      <p:cBhvr>
                                        <p:cTn id="369" dur="3">
                                          <p:stCondLst>
                                            <p:cond delay="65"/>
                                          </p:stCondLst>
                                        </p:cTn>
                                        <p:tgtEl>
                                          <p:spTgt spid="139"/>
                                        </p:tgtEl>
                                      </p:cBhvr>
                                      <p:to x="100000" y="60000"/>
                                    </p:animScale>
                                    <p:animScale>
                                      <p:cBhvr>
                                        <p:cTn id="370" dur="17" decel="50000">
                                          <p:stCondLst>
                                            <p:cond delay="68"/>
                                          </p:stCondLst>
                                        </p:cTn>
                                        <p:tgtEl>
                                          <p:spTgt spid="139"/>
                                        </p:tgtEl>
                                      </p:cBhvr>
                                      <p:to x="100000" y="100000"/>
                                    </p:animScale>
                                    <p:animScale>
                                      <p:cBhvr>
                                        <p:cTn id="371" dur="3">
                                          <p:stCondLst>
                                            <p:cond delay="131"/>
                                          </p:stCondLst>
                                        </p:cTn>
                                        <p:tgtEl>
                                          <p:spTgt spid="139"/>
                                        </p:tgtEl>
                                      </p:cBhvr>
                                      <p:to x="100000" y="80000"/>
                                    </p:animScale>
                                    <p:animScale>
                                      <p:cBhvr>
                                        <p:cTn id="372" dur="17" decel="50000">
                                          <p:stCondLst>
                                            <p:cond delay="134"/>
                                          </p:stCondLst>
                                        </p:cTn>
                                        <p:tgtEl>
                                          <p:spTgt spid="139"/>
                                        </p:tgtEl>
                                      </p:cBhvr>
                                      <p:to x="100000" y="100000"/>
                                    </p:animScale>
                                    <p:animScale>
                                      <p:cBhvr>
                                        <p:cTn id="373" dur="3">
                                          <p:stCondLst>
                                            <p:cond delay="164"/>
                                          </p:stCondLst>
                                        </p:cTn>
                                        <p:tgtEl>
                                          <p:spTgt spid="139"/>
                                        </p:tgtEl>
                                      </p:cBhvr>
                                      <p:to x="100000" y="90000"/>
                                    </p:animScale>
                                    <p:animScale>
                                      <p:cBhvr>
                                        <p:cTn id="374" dur="17" decel="50000">
                                          <p:stCondLst>
                                            <p:cond delay="167"/>
                                          </p:stCondLst>
                                        </p:cTn>
                                        <p:tgtEl>
                                          <p:spTgt spid="139"/>
                                        </p:tgtEl>
                                      </p:cBhvr>
                                      <p:to x="100000" y="100000"/>
                                    </p:animScale>
                                    <p:animScale>
                                      <p:cBhvr>
                                        <p:cTn id="375" dur="3">
                                          <p:stCondLst>
                                            <p:cond delay="181"/>
                                          </p:stCondLst>
                                        </p:cTn>
                                        <p:tgtEl>
                                          <p:spTgt spid="139"/>
                                        </p:tgtEl>
                                      </p:cBhvr>
                                      <p:to x="100000" y="95000"/>
                                    </p:animScale>
                                    <p:animScale>
                                      <p:cBhvr>
                                        <p:cTn id="376" dur="17" decel="50000">
                                          <p:stCondLst>
                                            <p:cond delay="183"/>
                                          </p:stCondLst>
                                        </p:cTn>
                                        <p:tgtEl>
                                          <p:spTgt spid="139"/>
                                        </p:tgtEl>
                                      </p:cBhvr>
                                      <p:to x="100000" y="100000"/>
                                    </p:animScale>
                                  </p:childTnLst>
                                </p:cTn>
                              </p:par>
                            </p:childTnLst>
                          </p:cTn>
                        </p:par>
                        <p:par>
                          <p:cTn id="377" fill="hold">
                            <p:stCondLst>
                              <p:cond delay="6350"/>
                            </p:stCondLst>
                            <p:childTnLst>
                              <p:par>
                                <p:cTn id="378" presetID="26" presetClass="entr" presetSubtype="0" fill="hold" grpId="0" nodeType="afterEffect">
                                  <p:stCondLst>
                                    <p:cond delay="0"/>
                                  </p:stCondLst>
                                  <p:childTnLst>
                                    <p:set>
                                      <p:cBhvr>
                                        <p:cTn id="379" dur="1" fill="hold">
                                          <p:stCondLst>
                                            <p:cond delay="0"/>
                                          </p:stCondLst>
                                        </p:cTn>
                                        <p:tgtEl>
                                          <p:spTgt spid="140"/>
                                        </p:tgtEl>
                                        <p:attrNameLst>
                                          <p:attrName>style.visibility</p:attrName>
                                        </p:attrNameLst>
                                      </p:cBhvr>
                                      <p:to>
                                        <p:strVal val="visible"/>
                                      </p:to>
                                    </p:set>
                                    <p:animEffect transition="in" filter="wipe(down)">
                                      <p:cBhvr>
                                        <p:cTn id="380" dur="58">
                                          <p:stCondLst>
                                            <p:cond delay="0"/>
                                          </p:stCondLst>
                                        </p:cTn>
                                        <p:tgtEl>
                                          <p:spTgt spid="140"/>
                                        </p:tgtEl>
                                      </p:cBhvr>
                                    </p:animEffect>
                                    <p:anim calcmode="lin" valueType="num">
                                      <p:cBhvr>
                                        <p:cTn id="381" dur="182" tmFilter="0,0; 0.14,0.36; 0.43,0.73; 0.71,0.91; 1.0,1.0">
                                          <p:stCondLst>
                                            <p:cond delay="0"/>
                                          </p:stCondLst>
                                        </p:cTn>
                                        <p:tgtEl>
                                          <p:spTgt spid="140"/>
                                        </p:tgtEl>
                                        <p:attrNameLst>
                                          <p:attrName>ppt_x</p:attrName>
                                        </p:attrNameLst>
                                      </p:cBhvr>
                                      <p:tavLst>
                                        <p:tav tm="0">
                                          <p:val>
                                            <p:strVal val="#ppt_x-0.25"/>
                                          </p:val>
                                        </p:tav>
                                        <p:tav tm="100000">
                                          <p:val>
                                            <p:strVal val="#ppt_x"/>
                                          </p:val>
                                        </p:tav>
                                      </p:tavLst>
                                    </p:anim>
                                    <p:anim calcmode="lin" valueType="num">
                                      <p:cBhvr>
                                        <p:cTn id="382" dur="66" tmFilter="0.0,0.0; 0.25,0.07; 0.50,0.2; 0.75,0.467; 1.0,1.0">
                                          <p:stCondLst>
                                            <p:cond delay="0"/>
                                          </p:stCondLst>
                                        </p:cTn>
                                        <p:tgtEl>
                                          <p:spTgt spid="140"/>
                                        </p:tgtEl>
                                        <p:attrNameLst>
                                          <p:attrName>ppt_y</p:attrName>
                                        </p:attrNameLst>
                                      </p:cBhvr>
                                      <p:tavLst>
                                        <p:tav tm="0" fmla="#ppt_y-sin(pi*$)/3">
                                          <p:val>
                                            <p:fltVal val="0.5"/>
                                          </p:val>
                                        </p:tav>
                                        <p:tav tm="100000">
                                          <p:val>
                                            <p:fltVal val="1"/>
                                          </p:val>
                                        </p:tav>
                                      </p:tavLst>
                                    </p:anim>
                                    <p:anim calcmode="lin" valueType="num">
                                      <p:cBhvr>
                                        <p:cTn id="383" dur="66" tmFilter="0, 0; 0.125,0.2665; 0.25,0.4; 0.375,0.465; 0.5,0.5;  0.625,0.535; 0.75,0.6; 0.875,0.7335; 1,1">
                                          <p:stCondLst>
                                            <p:cond delay="66"/>
                                          </p:stCondLst>
                                        </p:cTn>
                                        <p:tgtEl>
                                          <p:spTgt spid="140"/>
                                        </p:tgtEl>
                                        <p:attrNameLst>
                                          <p:attrName>ppt_y</p:attrName>
                                        </p:attrNameLst>
                                      </p:cBhvr>
                                      <p:tavLst>
                                        <p:tav tm="0" fmla="#ppt_y-sin(pi*$)/9">
                                          <p:val>
                                            <p:fltVal val="0"/>
                                          </p:val>
                                        </p:tav>
                                        <p:tav tm="100000">
                                          <p:val>
                                            <p:fltVal val="1"/>
                                          </p:val>
                                        </p:tav>
                                      </p:tavLst>
                                    </p:anim>
                                    <p:anim calcmode="lin" valueType="num">
                                      <p:cBhvr>
                                        <p:cTn id="384" dur="33" tmFilter="0, 0; 0.125,0.2665; 0.25,0.4; 0.375,0.465; 0.5,0.5;  0.625,0.535; 0.75,0.6; 0.875,0.7335; 1,1">
                                          <p:stCondLst>
                                            <p:cond delay="132"/>
                                          </p:stCondLst>
                                        </p:cTn>
                                        <p:tgtEl>
                                          <p:spTgt spid="140"/>
                                        </p:tgtEl>
                                        <p:attrNameLst>
                                          <p:attrName>ppt_y</p:attrName>
                                        </p:attrNameLst>
                                      </p:cBhvr>
                                      <p:tavLst>
                                        <p:tav tm="0" fmla="#ppt_y-sin(pi*$)/27">
                                          <p:val>
                                            <p:fltVal val="0"/>
                                          </p:val>
                                        </p:tav>
                                        <p:tav tm="100000">
                                          <p:val>
                                            <p:fltVal val="1"/>
                                          </p:val>
                                        </p:tav>
                                      </p:tavLst>
                                    </p:anim>
                                    <p:anim calcmode="lin" valueType="num">
                                      <p:cBhvr>
                                        <p:cTn id="385" dur="16" tmFilter="0, 0; 0.125,0.2665; 0.25,0.4; 0.375,0.465; 0.5,0.5;  0.625,0.535; 0.75,0.6; 0.875,0.7335; 1,1">
                                          <p:stCondLst>
                                            <p:cond delay="166"/>
                                          </p:stCondLst>
                                        </p:cTn>
                                        <p:tgtEl>
                                          <p:spTgt spid="140"/>
                                        </p:tgtEl>
                                        <p:attrNameLst>
                                          <p:attrName>ppt_y</p:attrName>
                                        </p:attrNameLst>
                                      </p:cBhvr>
                                      <p:tavLst>
                                        <p:tav tm="0" fmla="#ppt_y-sin(pi*$)/81">
                                          <p:val>
                                            <p:fltVal val="0"/>
                                          </p:val>
                                        </p:tav>
                                        <p:tav tm="100000">
                                          <p:val>
                                            <p:fltVal val="1"/>
                                          </p:val>
                                        </p:tav>
                                      </p:tavLst>
                                    </p:anim>
                                    <p:animScale>
                                      <p:cBhvr>
                                        <p:cTn id="386" dur="3">
                                          <p:stCondLst>
                                            <p:cond delay="65"/>
                                          </p:stCondLst>
                                        </p:cTn>
                                        <p:tgtEl>
                                          <p:spTgt spid="140"/>
                                        </p:tgtEl>
                                      </p:cBhvr>
                                      <p:to x="100000" y="60000"/>
                                    </p:animScale>
                                    <p:animScale>
                                      <p:cBhvr>
                                        <p:cTn id="387" dur="17" decel="50000">
                                          <p:stCondLst>
                                            <p:cond delay="68"/>
                                          </p:stCondLst>
                                        </p:cTn>
                                        <p:tgtEl>
                                          <p:spTgt spid="140"/>
                                        </p:tgtEl>
                                      </p:cBhvr>
                                      <p:to x="100000" y="100000"/>
                                    </p:animScale>
                                    <p:animScale>
                                      <p:cBhvr>
                                        <p:cTn id="388" dur="3">
                                          <p:stCondLst>
                                            <p:cond delay="131"/>
                                          </p:stCondLst>
                                        </p:cTn>
                                        <p:tgtEl>
                                          <p:spTgt spid="140"/>
                                        </p:tgtEl>
                                      </p:cBhvr>
                                      <p:to x="100000" y="80000"/>
                                    </p:animScale>
                                    <p:animScale>
                                      <p:cBhvr>
                                        <p:cTn id="389" dur="17" decel="50000">
                                          <p:stCondLst>
                                            <p:cond delay="134"/>
                                          </p:stCondLst>
                                        </p:cTn>
                                        <p:tgtEl>
                                          <p:spTgt spid="140"/>
                                        </p:tgtEl>
                                      </p:cBhvr>
                                      <p:to x="100000" y="100000"/>
                                    </p:animScale>
                                    <p:animScale>
                                      <p:cBhvr>
                                        <p:cTn id="390" dur="3">
                                          <p:stCondLst>
                                            <p:cond delay="164"/>
                                          </p:stCondLst>
                                        </p:cTn>
                                        <p:tgtEl>
                                          <p:spTgt spid="140"/>
                                        </p:tgtEl>
                                      </p:cBhvr>
                                      <p:to x="100000" y="90000"/>
                                    </p:animScale>
                                    <p:animScale>
                                      <p:cBhvr>
                                        <p:cTn id="391" dur="17" decel="50000">
                                          <p:stCondLst>
                                            <p:cond delay="167"/>
                                          </p:stCondLst>
                                        </p:cTn>
                                        <p:tgtEl>
                                          <p:spTgt spid="140"/>
                                        </p:tgtEl>
                                      </p:cBhvr>
                                      <p:to x="100000" y="100000"/>
                                    </p:animScale>
                                    <p:animScale>
                                      <p:cBhvr>
                                        <p:cTn id="392" dur="3">
                                          <p:stCondLst>
                                            <p:cond delay="181"/>
                                          </p:stCondLst>
                                        </p:cTn>
                                        <p:tgtEl>
                                          <p:spTgt spid="140"/>
                                        </p:tgtEl>
                                      </p:cBhvr>
                                      <p:to x="100000" y="95000"/>
                                    </p:animScale>
                                    <p:animScale>
                                      <p:cBhvr>
                                        <p:cTn id="393" dur="17" decel="50000">
                                          <p:stCondLst>
                                            <p:cond delay="183"/>
                                          </p:stCondLst>
                                        </p:cTn>
                                        <p:tgtEl>
                                          <p:spTgt spid="140"/>
                                        </p:tgtEl>
                                      </p:cBhvr>
                                      <p:to x="100000" y="100000"/>
                                    </p:animScale>
                                  </p:childTnLst>
                                </p:cTn>
                              </p:par>
                            </p:childTnLst>
                          </p:cTn>
                        </p:par>
                        <p:par>
                          <p:cTn id="394" fill="hold">
                            <p:stCondLst>
                              <p:cond delay="6550"/>
                            </p:stCondLst>
                            <p:childTnLst>
                              <p:par>
                                <p:cTn id="395" presetID="41" presetClass="entr" presetSubtype="0" fill="hold" grpId="0" nodeType="afterEffect">
                                  <p:stCondLst>
                                    <p:cond delay="0"/>
                                  </p:stCondLst>
                                  <p:iterate type="lt">
                                    <p:tmPct val="10000"/>
                                  </p:iterate>
                                  <p:childTnLst>
                                    <p:set>
                                      <p:cBhvr>
                                        <p:cTn id="396" dur="1" fill="hold">
                                          <p:stCondLst>
                                            <p:cond delay="0"/>
                                          </p:stCondLst>
                                        </p:cTn>
                                        <p:tgtEl>
                                          <p:spTgt spid="141"/>
                                        </p:tgtEl>
                                        <p:attrNameLst>
                                          <p:attrName>style.visibility</p:attrName>
                                        </p:attrNameLst>
                                      </p:cBhvr>
                                      <p:to>
                                        <p:strVal val="visible"/>
                                      </p:to>
                                    </p:set>
                                    <p:anim calcmode="lin" valueType="num">
                                      <p:cBhvr>
                                        <p:cTn id="397" dur="500" fill="hold"/>
                                        <p:tgtEl>
                                          <p:spTgt spid="141"/>
                                        </p:tgtEl>
                                        <p:attrNameLst>
                                          <p:attrName>ppt_x</p:attrName>
                                        </p:attrNameLst>
                                      </p:cBhvr>
                                      <p:tavLst>
                                        <p:tav tm="0">
                                          <p:val>
                                            <p:strVal val="#ppt_x"/>
                                          </p:val>
                                        </p:tav>
                                        <p:tav tm="50000">
                                          <p:val>
                                            <p:strVal val="#ppt_x+.1"/>
                                          </p:val>
                                        </p:tav>
                                        <p:tav tm="100000">
                                          <p:val>
                                            <p:strVal val="#ppt_x"/>
                                          </p:val>
                                        </p:tav>
                                      </p:tavLst>
                                    </p:anim>
                                    <p:anim calcmode="lin" valueType="num">
                                      <p:cBhvr>
                                        <p:cTn id="398" dur="500" fill="hold"/>
                                        <p:tgtEl>
                                          <p:spTgt spid="141"/>
                                        </p:tgtEl>
                                        <p:attrNameLst>
                                          <p:attrName>ppt_y</p:attrName>
                                        </p:attrNameLst>
                                      </p:cBhvr>
                                      <p:tavLst>
                                        <p:tav tm="0">
                                          <p:val>
                                            <p:strVal val="#ppt_y"/>
                                          </p:val>
                                        </p:tav>
                                        <p:tav tm="100000">
                                          <p:val>
                                            <p:strVal val="#ppt_y"/>
                                          </p:val>
                                        </p:tav>
                                      </p:tavLst>
                                    </p:anim>
                                    <p:anim calcmode="lin" valueType="num">
                                      <p:cBhvr>
                                        <p:cTn id="399" dur="500" fill="hold"/>
                                        <p:tgtEl>
                                          <p:spTgt spid="141"/>
                                        </p:tgtEl>
                                        <p:attrNameLst>
                                          <p:attrName>ppt_h</p:attrName>
                                        </p:attrNameLst>
                                      </p:cBhvr>
                                      <p:tavLst>
                                        <p:tav tm="0">
                                          <p:val>
                                            <p:strVal val="#ppt_h/10"/>
                                          </p:val>
                                        </p:tav>
                                        <p:tav tm="50000">
                                          <p:val>
                                            <p:strVal val="#ppt_h+.01"/>
                                          </p:val>
                                        </p:tav>
                                        <p:tav tm="100000">
                                          <p:val>
                                            <p:strVal val="#ppt_h"/>
                                          </p:val>
                                        </p:tav>
                                      </p:tavLst>
                                    </p:anim>
                                    <p:anim calcmode="lin" valueType="num">
                                      <p:cBhvr>
                                        <p:cTn id="400" dur="500" fill="hold"/>
                                        <p:tgtEl>
                                          <p:spTgt spid="141"/>
                                        </p:tgtEl>
                                        <p:attrNameLst>
                                          <p:attrName>ppt_w</p:attrName>
                                        </p:attrNameLst>
                                      </p:cBhvr>
                                      <p:tavLst>
                                        <p:tav tm="0">
                                          <p:val>
                                            <p:strVal val="#ppt_w/10"/>
                                          </p:val>
                                        </p:tav>
                                        <p:tav tm="50000">
                                          <p:val>
                                            <p:strVal val="#ppt_w+.01"/>
                                          </p:val>
                                        </p:tav>
                                        <p:tav tm="100000">
                                          <p:val>
                                            <p:strVal val="#ppt_w"/>
                                          </p:val>
                                        </p:tav>
                                      </p:tavLst>
                                    </p:anim>
                                    <p:animEffect transition="in" filter="fade">
                                      <p:cBhvr>
                                        <p:cTn id="401" dur="500" tmFilter="0,0; .5, 1; 1, 1"/>
                                        <p:tgtEl>
                                          <p:spTgt spid="141"/>
                                        </p:tgtEl>
                                      </p:cBhvr>
                                    </p:animEffect>
                                  </p:childTnLst>
                                </p:cTn>
                              </p:par>
                            </p:childTnLst>
                          </p:cTn>
                        </p:par>
                        <p:par>
                          <p:cTn id="402" fill="hold">
                            <p:stCondLst>
                              <p:cond delay="7400"/>
                            </p:stCondLst>
                            <p:childTnLst>
                              <p:par>
                                <p:cTn id="403" presetID="26" presetClass="entr" presetSubtype="0" fill="hold" grpId="0" nodeType="afterEffect">
                                  <p:stCondLst>
                                    <p:cond delay="0"/>
                                  </p:stCondLst>
                                  <p:childTnLst>
                                    <p:set>
                                      <p:cBhvr>
                                        <p:cTn id="404" dur="1" fill="hold">
                                          <p:stCondLst>
                                            <p:cond delay="0"/>
                                          </p:stCondLst>
                                        </p:cTn>
                                        <p:tgtEl>
                                          <p:spTgt spid="142"/>
                                        </p:tgtEl>
                                        <p:attrNameLst>
                                          <p:attrName>style.visibility</p:attrName>
                                        </p:attrNameLst>
                                      </p:cBhvr>
                                      <p:to>
                                        <p:strVal val="visible"/>
                                      </p:to>
                                    </p:set>
                                    <p:animEffect transition="in" filter="wipe(down)">
                                      <p:cBhvr>
                                        <p:cTn id="405" dur="58">
                                          <p:stCondLst>
                                            <p:cond delay="0"/>
                                          </p:stCondLst>
                                        </p:cTn>
                                        <p:tgtEl>
                                          <p:spTgt spid="142"/>
                                        </p:tgtEl>
                                      </p:cBhvr>
                                    </p:animEffect>
                                    <p:anim calcmode="lin" valueType="num">
                                      <p:cBhvr>
                                        <p:cTn id="406" dur="182" tmFilter="0,0; 0.14,0.36; 0.43,0.73; 0.71,0.91; 1.0,1.0">
                                          <p:stCondLst>
                                            <p:cond delay="0"/>
                                          </p:stCondLst>
                                        </p:cTn>
                                        <p:tgtEl>
                                          <p:spTgt spid="142"/>
                                        </p:tgtEl>
                                        <p:attrNameLst>
                                          <p:attrName>ppt_x</p:attrName>
                                        </p:attrNameLst>
                                      </p:cBhvr>
                                      <p:tavLst>
                                        <p:tav tm="0">
                                          <p:val>
                                            <p:strVal val="#ppt_x-0.25"/>
                                          </p:val>
                                        </p:tav>
                                        <p:tav tm="100000">
                                          <p:val>
                                            <p:strVal val="#ppt_x"/>
                                          </p:val>
                                        </p:tav>
                                      </p:tavLst>
                                    </p:anim>
                                    <p:anim calcmode="lin" valueType="num">
                                      <p:cBhvr>
                                        <p:cTn id="407" dur="66" tmFilter="0.0,0.0; 0.25,0.07; 0.50,0.2; 0.75,0.467; 1.0,1.0">
                                          <p:stCondLst>
                                            <p:cond delay="0"/>
                                          </p:stCondLst>
                                        </p:cTn>
                                        <p:tgtEl>
                                          <p:spTgt spid="142"/>
                                        </p:tgtEl>
                                        <p:attrNameLst>
                                          <p:attrName>ppt_y</p:attrName>
                                        </p:attrNameLst>
                                      </p:cBhvr>
                                      <p:tavLst>
                                        <p:tav tm="0" fmla="#ppt_y-sin(pi*$)/3">
                                          <p:val>
                                            <p:fltVal val="0.5"/>
                                          </p:val>
                                        </p:tav>
                                        <p:tav tm="100000">
                                          <p:val>
                                            <p:fltVal val="1"/>
                                          </p:val>
                                        </p:tav>
                                      </p:tavLst>
                                    </p:anim>
                                    <p:anim calcmode="lin" valueType="num">
                                      <p:cBhvr>
                                        <p:cTn id="408" dur="66" tmFilter="0, 0; 0.125,0.2665; 0.25,0.4; 0.375,0.465; 0.5,0.5;  0.625,0.535; 0.75,0.6; 0.875,0.7335; 1,1">
                                          <p:stCondLst>
                                            <p:cond delay="66"/>
                                          </p:stCondLst>
                                        </p:cTn>
                                        <p:tgtEl>
                                          <p:spTgt spid="142"/>
                                        </p:tgtEl>
                                        <p:attrNameLst>
                                          <p:attrName>ppt_y</p:attrName>
                                        </p:attrNameLst>
                                      </p:cBhvr>
                                      <p:tavLst>
                                        <p:tav tm="0" fmla="#ppt_y-sin(pi*$)/9">
                                          <p:val>
                                            <p:fltVal val="0"/>
                                          </p:val>
                                        </p:tav>
                                        <p:tav tm="100000">
                                          <p:val>
                                            <p:fltVal val="1"/>
                                          </p:val>
                                        </p:tav>
                                      </p:tavLst>
                                    </p:anim>
                                    <p:anim calcmode="lin" valueType="num">
                                      <p:cBhvr>
                                        <p:cTn id="409" dur="33" tmFilter="0, 0; 0.125,0.2665; 0.25,0.4; 0.375,0.465; 0.5,0.5;  0.625,0.535; 0.75,0.6; 0.875,0.7335; 1,1">
                                          <p:stCondLst>
                                            <p:cond delay="132"/>
                                          </p:stCondLst>
                                        </p:cTn>
                                        <p:tgtEl>
                                          <p:spTgt spid="142"/>
                                        </p:tgtEl>
                                        <p:attrNameLst>
                                          <p:attrName>ppt_y</p:attrName>
                                        </p:attrNameLst>
                                      </p:cBhvr>
                                      <p:tavLst>
                                        <p:tav tm="0" fmla="#ppt_y-sin(pi*$)/27">
                                          <p:val>
                                            <p:fltVal val="0"/>
                                          </p:val>
                                        </p:tav>
                                        <p:tav tm="100000">
                                          <p:val>
                                            <p:fltVal val="1"/>
                                          </p:val>
                                        </p:tav>
                                      </p:tavLst>
                                    </p:anim>
                                    <p:anim calcmode="lin" valueType="num">
                                      <p:cBhvr>
                                        <p:cTn id="410" dur="16" tmFilter="0, 0; 0.125,0.2665; 0.25,0.4; 0.375,0.465; 0.5,0.5;  0.625,0.535; 0.75,0.6; 0.875,0.7335; 1,1">
                                          <p:stCondLst>
                                            <p:cond delay="166"/>
                                          </p:stCondLst>
                                        </p:cTn>
                                        <p:tgtEl>
                                          <p:spTgt spid="142"/>
                                        </p:tgtEl>
                                        <p:attrNameLst>
                                          <p:attrName>ppt_y</p:attrName>
                                        </p:attrNameLst>
                                      </p:cBhvr>
                                      <p:tavLst>
                                        <p:tav tm="0" fmla="#ppt_y-sin(pi*$)/81">
                                          <p:val>
                                            <p:fltVal val="0"/>
                                          </p:val>
                                        </p:tav>
                                        <p:tav tm="100000">
                                          <p:val>
                                            <p:fltVal val="1"/>
                                          </p:val>
                                        </p:tav>
                                      </p:tavLst>
                                    </p:anim>
                                    <p:animScale>
                                      <p:cBhvr>
                                        <p:cTn id="411" dur="3">
                                          <p:stCondLst>
                                            <p:cond delay="65"/>
                                          </p:stCondLst>
                                        </p:cTn>
                                        <p:tgtEl>
                                          <p:spTgt spid="142"/>
                                        </p:tgtEl>
                                      </p:cBhvr>
                                      <p:to x="100000" y="60000"/>
                                    </p:animScale>
                                    <p:animScale>
                                      <p:cBhvr>
                                        <p:cTn id="412" dur="17" decel="50000">
                                          <p:stCondLst>
                                            <p:cond delay="68"/>
                                          </p:stCondLst>
                                        </p:cTn>
                                        <p:tgtEl>
                                          <p:spTgt spid="142"/>
                                        </p:tgtEl>
                                      </p:cBhvr>
                                      <p:to x="100000" y="100000"/>
                                    </p:animScale>
                                    <p:animScale>
                                      <p:cBhvr>
                                        <p:cTn id="413" dur="3">
                                          <p:stCondLst>
                                            <p:cond delay="131"/>
                                          </p:stCondLst>
                                        </p:cTn>
                                        <p:tgtEl>
                                          <p:spTgt spid="142"/>
                                        </p:tgtEl>
                                      </p:cBhvr>
                                      <p:to x="100000" y="80000"/>
                                    </p:animScale>
                                    <p:animScale>
                                      <p:cBhvr>
                                        <p:cTn id="414" dur="17" decel="50000">
                                          <p:stCondLst>
                                            <p:cond delay="134"/>
                                          </p:stCondLst>
                                        </p:cTn>
                                        <p:tgtEl>
                                          <p:spTgt spid="142"/>
                                        </p:tgtEl>
                                      </p:cBhvr>
                                      <p:to x="100000" y="100000"/>
                                    </p:animScale>
                                    <p:animScale>
                                      <p:cBhvr>
                                        <p:cTn id="415" dur="3">
                                          <p:stCondLst>
                                            <p:cond delay="164"/>
                                          </p:stCondLst>
                                        </p:cTn>
                                        <p:tgtEl>
                                          <p:spTgt spid="142"/>
                                        </p:tgtEl>
                                      </p:cBhvr>
                                      <p:to x="100000" y="90000"/>
                                    </p:animScale>
                                    <p:animScale>
                                      <p:cBhvr>
                                        <p:cTn id="416" dur="17" decel="50000">
                                          <p:stCondLst>
                                            <p:cond delay="167"/>
                                          </p:stCondLst>
                                        </p:cTn>
                                        <p:tgtEl>
                                          <p:spTgt spid="142"/>
                                        </p:tgtEl>
                                      </p:cBhvr>
                                      <p:to x="100000" y="100000"/>
                                    </p:animScale>
                                    <p:animScale>
                                      <p:cBhvr>
                                        <p:cTn id="417" dur="3">
                                          <p:stCondLst>
                                            <p:cond delay="181"/>
                                          </p:stCondLst>
                                        </p:cTn>
                                        <p:tgtEl>
                                          <p:spTgt spid="142"/>
                                        </p:tgtEl>
                                      </p:cBhvr>
                                      <p:to x="100000" y="95000"/>
                                    </p:animScale>
                                    <p:animScale>
                                      <p:cBhvr>
                                        <p:cTn id="418" dur="17" decel="50000">
                                          <p:stCondLst>
                                            <p:cond delay="183"/>
                                          </p:stCondLst>
                                        </p:cTn>
                                        <p:tgtEl>
                                          <p:spTgt spid="142"/>
                                        </p:tgtEl>
                                      </p:cBhvr>
                                      <p:to x="100000" y="100000"/>
                                    </p:animScale>
                                  </p:childTnLst>
                                </p:cTn>
                              </p:par>
                            </p:childTnLst>
                          </p:cTn>
                        </p:par>
                        <p:par>
                          <p:cTn id="419" fill="hold">
                            <p:stCondLst>
                              <p:cond delay="7600"/>
                            </p:stCondLst>
                            <p:childTnLst>
                              <p:par>
                                <p:cTn id="420" presetID="26" presetClass="entr" presetSubtype="0" fill="hold" grpId="0" nodeType="afterEffect">
                                  <p:stCondLst>
                                    <p:cond delay="0"/>
                                  </p:stCondLst>
                                  <p:childTnLst>
                                    <p:set>
                                      <p:cBhvr>
                                        <p:cTn id="421" dur="1" fill="hold">
                                          <p:stCondLst>
                                            <p:cond delay="0"/>
                                          </p:stCondLst>
                                        </p:cTn>
                                        <p:tgtEl>
                                          <p:spTgt spid="143"/>
                                        </p:tgtEl>
                                        <p:attrNameLst>
                                          <p:attrName>style.visibility</p:attrName>
                                        </p:attrNameLst>
                                      </p:cBhvr>
                                      <p:to>
                                        <p:strVal val="visible"/>
                                      </p:to>
                                    </p:set>
                                    <p:animEffect transition="in" filter="wipe(down)">
                                      <p:cBhvr>
                                        <p:cTn id="422" dur="58">
                                          <p:stCondLst>
                                            <p:cond delay="0"/>
                                          </p:stCondLst>
                                        </p:cTn>
                                        <p:tgtEl>
                                          <p:spTgt spid="143"/>
                                        </p:tgtEl>
                                      </p:cBhvr>
                                    </p:animEffect>
                                    <p:anim calcmode="lin" valueType="num">
                                      <p:cBhvr>
                                        <p:cTn id="423" dur="182" tmFilter="0,0; 0.14,0.36; 0.43,0.73; 0.71,0.91; 1.0,1.0">
                                          <p:stCondLst>
                                            <p:cond delay="0"/>
                                          </p:stCondLst>
                                        </p:cTn>
                                        <p:tgtEl>
                                          <p:spTgt spid="143"/>
                                        </p:tgtEl>
                                        <p:attrNameLst>
                                          <p:attrName>ppt_x</p:attrName>
                                        </p:attrNameLst>
                                      </p:cBhvr>
                                      <p:tavLst>
                                        <p:tav tm="0">
                                          <p:val>
                                            <p:strVal val="#ppt_x-0.25"/>
                                          </p:val>
                                        </p:tav>
                                        <p:tav tm="100000">
                                          <p:val>
                                            <p:strVal val="#ppt_x"/>
                                          </p:val>
                                        </p:tav>
                                      </p:tavLst>
                                    </p:anim>
                                    <p:anim calcmode="lin" valueType="num">
                                      <p:cBhvr>
                                        <p:cTn id="424" dur="66" tmFilter="0.0,0.0; 0.25,0.07; 0.50,0.2; 0.75,0.467; 1.0,1.0">
                                          <p:stCondLst>
                                            <p:cond delay="0"/>
                                          </p:stCondLst>
                                        </p:cTn>
                                        <p:tgtEl>
                                          <p:spTgt spid="143"/>
                                        </p:tgtEl>
                                        <p:attrNameLst>
                                          <p:attrName>ppt_y</p:attrName>
                                        </p:attrNameLst>
                                      </p:cBhvr>
                                      <p:tavLst>
                                        <p:tav tm="0" fmla="#ppt_y-sin(pi*$)/3">
                                          <p:val>
                                            <p:fltVal val="0.5"/>
                                          </p:val>
                                        </p:tav>
                                        <p:tav tm="100000">
                                          <p:val>
                                            <p:fltVal val="1"/>
                                          </p:val>
                                        </p:tav>
                                      </p:tavLst>
                                    </p:anim>
                                    <p:anim calcmode="lin" valueType="num">
                                      <p:cBhvr>
                                        <p:cTn id="425" dur="66" tmFilter="0, 0; 0.125,0.2665; 0.25,0.4; 0.375,0.465; 0.5,0.5;  0.625,0.535; 0.75,0.6; 0.875,0.7335; 1,1">
                                          <p:stCondLst>
                                            <p:cond delay="66"/>
                                          </p:stCondLst>
                                        </p:cTn>
                                        <p:tgtEl>
                                          <p:spTgt spid="143"/>
                                        </p:tgtEl>
                                        <p:attrNameLst>
                                          <p:attrName>ppt_y</p:attrName>
                                        </p:attrNameLst>
                                      </p:cBhvr>
                                      <p:tavLst>
                                        <p:tav tm="0" fmla="#ppt_y-sin(pi*$)/9">
                                          <p:val>
                                            <p:fltVal val="0"/>
                                          </p:val>
                                        </p:tav>
                                        <p:tav tm="100000">
                                          <p:val>
                                            <p:fltVal val="1"/>
                                          </p:val>
                                        </p:tav>
                                      </p:tavLst>
                                    </p:anim>
                                    <p:anim calcmode="lin" valueType="num">
                                      <p:cBhvr>
                                        <p:cTn id="426" dur="33" tmFilter="0, 0; 0.125,0.2665; 0.25,0.4; 0.375,0.465; 0.5,0.5;  0.625,0.535; 0.75,0.6; 0.875,0.7335; 1,1">
                                          <p:stCondLst>
                                            <p:cond delay="132"/>
                                          </p:stCondLst>
                                        </p:cTn>
                                        <p:tgtEl>
                                          <p:spTgt spid="143"/>
                                        </p:tgtEl>
                                        <p:attrNameLst>
                                          <p:attrName>ppt_y</p:attrName>
                                        </p:attrNameLst>
                                      </p:cBhvr>
                                      <p:tavLst>
                                        <p:tav tm="0" fmla="#ppt_y-sin(pi*$)/27">
                                          <p:val>
                                            <p:fltVal val="0"/>
                                          </p:val>
                                        </p:tav>
                                        <p:tav tm="100000">
                                          <p:val>
                                            <p:fltVal val="1"/>
                                          </p:val>
                                        </p:tav>
                                      </p:tavLst>
                                    </p:anim>
                                    <p:anim calcmode="lin" valueType="num">
                                      <p:cBhvr>
                                        <p:cTn id="427" dur="16" tmFilter="0, 0; 0.125,0.2665; 0.25,0.4; 0.375,0.465; 0.5,0.5;  0.625,0.535; 0.75,0.6; 0.875,0.7335; 1,1">
                                          <p:stCondLst>
                                            <p:cond delay="166"/>
                                          </p:stCondLst>
                                        </p:cTn>
                                        <p:tgtEl>
                                          <p:spTgt spid="143"/>
                                        </p:tgtEl>
                                        <p:attrNameLst>
                                          <p:attrName>ppt_y</p:attrName>
                                        </p:attrNameLst>
                                      </p:cBhvr>
                                      <p:tavLst>
                                        <p:tav tm="0" fmla="#ppt_y-sin(pi*$)/81">
                                          <p:val>
                                            <p:fltVal val="0"/>
                                          </p:val>
                                        </p:tav>
                                        <p:tav tm="100000">
                                          <p:val>
                                            <p:fltVal val="1"/>
                                          </p:val>
                                        </p:tav>
                                      </p:tavLst>
                                    </p:anim>
                                    <p:animScale>
                                      <p:cBhvr>
                                        <p:cTn id="428" dur="3">
                                          <p:stCondLst>
                                            <p:cond delay="65"/>
                                          </p:stCondLst>
                                        </p:cTn>
                                        <p:tgtEl>
                                          <p:spTgt spid="143"/>
                                        </p:tgtEl>
                                      </p:cBhvr>
                                      <p:to x="100000" y="60000"/>
                                    </p:animScale>
                                    <p:animScale>
                                      <p:cBhvr>
                                        <p:cTn id="429" dur="17" decel="50000">
                                          <p:stCondLst>
                                            <p:cond delay="68"/>
                                          </p:stCondLst>
                                        </p:cTn>
                                        <p:tgtEl>
                                          <p:spTgt spid="143"/>
                                        </p:tgtEl>
                                      </p:cBhvr>
                                      <p:to x="100000" y="100000"/>
                                    </p:animScale>
                                    <p:animScale>
                                      <p:cBhvr>
                                        <p:cTn id="430" dur="3">
                                          <p:stCondLst>
                                            <p:cond delay="131"/>
                                          </p:stCondLst>
                                        </p:cTn>
                                        <p:tgtEl>
                                          <p:spTgt spid="143"/>
                                        </p:tgtEl>
                                      </p:cBhvr>
                                      <p:to x="100000" y="80000"/>
                                    </p:animScale>
                                    <p:animScale>
                                      <p:cBhvr>
                                        <p:cTn id="431" dur="17" decel="50000">
                                          <p:stCondLst>
                                            <p:cond delay="134"/>
                                          </p:stCondLst>
                                        </p:cTn>
                                        <p:tgtEl>
                                          <p:spTgt spid="143"/>
                                        </p:tgtEl>
                                      </p:cBhvr>
                                      <p:to x="100000" y="100000"/>
                                    </p:animScale>
                                    <p:animScale>
                                      <p:cBhvr>
                                        <p:cTn id="432" dur="3">
                                          <p:stCondLst>
                                            <p:cond delay="164"/>
                                          </p:stCondLst>
                                        </p:cTn>
                                        <p:tgtEl>
                                          <p:spTgt spid="143"/>
                                        </p:tgtEl>
                                      </p:cBhvr>
                                      <p:to x="100000" y="90000"/>
                                    </p:animScale>
                                    <p:animScale>
                                      <p:cBhvr>
                                        <p:cTn id="433" dur="17" decel="50000">
                                          <p:stCondLst>
                                            <p:cond delay="167"/>
                                          </p:stCondLst>
                                        </p:cTn>
                                        <p:tgtEl>
                                          <p:spTgt spid="143"/>
                                        </p:tgtEl>
                                      </p:cBhvr>
                                      <p:to x="100000" y="100000"/>
                                    </p:animScale>
                                    <p:animScale>
                                      <p:cBhvr>
                                        <p:cTn id="434" dur="3">
                                          <p:stCondLst>
                                            <p:cond delay="181"/>
                                          </p:stCondLst>
                                        </p:cTn>
                                        <p:tgtEl>
                                          <p:spTgt spid="143"/>
                                        </p:tgtEl>
                                      </p:cBhvr>
                                      <p:to x="100000" y="95000"/>
                                    </p:animScale>
                                    <p:animScale>
                                      <p:cBhvr>
                                        <p:cTn id="435" dur="17" decel="50000">
                                          <p:stCondLst>
                                            <p:cond delay="183"/>
                                          </p:stCondLst>
                                        </p:cTn>
                                        <p:tgtEl>
                                          <p:spTgt spid="143"/>
                                        </p:tgtEl>
                                      </p:cBhvr>
                                      <p:to x="100000" y="100000"/>
                                    </p:animScale>
                                  </p:childTnLst>
                                </p:cTn>
                              </p:par>
                            </p:childTnLst>
                          </p:cTn>
                        </p:par>
                        <p:par>
                          <p:cTn id="436" fill="hold">
                            <p:stCondLst>
                              <p:cond delay="7800"/>
                            </p:stCondLst>
                            <p:childTnLst>
                              <p:par>
                                <p:cTn id="437" presetID="26" presetClass="entr" presetSubtype="0" fill="hold" grpId="0" nodeType="afterEffect">
                                  <p:stCondLst>
                                    <p:cond delay="0"/>
                                  </p:stCondLst>
                                  <p:childTnLst>
                                    <p:set>
                                      <p:cBhvr>
                                        <p:cTn id="438" dur="1" fill="hold">
                                          <p:stCondLst>
                                            <p:cond delay="0"/>
                                          </p:stCondLst>
                                        </p:cTn>
                                        <p:tgtEl>
                                          <p:spTgt spid="144"/>
                                        </p:tgtEl>
                                        <p:attrNameLst>
                                          <p:attrName>style.visibility</p:attrName>
                                        </p:attrNameLst>
                                      </p:cBhvr>
                                      <p:to>
                                        <p:strVal val="visible"/>
                                      </p:to>
                                    </p:set>
                                    <p:animEffect transition="in" filter="wipe(down)">
                                      <p:cBhvr>
                                        <p:cTn id="439" dur="58">
                                          <p:stCondLst>
                                            <p:cond delay="0"/>
                                          </p:stCondLst>
                                        </p:cTn>
                                        <p:tgtEl>
                                          <p:spTgt spid="144"/>
                                        </p:tgtEl>
                                      </p:cBhvr>
                                    </p:animEffect>
                                    <p:anim calcmode="lin" valueType="num">
                                      <p:cBhvr>
                                        <p:cTn id="440" dur="182" tmFilter="0,0; 0.14,0.36; 0.43,0.73; 0.71,0.91; 1.0,1.0">
                                          <p:stCondLst>
                                            <p:cond delay="0"/>
                                          </p:stCondLst>
                                        </p:cTn>
                                        <p:tgtEl>
                                          <p:spTgt spid="144"/>
                                        </p:tgtEl>
                                        <p:attrNameLst>
                                          <p:attrName>ppt_x</p:attrName>
                                        </p:attrNameLst>
                                      </p:cBhvr>
                                      <p:tavLst>
                                        <p:tav tm="0">
                                          <p:val>
                                            <p:strVal val="#ppt_x-0.25"/>
                                          </p:val>
                                        </p:tav>
                                        <p:tav tm="100000">
                                          <p:val>
                                            <p:strVal val="#ppt_x"/>
                                          </p:val>
                                        </p:tav>
                                      </p:tavLst>
                                    </p:anim>
                                    <p:anim calcmode="lin" valueType="num">
                                      <p:cBhvr>
                                        <p:cTn id="441" dur="66" tmFilter="0.0,0.0; 0.25,0.07; 0.50,0.2; 0.75,0.467; 1.0,1.0">
                                          <p:stCondLst>
                                            <p:cond delay="0"/>
                                          </p:stCondLst>
                                        </p:cTn>
                                        <p:tgtEl>
                                          <p:spTgt spid="144"/>
                                        </p:tgtEl>
                                        <p:attrNameLst>
                                          <p:attrName>ppt_y</p:attrName>
                                        </p:attrNameLst>
                                      </p:cBhvr>
                                      <p:tavLst>
                                        <p:tav tm="0" fmla="#ppt_y-sin(pi*$)/3">
                                          <p:val>
                                            <p:fltVal val="0.5"/>
                                          </p:val>
                                        </p:tav>
                                        <p:tav tm="100000">
                                          <p:val>
                                            <p:fltVal val="1"/>
                                          </p:val>
                                        </p:tav>
                                      </p:tavLst>
                                    </p:anim>
                                    <p:anim calcmode="lin" valueType="num">
                                      <p:cBhvr>
                                        <p:cTn id="442" dur="66" tmFilter="0, 0; 0.125,0.2665; 0.25,0.4; 0.375,0.465; 0.5,0.5;  0.625,0.535; 0.75,0.6; 0.875,0.7335; 1,1">
                                          <p:stCondLst>
                                            <p:cond delay="66"/>
                                          </p:stCondLst>
                                        </p:cTn>
                                        <p:tgtEl>
                                          <p:spTgt spid="144"/>
                                        </p:tgtEl>
                                        <p:attrNameLst>
                                          <p:attrName>ppt_y</p:attrName>
                                        </p:attrNameLst>
                                      </p:cBhvr>
                                      <p:tavLst>
                                        <p:tav tm="0" fmla="#ppt_y-sin(pi*$)/9">
                                          <p:val>
                                            <p:fltVal val="0"/>
                                          </p:val>
                                        </p:tav>
                                        <p:tav tm="100000">
                                          <p:val>
                                            <p:fltVal val="1"/>
                                          </p:val>
                                        </p:tav>
                                      </p:tavLst>
                                    </p:anim>
                                    <p:anim calcmode="lin" valueType="num">
                                      <p:cBhvr>
                                        <p:cTn id="443" dur="33" tmFilter="0, 0; 0.125,0.2665; 0.25,0.4; 0.375,0.465; 0.5,0.5;  0.625,0.535; 0.75,0.6; 0.875,0.7335; 1,1">
                                          <p:stCondLst>
                                            <p:cond delay="132"/>
                                          </p:stCondLst>
                                        </p:cTn>
                                        <p:tgtEl>
                                          <p:spTgt spid="144"/>
                                        </p:tgtEl>
                                        <p:attrNameLst>
                                          <p:attrName>ppt_y</p:attrName>
                                        </p:attrNameLst>
                                      </p:cBhvr>
                                      <p:tavLst>
                                        <p:tav tm="0" fmla="#ppt_y-sin(pi*$)/27">
                                          <p:val>
                                            <p:fltVal val="0"/>
                                          </p:val>
                                        </p:tav>
                                        <p:tav tm="100000">
                                          <p:val>
                                            <p:fltVal val="1"/>
                                          </p:val>
                                        </p:tav>
                                      </p:tavLst>
                                    </p:anim>
                                    <p:anim calcmode="lin" valueType="num">
                                      <p:cBhvr>
                                        <p:cTn id="444" dur="16" tmFilter="0, 0; 0.125,0.2665; 0.25,0.4; 0.375,0.465; 0.5,0.5;  0.625,0.535; 0.75,0.6; 0.875,0.7335; 1,1">
                                          <p:stCondLst>
                                            <p:cond delay="166"/>
                                          </p:stCondLst>
                                        </p:cTn>
                                        <p:tgtEl>
                                          <p:spTgt spid="144"/>
                                        </p:tgtEl>
                                        <p:attrNameLst>
                                          <p:attrName>ppt_y</p:attrName>
                                        </p:attrNameLst>
                                      </p:cBhvr>
                                      <p:tavLst>
                                        <p:tav tm="0" fmla="#ppt_y-sin(pi*$)/81">
                                          <p:val>
                                            <p:fltVal val="0"/>
                                          </p:val>
                                        </p:tav>
                                        <p:tav tm="100000">
                                          <p:val>
                                            <p:fltVal val="1"/>
                                          </p:val>
                                        </p:tav>
                                      </p:tavLst>
                                    </p:anim>
                                    <p:animScale>
                                      <p:cBhvr>
                                        <p:cTn id="445" dur="3">
                                          <p:stCondLst>
                                            <p:cond delay="65"/>
                                          </p:stCondLst>
                                        </p:cTn>
                                        <p:tgtEl>
                                          <p:spTgt spid="144"/>
                                        </p:tgtEl>
                                      </p:cBhvr>
                                      <p:to x="100000" y="60000"/>
                                    </p:animScale>
                                    <p:animScale>
                                      <p:cBhvr>
                                        <p:cTn id="446" dur="17" decel="50000">
                                          <p:stCondLst>
                                            <p:cond delay="68"/>
                                          </p:stCondLst>
                                        </p:cTn>
                                        <p:tgtEl>
                                          <p:spTgt spid="144"/>
                                        </p:tgtEl>
                                      </p:cBhvr>
                                      <p:to x="100000" y="100000"/>
                                    </p:animScale>
                                    <p:animScale>
                                      <p:cBhvr>
                                        <p:cTn id="447" dur="3">
                                          <p:stCondLst>
                                            <p:cond delay="131"/>
                                          </p:stCondLst>
                                        </p:cTn>
                                        <p:tgtEl>
                                          <p:spTgt spid="144"/>
                                        </p:tgtEl>
                                      </p:cBhvr>
                                      <p:to x="100000" y="80000"/>
                                    </p:animScale>
                                    <p:animScale>
                                      <p:cBhvr>
                                        <p:cTn id="448" dur="17" decel="50000">
                                          <p:stCondLst>
                                            <p:cond delay="134"/>
                                          </p:stCondLst>
                                        </p:cTn>
                                        <p:tgtEl>
                                          <p:spTgt spid="144"/>
                                        </p:tgtEl>
                                      </p:cBhvr>
                                      <p:to x="100000" y="100000"/>
                                    </p:animScale>
                                    <p:animScale>
                                      <p:cBhvr>
                                        <p:cTn id="449" dur="3">
                                          <p:stCondLst>
                                            <p:cond delay="164"/>
                                          </p:stCondLst>
                                        </p:cTn>
                                        <p:tgtEl>
                                          <p:spTgt spid="144"/>
                                        </p:tgtEl>
                                      </p:cBhvr>
                                      <p:to x="100000" y="90000"/>
                                    </p:animScale>
                                    <p:animScale>
                                      <p:cBhvr>
                                        <p:cTn id="450" dur="17" decel="50000">
                                          <p:stCondLst>
                                            <p:cond delay="167"/>
                                          </p:stCondLst>
                                        </p:cTn>
                                        <p:tgtEl>
                                          <p:spTgt spid="144"/>
                                        </p:tgtEl>
                                      </p:cBhvr>
                                      <p:to x="100000" y="100000"/>
                                    </p:animScale>
                                    <p:animScale>
                                      <p:cBhvr>
                                        <p:cTn id="451" dur="3">
                                          <p:stCondLst>
                                            <p:cond delay="181"/>
                                          </p:stCondLst>
                                        </p:cTn>
                                        <p:tgtEl>
                                          <p:spTgt spid="144"/>
                                        </p:tgtEl>
                                      </p:cBhvr>
                                      <p:to x="100000" y="95000"/>
                                    </p:animScale>
                                    <p:animScale>
                                      <p:cBhvr>
                                        <p:cTn id="452" dur="17" decel="50000">
                                          <p:stCondLst>
                                            <p:cond delay="183"/>
                                          </p:stCondLst>
                                        </p:cTn>
                                        <p:tgtEl>
                                          <p:spTgt spid="144"/>
                                        </p:tgtEl>
                                      </p:cBhvr>
                                      <p:to x="100000" y="100000"/>
                                    </p:animScale>
                                  </p:childTnLst>
                                </p:cTn>
                              </p:par>
                            </p:childTnLst>
                          </p:cTn>
                        </p:par>
                        <p:par>
                          <p:cTn id="453" fill="hold">
                            <p:stCondLst>
                              <p:cond delay="8000"/>
                            </p:stCondLst>
                            <p:childTnLst>
                              <p:par>
                                <p:cTn id="454" presetID="26" presetClass="entr" presetSubtype="0" fill="hold" grpId="0" nodeType="afterEffect">
                                  <p:stCondLst>
                                    <p:cond delay="0"/>
                                  </p:stCondLst>
                                  <p:childTnLst>
                                    <p:set>
                                      <p:cBhvr>
                                        <p:cTn id="455" dur="1" fill="hold">
                                          <p:stCondLst>
                                            <p:cond delay="0"/>
                                          </p:stCondLst>
                                        </p:cTn>
                                        <p:tgtEl>
                                          <p:spTgt spid="145"/>
                                        </p:tgtEl>
                                        <p:attrNameLst>
                                          <p:attrName>style.visibility</p:attrName>
                                        </p:attrNameLst>
                                      </p:cBhvr>
                                      <p:to>
                                        <p:strVal val="visible"/>
                                      </p:to>
                                    </p:set>
                                    <p:animEffect transition="in" filter="wipe(down)">
                                      <p:cBhvr>
                                        <p:cTn id="456" dur="58">
                                          <p:stCondLst>
                                            <p:cond delay="0"/>
                                          </p:stCondLst>
                                        </p:cTn>
                                        <p:tgtEl>
                                          <p:spTgt spid="145"/>
                                        </p:tgtEl>
                                      </p:cBhvr>
                                    </p:animEffect>
                                    <p:anim calcmode="lin" valueType="num">
                                      <p:cBhvr>
                                        <p:cTn id="457" dur="182" tmFilter="0,0; 0.14,0.36; 0.43,0.73; 0.71,0.91; 1.0,1.0">
                                          <p:stCondLst>
                                            <p:cond delay="0"/>
                                          </p:stCondLst>
                                        </p:cTn>
                                        <p:tgtEl>
                                          <p:spTgt spid="145"/>
                                        </p:tgtEl>
                                        <p:attrNameLst>
                                          <p:attrName>ppt_x</p:attrName>
                                        </p:attrNameLst>
                                      </p:cBhvr>
                                      <p:tavLst>
                                        <p:tav tm="0">
                                          <p:val>
                                            <p:strVal val="#ppt_x-0.25"/>
                                          </p:val>
                                        </p:tav>
                                        <p:tav tm="100000">
                                          <p:val>
                                            <p:strVal val="#ppt_x"/>
                                          </p:val>
                                        </p:tav>
                                      </p:tavLst>
                                    </p:anim>
                                    <p:anim calcmode="lin" valueType="num">
                                      <p:cBhvr>
                                        <p:cTn id="458" dur="66" tmFilter="0.0,0.0; 0.25,0.07; 0.50,0.2; 0.75,0.467; 1.0,1.0">
                                          <p:stCondLst>
                                            <p:cond delay="0"/>
                                          </p:stCondLst>
                                        </p:cTn>
                                        <p:tgtEl>
                                          <p:spTgt spid="145"/>
                                        </p:tgtEl>
                                        <p:attrNameLst>
                                          <p:attrName>ppt_y</p:attrName>
                                        </p:attrNameLst>
                                      </p:cBhvr>
                                      <p:tavLst>
                                        <p:tav tm="0" fmla="#ppt_y-sin(pi*$)/3">
                                          <p:val>
                                            <p:fltVal val="0.5"/>
                                          </p:val>
                                        </p:tav>
                                        <p:tav tm="100000">
                                          <p:val>
                                            <p:fltVal val="1"/>
                                          </p:val>
                                        </p:tav>
                                      </p:tavLst>
                                    </p:anim>
                                    <p:anim calcmode="lin" valueType="num">
                                      <p:cBhvr>
                                        <p:cTn id="459" dur="66" tmFilter="0, 0; 0.125,0.2665; 0.25,0.4; 0.375,0.465; 0.5,0.5;  0.625,0.535; 0.75,0.6; 0.875,0.7335; 1,1">
                                          <p:stCondLst>
                                            <p:cond delay="66"/>
                                          </p:stCondLst>
                                        </p:cTn>
                                        <p:tgtEl>
                                          <p:spTgt spid="145"/>
                                        </p:tgtEl>
                                        <p:attrNameLst>
                                          <p:attrName>ppt_y</p:attrName>
                                        </p:attrNameLst>
                                      </p:cBhvr>
                                      <p:tavLst>
                                        <p:tav tm="0" fmla="#ppt_y-sin(pi*$)/9">
                                          <p:val>
                                            <p:fltVal val="0"/>
                                          </p:val>
                                        </p:tav>
                                        <p:tav tm="100000">
                                          <p:val>
                                            <p:fltVal val="1"/>
                                          </p:val>
                                        </p:tav>
                                      </p:tavLst>
                                    </p:anim>
                                    <p:anim calcmode="lin" valueType="num">
                                      <p:cBhvr>
                                        <p:cTn id="460" dur="33" tmFilter="0, 0; 0.125,0.2665; 0.25,0.4; 0.375,0.465; 0.5,0.5;  0.625,0.535; 0.75,0.6; 0.875,0.7335; 1,1">
                                          <p:stCondLst>
                                            <p:cond delay="132"/>
                                          </p:stCondLst>
                                        </p:cTn>
                                        <p:tgtEl>
                                          <p:spTgt spid="145"/>
                                        </p:tgtEl>
                                        <p:attrNameLst>
                                          <p:attrName>ppt_y</p:attrName>
                                        </p:attrNameLst>
                                      </p:cBhvr>
                                      <p:tavLst>
                                        <p:tav tm="0" fmla="#ppt_y-sin(pi*$)/27">
                                          <p:val>
                                            <p:fltVal val="0"/>
                                          </p:val>
                                        </p:tav>
                                        <p:tav tm="100000">
                                          <p:val>
                                            <p:fltVal val="1"/>
                                          </p:val>
                                        </p:tav>
                                      </p:tavLst>
                                    </p:anim>
                                    <p:anim calcmode="lin" valueType="num">
                                      <p:cBhvr>
                                        <p:cTn id="461" dur="16" tmFilter="0, 0; 0.125,0.2665; 0.25,0.4; 0.375,0.465; 0.5,0.5;  0.625,0.535; 0.75,0.6; 0.875,0.7335; 1,1">
                                          <p:stCondLst>
                                            <p:cond delay="166"/>
                                          </p:stCondLst>
                                        </p:cTn>
                                        <p:tgtEl>
                                          <p:spTgt spid="145"/>
                                        </p:tgtEl>
                                        <p:attrNameLst>
                                          <p:attrName>ppt_y</p:attrName>
                                        </p:attrNameLst>
                                      </p:cBhvr>
                                      <p:tavLst>
                                        <p:tav tm="0" fmla="#ppt_y-sin(pi*$)/81">
                                          <p:val>
                                            <p:fltVal val="0"/>
                                          </p:val>
                                        </p:tav>
                                        <p:tav tm="100000">
                                          <p:val>
                                            <p:fltVal val="1"/>
                                          </p:val>
                                        </p:tav>
                                      </p:tavLst>
                                    </p:anim>
                                    <p:animScale>
                                      <p:cBhvr>
                                        <p:cTn id="462" dur="3">
                                          <p:stCondLst>
                                            <p:cond delay="65"/>
                                          </p:stCondLst>
                                        </p:cTn>
                                        <p:tgtEl>
                                          <p:spTgt spid="145"/>
                                        </p:tgtEl>
                                      </p:cBhvr>
                                      <p:to x="100000" y="60000"/>
                                    </p:animScale>
                                    <p:animScale>
                                      <p:cBhvr>
                                        <p:cTn id="463" dur="17" decel="50000">
                                          <p:stCondLst>
                                            <p:cond delay="68"/>
                                          </p:stCondLst>
                                        </p:cTn>
                                        <p:tgtEl>
                                          <p:spTgt spid="145"/>
                                        </p:tgtEl>
                                      </p:cBhvr>
                                      <p:to x="100000" y="100000"/>
                                    </p:animScale>
                                    <p:animScale>
                                      <p:cBhvr>
                                        <p:cTn id="464" dur="3">
                                          <p:stCondLst>
                                            <p:cond delay="131"/>
                                          </p:stCondLst>
                                        </p:cTn>
                                        <p:tgtEl>
                                          <p:spTgt spid="145"/>
                                        </p:tgtEl>
                                      </p:cBhvr>
                                      <p:to x="100000" y="80000"/>
                                    </p:animScale>
                                    <p:animScale>
                                      <p:cBhvr>
                                        <p:cTn id="465" dur="17" decel="50000">
                                          <p:stCondLst>
                                            <p:cond delay="134"/>
                                          </p:stCondLst>
                                        </p:cTn>
                                        <p:tgtEl>
                                          <p:spTgt spid="145"/>
                                        </p:tgtEl>
                                      </p:cBhvr>
                                      <p:to x="100000" y="100000"/>
                                    </p:animScale>
                                    <p:animScale>
                                      <p:cBhvr>
                                        <p:cTn id="466" dur="3">
                                          <p:stCondLst>
                                            <p:cond delay="164"/>
                                          </p:stCondLst>
                                        </p:cTn>
                                        <p:tgtEl>
                                          <p:spTgt spid="145"/>
                                        </p:tgtEl>
                                      </p:cBhvr>
                                      <p:to x="100000" y="90000"/>
                                    </p:animScale>
                                    <p:animScale>
                                      <p:cBhvr>
                                        <p:cTn id="467" dur="17" decel="50000">
                                          <p:stCondLst>
                                            <p:cond delay="167"/>
                                          </p:stCondLst>
                                        </p:cTn>
                                        <p:tgtEl>
                                          <p:spTgt spid="145"/>
                                        </p:tgtEl>
                                      </p:cBhvr>
                                      <p:to x="100000" y="100000"/>
                                    </p:animScale>
                                    <p:animScale>
                                      <p:cBhvr>
                                        <p:cTn id="468" dur="3">
                                          <p:stCondLst>
                                            <p:cond delay="181"/>
                                          </p:stCondLst>
                                        </p:cTn>
                                        <p:tgtEl>
                                          <p:spTgt spid="145"/>
                                        </p:tgtEl>
                                      </p:cBhvr>
                                      <p:to x="100000" y="95000"/>
                                    </p:animScale>
                                    <p:animScale>
                                      <p:cBhvr>
                                        <p:cTn id="469" dur="17" decel="50000">
                                          <p:stCondLst>
                                            <p:cond delay="183"/>
                                          </p:stCondLst>
                                        </p:cTn>
                                        <p:tgtEl>
                                          <p:spTgt spid="145"/>
                                        </p:tgtEl>
                                      </p:cBhvr>
                                      <p:to x="100000" y="100000"/>
                                    </p:animScale>
                                  </p:childTnLst>
                                </p:cTn>
                              </p:par>
                            </p:childTnLst>
                          </p:cTn>
                        </p:par>
                        <p:par>
                          <p:cTn id="470" fill="hold">
                            <p:stCondLst>
                              <p:cond delay="8200"/>
                            </p:stCondLst>
                            <p:childTnLst>
                              <p:par>
                                <p:cTn id="471" presetID="26" presetClass="entr" presetSubtype="0" fill="hold" grpId="0" nodeType="afterEffect">
                                  <p:stCondLst>
                                    <p:cond delay="0"/>
                                  </p:stCondLst>
                                  <p:childTnLst>
                                    <p:set>
                                      <p:cBhvr>
                                        <p:cTn id="472" dur="1" fill="hold">
                                          <p:stCondLst>
                                            <p:cond delay="0"/>
                                          </p:stCondLst>
                                        </p:cTn>
                                        <p:tgtEl>
                                          <p:spTgt spid="146"/>
                                        </p:tgtEl>
                                        <p:attrNameLst>
                                          <p:attrName>style.visibility</p:attrName>
                                        </p:attrNameLst>
                                      </p:cBhvr>
                                      <p:to>
                                        <p:strVal val="visible"/>
                                      </p:to>
                                    </p:set>
                                    <p:animEffect transition="in" filter="wipe(down)">
                                      <p:cBhvr>
                                        <p:cTn id="473" dur="58">
                                          <p:stCondLst>
                                            <p:cond delay="0"/>
                                          </p:stCondLst>
                                        </p:cTn>
                                        <p:tgtEl>
                                          <p:spTgt spid="146"/>
                                        </p:tgtEl>
                                      </p:cBhvr>
                                    </p:animEffect>
                                    <p:anim calcmode="lin" valueType="num">
                                      <p:cBhvr>
                                        <p:cTn id="474" dur="182" tmFilter="0,0; 0.14,0.36; 0.43,0.73; 0.71,0.91; 1.0,1.0">
                                          <p:stCondLst>
                                            <p:cond delay="0"/>
                                          </p:stCondLst>
                                        </p:cTn>
                                        <p:tgtEl>
                                          <p:spTgt spid="146"/>
                                        </p:tgtEl>
                                        <p:attrNameLst>
                                          <p:attrName>ppt_x</p:attrName>
                                        </p:attrNameLst>
                                      </p:cBhvr>
                                      <p:tavLst>
                                        <p:tav tm="0">
                                          <p:val>
                                            <p:strVal val="#ppt_x-0.25"/>
                                          </p:val>
                                        </p:tav>
                                        <p:tav tm="100000">
                                          <p:val>
                                            <p:strVal val="#ppt_x"/>
                                          </p:val>
                                        </p:tav>
                                      </p:tavLst>
                                    </p:anim>
                                    <p:anim calcmode="lin" valueType="num">
                                      <p:cBhvr>
                                        <p:cTn id="475" dur="66" tmFilter="0.0,0.0; 0.25,0.07; 0.50,0.2; 0.75,0.467; 1.0,1.0">
                                          <p:stCondLst>
                                            <p:cond delay="0"/>
                                          </p:stCondLst>
                                        </p:cTn>
                                        <p:tgtEl>
                                          <p:spTgt spid="146"/>
                                        </p:tgtEl>
                                        <p:attrNameLst>
                                          <p:attrName>ppt_y</p:attrName>
                                        </p:attrNameLst>
                                      </p:cBhvr>
                                      <p:tavLst>
                                        <p:tav tm="0" fmla="#ppt_y-sin(pi*$)/3">
                                          <p:val>
                                            <p:fltVal val="0.5"/>
                                          </p:val>
                                        </p:tav>
                                        <p:tav tm="100000">
                                          <p:val>
                                            <p:fltVal val="1"/>
                                          </p:val>
                                        </p:tav>
                                      </p:tavLst>
                                    </p:anim>
                                    <p:anim calcmode="lin" valueType="num">
                                      <p:cBhvr>
                                        <p:cTn id="476" dur="66" tmFilter="0, 0; 0.125,0.2665; 0.25,0.4; 0.375,0.465; 0.5,0.5;  0.625,0.535; 0.75,0.6; 0.875,0.7335; 1,1">
                                          <p:stCondLst>
                                            <p:cond delay="66"/>
                                          </p:stCondLst>
                                        </p:cTn>
                                        <p:tgtEl>
                                          <p:spTgt spid="146"/>
                                        </p:tgtEl>
                                        <p:attrNameLst>
                                          <p:attrName>ppt_y</p:attrName>
                                        </p:attrNameLst>
                                      </p:cBhvr>
                                      <p:tavLst>
                                        <p:tav tm="0" fmla="#ppt_y-sin(pi*$)/9">
                                          <p:val>
                                            <p:fltVal val="0"/>
                                          </p:val>
                                        </p:tav>
                                        <p:tav tm="100000">
                                          <p:val>
                                            <p:fltVal val="1"/>
                                          </p:val>
                                        </p:tav>
                                      </p:tavLst>
                                    </p:anim>
                                    <p:anim calcmode="lin" valueType="num">
                                      <p:cBhvr>
                                        <p:cTn id="477" dur="33" tmFilter="0, 0; 0.125,0.2665; 0.25,0.4; 0.375,0.465; 0.5,0.5;  0.625,0.535; 0.75,0.6; 0.875,0.7335; 1,1">
                                          <p:stCondLst>
                                            <p:cond delay="132"/>
                                          </p:stCondLst>
                                        </p:cTn>
                                        <p:tgtEl>
                                          <p:spTgt spid="146"/>
                                        </p:tgtEl>
                                        <p:attrNameLst>
                                          <p:attrName>ppt_y</p:attrName>
                                        </p:attrNameLst>
                                      </p:cBhvr>
                                      <p:tavLst>
                                        <p:tav tm="0" fmla="#ppt_y-sin(pi*$)/27">
                                          <p:val>
                                            <p:fltVal val="0"/>
                                          </p:val>
                                        </p:tav>
                                        <p:tav tm="100000">
                                          <p:val>
                                            <p:fltVal val="1"/>
                                          </p:val>
                                        </p:tav>
                                      </p:tavLst>
                                    </p:anim>
                                    <p:anim calcmode="lin" valueType="num">
                                      <p:cBhvr>
                                        <p:cTn id="478" dur="16" tmFilter="0, 0; 0.125,0.2665; 0.25,0.4; 0.375,0.465; 0.5,0.5;  0.625,0.535; 0.75,0.6; 0.875,0.7335; 1,1">
                                          <p:stCondLst>
                                            <p:cond delay="166"/>
                                          </p:stCondLst>
                                        </p:cTn>
                                        <p:tgtEl>
                                          <p:spTgt spid="146"/>
                                        </p:tgtEl>
                                        <p:attrNameLst>
                                          <p:attrName>ppt_y</p:attrName>
                                        </p:attrNameLst>
                                      </p:cBhvr>
                                      <p:tavLst>
                                        <p:tav tm="0" fmla="#ppt_y-sin(pi*$)/81">
                                          <p:val>
                                            <p:fltVal val="0"/>
                                          </p:val>
                                        </p:tav>
                                        <p:tav tm="100000">
                                          <p:val>
                                            <p:fltVal val="1"/>
                                          </p:val>
                                        </p:tav>
                                      </p:tavLst>
                                    </p:anim>
                                    <p:animScale>
                                      <p:cBhvr>
                                        <p:cTn id="479" dur="3">
                                          <p:stCondLst>
                                            <p:cond delay="65"/>
                                          </p:stCondLst>
                                        </p:cTn>
                                        <p:tgtEl>
                                          <p:spTgt spid="146"/>
                                        </p:tgtEl>
                                      </p:cBhvr>
                                      <p:to x="100000" y="60000"/>
                                    </p:animScale>
                                    <p:animScale>
                                      <p:cBhvr>
                                        <p:cTn id="480" dur="17" decel="50000">
                                          <p:stCondLst>
                                            <p:cond delay="68"/>
                                          </p:stCondLst>
                                        </p:cTn>
                                        <p:tgtEl>
                                          <p:spTgt spid="146"/>
                                        </p:tgtEl>
                                      </p:cBhvr>
                                      <p:to x="100000" y="100000"/>
                                    </p:animScale>
                                    <p:animScale>
                                      <p:cBhvr>
                                        <p:cTn id="481" dur="3">
                                          <p:stCondLst>
                                            <p:cond delay="131"/>
                                          </p:stCondLst>
                                        </p:cTn>
                                        <p:tgtEl>
                                          <p:spTgt spid="146"/>
                                        </p:tgtEl>
                                      </p:cBhvr>
                                      <p:to x="100000" y="80000"/>
                                    </p:animScale>
                                    <p:animScale>
                                      <p:cBhvr>
                                        <p:cTn id="482" dur="17" decel="50000">
                                          <p:stCondLst>
                                            <p:cond delay="134"/>
                                          </p:stCondLst>
                                        </p:cTn>
                                        <p:tgtEl>
                                          <p:spTgt spid="146"/>
                                        </p:tgtEl>
                                      </p:cBhvr>
                                      <p:to x="100000" y="100000"/>
                                    </p:animScale>
                                    <p:animScale>
                                      <p:cBhvr>
                                        <p:cTn id="483" dur="3">
                                          <p:stCondLst>
                                            <p:cond delay="164"/>
                                          </p:stCondLst>
                                        </p:cTn>
                                        <p:tgtEl>
                                          <p:spTgt spid="146"/>
                                        </p:tgtEl>
                                      </p:cBhvr>
                                      <p:to x="100000" y="90000"/>
                                    </p:animScale>
                                    <p:animScale>
                                      <p:cBhvr>
                                        <p:cTn id="484" dur="17" decel="50000">
                                          <p:stCondLst>
                                            <p:cond delay="167"/>
                                          </p:stCondLst>
                                        </p:cTn>
                                        <p:tgtEl>
                                          <p:spTgt spid="146"/>
                                        </p:tgtEl>
                                      </p:cBhvr>
                                      <p:to x="100000" y="100000"/>
                                    </p:animScale>
                                    <p:animScale>
                                      <p:cBhvr>
                                        <p:cTn id="485" dur="3">
                                          <p:stCondLst>
                                            <p:cond delay="181"/>
                                          </p:stCondLst>
                                        </p:cTn>
                                        <p:tgtEl>
                                          <p:spTgt spid="146"/>
                                        </p:tgtEl>
                                      </p:cBhvr>
                                      <p:to x="100000" y="95000"/>
                                    </p:animScale>
                                    <p:animScale>
                                      <p:cBhvr>
                                        <p:cTn id="486" dur="17" decel="50000">
                                          <p:stCondLst>
                                            <p:cond delay="183"/>
                                          </p:stCondLst>
                                        </p:cTn>
                                        <p:tgtEl>
                                          <p:spTgt spid="146"/>
                                        </p:tgtEl>
                                      </p:cBhvr>
                                      <p:to x="100000" y="100000"/>
                                    </p:animScale>
                                  </p:childTnLst>
                                </p:cTn>
                              </p:par>
                            </p:childTnLst>
                          </p:cTn>
                        </p:par>
                        <p:par>
                          <p:cTn id="487" fill="hold">
                            <p:stCondLst>
                              <p:cond delay="8400"/>
                            </p:stCondLst>
                            <p:childTnLst>
                              <p:par>
                                <p:cTn id="488" presetID="26" presetClass="entr" presetSubtype="0" fill="hold" grpId="0" nodeType="afterEffect">
                                  <p:stCondLst>
                                    <p:cond delay="0"/>
                                  </p:stCondLst>
                                  <p:childTnLst>
                                    <p:set>
                                      <p:cBhvr>
                                        <p:cTn id="489" dur="1" fill="hold">
                                          <p:stCondLst>
                                            <p:cond delay="0"/>
                                          </p:stCondLst>
                                        </p:cTn>
                                        <p:tgtEl>
                                          <p:spTgt spid="147"/>
                                        </p:tgtEl>
                                        <p:attrNameLst>
                                          <p:attrName>style.visibility</p:attrName>
                                        </p:attrNameLst>
                                      </p:cBhvr>
                                      <p:to>
                                        <p:strVal val="visible"/>
                                      </p:to>
                                    </p:set>
                                    <p:animEffect transition="in" filter="wipe(down)">
                                      <p:cBhvr>
                                        <p:cTn id="490" dur="58">
                                          <p:stCondLst>
                                            <p:cond delay="0"/>
                                          </p:stCondLst>
                                        </p:cTn>
                                        <p:tgtEl>
                                          <p:spTgt spid="147"/>
                                        </p:tgtEl>
                                      </p:cBhvr>
                                    </p:animEffect>
                                    <p:anim calcmode="lin" valueType="num">
                                      <p:cBhvr>
                                        <p:cTn id="491" dur="182" tmFilter="0,0; 0.14,0.36; 0.43,0.73; 0.71,0.91; 1.0,1.0">
                                          <p:stCondLst>
                                            <p:cond delay="0"/>
                                          </p:stCondLst>
                                        </p:cTn>
                                        <p:tgtEl>
                                          <p:spTgt spid="147"/>
                                        </p:tgtEl>
                                        <p:attrNameLst>
                                          <p:attrName>ppt_x</p:attrName>
                                        </p:attrNameLst>
                                      </p:cBhvr>
                                      <p:tavLst>
                                        <p:tav tm="0">
                                          <p:val>
                                            <p:strVal val="#ppt_x-0.25"/>
                                          </p:val>
                                        </p:tav>
                                        <p:tav tm="100000">
                                          <p:val>
                                            <p:strVal val="#ppt_x"/>
                                          </p:val>
                                        </p:tav>
                                      </p:tavLst>
                                    </p:anim>
                                    <p:anim calcmode="lin" valueType="num">
                                      <p:cBhvr>
                                        <p:cTn id="492" dur="66" tmFilter="0.0,0.0; 0.25,0.07; 0.50,0.2; 0.75,0.467; 1.0,1.0">
                                          <p:stCondLst>
                                            <p:cond delay="0"/>
                                          </p:stCondLst>
                                        </p:cTn>
                                        <p:tgtEl>
                                          <p:spTgt spid="147"/>
                                        </p:tgtEl>
                                        <p:attrNameLst>
                                          <p:attrName>ppt_y</p:attrName>
                                        </p:attrNameLst>
                                      </p:cBhvr>
                                      <p:tavLst>
                                        <p:tav tm="0" fmla="#ppt_y-sin(pi*$)/3">
                                          <p:val>
                                            <p:fltVal val="0.5"/>
                                          </p:val>
                                        </p:tav>
                                        <p:tav tm="100000">
                                          <p:val>
                                            <p:fltVal val="1"/>
                                          </p:val>
                                        </p:tav>
                                      </p:tavLst>
                                    </p:anim>
                                    <p:anim calcmode="lin" valueType="num">
                                      <p:cBhvr>
                                        <p:cTn id="493" dur="66" tmFilter="0, 0; 0.125,0.2665; 0.25,0.4; 0.375,0.465; 0.5,0.5;  0.625,0.535; 0.75,0.6; 0.875,0.7335; 1,1">
                                          <p:stCondLst>
                                            <p:cond delay="66"/>
                                          </p:stCondLst>
                                        </p:cTn>
                                        <p:tgtEl>
                                          <p:spTgt spid="147"/>
                                        </p:tgtEl>
                                        <p:attrNameLst>
                                          <p:attrName>ppt_y</p:attrName>
                                        </p:attrNameLst>
                                      </p:cBhvr>
                                      <p:tavLst>
                                        <p:tav tm="0" fmla="#ppt_y-sin(pi*$)/9">
                                          <p:val>
                                            <p:fltVal val="0"/>
                                          </p:val>
                                        </p:tav>
                                        <p:tav tm="100000">
                                          <p:val>
                                            <p:fltVal val="1"/>
                                          </p:val>
                                        </p:tav>
                                      </p:tavLst>
                                    </p:anim>
                                    <p:anim calcmode="lin" valueType="num">
                                      <p:cBhvr>
                                        <p:cTn id="494" dur="33" tmFilter="0, 0; 0.125,0.2665; 0.25,0.4; 0.375,0.465; 0.5,0.5;  0.625,0.535; 0.75,0.6; 0.875,0.7335; 1,1">
                                          <p:stCondLst>
                                            <p:cond delay="132"/>
                                          </p:stCondLst>
                                        </p:cTn>
                                        <p:tgtEl>
                                          <p:spTgt spid="147"/>
                                        </p:tgtEl>
                                        <p:attrNameLst>
                                          <p:attrName>ppt_y</p:attrName>
                                        </p:attrNameLst>
                                      </p:cBhvr>
                                      <p:tavLst>
                                        <p:tav tm="0" fmla="#ppt_y-sin(pi*$)/27">
                                          <p:val>
                                            <p:fltVal val="0"/>
                                          </p:val>
                                        </p:tav>
                                        <p:tav tm="100000">
                                          <p:val>
                                            <p:fltVal val="1"/>
                                          </p:val>
                                        </p:tav>
                                      </p:tavLst>
                                    </p:anim>
                                    <p:anim calcmode="lin" valueType="num">
                                      <p:cBhvr>
                                        <p:cTn id="495" dur="16" tmFilter="0, 0; 0.125,0.2665; 0.25,0.4; 0.375,0.465; 0.5,0.5;  0.625,0.535; 0.75,0.6; 0.875,0.7335; 1,1">
                                          <p:stCondLst>
                                            <p:cond delay="166"/>
                                          </p:stCondLst>
                                        </p:cTn>
                                        <p:tgtEl>
                                          <p:spTgt spid="147"/>
                                        </p:tgtEl>
                                        <p:attrNameLst>
                                          <p:attrName>ppt_y</p:attrName>
                                        </p:attrNameLst>
                                      </p:cBhvr>
                                      <p:tavLst>
                                        <p:tav tm="0" fmla="#ppt_y-sin(pi*$)/81">
                                          <p:val>
                                            <p:fltVal val="0"/>
                                          </p:val>
                                        </p:tav>
                                        <p:tav tm="100000">
                                          <p:val>
                                            <p:fltVal val="1"/>
                                          </p:val>
                                        </p:tav>
                                      </p:tavLst>
                                    </p:anim>
                                    <p:animScale>
                                      <p:cBhvr>
                                        <p:cTn id="496" dur="3">
                                          <p:stCondLst>
                                            <p:cond delay="65"/>
                                          </p:stCondLst>
                                        </p:cTn>
                                        <p:tgtEl>
                                          <p:spTgt spid="147"/>
                                        </p:tgtEl>
                                      </p:cBhvr>
                                      <p:to x="100000" y="60000"/>
                                    </p:animScale>
                                    <p:animScale>
                                      <p:cBhvr>
                                        <p:cTn id="497" dur="17" decel="50000">
                                          <p:stCondLst>
                                            <p:cond delay="68"/>
                                          </p:stCondLst>
                                        </p:cTn>
                                        <p:tgtEl>
                                          <p:spTgt spid="147"/>
                                        </p:tgtEl>
                                      </p:cBhvr>
                                      <p:to x="100000" y="100000"/>
                                    </p:animScale>
                                    <p:animScale>
                                      <p:cBhvr>
                                        <p:cTn id="498" dur="3">
                                          <p:stCondLst>
                                            <p:cond delay="131"/>
                                          </p:stCondLst>
                                        </p:cTn>
                                        <p:tgtEl>
                                          <p:spTgt spid="147"/>
                                        </p:tgtEl>
                                      </p:cBhvr>
                                      <p:to x="100000" y="80000"/>
                                    </p:animScale>
                                    <p:animScale>
                                      <p:cBhvr>
                                        <p:cTn id="499" dur="17" decel="50000">
                                          <p:stCondLst>
                                            <p:cond delay="134"/>
                                          </p:stCondLst>
                                        </p:cTn>
                                        <p:tgtEl>
                                          <p:spTgt spid="147"/>
                                        </p:tgtEl>
                                      </p:cBhvr>
                                      <p:to x="100000" y="100000"/>
                                    </p:animScale>
                                    <p:animScale>
                                      <p:cBhvr>
                                        <p:cTn id="500" dur="3">
                                          <p:stCondLst>
                                            <p:cond delay="164"/>
                                          </p:stCondLst>
                                        </p:cTn>
                                        <p:tgtEl>
                                          <p:spTgt spid="147"/>
                                        </p:tgtEl>
                                      </p:cBhvr>
                                      <p:to x="100000" y="90000"/>
                                    </p:animScale>
                                    <p:animScale>
                                      <p:cBhvr>
                                        <p:cTn id="501" dur="17" decel="50000">
                                          <p:stCondLst>
                                            <p:cond delay="167"/>
                                          </p:stCondLst>
                                        </p:cTn>
                                        <p:tgtEl>
                                          <p:spTgt spid="147"/>
                                        </p:tgtEl>
                                      </p:cBhvr>
                                      <p:to x="100000" y="100000"/>
                                    </p:animScale>
                                    <p:animScale>
                                      <p:cBhvr>
                                        <p:cTn id="502" dur="3">
                                          <p:stCondLst>
                                            <p:cond delay="181"/>
                                          </p:stCondLst>
                                        </p:cTn>
                                        <p:tgtEl>
                                          <p:spTgt spid="147"/>
                                        </p:tgtEl>
                                      </p:cBhvr>
                                      <p:to x="100000" y="95000"/>
                                    </p:animScale>
                                    <p:animScale>
                                      <p:cBhvr>
                                        <p:cTn id="503" dur="17" decel="50000">
                                          <p:stCondLst>
                                            <p:cond delay="183"/>
                                          </p:stCondLst>
                                        </p:cTn>
                                        <p:tgtEl>
                                          <p:spTgt spid="147"/>
                                        </p:tgtEl>
                                      </p:cBhvr>
                                      <p:to x="100000" y="100000"/>
                                    </p:animScale>
                                  </p:childTnLst>
                                </p:cTn>
                              </p:par>
                            </p:childTnLst>
                          </p:cTn>
                        </p:par>
                        <p:par>
                          <p:cTn id="504" fill="hold">
                            <p:stCondLst>
                              <p:cond delay="8600"/>
                            </p:stCondLst>
                            <p:childTnLst>
                              <p:par>
                                <p:cTn id="505" presetID="41" presetClass="entr" presetSubtype="0" fill="hold" grpId="0" nodeType="afterEffect">
                                  <p:stCondLst>
                                    <p:cond delay="0"/>
                                  </p:stCondLst>
                                  <p:iterate type="lt">
                                    <p:tmPct val="10000"/>
                                  </p:iterate>
                                  <p:childTnLst>
                                    <p:set>
                                      <p:cBhvr>
                                        <p:cTn id="506" dur="1" fill="hold">
                                          <p:stCondLst>
                                            <p:cond delay="0"/>
                                          </p:stCondLst>
                                        </p:cTn>
                                        <p:tgtEl>
                                          <p:spTgt spid="148"/>
                                        </p:tgtEl>
                                        <p:attrNameLst>
                                          <p:attrName>style.visibility</p:attrName>
                                        </p:attrNameLst>
                                      </p:cBhvr>
                                      <p:to>
                                        <p:strVal val="visible"/>
                                      </p:to>
                                    </p:set>
                                    <p:anim calcmode="lin" valueType="num">
                                      <p:cBhvr>
                                        <p:cTn id="507" dur="500" fill="hold"/>
                                        <p:tgtEl>
                                          <p:spTgt spid="148"/>
                                        </p:tgtEl>
                                        <p:attrNameLst>
                                          <p:attrName>ppt_x</p:attrName>
                                        </p:attrNameLst>
                                      </p:cBhvr>
                                      <p:tavLst>
                                        <p:tav tm="0">
                                          <p:val>
                                            <p:strVal val="#ppt_x"/>
                                          </p:val>
                                        </p:tav>
                                        <p:tav tm="50000">
                                          <p:val>
                                            <p:strVal val="#ppt_x+.1"/>
                                          </p:val>
                                        </p:tav>
                                        <p:tav tm="100000">
                                          <p:val>
                                            <p:strVal val="#ppt_x"/>
                                          </p:val>
                                        </p:tav>
                                      </p:tavLst>
                                    </p:anim>
                                    <p:anim calcmode="lin" valueType="num">
                                      <p:cBhvr>
                                        <p:cTn id="508" dur="500" fill="hold"/>
                                        <p:tgtEl>
                                          <p:spTgt spid="148"/>
                                        </p:tgtEl>
                                        <p:attrNameLst>
                                          <p:attrName>ppt_y</p:attrName>
                                        </p:attrNameLst>
                                      </p:cBhvr>
                                      <p:tavLst>
                                        <p:tav tm="0">
                                          <p:val>
                                            <p:strVal val="#ppt_y"/>
                                          </p:val>
                                        </p:tav>
                                        <p:tav tm="100000">
                                          <p:val>
                                            <p:strVal val="#ppt_y"/>
                                          </p:val>
                                        </p:tav>
                                      </p:tavLst>
                                    </p:anim>
                                    <p:anim calcmode="lin" valueType="num">
                                      <p:cBhvr>
                                        <p:cTn id="509" dur="500" fill="hold"/>
                                        <p:tgtEl>
                                          <p:spTgt spid="148"/>
                                        </p:tgtEl>
                                        <p:attrNameLst>
                                          <p:attrName>ppt_h</p:attrName>
                                        </p:attrNameLst>
                                      </p:cBhvr>
                                      <p:tavLst>
                                        <p:tav tm="0">
                                          <p:val>
                                            <p:strVal val="#ppt_h/10"/>
                                          </p:val>
                                        </p:tav>
                                        <p:tav tm="50000">
                                          <p:val>
                                            <p:strVal val="#ppt_h+.01"/>
                                          </p:val>
                                        </p:tav>
                                        <p:tav tm="100000">
                                          <p:val>
                                            <p:strVal val="#ppt_h"/>
                                          </p:val>
                                        </p:tav>
                                      </p:tavLst>
                                    </p:anim>
                                    <p:anim calcmode="lin" valueType="num">
                                      <p:cBhvr>
                                        <p:cTn id="510" dur="500" fill="hold"/>
                                        <p:tgtEl>
                                          <p:spTgt spid="148"/>
                                        </p:tgtEl>
                                        <p:attrNameLst>
                                          <p:attrName>ppt_w</p:attrName>
                                        </p:attrNameLst>
                                      </p:cBhvr>
                                      <p:tavLst>
                                        <p:tav tm="0">
                                          <p:val>
                                            <p:strVal val="#ppt_w/10"/>
                                          </p:val>
                                        </p:tav>
                                        <p:tav tm="50000">
                                          <p:val>
                                            <p:strVal val="#ppt_w+.01"/>
                                          </p:val>
                                        </p:tav>
                                        <p:tav tm="100000">
                                          <p:val>
                                            <p:strVal val="#ppt_w"/>
                                          </p:val>
                                        </p:tav>
                                      </p:tavLst>
                                    </p:anim>
                                    <p:animEffect transition="in" filter="fade">
                                      <p:cBhvr>
                                        <p:cTn id="511" dur="500" tmFilter="0,0; .5, 1; 1, 1"/>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6" grpId="0" animBg="1"/>
      <p:bldP spid="137" grpId="0" animBg="1"/>
      <p:bldP spid="138" grpId="0" animBg="1"/>
      <p:bldP spid="139" grpId="0" animBg="1"/>
      <p:bldP spid="140" grpId="0"/>
      <p:bldP spid="141" grpId="0"/>
      <p:bldP spid="142" grpId="0" animBg="1"/>
      <p:bldP spid="143" grpId="0" animBg="1"/>
      <p:bldP spid="144" grpId="0" animBg="1"/>
      <p:bldP spid="145" grpId="0" animBg="1"/>
      <p:bldP spid="146" grpId="0" animBg="1"/>
      <p:bldP spid="147" grpId="0"/>
      <p:bldP spid="148" grpId="0"/>
      <p:bldP spid="149" grpId="0" animBg="1"/>
      <p:bldP spid="150" grpId="0" animBg="1"/>
      <p:bldP spid="151" grpId="0" animBg="1"/>
      <p:bldP spid="152" grpId="0" animBg="1"/>
      <p:bldP spid="153" grpId="0" animBg="1"/>
      <p:bldP spid="154" grpId="0"/>
      <p:bldP spid="155" grpId="0"/>
      <p:bldP spid="156" grpId="0" animBg="1"/>
      <p:bldP spid="157" grpId="0" animBg="1"/>
      <p:bldP spid="158" grpId="0" animBg="1"/>
      <p:bldP spid="159" grpId="0" animBg="1"/>
      <p:bldP spid="160" grpId="0" animBg="1"/>
      <p:bldP spid="161" grpId="0"/>
      <p:bldP spid="16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3595860" y="837281"/>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椭圆 14"/>
          <p:cNvSpPr>
            <a:spLocks noChangeAspect="1"/>
          </p:cNvSpPr>
          <p:nvPr/>
        </p:nvSpPr>
        <p:spPr>
          <a:xfrm>
            <a:off x="3595860" y="837281"/>
            <a:ext cx="2520000" cy="2520000"/>
          </a:xfrm>
          <a:prstGeom prst="ellipse">
            <a:avLst/>
          </a:prstGeom>
          <a:solidFill>
            <a:schemeClr val="accent6"/>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椭圆 15"/>
          <p:cNvSpPr>
            <a:spLocks noChangeAspect="1"/>
          </p:cNvSpPr>
          <p:nvPr/>
        </p:nvSpPr>
        <p:spPr>
          <a:xfrm>
            <a:off x="3875860" y="1117281"/>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任意多边形 16"/>
          <p:cNvSpPr/>
          <p:nvPr/>
        </p:nvSpPr>
        <p:spPr>
          <a:xfrm>
            <a:off x="4771045" y="1313281"/>
            <a:ext cx="3931903"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椭圆 17"/>
          <p:cNvSpPr>
            <a:spLocks noChangeAspect="1"/>
          </p:cNvSpPr>
          <p:nvPr/>
        </p:nvSpPr>
        <p:spPr>
          <a:xfrm>
            <a:off x="4071860" y="1313281"/>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9" name="文本框 18"/>
          <p:cNvSpPr txBox="1"/>
          <p:nvPr/>
        </p:nvSpPr>
        <p:spPr>
          <a:xfrm>
            <a:off x="4384475" y="1603853"/>
            <a:ext cx="101341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009900"/>
                </a:solidFill>
                <a:effectLst/>
                <a:uLnTx/>
                <a:uFillTx/>
                <a:latin typeface="Impact" panose="020B0806030902050204" pitchFamily="34" charset="0"/>
                <a:ea typeface="宋体" panose="02010600030101010101" pitchFamily="2" charset="-122"/>
                <a:cs typeface="+mn-cs"/>
              </a:rPr>
              <a:t>06</a:t>
            </a:r>
            <a:endParaRPr kumimoji="0" lang="zh-CN" altLang="en-US" sz="6000" b="0" i="0" u="none" strike="noStrike" kern="1200" cap="none" spc="0" normalizeH="0" baseline="0" noProof="0" dirty="0">
              <a:ln>
                <a:noFill/>
              </a:ln>
              <a:solidFill>
                <a:srgbClr val="009900"/>
              </a:solidFill>
              <a:effectLst/>
              <a:uLnTx/>
              <a:uFillTx/>
              <a:latin typeface="Impact" panose="020B0806030902050204" pitchFamily="34" charset="0"/>
              <a:ea typeface="宋体" panose="02010600030101010101" pitchFamily="2" charset="-122"/>
              <a:cs typeface="+mn-cs"/>
            </a:endParaRPr>
          </a:p>
        </p:txBody>
      </p:sp>
      <p:sp>
        <p:nvSpPr>
          <p:cNvPr id="20" name="文本框 19"/>
          <p:cNvSpPr txBox="1"/>
          <p:nvPr/>
        </p:nvSpPr>
        <p:spPr>
          <a:xfrm>
            <a:off x="5675265" y="1784187"/>
            <a:ext cx="264207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99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VẬN DỤNG</a:t>
            </a:r>
            <a:endParaRPr kumimoji="0" lang="zh-CN" altLang="en-US" sz="3600" b="1" i="0" u="none" strike="noStrike" kern="1200" cap="none" spc="0" normalizeH="0" baseline="0" noProof="0" dirty="0">
              <a:ln>
                <a:noFill/>
              </a:ln>
              <a:solidFill>
                <a:srgbClr val="0099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15836" y="10191739"/>
            <a:ext cx="8564897" cy="2008636"/>
          </a:xfrm>
          <a:prstGeom prst="rect">
            <a:avLst/>
          </a:prstGeom>
        </p:spPr>
      </p:pic>
      <p:pic>
        <p:nvPicPr>
          <p:cNvPr id="98" name="图片 9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7078" y="1117282"/>
            <a:ext cx="2087593" cy="1960000"/>
          </a:xfrm>
          <a:prstGeom prst="rect">
            <a:avLst/>
          </a:prstGeom>
        </p:spPr>
      </p:pic>
      <p:pic>
        <p:nvPicPr>
          <p:cNvPr id="49" name="图片 6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0965" y="281951"/>
            <a:ext cx="1888895" cy="1502236"/>
          </a:xfrm>
          <a:prstGeom prst="rect">
            <a:avLst/>
          </a:prstGeom>
        </p:spPr>
      </p:pic>
      <p:sp>
        <p:nvSpPr>
          <p:cNvPr id="40" name="TextBox 39">
            <a:extLst>
              <a:ext uri="{FF2B5EF4-FFF2-40B4-BE49-F238E27FC236}">
                <a16:creationId xmlns:a16="http://schemas.microsoft.com/office/drawing/2014/main" id="{6FD543C9-EE1D-675F-09FC-C24689A34698}"/>
              </a:ext>
            </a:extLst>
          </p:cNvPr>
          <p:cNvSpPr txBox="1"/>
          <p:nvPr/>
        </p:nvSpPr>
        <p:spPr>
          <a:xfrm>
            <a:off x="512953" y="3245459"/>
            <a:ext cx="10645813" cy="1200329"/>
          </a:xfrm>
          <a:prstGeom prst="rect">
            <a:avLst/>
          </a:prstGeom>
          <a:noFill/>
        </p:spPr>
        <p:txBody>
          <a:bodyPr wrap="square">
            <a:spAutoFit/>
          </a:bodyPr>
          <a:lstStyle/>
          <a:p>
            <a:r>
              <a:rPr lang="en-US" sz="3600" b="1" i="1" u="sng">
                <a:solidFill>
                  <a:srgbClr val="FF0000"/>
                </a:solidFill>
                <a:latin typeface="Times New Roman" panose="02020603050405020304" pitchFamily="18" charset="0"/>
                <a:cs typeface="Times New Roman" panose="02020603050405020304" pitchFamily="18" charset="0"/>
              </a:rPr>
              <a:t>Câu 1:</a:t>
            </a:r>
            <a:r>
              <a:rPr lang="en-US" sz="3600" b="1">
                <a:solidFill>
                  <a:srgbClr val="FF0000"/>
                </a:solidFill>
                <a:latin typeface="Times New Roman" panose="02020603050405020304" pitchFamily="18" charset="0"/>
                <a:cs typeface="Times New Roman" panose="02020603050405020304" pitchFamily="18" charset="0"/>
              </a:rPr>
              <a:t> Ở</a:t>
            </a:r>
            <a:r>
              <a:rPr lang="vi-VN" sz="3600" b="1">
                <a:solidFill>
                  <a:srgbClr val="FF0000"/>
                </a:solidFill>
                <a:latin typeface="Times New Roman" panose="02020603050405020304" pitchFamily="18" charset="0"/>
                <a:cs typeface="Times New Roman" panose="02020603050405020304" pitchFamily="18" charset="0"/>
              </a:rPr>
              <a:t> địa phương em hiện đang n</a:t>
            </a:r>
            <a:r>
              <a:rPr lang="en-US" sz="3600" b="1">
                <a:solidFill>
                  <a:srgbClr val="FF0000"/>
                </a:solidFill>
                <a:latin typeface="Times New Roman" panose="02020603050405020304" pitchFamily="18" charset="0"/>
                <a:cs typeface="Times New Roman" panose="02020603050405020304" pitchFamily="18" charset="0"/>
              </a:rPr>
              <a:t>uôi loại</a:t>
            </a:r>
            <a:r>
              <a:rPr lang="vi-VN" sz="3600" b="1">
                <a:solidFill>
                  <a:srgbClr val="FF0000"/>
                </a:solidFill>
                <a:latin typeface="Times New Roman" panose="02020603050405020304" pitchFamily="18" charset="0"/>
                <a:cs typeface="Times New Roman" panose="02020603050405020304" pitchFamily="18" charset="0"/>
              </a:rPr>
              <a:t> thủy sản nào và nuôi theo hình thức nào</a:t>
            </a:r>
            <a:r>
              <a:rPr lang="en-US" sz="3600" b="1">
                <a:solidFill>
                  <a:srgbClr val="FF0000"/>
                </a:solidFill>
                <a:latin typeface="Times New Roman" panose="02020603050405020304" pitchFamily="18" charset="0"/>
                <a:cs typeface="Times New Roman" panose="02020603050405020304" pitchFamily="18" charset="0"/>
              </a:rPr>
              <a:t>?</a:t>
            </a:r>
            <a:endParaRPr lang="vi-VN" sz="360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DC2005A-823B-D055-1D73-513D7F242F1C}"/>
              </a:ext>
            </a:extLst>
          </p:cNvPr>
          <p:cNvSpPr txBox="1"/>
          <p:nvPr/>
        </p:nvSpPr>
        <p:spPr>
          <a:xfrm>
            <a:off x="512952" y="4613965"/>
            <a:ext cx="10645813" cy="1200329"/>
          </a:xfrm>
          <a:prstGeom prst="rect">
            <a:avLst/>
          </a:prstGeom>
          <a:noFill/>
        </p:spPr>
        <p:txBody>
          <a:bodyPr wrap="square">
            <a:spAutoFit/>
          </a:bodyPr>
          <a:lstStyle/>
          <a:p>
            <a:r>
              <a:rPr lang="en-US" sz="3600" b="1" i="1" u="sng">
                <a:solidFill>
                  <a:srgbClr val="FF0000"/>
                </a:solidFill>
                <a:latin typeface="Times New Roman" panose="02020603050405020304" pitchFamily="18" charset="0"/>
                <a:cs typeface="Times New Roman" panose="02020603050405020304" pitchFamily="18" charset="0"/>
              </a:rPr>
              <a:t>Câu 2:</a:t>
            </a:r>
            <a:r>
              <a:rPr lang="en-US" sz="3600" b="1">
                <a:solidFill>
                  <a:srgbClr val="FF0000"/>
                </a:solidFill>
                <a:latin typeface="Times New Roman" panose="02020603050405020304" pitchFamily="18" charset="0"/>
                <a:cs typeface="Times New Roman" panose="02020603050405020304" pitchFamily="18" charset="0"/>
              </a:rPr>
              <a:t> </a:t>
            </a:r>
            <a:r>
              <a:rPr lang="vi-VN" sz="36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Em hãy tìm hiểu để mô tả lại cách nuôi trai lấy ngọc. Ngọc trai có giá trị như thế nào?</a:t>
            </a:r>
            <a:r>
              <a:rPr lang="en-US" sz="24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vi-VN" sz="360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p:cTn id="13" dur="2000" fill="hold"/>
                                        <p:tgtEl>
                                          <p:spTgt spid="49"/>
                                        </p:tgtEl>
                                        <p:attrNameLst>
                                          <p:attrName>ppt_w</p:attrName>
                                        </p:attrNameLst>
                                      </p:cBhvr>
                                      <p:tavLst>
                                        <p:tav tm="0">
                                          <p:val>
                                            <p:fltVal val="0"/>
                                          </p:val>
                                        </p:tav>
                                        <p:tav tm="100000">
                                          <p:val>
                                            <p:strVal val="#ppt_w"/>
                                          </p:val>
                                        </p:tav>
                                      </p:tavLst>
                                    </p:anim>
                                    <p:anim calcmode="lin" valueType="num">
                                      <p:cBhvr>
                                        <p:cTn id="14" dur="2000" fill="hold"/>
                                        <p:tgtEl>
                                          <p:spTgt spid="49"/>
                                        </p:tgtEl>
                                        <p:attrNameLst>
                                          <p:attrName>ppt_h</p:attrName>
                                        </p:attrNameLst>
                                      </p:cBhvr>
                                      <p:tavLst>
                                        <p:tav tm="0">
                                          <p:val>
                                            <p:fltVal val="0"/>
                                          </p:val>
                                        </p:tav>
                                        <p:tav tm="100000">
                                          <p:val>
                                            <p:strVal val="#ppt_h"/>
                                          </p:val>
                                        </p:tav>
                                      </p:tavLst>
                                    </p:anim>
                                    <p:animEffect transition="in" filter="fade">
                                      <p:cBhvr>
                                        <p:cTn id="15" dur="2000"/>
                                        <p:tgtEl>
                                          <p:spTgt spid="49"/>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300"/>
                                        <p:tgtEl>
                                          <p:spTgt spid="14"/>
                                        </p:tgtEl>
                                      </p:cBhvr>
                                    </p:animEffect>
                                  </p:childTnLst>
                                </p:cTn>
                              </p:par>
                            </p:childTnLst>
                          </p:cTn>
                        </p:par>
                        <p:par>
                          <p:cTn id="20" fill="hold">
                            <p:stCondLst>
                              <p:cond delay="33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300"/>
                                        <p:tgtEl>
                                          <p:spTgt spid="15"/>
                                        </p:tgtEl>
                                      </p:cBhvr>
                                    </p:animEffect>
                                  </p:childTnLst>
                                </p:cTn>
                              </p:par>
                            </p:childTnLst>
                          </p:cTn>
                        </p:par>
                        <p:par>
                          <p:cTn id="24" fill="hold">
                            <p:stCondLst>
                              <p:cond delay="36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300"/>
                                        <p:tgtEl>
                                          <p:spTgt spid="16"/>
                                        </p:tgtEl>
                                      </p:cBhvr>
                                    </p:animEffect>
                                  </p:childTnLst>
                                </p:cTn>
                              </p:par>
                            </p:childTnLst>
                          </p:cTn>
                        </p:par>
                        <p:par>
                          <p:cTn id="28" fill="hold">
                            <p:stCondLst>
                              <p:cond delay="39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300"/>
                                        <p:tgtEl>
                                          <p:spTgt spid="17"/>
                                        </p:tgtEl>
                                      </p:cBhvr>
                                    </p:animEffect>
                                  </p:childTnLst>
                                </p:cTn>
                              </p:par>
                            </p:childTnLst>
                          </p:cTn>
                        </p:par>
                        <p:par>
                          <p:cTn id="32" fill="hold">
                            <p:stCondLst>
                              <p:cond delay="42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300"/>
                                        <p:tgtEl>
                                          <p:spTgt spid="18"/>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300"/>
                                        <p:tgtEl>
                                          <p:spTgt spid="19"/>
                                        </p:tgtEl>
                                      </p:cBhvr>
                                    </p:animEffect>
                                  </p:childTnLst>
                                </p:cTn>
                              </p:par>
                            </p:childTnLst>
                          </p:cTn>
                        </p:par>
                        <p:par>
                          <p:cTn id="40" fill="hold">
                            <p:stCondLst>
                              <p:cond delay="48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300"/>
                                        <p:tgtEl>
                                          <p:spTgt spid="20"/>
                                        </p:tgtEl>
                                      </p:cBhvr>
                                    </p:animEffect>
                                  </p:childTnLst>
                                </p:cTn>
                              </p:par>
                            </p:childTnLst>
                          </p:cTn>
                        </p:par>
                        <p:par>
                          <p:cTn id="44" fill="hold">
                            <p:stCondLst>
                              <p:cond delay="5100"/>
                            </p:stCondLst>
                            <p:childTnLst>
                              <p:par>
                                <p:cTn id="45" presetID="42" presetClass="path" presetSubtype="0" accel="50000" decel="50000" fill="hold" nodeType="afterEffect">
                                  <p:stCondLst>
                                    <p:cond delay="0"/>
                                  </p:stCondLst>
                                  <p:childTnLst>
                                    <p:animMotion origin="layout" path="M 2.91667E-6 0.09444 L 2.91667E-6 -0.68287 " pathEditMode="relative" rAng="0" ptsTypes="AA">
                                      <p:cBhvr>
                                        <p:cTn id="46" dur="1000" fill="hold"/>
                                        <p:tgtEl>
                                          <p:spTgt spid="57"/>
                                        </p:tgtEl>
                                        <p:attrNameLst>
                                          <p:attrName>ppt_x</p:attrName>
                                          <p:attrName>ppt_y</p:attrName>
                                        </p:attrNameLst>
                                      </p:cBhvr>
                                      <p:rCtr x="0" y="-38866"/>
                                    </p:animMotion>
                                  </p:childTnLst>
                                </p:cTn>
                              </p:par>
                            </p:childTnLst>
                          </p:cTn>
                        </p:par>
                        <p:par>
                          <p:cTn id="47" fill="hold">
                            <p:stCondLst>
                              <p:cond delay="6100"/>
                            </p:stCondLst>
                            <p:childTnLst>
                              <p:par>
                                <p:cTn id="48" presetID="26" presetClass="emph" presetSubtype="0" fill="hold" grpId="1" nodeType="afterEffect">
                                  <p:stCondLst>
                                    <p:cond delay="0"/>
                                  </p:stCondLst>
                                  <p:childTnLst>
                                    <p:animEffect transition="out" filter="fade">
                                      <p:cBhvr>
                                        <p:cTn id="49" dur="500" tmFilter="0, 0; .2, .5; .8, .5; 1, 0"/>
                                        <p:tgtEl>
                                          <p:spTgt spid="18"/>
                                        </p:tgtEl>
                                      </p:cBhvr>
                                    </p:animEffect>
                                    <p:animScale>
                                      <p:cBhvr>
                                        <p:cTn id="50" dur="250" autoRev="1" fill="hold"/>
                                        <p:tgtEl>
                                          <p:spTgt spid="18"/>
                                        </p:tgtEl>
                                      </p:cBhvr>
                                      <p:by x="105000" y="105000"/>
                                    </p:animScale>
                                  </p:childTnLst>
                                </p:cTn>
                              </p:par>
                            </p:childTnLst>
                          </p:cTn>
                        </p:par>
                        <p:par>
                          <p:cTn id="51" fill="hold">
                            <p:stCondLst>
                              <p:cond delay="6600"/>
                            </p:stCondLst>
                            <p:childTnLst>
                              <p:par>
                                <p:cTn id="52" presetID="10" presetClass="exit" presetSubtype="0" fill="hold" nodeType="afterEffect">
                                  <p:stCondLst>
                                    <p:cond delay="0"/>
                                  </p:stCondLst>
                                  <p:childTnLst>
                                    <p:animEffect transition="out" filter="fade">
                                      <p:cBhvr>
                                        <p:cTn id="53" dur="500"/>
                                        <p:tgtEl>
                                          <p:spTgt spid="57"/>
                                        </p:tgtEl>
                                      </p:cBhvr>
                                    </p:animEffect>
                                    <p:set>
                                      <p:cBhvr>
                                        <p:cTn id="54" dur="1" fill="hold">
                                          <p:stCondLst>
                                            <p:cond delay="499"/>
                                          </p:stCondLst>
                                        </p:cTn>
                                        <p:tgtEl>
                                          <p:spTgt spid="57"/>
                                        </p:tgtEl>
                                        <p:attrNameLst>
                                          <p:attrName>style.visibility</p:attrName>
                                        </p:attrNameLst>
                                      </p:cBhvr>
                                      <p:to>
                                        <p:strVal val="hidden"/>
                                      </p:to>
                                    </p:set>
                                  </p:childTnLst>
                                </p:cTn>
                              </p:par>
                            </p:childTnLst>
                          </p:cTn>
                        </p:par>
                        <p:par>
                          <p:cTn id="55" fill="hold">
                            <p:stCondLst>
                              <p:cond delay="7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20">
                                            <p:txEl>
                                              <p:pRg st="0" end="0"/>
                                            </p:txEl>
                                          </p:spTgt>
                                        </p:tgtEl>
                                        <p:attrNameLst>
                                          <p:attrName>style.visibility</p:attrName>
                                        </p:attrNameLst>
                                      </p:cBhvr>
                                      <p:to>
                                        <p:strVal val="visible"/>
                                      </p:to>
                                    </p:set>
                                    <p:anim calcmode="lin" valueType="num">
                                      <p:cBhvr>
                                        <p:cTn id="58" dur="500" fill="hold"/>
                                        <p:tgtEl>
                                          <p:spTgt spid="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20">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20">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40">
                                            <p:txEl>
                                              <p:pRg st="0" end="0"/>
                                            </p:txEl>
                                          </p:spTgt>
                                        </p:tgtEl>
                                        <p:attrNameLst>
                                          <p:attrName>style.visibility</p:attrName>
                                        </p:attrNameLst>
                                      </p:cBhvr>
                                      <p:to>
                                        <p:strVal val="visible"/>
                                      </p:to>
                                    </p:set>
                                    <p:animEffect transition="in" filter="circle(in)">
                                      <p:cBhvr>
                                        <p:cTn id="67" dur="2000"/>
                                        <p:tgtEl>
                                          <p:spTgt spid="40">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nodeType="clickEffect">
                                  <p:stCondLst>
                                    <p:cond delay="0"/>
                                  </p:stCondLst>
                                  <p:childTnLst>
                                    <p:set>
                                      <p:cBhvr>
                                        <p:cTn id="71" dur="1" fill="hold">
                                          <p:stCondLst>
                                            <p:cond delay="0"/>
                                          </p:stCondLst>
                                        </p:cTn>
                                        <p:tgtEl>
                                          <p:spTgt spid="13">
                                            <p:txEl>
                                              <p:pRg st="0" end="0"/>
                                            </p:txEl>
                                          </p:spTgt>
                                        </p:tgtEl>
                                        <p:attrNameLst>
                                          <p:attrName>style.visibility</p:attrName>
                                        </p:attrNameLst>
                                      </p:cBhvr>
                                      <p:to>
                                        <p:strVal val="visible"/>
                                      </p:to>
                                    </p:set>
                                    <p:animEffect transition="in" filter="circle(in)">
                                      <p:cBhvr>
                                        <p:cTn id="72" dur="2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8" grpId="1" animBg="1"/>
      <p:bldP spid="19"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标题占位符 1"/>
          <p:cNvSpPr txBox="1"/>
          <p:nvPr/>
        </p:nvSpPr>
        <p:spPr>
          <a:xfrm>
            <a:off x="1478282" y="262919"/>
            <a:ext cx="9707878"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2800" b="0"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VẬN</a:t>
            </a:r>
            <a:r>
              <a:rPr kumimoji="0" lang="en-US" altLang="zh-CN" sz="2800" b="1" i="0" u="none" strike="noStrike" kern="1200" cap="none" spc="0" normalizeH="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DỤNG </a:t>
            </a:r>
            <a:endParaRPr kumimoji="0" lang="zh-CN" altLang="en-US" sz="3200" b="1" i="0" u="none" strike="noStrike" kern="1200" cap="none" spc="0" normalizeH="0" baseline="0" noProof="0" dirty="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2" name="Rectangle 1"/>
          <p:cNvSpPr/>
          <p:nvPr/>
        </p:nvSpPr>
        <p:spPr>
          <a:xfrm>
            <a:off x="1692679" y="1363134"/>
            <a:ext cx="9849464" cy="5091266"/>
          </a:xfrm>
          <a:prstGeom prst="rect">
            <a:avLst/>
          </a:prstGeom>
          <a:ln w="28575">
            <a:solidFill>
              <a:schemeClr val="tx1"/>
            </a:solidFill>
          </a:ln>
        </p:spPr>
        <p:txBody>
          <a:bodyPr wrap="square">
            <a:spAutoFit/>
          </a:bodyPr>
          <a:lstStyle/>
          <a:p>
            <a:pPr lvl="0"/>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lang="vi-VN" sz="4000" b="1">
                <a:solidFill>
                  <a:prstClr val="black"/>
                </a:solidFill>
                <a:latin typeface="Times New Roman" panose="02020603050405020304" pitchFamily="18" charset="0"/>
                <a:cs typeface="Times New Roman" panose="02020603050405020304" pitchFamily="18" charset="0"/>
              </a:rPr>
              <a:t>Ở địa phương em hiện đang nuôi loại thủy sản nào và nuôi theo hình thức nào?</a:t>
            </a:r>
            <a:endParaRPr kumimoji="0" lang="vi-VN" sz="4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0" indent="0" algn="just" defTabSz="914400" rtl="0" eaLnBrk="1" fontAlgn="auto" latinLnBrk="0" hangingPunct="1">
              <a:lnSpc>
                <a:spcPct val="120000"/>
              </a:lnSpc>
              <a:spcBef>
                <a:spcPts val="0"/>
              </a:spcBef>
              <a:spcAft>
                <a:spcPts val="300"/>
              </a:spcAft>
              <a:buClrTx/>
              <a:buSzTx/>
              <a:buFontTx/>
              <a:buNone/>
              <a:tabLst/>
              <a:defRPr/>
            </a:pPr>
            <a:r>
              <a:rPr kumimoji="0" lang="en-US" sz="25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457200" lvl="0" algn="just">
              <a:lnSpc>
                <a:spcPct val="120000"/>
              </a:lnSpc>
              <a:spcAft>
                <a:spcPts val="300"/>
              </a:spcAft>
            </a:pP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r>
              <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vi-VN" sz="4000" b="1">
                <a:solidFill>
                  <a:prstClr val="black"/>
                </a:solidFill>
                <a:latin typeface="Times New Roman" panose="02020603050405020304" pitchFamily="18" charset="0"/>
                <a:ea typeface="Arial" panose="020B0604020202020204" pitchFamily="34" charset="0"/>
                <a:cs typeface="Times New Roman" panose="02020603050405020304" pitchFamily="18" charset="0"/>
              </a:rPr>
              <a:t>Em hãy tìm hiểu để mô tả lại cách nuôi trai lấy ngọc. Ngọc trai có giá trị như thế nào?</a:t>
            </a:r>
            <a:r>
              <a:rPr kumimoji="0" lang="en-US" sz="25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just" defTabSz="914400" rtl="0" eaLnBrk="1" fontAlgn="auto" latinLnBrk="0" hangingPunct="1">
              <a:lnSpc>
                <a:spcPct val="120000"/>
              </a:lnSpc>
              <a:spcBef>
                <a:spcPts val="0"/>
              </a:spcBef>
              <a:spcAft>
                <a:spcPts val="30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1478282" y="813027"/>
            <a:ext cx="39527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PHIẾU HỌC TẬP </a:t>
            </a: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SỐ 3</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929730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animBg="1"/>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142917"/>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LUYỆN TẬP</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7" name="TextBox 6">
            <a:extLst>
              <a:ext uri="{FF2B5EF4-FFF2-40B4-BE49-F238E27FC236}">
                <a16:creationId xmlns:a16="http://schemas.microsoft.com/office/drawing/2014/main" id="{06F4086C-4402-04BE-B417-999E20408407}"/>
              </a:ext>
            </a:extLst>
          </p:cNvPr>
          <p:cNvSpPr txBox="1"/>
          <p:nvPr/>
        </p:nvSpPr>
        <p:spPr>
          <a:xfrm>
            <a:off x="1356360" y="1053478"/>
            <a:ext cx="10622280" cy="55707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200" b="0" i="1" u="sng" strike="noStrike" kern="1200" cap="none" spc="0" normalizeH="0" baseline="0" noProof="0">
                <a:ln>
                  <a:noFill/>
                </a:ln>
                <a:solidFill>
                  <a:srgbClr val="0070C0"/>
                </a:solidFill>
                <a:effectLst/>
                <a:uLnTx/>
                <a:uFillTx/>
                <a:latin typeface="Times New Roman" panose="02020603050405020304" pitchFamily="18" charset="0"/>
                <a:ea typeface="+mn-ea"/>
                <a:cs typeface="+mn-cs"/>
              </a:rPr>
              <a:t>Câu 1: Trả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40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An Giang, Đồng Tháp: nuôi cá tra, cá basa.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Quảng Nam, Thái Bình: nuôi tôm thẻ chân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Phá Tam Giang-Cầu Hai (Huế): nuôi tôm sú, cua, cá kình, cá dìa, cá đối.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Gio Linh - Quảng Trị: nuôi cá vược và cá hồng Mỹ nước lợ.</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srgbClr val="FF0000"/>
              </a:solidFill>
              <a:effectLst/>
              <a:uLnTx/>
              <a:uFillTx/>
              <a:latin typeface="Times New Roman" panose="02020603050405020304" pitchFamily="18" charset="0"/>
              <a:ea typeface="Segoe U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3261457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142917"/>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LUYỆN TẬP</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7" name="TextBox 6">
            <a:extLst>
              <a:ext uri="{FF2B5EF4-FFF2-40B4-BE49-F238E27FC236}">
                <a16:creationId xmlns:a16="http://schemas.microsoft.com/office/drawing/2014/main" id="{06F4086C-4402-04BE-B417-999E20408407}"/>
              </a:ext>
            </a:extLst>
          </p:cNvPr>
          <p:cNvSpPr txBox="1"/>
          <p:nvPr/>
        </p:nvSpPr>
        <p:spPr>
          <a:xfrm>
            <a:off x="1341120" y="599252"/>
            <a:ext cx="10622280" cy="581697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200" b="0" i="1" u="sng" strike="noStrike" kern="1200" cap="none" spc="0" normalizeH="0" baseline="0" noProof="0">
                <a:ln>
                  <a:noFill/>
                </a:ln>
                <a:solidFill>
                  <a:srgbClr val="0070C0"/>
                </a:solidFill>
                <a:effectLst/>
                <a:uLnTx/>
                <a:uFillTx/>
                <a:latin typeface="Times New Roman" panose="02020603050405020304" pitchFamily="18" charset="0"/>
                <a:ea typeface="+mn-ea"/>
                <a:cs typeface="+mn-cs"/>
              </a:rPr>
              <a:t>Câu </a:t>
            </a:r>
            <a:r>
              <a:rPr lang="en-US" sz="7200" i="1" u="sng">
                <a:solidFill>
                  <a:srgbClr val="0070C0"/>
                </a:solidFill>
                <a:latin typeface="Times New Roman" panose="02020603050405020304" pitchFamily="18" charset="0"/>
              </a:rPr>
              <a:t>2</a:t>
            </a:r>
            <a:r>
              <a:rPr kumimoji="0" lang="en-US" sz="7200" b="0" i="1" u="sng" strike="noStrike" kern="1200" cap="none" spc="0" normalizeH="0" baseline="0" noProof="0">
                <a:ln>
                  <a:noFill/>
                </a:ln>
                <a:solidFill>
                  <a:srgbClr val="0070C0"/>
                </a:solidFill>
                <a:effectLst/>
                <a:uLnTx/>
                <a:uFillTx/>
                <a:latin typeface="Times New Roman" panose="02020603050405020304" pitchFamily="18" charset="0"/>
                <a:ea typeface="+mn-ea"/>
                <a:cs typeface="+mn-cs"/>
              </a:rPr>
              <a:t>: Trả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320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2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 nuôi trai lấy ngọc: Để có trai cho ngọc, người nuôi phải trải qua ít nhất 3 giai đoạn: giai đoạn nuôi vỗ, giai đoạn nuôi cấy và giai đoạn nuôi dưỡng. Sau đó sẽ thực hiện cấy ghép mô tế bào và nhân vào xoang màng áo ngoài của trai. Sau khi cấy ghép xong, trai được cho vào bể chứa, cố định trong túi lưới trồi treo xuống 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Ngọc trai có giá trị: làm trang sức, làm đồ trang trí, đem lại nguồn giá trị về kinh tế, mang ý nghĩa phong thủy.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srgbClr val="FF0000"/>
              </a:solidFill>
              <a:effectLst/>
              <a:uLnTx/>
              <a:uFillTx/>
              <a:latin typeface="Times New Roman" panose="02020603050405020304" pitchFamily="18" charset="0"/>
              <a:ea typeface="Segoe U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18690875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A_图片 23"/>
          <p:cNvPicPr>
            <a:picLocks noChangeAspect="1"/>
          </p:cNvPicPr>
          <p:nvPr>
            <p:custDataLst>
              <p:tags r:id="rId1"/>
            </p:custDataLst>
          </p:nvPr>
        </p:nvPicPr>
        <p:blipFill>
          <a:blip r:embed="rId24" cstate="print">
            <a:extLst>
              <a:ext uri="{BEBA8EAE-BF5A-486C-A8C5-ECC9F3942E4B}">
                <a14:imgProps xmlns:a14="http://schemas.microsoft.com/office/drawing/2010/main">
                  <a14:imgLayer r:embed="rId25">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PA_图片 7"/>
          <p:cNvPicPr>
            <a:picLocks noChangeAspect="1"/>
          </p:cNvPicPr>
          <p:nvPr>
            <p:custDataLst>
              <p:tags r:id="rId2"/>
            </p:custDataLst>
          </p:nvPr>
        </p:nvPicPr>
        <p:blipFill>
          <a:blip r:embed="rId26">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pic>
        <p:nvPicPr>
          <p:cNvPr id="10" name="PA_图片 9"/>
          <p:cNvPicPr>
            <a:picLocks noChangeAspect="1"/>
          </p:cNvPicPr>
          <p:nvPr>
            <p:custDataLst>
              <p:tags r:id="rId3"/>
            </p:custDataLst>
          </p:nvPr>
        </p:nvPicPr>
        <p:blipFill>
          <a:blip r:embed="rId27">
            <a:extLst>
              <a:ext uri="{28A0092B-C50C-407E-A947-70E740481C1C}">
                <a14:useLocalDpi xmlns:a14="http://schemas.microsoft.com/office/drawing/2010/main" val="0"/>
              </a:ext>
            </a:extLst>
          </a:blip>
          <a:stretch>
            <a:fillRect/>
          </a:stretch>
        </p:blipFill>
        <p:spPr>
          <a:xfrm>
            <a:off x="-61316" y="325985"/>
            <a:ext cx="11430023" cy="3310135"/>
          </a:xfrm>
          <a:prstGeom prst="rect">
            <a:avLst/>
          </a:prstGeom>
        </p:spPr>
      </p:pic>
      <p:pic>
        <p:nvPicPr>
          <p:cNvPr id="15" name="PA_图片 14"/>
          <p:cNvPicPr>
            <a:picLocks noChangeAspect="1"/>
          </p:cNvPicPr>
          <p:nvPr>
            <p:custDataLst>
              <p:tags r:id="rId4"/>
            </p:custDataLst>
          </p:nvPr>
        </p:nvPicPr>
        <p:blipFill>
          <a:blip r:embed="rId28">
            <a:extLst>
              <a:ext uri="{28A0092B-C50C-407E-A947-70E740481C1C}">
                <a14:useLocalDpi xmlns:a14="http://schemas.microsoft.com/office/drawing/2010/main" val="0"/>
              </a:ext>
            </a:extLst>
          </a:blip>
          <a:stretch>
            <a:fillRect/>
          </a:stretch>
        </p:blipFill>
        <p:spPr>
          <a:xfrm>
            <a:off x="-204542" y="342899"/>
            <a:ext cx="11430023" cy="2944374"/>
          </a:xfrm>
          <a:prstGeom prst="rect">
            <a:avLst/>
          </a:prstGeom>
        </p:spPr>
      </p:pic>
      <p:pic>
        <p:nvPicPr>
          <p:cNvPr id="25" name="PA_图片 24"/>
          <p:cNvPicPr>
            <a:picLocks noChangeAspect="1"/>
          </p:cNvPicPr>
          <p:nvPr>
            <p:custDataLst>
              <p:tags r:id="rId5"/>
            </p:custDataLst>
          </p:nvPr>
        </p:nvPicPr>
        <p:blipFill>
          <a:blip r:embed="rId29" cstate="print">
            <a:extLst>
              <a:ext uri="{28A0092B-C50C-407E-A947-70E740481C1C}">
                <a14:useLocalDpi xmlns:a14="http://schemas.microsoft.com/office/drawing/2010/main" val="0"/>
              </a:ext>
            </a:extLst>
          </a:blip>
          <a:stretch>
            <a:fillRect/>
          </a:stretch>
        </p:blipFill>
        <p:spPr>
          <a:xfrm>
            <a:off x="8634149" y="2221794"/>
            <a:ext cx="1767971" cy="3467371"/>
          </a:xfrm>
          <a:prstGeom prst="rect">
            <a:avLst/>
          </a:prstGeom>
        </p:spPr>
      </p:pic>
      <p:pic>
        <p:nvPicPr>
          <p:cNvPr id="26" name="PA_图片 25"/>
          <p:cNvPicPr>
            <a:picLocks noChangeAspect="1"/>
          </p:cNvPicPr>
          <p:nvPr>
            <p:custDataLst>
              <p:tags r:id="rId6"/>
            </p:custDataLst>
          </p:nvPr>
        </p:nvPicPr>
        <p:blipFill>
          <a:blip r:embed="rId30" cstate="print">
            <a:extLst>
              <a:ext uri="{28A0092B-C50C-407E-A947-70E740481C1C}">
                <a14:useLocalDpi xmlns:a14="http://schemas.microsoft.com/office/drawing/2010/main" val="0"/>
              </a:ext>
            </a:extLst>
          </a:blip>
          <a:stretch>
            <a:fillRect/>
          </a:stretch>
        </p:blipFill>
        <p:spPr>
          <a:xfrm>
            <a:off x="7258263" y="2755976"/>
            <a:ext cx="1265850" cy="1209839"/>
          </a:xfrm>
          <a:prstGeom prst="rect">
            <a:avLst/>
          </a:prstGeom>
        </p:spPr>
      </p:pic>
      <p:pic>
        <p:nvPicPr>
          <p:cNvPr id="27" name="PA_图片 26"/>
          <p:cNvPicPr>
            <a:picLocks noChangeAspect="1"/>
          </p:cNvPicPr>
          <p:nvPr>
            <p:custDataLst>
              <p:tags r:id="rId7"/>
            </p:custDataLst>
          </p:nvPr>
        </p:nvPicPr>
        <p:blipFill>
          <a:blip r:embed="rId31" cstate="print">
            <a:extLst>
              <a:ext uri="{28A0092B-C50C-407E-A947-70E740481C1C}">
                <a14:useLocalDpi xmlns:a14="http://schemas.microsoft.com/office/drawing/2010/main" val="0"/>
              </a:ext>
            </a:extLst>
          </a:blip>
          <a:stretch>
            <a:fillRect/>
          </a:stretch>
        </p:blipFill>
        <p:spPr>
          <a:xfrm>
            <a:off x="4572148" y="2948148"/>
            <a:ext cx="1919601" cy="3207656"/>
          </a:xfrm>
          <a:prstGeom prst="rect">
            <a:avLst/>
          </a:prstGeom>
        </p:spPr>
      </p:pic>
      <p:pic>
        <p:nvPicPr>
          <p:cNvPr id="29" name="PA_图片 28"/>
          <p:cNvPicPr>
            <a:picLocks noChangeAspect="1"/>
          </p:cNvPicPr>
          <p:nvPr>
            <p:custDataLst>
              <p:tags r:id="rId8"/>
            </p:custDataLst>
          </p:nvPr>
        </p:nvPicPr>
        <p:blipFill rotWithShape="1">
          <a:blip r:embed="rId32" cstate="print">
            <a:extLst>
              <a:ext uri="{28A0092B-C50C-407E-A947-70E740481C1C}">
                <a14:useLocalDpi xmlns:a14="http://schemas.microsoft.com/office/drawing/2010/main" val="0"/>
              </a:ext>
            </a:extLst>
          </a:blip>
          <a:srcRect l="28897"/>
          <a:stretch>
            <a:fillRect/>
          </a:stretch>
        </p:blipFill>
        <p:spPr>
          <a:xfrm>
            <a:off x="-1379" y="2159668"/>
            <a:ext cx="2699029" cy="4115371"/>
          </a:xfrm>
          <a:prstGeom prst="rect">
            <a:avLst/>
          </a:prstGeom>
        </p:spPr>
      </p:pic>
      <p:pic>
        <p:nvPicPr>
          <p:cNvPr id="30" name="PA_图片 29"/>
          <p:cNvPicPr>
            <a:picLocks noChangeAspect="1"/>
          </p:cNvPicPr>
          <p:nvPr>
            <p:custDataLst>
              <p:tags r:id="rId9"/>
            </p:custDataLst>
          </p:nvPr>
        </p:nvPicPr>
        <p:blipFill>
          <a:blip r:embed="rId33" cstate="print">
            <a:extLst>
              <a:ext uri="{28A0092B-C50C-407E-A947-70E740481C1C}">
                <a14:useLocalDpi xmlns:a14="http://schemas.microsoft.com/office/drawing/2010/main" val="0"/>
              </a:ext>
            </a:extLst>
          </a:blip>
          <a:stretch>
            <a:fillRect/>
          </a:stretch>
        </p:blipFill>
        <p:spPr>
          <a:xfrm>
            <a:off x="4028" y="5002893"/>
            <a:ext cx="12192000" cy="1902641"/>
          </a:xfrm>
          <a:prstGeom prst="rect">
            <a:avLst/>
          </a:prstGeom>
        </p:spPr>
      </p:pic>
      <p:pic>
        <p:nvPicPr>
          <p:cNvPr id="6" name="PA_图片 5"/>
          <p:cNvPicPr>
            <a:picLocks noChangeAspect="1"/>
          </p:cNvPicPr>
          <p:nvPr>
            <p:custDataLst>
              <p:tags r:id="rId10"/>
            </p:custDataLst>
          </p:nvPr>
        </p:nvPicPr>
        <p:blipFill rotWithShape="1">
          <a:blip r:embed="rId34" cstate="print">
            <a:extLst>
              <a:ext uri="{28A0092B-C50C-407E-A947-70E740481C1C}">
                <a14:useLocalDpi xmlns:a14="http://schemas.microsoft.com/office/drawing/2010/main" val="0"/>
              </a:ext>
            </a:extLst>
          </a:blip>
          <a:srcRect r="17587"/>
          <a:stretch>
            <a:fillRect/>
          </a:stretch>
        </p:blipFill>
        <p:spPr>
          <a:xfrm>
            <a:off x="7546630" y="-37344"/>
            <a:ext cx="4608210" cy="6858000"/>
          </a:xfrm>
          <a:prstGeom prst="rect">
            <a:avLst/>
          </a:prstGeom>
        </p:spPr>
      </p:pic>
      <p:pic>
        <p:nvPicPr>
          <p:cNvPr id="16" name="PA_图片 15"/>
          <p:cNvPicPr>
            <a:picLocks noChangeAspect="1"/>
          </p:cNvPicPr>
          <p:nvPr>
            <p:custDataLst>
              <p:tags r:id="rId11"/>
            </p:custDataLst>
          </p:nvPr>
        </p:nvPicPr>
        <p:blipFill>
          <a:blip r:embed="rId35" cstate="print">
            <a:extLst>
              <a:ext uri="{28A0092B-C50C-407E-A947-70E740481C1C}">
                <a14:useLocalDpi xmlns:a14="http://schemas.microsoft.com/office/drawing/2010/main" val="0"/>
              </a:ext>
            </a:extLst>
          </a:blip>
          <a:stretch>
            <a:fillRect/>
          </a:stretch>
        </p:blipFill>
        <p:spPr>
          <a:xfrm>
            <a:off x="-8052" y="4904763"/>
            <a:ext cx="12192000" cy="1998312"/>
          </a:xfrm>
          <a:prstGeom prst="rect">
            <a:avLst/>
          </a:prstGeom>
        </p:spPr>
      </p:pic>
      <p:pic>
        <p:nvPicPr>
          <p:cNvPr id="28" name="PA_图片 27"/>
          <p:cNvPicPr>
            <a:picLocks noChangeAspect="1"/>
          </p:cNvPicPr>
          <p:nvPr>
            <p:custDataLst>
              <p:tags r:id="rId12"/>
            </p:custDataLst>
          </p:nvPr>
        </p:nvPicPr>
        <p:blipFill>
          <a:blip r:embed="rId36" cstate="print">
            <a:extLst>
              <a:ext uri="{28A0092B-C50C-407E-A947-70E740481C1C}">
                <a14:useLocalDpi xmlns:a14="http://schemas.microsoft.com/office/drawing/2010/main" val="0"/>
              </a:ext>
            </a:extLst>
          </a:blip>
          <a:stretch>
            <a:fillRect/>
          </a:stretch>
        </p:blipFill>
        <p:spPr>
          <a:xfrm>
            <a:off x="-5653" y="4519584"/>
            <a:ext cx="7977300" cy="2356367"/>
          </a:xfrm>
          <a:prstGeom prst="rect">
            <a:avLst/>
          </a:prstGeom>
        </p:spPr>
      </p:pic>
      <p:pic>
        <p:nvPicPr>
          <p:cNvPr id="5" name="PA_图片 4"/>
          <p:cNvPicPr>
            <a:picLocks noChangeAspect="1"/>
          </p:cNvPicPr>
          <p:nvPr>
            <p:custDataLst>
              <p:tags r:id="rId13"/>
            </p:custDataLst>
          </p:nvPr>
        </p:nvPicPr>
        <p:blipFill rotWithShape="1">
          <a:blip r:embed="rId37" cstate="print">
            <a:extLst>
              <a:ext uri="{28A0092B-C50C-407E-A947-70E740481C1C}">
                <a14:useLocalDpi xmlns:a14="http://schemas.microsoft.com/office/drawing/2010/main" val="0"/>
              </a:ext>
            </a:extLst>
          </a:blip>
          <a:srcRect l="9527" b="37127"/>
          <a:stretch>
            <a:fillRect/>
          </a:stretch>
        </p:blipFill>
        <p:spPr>
          <a:xfrm>
            <a:off x="0" y="5173536"/>
            <a:ext cx="5515240" cy="1759550"/>
          </a:xfrm>
          <a:prstGeom prst="rect">
            <a:avLst/>
          </a:prstGeom>
        </p:spPr>
      </p:pic>
      <p:pic>
        <p:nvPicPr>
          <p:cNvPr id="31" name="PA_图片 30"/>
          <p:cNvPicPr>
            <a:picLocks noChangeAspect="1"/>
          </p:cNvPicPr>
          <p:nvPr>
            <p:custDataLst>
              <p:tags r:id="rId14"/>
            </p:custDataLst>
          </p:nvPr>
        </p:nvPicPr>
        <p:blipFill rotWithShape="1">
          <a:blip r:embed="rId38" cstate="print">
            <a:extLst>
              <a:ext uri="{28A0092B-C50C-407E-A947-70E740481C1C}">
                <a14:useLocalDpi xmlns:a14="http://schemas.microsoft.com/office/drawing/2010/main" val="0"/>
              </a:ext>
            </a:extLst>
          </a:blip>
          <a:srcRect b="37297"/>
          <a:stretch>
            <a:fillRect/>
          </a:stretch>
        </p:blipFill>
        <p:spPr>
          <a:xfrm>
            <a:off x="3316061" y="5460011"/>
            <a:ext cx="5055017" cy="1455139"/>
          </a:xfrm>
          <a:prstGeom prst="rect">
            <a:avLst/>
          </a:prstGeom>
        </p:spPr>
      </p:pic>
      <p:pic>
        <p:nvPicPr>
          <p:cNvPr id="7" name="PA_图片 6"/>
          <p:cNvPicPr>
            <a:picLocks noChangeAspect="1"/>
          </p:cNvPicPr>
          <p:nvPr>
            <p:custDataLst>
              <p:tags r:id="rId15"/>
            </p:custDataLst>
          </p:nvPr>
        </p:nvPicPr>
        <p:blipFill>
          <a:blip r:embed="rId39" cstate="print">
            <a:extLst>
              <a:ext uri="{28A0092B-C50C-407E-A947-70E740481C1C}">
                <a14:useLocalDpi xmlns:a14="http://schemas.microsoft.com/office/drawing/2010/main" val="0"/>
              </a:ext>
            </a:extLst>
          </a:blip>
          <a:stretch>
            <a:fillRect/>
          </a:stretch>
        </p:blipFill>
        <p:spPr>
          <a:xfrm>
            <a:off x="8096986" y="4348131"/>
            <a:ext cx="4011008" cy="2612759"/>
          </a:xfrm>
          <a:prstGeom prst="rect">
            <a:avLst/>
          </a:prstGeom>
        </p:spPr>
      </p:pic>
      <p:pic>
        <p:nvPicPr>
          <p:cNvPr id="32" name="PA_图片 31"/>
          <p:cNvPicPr>
            <a:picLocks noChangeAspect="1"/>
          </p:cNvPicPr>
          <p:nvPr>
            <p:custDataLst>
              <p:tags r:id="rId16"/>
            </p:custDataLst>
          </p:nvPr>
        </p:nvPicPr>
        <p:blipFill>
          <a:blip r:embed="rId39" cstate="print">
            <a:extLst>
              <a:ext uri="{28A0092B-C50C-407E-A947-70E740481C1C}">
                <a14:useLocalDpi xmlns:a14="http://schemas.microsoft.com/office/drawing/2010/main" val="0"/>
              </a:ext>
            </a:extLst>
          </a:blip>
          <a:stretch>
            <a:fillRect/>
          </a:stretch>
        </p:blipFill>
        <p:spPr>
          <a:xfrm flipH="1">
            <a:off x="6806113" y="4382786"/>
            <a:ext cx="4011008" cy="2612759"/>
          </a:xfrm>
          <a:prstGeom prst="rect">
            <a:avLst/>
          </a:prstGeom>
        </p:spPr>
      </p:pic>
      <p:pic>
        <p:nvPicPr>
          <p:cNvPr id="35" name="PA_图片 34"/>
          <p:cNvPicPr>
            <a:picLocks noChangeAspect="1"/>
          </p:cNvPicPr>
          <p:nvPr>
            <p:custDataLst>
              <p:tags r:id="rId17"/>
            </p:custDataLst>
          </p:nvPr>
        </p:nvPicPr>
        <p:blipFill>
          <a:blip r:embed="rId40" cstate="print">
            <a:extLst>
              <a:ext uri="{28A0092B-C50C-407E-A947-70E740481C1C}">
                <a14:useLocalDpi xmlns:a14="http://schemas.microsoft.com/office/drawing/2010/main" val="0"/>
              </a:ext>
            </a:extLst>
          </a:blip>
          <a:stretch>
            <a:fillRect/>
          </a:stretch>
        </p:blipFill>
        <p:spPr>
          <a:xfrm rot="2776435" flipH="1">
            <a:off x="3020959" y="2839828"/>
            <a:ext cx="717325" cy="636625"/>
          </a:xfrm>
          <a:prstGeom prst="rect">
            <a:avLst/>
          </a:prstGeom>
        </p:spPr>
      </p:pic>
      <p:pic>
        <p:nvPicPr>
          <p:cNvPr id="36" name="PA_图片 35"/>
          <p:cNvPicPr>
            <a:picLocks noChangeAspect="1"/>
          </p:cNvPicPr>
          <p:nvPr>
            <p:custDataLst>
              <p:tags r:id="rId18"/>
            </p:custDataLst>
          </p:nvPr>
        </p:nvPicPr>
        <p:blipFill>
          <a:blip r:embed="rId41" cstate="print">
            <a:extLst>
              <a:ext uri="{BEBA8EAE-BF5A-486C-A8C5-ECC9F3942E4B}">
                <a14:imgProps xmlns:a14="http://schemas.microsoft.com/office/drawing/2010/main">
                  <a14:imgLayer r:embed="rId4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63094" y="-40958"/>
            <a:ext cx="3222457" cy="1501993"/>
          </a:xfrm>
          <a:prstGeom prst="rect">
            <a:avLst/>
          </a:prstGeom>
        </p:spPr>
      </p:pic>
      <p:pic>
        <p:nvPicPr>
          <p:cNvPr id="37" name="PA_儿童歌舞 - 小兔采蘑菇(音乐)">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43"/>
          <a:stretch>
            <a:fillRect/>
          </a:stretch>
        </p:blipFill>
        <p:spPr>
          <a:xfrm>
            <a:off x="92075" y="-1476252"/>
            <a:ext cx="609600" cy="609600"/>
          </a:xfrm>
          <a:prstGeom prst="rect">
            <a:avLst/>
          </a:prstGeom>
        </p:spPr>
      </p:pic>
      <p:sp>
        <p:nvSpPr>
          <p:cNvPr id="2" name="TextBox 1"/>
          <p:cNvSpPr txBox="1"/>
          <p:nvPr/>
        </p:nvSpPr>
        <p:spPr>
          <a:xfrm>
            <a:off x="335280" y="942109"/>
            <a:ext cx="1163071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a:solidFill>
                  <a:srgbClr val="C00000"/>
                </a:solidFill>
                <a:latin typeface="Times New Roman" panose="02020603050405020304" pitchFamily="18" charset="0"/>
                <a:cs typeface="Times New Roman" panose="02020603050405020304" pitchFamily="18" charset="0"/>
              </a:rPr>
              <a:t>TIẾT HỌC HÔM NAY ĐẾN ĐÂY LÀ KẾT THÚC </a:t>
            </a:r>
            <a:endParaRPr kumimoji="0" lang="en-US" sz="72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3" name="TextBox 2"/>
          <p:cNvSpPr txBox="1"/>
          <p:nvPr/>
        </p:nvSpPr>
        <p:spPr>
          <a:xfrm>
            <a:off x="2025187" y="3715047"/>
            <a:ext cx="879193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HẸN</a:t>
            </a:r>
            <a:r>
              <a:rPr kumimoji="0" lang="en-US" sz="4800" b="1" i="0"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rPr>
              <a:t> GẶP LẠI CÁC EM VÀO    TIẾT HỌC SAU!</a:t>
            </a:r>
            <a:endPar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837190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211" fill="hold"/>
                                        <p:tgtEl>
                                          <p:spTgt spid="37"/>
                                        </p:tgtEl>
                                      </p:cBhvr>
                                    </p:cmd>
                                  </p:childTnLst>
                                </p:cTn>
                              </p:par>
                              <p:par>
                                <p:cTn id="7" presetID="2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down)">
                                      <p:cBhvr>
                                        <p:cTn id="9" dur="1000"/>
                                        <p:tgtEl>
                                          <p:spTgt spid="8"/>
                                        </p:tgtEl>
                                      </p:cBhvr>
                                    </p:animEffect>
                                  </p:childTnLst>
                                </p:cTn>
                              </p:par>
                              <p:par>
                                <p:cTn id="10" presetID="47"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500"/>
                                        <p:tgtEl>
                                          <p:spTgt spid="30"/>
                                        </p:tgtEl>
                                      </p:cBhvr>
                                    </p:animEffect>
                                    <p:anim calcmode="lin" valueType="num">
                                      <p:cBhvr>
                                        <p:cTn id="18" dur="1500" fill="hold"/>
                                        <p:tgtEl>
                                          <p:spTgt spid="30"/>
                                        </p:tgtEl>
                                        <p:attrNameLst>
                                          <p:attrName>ppt_x</p:attrName>
                                        </p:attrNameLst>
                                      </p:cBhvr>
                                      <p:tavLst>
                                        <p:tav tm="0">
                                          <p:val>
                                            <p:strVal val="#ppt_x"/>
                                          </p:val>
                                        </p:tav>
                                        <p:tav tm="100000">
                                          <p:val>
                                            <p:strVal val="#ppt_x"/>
                                          </p:val>
                                        </p:tav>
                                      </p:tavLst>
                                    </p:anim>
                                    <p:anim calcmode="lin" valueType="num">
                                      <p:cBhvr>
                                        <p:cTn id="19" dur="15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500"/>
                                        <p:tgtEl>
                                          <p:spTgt spid="16"/>
                                        </p:tgtEl>
                                      </p:cBhvr>
                                    </p:animEffect>
                                    <p:anim calcmode="lin" valueType="num">
                                      <p:cBhvr>
                                        <p:cTn id="23" dur="1500" fill="hold"/>
                                        <p:tgtEl>
                                          <p:spTgt spid="16"/>
                                        </p:tgtEl>
                                        <p:attrNameLst>
                                          <p:attrName>ppt_x</p:attrName>
                                        </p:attrNameLst>
                                      </p:cBhvr>
                                      <p:tavLst>
                                        <p:tav tm="0">
                                          <p:val>
                                            <p:strVal val="#ppt_x"/>
                                          </p:val>
                                        </p:tav>
                                        <p:tav tm="100000">
                                          <p:val>
                                            <p:strVal val="#ppt_x"/>
                                          </p:val>
                                        </p:tav>
                                      </p:tavLst>
                                    </p:anim>
                                    <p:anim calcmode="lin" valueType="num">
                                      <p:cBhvr>
                                        <p:cTn id="24" dur="1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500"/>
                                        <p:tgtEl>
                                          <p:spTgt spid="28"/>
                                        </p:tgtEl>
                                      </p:cBhvr>
                                    </p:animEffect>
                                    <p:anim calcmode="lin" valueType="num">
                                      <p:cBhvr>
                                        <p:cTn id="28" dur="1500" fill="hold"/>
                                        <p:tgtEl>
                                          <p:spTgt spid="28"/>
                                        </p:tgtEl>
                                        <p:attrNameLst>
                                          <p:attrName>ppt_x</p:attrName>
                                        </p:attrNameLst>
                                      </p:cBhvr>
                                      <p:tavLst>
                                        <p:tav tm="0">
                                          <p:val>
                                            <p:strVal val="#ppt_x"/>
                                          </p:val>
                                        </p:tav>
                                        <p:tav tm="100000">
                                          <p:val>
                                            <p:strVal val="#ppt_x"/>
                                          </p:val>
                                        </p:tav>
                                      </p:tavLst>
                                    </p:anim>
                                    <p:anim calcmode="lin" valueType="num">
                                      <p:cBhvr>
                                        <p:cTn id="29" dur="1500" fill="hold"/>
                                        <p:tgtEl>
                                          <p:spTgt spid="28"/>
                                        </p:tgtEl>
                                        <p:attrNameLst>
                                          <p:attrName>ppt_y</p:attrName>
                                        </p:attrNameLst>
                                      </p:cBhvr>
                                      <p:tavLst>
                                        <p:tav tm="0">
                                          <p:val>
                                            <p:strVal val="#ppt_y+.1"/>
                                          </p:val>
                                        </p:tav>
                                        <p:tav tm="100000">
                                          <p:val>
                                            <p:strVal val="#ppt_y"/>
                                          </p:val>
                                        </p:tav>
                                      </p:tavLst>
                                    </p:anim>
                                  </p:childTnLst>
                                </p:cTn>
                              </p:par>
                            </p:childTnLst>
                          </p:cTn>
                        </p:par>
                        <p:par>
                          <p:cTn id="30" fill="hold">
                            <p:stCondLst>
                              <p:cond delay="117211"/>
                            </p:stCondLst>
                            <p:childTnLst>
                              <p:par>
                                <p:cTn id="31" presetID="42"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500"/>
                                        <p:tgtEl>
                                          <p:spTgt spid="5"/>
                                        </p:tgtEl>
                                      </p:cBhvr>
                                    </p:animEffect>
                                    <p:anim calcmode="lin" valueType="num">
                                      <p:cBhvr>
                                        <p:cTn id="34" dur="1500" fill="hold"/>
                                        <p:tgtEl>
                                          <p:spTgt spid="5"/>
                                        </p:tgtEl>
                                        <p:attrNameLst>
                                          <p:attrName>ppt_x</p:attrName>
                                        </p:attrNameLst>
                                      </p:cBhvr>
                                      <p:tavLst>
                                        <p:tav tm="0">
                                          <p:val>
                                            <p:strVal val="#ppt_x"/>
                                          </p:val>
                                        </p:tav>
                                        <p:tav tm="100000">
                                          <p:val>
                                            <p:strVal val="#ppt_x"/>
                                          </p:val>
                                        </p:tav>
                                      </p:tavLst>
                                    </p:anim>
                                    <p:anim calcmode="lin" valueType="num">
                                      <p:cBhvr>
                                        <p:cTn id="35" dur="1500" fill="hold"/>
                                        <p:tgtEl>
                                          <p:spTgt spid="5"/>
                                        </p:tgtEl>
                                        <p:attrNameLst>
                                          <p:attrName>ppt_y</p:attrName>
                                        </p:attrNameLst>
                                      </p:cBhvr>
                                      <p:tavLst>
                                        <p:tav tm="0">
                                          <p:val>
                                            <p:strVal val="#ppt_y+.1"/>
                                          </p:val>
                                        </p:tav>
                                        <p:tav tm="100000">
                                          <p:val>
                                            <p:strVal val="#ppt_y"/>
                                          </p:val>
                                        </p:tav>
                                      </p:tavLst>
                                    </p:anim>
                                  </p:childTnLst>
                                </p:cTn>
                              </p:par>
                            </p:childTnLst>
                          </p:cTn>
                        </p:par>
                        <p:par>
                          <p:cTn id="36" fill="hold">
                            <p:stCondLst>
                              <p:cond delay="118711"/>
                            </p:stCondLst>
                            <p:childTnLst>
                              <p:par>
                                <p:cTn id="37" presetID="42" presetClass="entr" presetSubtype="0"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500"/>
                                        <p:tgtEl>
                                          <p:spTgt spid="31"/>
                                        </p:tgtEl>
                                      </p:cBhvr>
                                    </p:animEffect>
                                    <p:anim calcmode="lin" valueType="num">
                                      <p:cBhvr>
                                        <p:cTn id="40" dur="1500" fill="hold"/>
                                        <p:tgtEl>
                                          <p:spTgt spid="31"/>
                                        </p:tgtEl>
                                        <p:attrNameLst>
                                          <p:attrName>ppt_x</p:attrName>
                                        </p:attrNameLst>
                                      </p:cBhvr>
                                      <p:tavLst>
                                        <p:tav tm="0">
                                          <p:val>
                                            <p:strVal val="#ppt_x"/>
                                          </p:val>
                                        </p:tav>
                                        <p:tav tm="100000">
                                          <p:val>
                                            <p:strVal val="#ppt_x"/>
                                          </p:val>
                                        </p:tav>
                                      </p:tavLst>
                                    </p:anim>
                                    <p:anim calcmode="lin" valueType="num">
                                      <p:cBhvr>
                                        <p:cTn id="41" dur="1500" fill="hold"/>
                                        <p:tgtEl>
                                          <p:spTgt spid="31"/>
                                        </p:tgtEl>
                                        <p:attrNameLst>
                                          <p:attrName>ppt_y</p:attrName>
                                        </p:attrNameLst>
                                      </p:cBhvr>
                                      <p:tavLst>
                                        <p:tav tm="0">
                                          <p:val>
                                            <p:strVal val="#ppt_y+.1"/>
                                          </p:val>
                                        </p:tav>
                                        <p:tav tm="100000">
                                          <p:val>
                                            <p:strVal val="#ppt_y"/>
                                          </p:val>
                                        </p:tav>
                                      </p:tavLst>
                                    </p:anim>
                                  </p:childTnLst>
                                </p:cTn>
                              </p:par>
                              <p:par>
                                <p:cTn id="42" presetID="53" presetClass="entr" presetSubtype="16"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1000" fill="hold"/>
                                        <p:tgtEl>
                                          <p:spTgt spid="7"/>
                                        </p:tgtEl>
                                        <p:attrNameLst>
                                          <p:attrName>ppt_w</p:attrName>
                                        </p:attrNameLst>
                                      </p:cBhvr>
                                      <p:tavLst>
                                        <p:tav tm="0">
                                          <p:val>
                                            <p:fltVal val="0"/>
                                          </p:val>
                                        </p:tav>
                                        <p:tav tm="100000">
                                          <p:val>
                                            <p:strVal val="#ppt_w"/>
                                          </p:val>
                                        </p:tav>
                                      </p:tavLst>
                                    </p:anim>
                                    <p:anim calcmode="lin" valueType="num">
                                      <p:cBhvr>
                                        <p:cTn id="45" dur="1000" fill="hold"/>
                                        <p:tgtEl>
                                          <p:spTgt spid="7"/>
                                        </p:tgtEl>
                                        <p:attrNameLst>
                                          <p:attrName>ppt_h</p:attrName>
                                        </p:attrNameLst>
                                      </p:cBhvr>
                                      <p:tavLst>
                                        <p:tav tm="0">
                                          <p:val>
                                            <p:fltVal val="0"/>
                                          </p:val>
                                        </p:tav>
                                        <p:tav tm="100000">
                                          <p:val>
                                            <p:strVal val="#ppt_h"/>
                                          </p:val>
                                        </p:tav>
                                      </p:tavLst>
                                    </p:anim>
                                    <p:animEffect transition="in" filter="fade">
                                      <p:cBhvr>
                                        <p:cTn id="46" dur="1000"/>
                                        <p:tgtEl>
                                          <p:spTgt spid="7"/>
                                        </p:tgtEl>
                                      </p:cBhvr>
                                    </p:animEffect>
                                  </p:childTnLst>
                                </p:cTn>
                              </p:par>
                              <p:par>
                                <p:cTn id="47" presetID="53" presetClass="entr" presetSubtype="16"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p:cTn id="49" dur="1000" fill="hold"/>
                                        <p:tgtEl>
                                          <p:spTgt spid="32"/>
                                        </p:tgtEl>
                                        <p:attrNameLst>
                                          <p:attrName>ppt_w</p:attrName>
                                        </p:attrNameLst>
                                      </p:cBhvr>
                                      <p:tavLst>
                                        <p:tav tm="0">
                                          <p:val>
                                            <p:fltVal val="0"/>
                                          </p:val>
                                        </p:tav>
                                        <p:tav tm="100000">
                                          <p:val>
                                            <p:strVal val="#ppt_w"/>
                                          </p:val>
                                        </p:tav>
                                      </p:tavLst>
                                    </p:anim>
                                    <p:anim calcmode="lin" valueType="num">
                                      <p:cBhvr>
                                        <p:cTn id="50" dur="1000" fill="hold"/>
                                        <p:tgtEl>
                                          <p:spTgt spid="32"/>
                                        </p:tgtEl>
                                        <p:attrNameLst>
                                          <p:attrName>ppt_h</p:attrName>
                                        </p:attrNameLst>
                                      </p:cBhvr>
                                      <p:tavLst>
                                        <p:tav tm="0">
                                          <p:val>
                                            <p:fltVal val="0"/>
                                          </p:val>
                                        </p:tav>
                                        <p:tav tm="100000">
                                          <p:val>
                                            <p:strVal val="#ppt_h"/>
                                          </p:val>
                                        </p:tav>
                                      </p:tavLst>
                                    </p:anim>
                                    <p:animEffect transition="in" filter="fade">
                                      <p:cBhvr>
                                        <p:cTn id="51" dur="1000"/>
                                        <p:tgtEl>
                                          <p:spTgt spid="32"/>
                                        </p:tgtEl>
                                      </p:cBhvr>
                                    </p:animEffect>
                                  </p:childTnLst>
                                </p:cTn>
                              </p:par>
                            </p:childTnLst>
                          </p:cTn>
                        </p:par>
                        <p:par>
                          <p:cTn id="52" fill="hold">
                            <p:stCondLst>
                              <p:cond delay="120211"/>
                            </p:stCondLst>
                            <p:childTnLst>
                              <p:par>
                                <p:cTn id="53" presetID="42" presetClass="entr" presetSubtype="0" fill="hold"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500"/>
                                        <p:tgtEl>
                                          <p:spTgt spid="29"/>
                                        </p:tgtEl>
                                      </p:cBhvr>
                                    </p:animEffect>
                                    <p:anim calcmode="lin" valueType="num">
                                      <p:cBhvr>
                                        <p:cTn id="56" dur="1500" fill="hold"/>
                                        <p:tgtEl>
                                          <p:spTgt spid="29"/>
                                        </p:tgtEl>
                                        <p:attrNameLst>
                                          <p:attrName>ppt_x</p:attrName>
                                        </p:attrNameLst>
                                      </p:cBhvr>
                                      <p:tavLst>
                                        <p:tav tm="0">
                                          <p:val>
                                            <p:strVal val="#ppt_x"/>
                                          </p:val>
                                        </p:tav>
                                        <p:tav tm="100000">
                                          <p:val>
                                            <p:strVal val="#ppt_x"/>
                                          </p:val>
                                        </p:tav>
                                      </p:tavLst>
                                    </p:anim>
                                    <p:anim calcmode="lin" valueType="num">
                                      <p:cBhvr>
                                        <p:cTn id="57" dur="1500" fill="hold"/>
                                        <p:tgtEl>
                                          <p:spTgt spid="29"/>
                                        </p:tgtEl>
                                        <p:attrNameLst>
                                          <p:attrName>ppt_y</p:attrName>
                                        </p:attrNameLst>
                                      </p:cBhvr>
                                      <p:tavLst>
                                        <p:tav tm="0">
                                          <p:val>
                                            <p:strVal val="#ppt_y+.1"/>
                                          </p:val>
                                        </p:tav>
                                        <p:tav tm="100000">
                                          <p:val>
                                            <p:strVal val="#ppt_y"/>
                                          </p:val>
                                        </p:tav>
                                      </p:tavLst>
                                    </p:anim>
                                  </p:childTnLst>
                                </p:cTn>
                              </p:par>
                            </p:childTnLst>
                          </p:cTn>
                        </p:par>
                        <p:par>
                          <p:cTn id="58" fill="hold">
                            <p:stCondLst>
                              <p:cond delay="121711"/>
                            </p:stCondLst>
                            <p:childTnLst>
                              <p:par>
                                <p:cTn id="59" presetID="42" presetClass="entr" presetSubtype="0"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500"/>
                                        <p:tgtEl>
                                          <p:spTgt spid="27"/>
                                        </p:tgtEl>
                                      </p:cBhvr>
                                    </p:animEffect>
                                    <p:anim calcmode="lin" valueType="num">
                                      <p:cBhvr>
                                        <p:cTn id="62" dur="1500" fill="hold"/>
                                        <p:tgtEl>
                                          <p:spTgt spid="27"/>
                                        </p:tgtEl>
                                        <p:attrNameLst>
                                          <p:attrName>ppt_x</p:attrName>
                                        </p:attrNameLst>
                                      </p:cBhvr>
                                      <p:tavLst>
                                        <p:tav tm="0">
                                          <p:val>
                                            <p:strVal val="#ppt_x"/>
                                          </p:val>
                                        </p:tav>
                                        <p:tav tm="100000">
                                          <p:val>
                                            <p:strVal val="#ppt_x"/>
                                          </p:val>
                                        </p:tav>
                                      </p:tavLst>
                                    </p:anim>
                                    <p:anim calcmode="lin" valueType="num">
                                      <p:cBhvr>
                                        <p:cTn id="63" dur="1500" fill="hold"/>
                                        <p:tgtEl>
                                          <p:spTgt spid="27"/>
                                        </p:tgtEl>
                                        <p:attrNameLst>
                                          <p:attrName>ppt_y</p:attrName>
                                        </p:attrNameLst>
                                      </p:cBhvr>
                                      <p:tavLst>
                                        <p:tav tm="0">
                                          <p:val>
                                            <p:strVal val="#ppt_y+.1"/>
                                          </p:val>
                                        </p:tav>
                                        <p:tav tm="100000">
                                          <p:val>
                                            <p:strVal val="#ppt_y"/>
                                          </p:val>
                                        </p:tav>
                                      </p:tavLst>
                                    </p:anim>
                                  </p:childTnLst>
                                </p:cTn>
                              </p:par>
                            </p:childTnLst>
                          </p:cTn>
                        </p:par>
                        <p:par>
                          <p:cTn id="64" fill="hold">
                            <p:stCondLst>
                              <p:cond delay="123211"/>
                            </p:stCondLst>
                            <p:childTnLst>
                              <p:par>
                                <p:cTn id="65" presetID="42" presetClass="entr" presetSubtype="0" fill="hold" nodeType="after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1500"/>
                                        <p:tgtEl>
                                          <p:spTgt spid="6"/>
                                        </p:tgtEl>
                                      </p:cBhvr>
                                    </p:animEffect>
                                    <p:anim calcmode="lin" valueType="num">
                                      <p:cBhvr>
                                        <p:cTn id="68" dur="1500" fill="hold"/>
                                        <p:tgtEl>
                                          <p:spTgt spid="6"/>
                                        </p:tgtEl>
                                        <p:attrNameLst>
                                          <p:attrName>ppt_x</p:attrName>
                                        </p:attrNameLst>
                                      </p:cBhvr>
                                      <p:tavLst>
                                        <p:tav tm="0">
                                          <p:val>
                                            <p:strVal val="#ppt_x"/>
                                          </p:val>
                                        </p:tav>
                                        <p:tav tm="100000">
                                          <p:val>
                                            <p:strVal val="#ppt_x"/>
                                          </p:val>
                                        </p:tav>
                                      </p:tavLst>
                                    </p:anim>
                                    <p:anim calcmode="lin" valueType="num">
                                      <p:cBhvr>
                                        <p:cTn id="69" dur="1500" fill="hold"/>
                                        <p:tgtEl>
                                          <p:spTgt spid="6"/>
                                        </p:tgtEl>
                                        <p:attrNameLst>
                                          <p:attrName>ppt_y</p:attrName>
                                        </p:attrNameLst>
                                      </p:cBhvr>
                                      <p:tavLst>
                                        <p:tav tm="0">
                                          <p:val>
                                            <p:strVal val="#ppt_y+.1"/>
                                          </p:val>
                                        </p:tav>
                                        <p:tav tm="100000">
                                          <p:val>
                                            <p:strVal val="#ppt_y"/>
                                          </p:val>
                                        </p:tav>
                                      </p:tavLst>
                                    </p:anim>
                                  </p:childTnLst>
                                </p:cTn>
                              </p:par>
                            </p:childTnLst>
                          </p:cTn>
                        </p:par>
                        <p:par>
                          <p:cTn id="70" fill="hold">
                            <p:stCondLst>
                              <p:cond delay="124711"/>
                            </p:stCondLst>
                            <p:childTnLst>
                              <p:par>
                                <p:cTn id="71" presetID="22" presetClass="entr" presetSubtype="8" fill="hold" nodeType="after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wipe(left)">
                                      <p:cBhvr>
                                        <p:cTn id="73" dur="1500"/>
                                        <p:tgtEl>
                                          <p:spTgt spid="10"/>
                                        </p:tgtEl>
                                      </p:cBhvr>
                                    </p:animEffect>
                                  </p:childTnLst>
                                  <p:subTnLst>
                                    <p:audio>
                                      <p:cMediaNode>
                                        <p:cTn display="0" masterRel="sameClick">
                                          <p:stCondLst>
                                            <p:cond evt="begin" delay="0">
                                              <p:tn val="71"/>
                                            </p:cond>
                                          </p:stCondLst>
                                          <p:endCondLst>
                                            <p:cond evt="onStopAudio" delay="0">
                                              <p:tgtEl>
                                                <p:sldTgt/>
                                              </p:tgtEl>
                                            </p:cond>
                                          </p:endCondLst>
                                        </p:cTn>
                                        <p:tgtEl>
                                          <p:sndTgt r:embed="rId23" name="chimes.wav"/>
                                        </p:tgtEl>
                                      </p:cMediaNode>
                                    </p:audio>
                                  </p:subTnLst>
                                </p:cTn>
                              </p:par>
                            </p:childTnLst>
                          </p:cTn>
                        </p:par>
                        <p:par>
                          <p:cTn id="74" fill="hold">
                            <p:stCondLst>
                              <p:cond delay="126211"/>
                            </p:stCondLst>
                            <p:childTnLst>
                              <p:par>
                                <p:cTn id="75" presetID="22" presetClass="entr" presetSubtype="8" fill="hold" nodeType="after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wipe(left)">
                                      <p:cBhvr>
                                        <p:cTn id="77" dur="150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23" name="chimes.wav"/>
                                        </p:tgtEl>
                                      </p:cMediaNode>
                                    </p:audio>
                                  </p:subTnLst>
                                </p:cTn>
                              </p:par>
                            </p:childTnLst>
                          </p:cTn>
                        </p:par>
                        <p:par>
                          <p:cTn id="78" fill="hold">
                            <p:stCondLst>
                              <p:cond delay="127711"/>
                            </p:stCondLst>
                            <p:childTnLst>
                              <p:par>
                                <p:cTn id="79" presetID="42" presetClass="entr" presetSubtype="0" fill="hold" nodeType="after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1000"/>
                                        <p:tgtEl>
                                          <p:spTgt spid="25"/>
                                        </p:tgtEl>
                                      </p:cBhvr>
                                    </p:animEffect>
                                    <p:anim calcmode="lin" valueType="num">
                                      <p:cBhvr>
                                        <p:cTn id="82" dur="1000" fill="hold"/>
                                        <p:tgtEl>
                                          <p:spTgt spid="25"/>
                                        </p:tgtEl>
                                        <p:attrNameLst>
                                          <p:attrName>ppt_x</p:attrName>
                                        </p:attrNameLst>
                                      </p:cBhvr>
                                      <p:tavLst>
                                        <p:tav tm="0">
                                          <p:val>
                                            <p:strVal val="#ppt_x"/>
                                          </p:val>
                                        </p:tav>
                                        <p:tav tm="100000">
                                          <p:val>
                                            <p:strVal val="#ppt_x"/>
                                          </p:val>
                                        </p:tav>
                                      </p:tavLst>
                                    </p:anim>
                                    <p:anim calcmode="lin" valueType="num">
                                      <p:cBhvr>
                                        <p:cTn id="83" dur="1000" fill="hold"/>
                                        <p:tgtEl>
                                          <p:spTgt spid="25"/>
                                        </p:tgtEl>
                                        <p:attrNameLst>
                                          <p:attrName>ppt_y</p:attrName>
                                        </p:attrNameLst>
                                      </p:cBhvr>
                                      <p:tavLst>
                                        <p:tav tm="0">
                                          <p:val>
                                            <p:strVal val="#ppt_y+.1"/>
                                          </p:val>
                                        </p:tav>
                                        <p:tav tm="100000">
                                          <p:val>
                                            <p:strVal val="#ppt_y"/>
                                          </p:val>
                                        </p:tav>
                                      </p:tavLst>
                                    </p:anim>
                                  </p:childTnLst>
                                </p:cTn>
                              </p:par>
                              <p:par>
                                <p:cTn id="84" presetID="15" presetClass="entr" presetSubtype="0" fill="hold" nodeType="withEffect">
                                  <p:stCondLst>
                                    <p:cond delay="0"/>
                                  </p:stCondLst>
                                  <p:childTnLst>
                                    <p:set>
                                      <p:cBhvr>
                                        <p:cTn id="85" dur="1" fill="hold">
                                          <p:stCondLst>
                                            <p:cond delay="0"/>
                                          </p:stCondLst>
                                        </p:cTn>
                                        <p:tgtEl>
                                          <p:spTgt spid="26"/>
                                        </p:tgtEl>
                                        <p:attrNameLst>
                                          <p:attrName>style.visibility</p:attrName>
                                        </p:attrNameLst>
                                      </p:cBhvr>
                                      <p:to>
                                        <p:strVal val="visible"/>
                                      </p:to>
                                    </p:set>
                                    <p:anim calcmode="lin" valueType="num">
                                      <p:cBhvr>
                                        <p:cTn id="86" dur="1000" fill="hold"/>
                                        <p:tgtEl>
                                          <p:spTgt spid="26"/>
                                        </p:tgtEl>
                                        <p:attrNameLst>
                                          <p:attrName>ppt_w</p:attrName>
                                        </p:attrNameLst>
                                      </p:cBhvr>
                                      <p:tavLst>
                                        <p:tav tm="0">
                                          <p:val>
                                            <p:fltVal val="0"/>
                                          </p:val>
                                        </p:tav>
                                        <p:tav tm="100000">
                                          <p:val>
                                            <p:strVal val="#ppt_w"/>
                                          </p:val>
                                        </p:tav>
                                      </p:tavLst>
                                    </p:anim>
                                    <p:anim calcmode="lin" valueType="num">
                                      <p:cBhvr>
                                        <p:cTn id="87" dur="1000" fill="hold"/>
                                        <p:tgtEl>
                                          <p:spTgt spid="26"/>
                                        </p:tgtEl>
                                        <p:attrNameLst>
                                          <p:attrName>ppt_h</p:attrName>
                                        </p:attrNameLst>
                                      </p:cBhvr>
                                      <p:tavLst>
                                        <p:tav tm="0">
                                          <p:val>
                                            <p:fltVal val="0"/>
                                          </p:val>
                                        </p:tav>
                                        <p:tav tm="100000">
                                          <p:val>
                                            <p:strVal val="#ppt_h"/>
                                          </p:val>
                                        </p:tav>
                                      </p:tavLst>
                                    </p:anim>
                                    <p:anim calcmode="lin" valueType="num">
                                      <p:cBhvr>
                                        <p:cTn id="88"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89" dur="1000" fill="hold"/>
                                        <p:tgtEl>
                                          <p:spTgt spid="26"/>
                                        </p:tgtEl>
                                        <p:attrNameLst>
                                          <p:attrName>ppt_y</p:attrName>
                                        </p:attrNameLst>
                                      </p:cBhvr>
                                      <p:tavLst>
                                        <p:tav tm="0" fmla="#ppt_y+(sin(-2*pi*(1-$))*-#ppt_x+cos(-2*pi*(1-$))*(1-#ppt_y))*(1-$)">
                                          <p:val>
                                            <p:fltVal val="0"/>
                                          </p:val>
                                        </p:tav>
                                        <p:tav tm="100000">
                                          <p:val>
                                            <p:fltVal val="1"/>
                                          </p:val>
                                        </p:tav>
                                      </p:tavLst>
                                    </p:anim>
                                  </p:childTnLst>
                                </p:cTn>
                              </p:par>
                            </p:childTnLst>
                          </p:cTn>
                        </p:par>
                        <p:par>
                          <p:cTn id="90" fill="hold">
                            <p:stCondLst>
                              <p:cond delay="128711"/>
                            </p:stCondLst>
                            <p:childTnLst>
                              <p:par>
                                <p:cTn id="91" presetID="10" presetClass="entr" presetSubtype="0" fill="hold" nodeType="after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fade">
                                      <p:cBhvr>
                                        <p:cTn id="93" dur="500"/>
                                        <p:tgtEl>
                                          <p:spTgt spid="35"/>
                                        </p:tgtEl>
                                      </p:cBhvr>
                                    </p:animEffect>
                                  </p:childTnLst>
                                </p:cTn>
                              </p:par>
                            </p:childTnLst>
                          </p:cTn>
                        </p:par>
                        <p:par>
                          <p:cTn id="94" fill="hold">
                            <p:stCondLst>
                              <p:cond delay="129211"/>
                            </p:stCondLst>
                            <p:childTnLst>
                              <p:par>
                                <p:cTn id="95" presetID="32" presetClass="emph" presetSubtype="0" repeatCount="3000" fill="hold" nodeType="afterEffect">
                                  <p:stCondLst>
                                    <p:cond delay="0"/>
                                  </p:stCondLst>
                                  <p:childTnLst>
                                    <p:animRot by="120000">
                                      <p:cBhvr>
                                        <p:cTn id="96" dur="50" fill="hold">
                                          <p:stCondLst>
                                            <p:cond delay="0"/>
                                          </p:stCondLst>
                                        </p:cTn>
                                        <p:tgtEl>
                                          <p:spTgt spid="26"/>
                                        </p:tgtEl>
                                        <p:attrNameLst>
                                          <p:attrName>r</p:attrName>
                                        </p:attrNameLst>
                                      </p:cBhvr>
                                    </p:animRot>
                                    <p:animRot by="-240000">
                                      <p:cBhvr>
                                        <p:cTn id="97" dur="100" fill="hold">
                                          <p:stCondLst>
                                            <p:cond delay="100"/>
                                          </p:stCondLst>
                                        </p:cTn>
                                        <p:tgtEl>
                                          <p:spTgt spid="26"/>
                                        </p:tgtEl>
                                        <p:attrNameLst>
                                          <p:attrName>r</p:attrName>
                                        </p:attrNameLst>
                                      </p:cBhvr>
                                    </p:animRot>
                                    <p:animRot by="240000">
                                      <p:cBhvr>
                                        <p:cTn id="98" dur="100" fill="hold">
                                          <p:stCondLst>
                                            <p:cond delay="200"/>
                                          </p:stCondLst>
                                        </p:cTn>
                                        <p:tgtEl>
                                          <p:spTgt spid="26"/>
                                        </p:tgtEl>
                                        <p:attrNameLst>
                                          <p:attrName>r</p:attrName>
                                        </p:attrNameLst>
                                      </p:cBhvr>
                                    </p:animRot>
                                    <p:animRot by="-240000">
                                      <p:cBhvr>
                                        <p:cTn id="99" dur="100" fill="hold">
                                          <p:stCondLst>
                                            <p:cond delay="300"/>
                                          </p:stCondLst>
                                        </p:cTn>
                                        <p:tgtEl>
                                          <p:spTgt spid="26"/>
                                        </p:tgtEl>
                                        <p:attrNameLst>
                                          <p:attrName>r</p:attrName>
                                        </p:attrNameLst>
                                      </p:cBhvr>
                                    </p:animRot>
                                    <p:animRot by="120000">
                                      <p:cBhvr>
                                        <p:cTn id="100" dur="100" fill="hold">
                                          <p:stCondLst>
                                            <p:cond delay="400"/>
                                          </p:stCondLst>
                                        </p:cTn>
                                        <p:tgtEl>
                                          <p:spTgt spid="26"/>
                                        </p:tgtEl>
                                        <p:attrNameLst>
                                          <p:attrName>r</p:attrName>
                                        </p:attrNameLst>
                                      </p:cBhvr>
                                    </p:animRot>
                                  </p:childTnLst>
                                </p:cTn>
                              </p:par>
                            </p:childTnLst>
                          </p:cTn>
                        </p:par>
                        <p:par>
                          <p:cTn id="101" fill="hold">
                            <p:stCondLst>
                              <p:cond delay="130711"/>
                            </p:stCondLst>
                            <p:childTnLst>
                              <p:par>
                                <p:cTn id="102" presetID="21" presetClass="entr" presetSubtype="1" fill="hold" grpId="0" nodeType="afterEffect">
                                  <p:stCondLst>
                                    <p:cond delay="0"/>
                                  </p:stCondLst>
                                  <p:childTnLst>
                                    <p:set>
                                      <p:cBhvr>
                                        <p:cTn id="103" dur="1" fill="hold">
                                          <p:stCondLst>
                                            <p:cond delay="0"/>
                                          </p:stCondLst>
                                        </p:cTn>
                                        <p:tgtEl>
                                          <p:spTgt spid="2"/>
                                        </p:tgtEl>
                                        <p:attrNameLst>
                                          <p:attrName>style.visibility</p:attrName>
                                        </p:attrNameLst>
                                      </p:cBhvr>
                                      <p:to>
                                        <p:strVal val="visible"/>
                                      </p:to>
                                    </p:set>
                                    <p:animEffect transition="in" filter="wheel(1)">
                                      <p:cBhvr>
                                        <p:cTn id="104" dur="2000"/>
                                        <p:tgtEl>
                                          <p:spTgt spid="2"/>
                                        </p:tgtEl>
                                      </p:cBhvr>
                                    </p:animEffect>
                                  </p:childTnLst>
                                </p:cTn>
                              </p:par>
                            </p:childTnLst>
                          </p:cTn>
                        </p:par>
                        <p:par>
                          <p:cTn id="105" fill="hold">
                            <p:stCondLst>
                              <p:cond delay="132711"/>
                            </p:stCondLst>
                            <p:childTnLst>
                              <p:par>
                                <p:cTn id="106" presetID="41" presetClass="entr" presetSubtype="0" fill="hold" grpId="0" nodeType="afterEffect">
                                  <p:stCondLst>
                                    <p:cond delay="0"/>
                                  </p:stCondLst>
                                  <p:iterate type="lt">
                                    <p:tmPct val="10000"/>
                                  </p:iterate>
                                  <p:childTnLst>
                                    <p:set>
                                      <p:cBhvr>
                                        <p:cTn id="107" dur="1" fill="hold">
                                          <p:stCondLst>
                                            <p:cond delay="0"/>
                                          </p:stCondLst>
                                        </p:cTn>
                                        <p:tgtEl>
                                          <p:spTgt spid="3"/>
                                        </p:tgtEl>
                                        <p:attrNameLst>
                                          <p:attrName>style.visibility</p:attrName>
                                        </p:attrNameLst>
                                      </p:cBhvr>
                                      <p:to>
                                        <p:strVal val="visible"/>
                                      </p:to>
                                    </p:set>
                                    <p:anim calcmode="lin" valueType="num">
                                      <p:cBhvr>
                                        <p:cTn id="108"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09" dur="500" fill="hold"/>
                                        <p:tgtEl>
                                          <p:spTgt spid="3"/>
                                        </p:tgtEl>
                                        <p:attrNameLst>
                                          <p:attrName>ppt_y</p:attrName>
                                        </p:attrNameLst>
                                      </p:cBhvr>
                                      <p:tavLst>
                                        <p:tav tm="0">
                                          <p:val>
                                            <p:strVal val="#ppt_y"/>
                                          </p:val>
                                        </p:tav>
                                        <p:tav tm="100000">
                                          <p:val>
                                            <p:strVal val="#ppt_y"/>
                                          </p:val>
                                        </p:tav>
                                      </p:tavLst>
                                    </p:anim>
                                    <p:anim calcmode="lin" valueType="num">
                                      <p:cBhvr>
                                        <p:cTn id="110"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11"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2" dur="500" tmFilter="0,0; .5, 1; 1, 1"/>
                                        <p:tgtEl>
                                          <p:spTgt spid="3"/>
                                        </p:tgtEl>
                                      </p:cBhvr>
                                    </p:animEffect>
                                  </p:childTnLst>
                                </p:cTn>
                              </p:par>
                            </p:childTnLst>
                          </p:cTn>
                        </p:par>
                      </p:childTnLst>
                    </p:cTn>
                  </p:par>
                  <p:par>
                    <p:cTn id="113" fill="hold">
                      <p:stCondLst>
                        <p:cond delay="indefinite"/>
                      </p:stCondLst>
                      <p:childTnLst>
                        <p:par>
                          <p:cTn id="114" fill="hold">
                            <p:stCondLst>
                              <p:cond delay="0"/>
                            </p:stCondLst>
                            <p:childTnLst>
                              <p:par>
                                <p:cTn id="115" presetID="45" presetClass="entr" presetSubtype="0" fill="hold" nodeType="clickEffect">
                                  <p:stCondLst>
                                    <p:cond delay="0"/>
                                  </p:stCondLst>
                                  <p:childTnLst>
                                    <p:set>
                                      <p:cBhvr>
                                        <p:cTn id="116" dur="1" fill="hold">
                                          <p:stCondLst>
                                            <p:cond delay="0"/>
                                          </p:stCondLst>
                                        </p:cTn>
                                        <p:tgtEl>
                                          <p:spTgt spid="2">
                                            <p:txEl>
                                              <p:pRg st="0" end="0"/>
                                            </p:txEl>
                                          </p:spTgt>
                                        </p:tgtEl>
                                        <p:attrNameLst>
                                          <p:attrName>style.visibility</p:attrName>
                                        </p:attrNameLst>
                                      </p:cBhvr>
                                      <p:to>
                                        <p:strVal val="visible"/>
                                      </p:to>
                                    </p:set>
                                    <p:animEffect transition="in" filter="fade">
                                      <p:cBhvr>
                                        <p:cTn id="117" dur="2000"/>
                                        <p:tgtEl>
                                          <p:spTgt spid="2">
                                            <p:txEl>
                                              <p:pRg st="0" end="0"/>
                                            </p:txEl>
                                          </p:spTgt>
                                        </p:tgtEl>
                                      </p:cBhvr>
                                    </p:animEffect>
                                    <p:anim calcmode="lin" valueType="num">
                                      <p:cBhvr>
                                        <p:cTn id="118" dur="20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119" dur="20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20" fill="hold">
                      <p:stCondLst>
                        <p:cond delay="indefinite"/>
                      </p:stCondLst>
                      <p:childTnLst>
                        <p:par>
                          <p:cTn id="121" fill="hold">
                            <p:stCondLst>
                              <p:cond delay="0"/>
                            </p:stCondLst>
                            <p:childTnLst>
                              <p:par>
                                <p:cTn id="122" presetID="6" presetClass="emph" presetSubtype="0" fill="hold" nodeType="clickEffect">
                                  <p:stCondLst>
                                    <p:cond delay="0"/>
                                  </p:stCondLst>
                                  <p:childTnLst>
                                    <p:animScale>
                                      <p:cBhvr>
                                        <p:cTn id="123" dur="2000" fill="hold"/>
                                        <p:tgtEl>
                                          <p:spTgt spid="3">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24" repeatCount="indefinite" fill="hold" display="0">
                  <p:stCondLst>
                    <p:cond delay="indefinite"/>
                  </p:stCondLst>
                  <p:endCondLst>
                    <p:cond evt="onStopAudio" delay="0">
                      <p:tgtEl>
                        <p:sldTgt/>
                      </p:tgtEl>
                    </p:cond>
                  </p:endCondLst>
                </p:cTn>
                <p:tgtEl>
                  <p:spTgt spid="37"/>
                </p:tgtEl>
              </p:cMediaNode>
            </p:audio>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p:cNvSpPr>
            <a:spLocks noChangeAspect="1"/>
          </p:cNvSpPr>
          <p:nvPr/>
        </p:nvSpPr>
        <p:spPr>
          <a:xfrm>
            <a:off x="3595860" y="1565949"/>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a:spLocks noChangeAspect="1"/>
          </p:cNvSpPr>
          <p:nvPr/>
        </p:nvSpPr>
        <p:spPr>
          <a:xfrm>
            <a:off x="3595860" y="1565949"/>
            <a:ext cx="2520000" cy="2520000"/>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a:spLocks noChangeAspect="1"/>
          </p:cNvSpPr>
          <p:nvPr/>
        </p:nvSpPr>
        <p:spPr>
          <a:xfrm>
            <a:off x="3875860" y="18459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4771045" y="2041949"/>
            <a:ext cx="3931903"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a:spLocks noChangeAspect="1"/>
          </p:cNvSpPr>
          <p:nvPr/>
        </p:nvSpPr>
        <p:spPr>
          <a:xfrm>
            <a:off x="4071860" y="2041949"/>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4384475" y="2332521"/>
            <a:ext cx="889988" cy="1015663"/>
          </a:xfrm>
          <a:prstGeom prst="rect">
            <a:avLst/>
          </a:prstGeom>
          <a:noFill/>
        </p:spPr>
        <p:txBody>
          <a:bodyPr wrap="none" rtlCol="0">
            <a:spAutoFit/>
          </a:bodyPr>
          <a:lstStyle/>
          <a:p>
            <a:r>
              <a:rPr lang="en-US" altLang="zh-CN" sz="6000" dirty="0">
                <a:solidFill>
                  <a:srgbClr val="FF0000"/>
                </a:solidFill>
                <a:latin typeface="Impact" panose="020B0806030902050204" pitchFamily="34" charset="0"/>
              </a:rPr>
              <a:t>01</a:t>
            </a:r>
            <a:endParaRPr lang="zh-CN" altLang="en-US" sz="6000" dirty="0">
              <a:solidFill>
                <a:srgbClr val="FF0000"/>
              </a:solidFill>
              <a:latin typeface="Impact" panose="020B0806030902050204" pitchFamily="34" charset="0"/>
            </a:endParaRPr>
          </a:p>
        </p:txBody>
      </p:sp>
      <p:sp>
        <p:nvSpPr>
          <p:cNvPr id="13" name="文本框 12"/>
          <p:cNvSpPr txBox="1"/>
          <p:nvPr/>
        </p:nvSpPr>
        <p:spPr>
          <a:xfrm>
            <a:off x="5546673" y="2512855"/>
            <a:ext cx="2922595" cy="646331"/>
          </a:xfrm>
          <a:prstGeom prst="rect">
            <a:avLst/>
          </a:prstGeom>
          <a:noFill/>
        </p:spPr>
        <p:txBody>
          <a:bodyPr wrap="none" rtlCol="0">
            <a:spAutoFit/>
          </a:bodyPr>
          <a:lstStyle/>
          <a:p>
            <a:r>
              <a:rPr lang="en-US" altLang="zh-CN" sz="3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3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5" name="图片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69" name="图片 6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9088" y="1982480"/>
            <a:ext cx="2937864" cy="2776386"/>
          </a:xfrm>
          <a:prstGeom prst="rect">
            <a:avLst/>
          </a:prstGeom>
        </p:spPr>
      </p:pic>
      <p:pic>
        <p:nvPicPr>
          <p:cNvPr id="14" name="图片 9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9518" y="2243741"/>
            <a:ext cx="2568853" cy="220888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2000" fill="hold"/>
                                        <p:tgtEl>
                                          <p:spTgt spid="69"/>
                                        </p:tgtEl>
                                        <p:attrNameLst>
                                          <p:attrName>ppt_w</p:attrName>
                                        </p:attrNameLst>
                                      </p:cBhvr>
                                      <p:tavLst>
                                        <p:tav tm="0">
                                          <p:val>
                                            <p:fltVal val="0"/>
                                          </p:val>
                                        </p:tav>
                                        <p:tav tm="100000">
                                          <p:val>
                                            <p:strVal val="#ppt_w"/>
                                          </p:val>
                                        </p:tav>
                                      </p:tavLst>
                                    </p:anim>
                                    <p:anim calcmode="lin" valueType="num">
                                      <p:cBhvr>
                                        <p:cTn id="8" dur="2000" fill="hold"/>
                                        <p:tgtEl>
                                          <p:spTgt spid="69"/>
                                        </p:tgtEl>
                                        <p:attrNameLst>
                                          <p:attrName>ppt_h</p:attrName>
                                        </p:attrNameLst>
                                      </p:cBhvr>
                                      <p:tavLst>
                                        <p:tav tm="0">
                                          <p:val>
                                            <p:fltVal val="0"/>
                                          </p:val>
                                        </p:tav>
                                        <p:tav tm="100000">
                                          <p:val>
                                            <p:strVal val="#ppt_h"/>
                                          </p:val>
                                        </p:tav>
                                      </p:tavLst>
                                    </p:anim>
                                    <p:animEffect transition="in" filter="fade">
                                      <p:cBhvr>
                                        <p:cTn id="9" dur="2000"/>
                                        <p:tgtEl>
                                          <p:spTgt spid="69"/>
                                        </p:tgtEl>
                                      </p:cBhvr>
                                    </p:animEffect>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300"/>
                                        <p:tgtEl>
                                          <p:spTgt spid="7"/>
                                        </p:tgtEl>
                                      </p:cBhvr>
                                    </p:animEffect>
                                  </p:childTnLst>
                                </p:cTn>
                              </p:par>
                            </p:childTnLst>
                          </p:cTn>
                        </p:par>
                        <p:par>
                          <p:cTn id="14" fill="hold">
                            <p:stCondLst>
                              <p:cond delay="23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300"/>
                                        <p:tgtEl>
                                          <p:spTgt spid="8"/>
                                        </p:tgtEl>
                                      </p:cBhvr>
                                    </p:animEffect>
                                  </p:childTnLst>
                                </p:cTn>
                              </p:par>
                            </p:childTnLst>
                          </p:cTn>
                        </p:par>
                        <p:par>
                          <p:cTn id="18" fill="hold">
                            <p:stCondLst>
                              <p:cond delay="26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300"/>
                                        <p:tgtEl>
                                          <p:spTgt spid="9"/>
                                        </p:tgtEl>
                                      </p:cBhvr>
                                    </p:animEffect>
                                  </p:childTnLst>
                                </p:cTn>
                              </p:par>
                            </p:childTnLst>
                          </p:cTn>
                        </p:par>
                        <p:par>
                          <p:cTn id="22" fill="hold">
                            <p:stCondLst>
                              <p:cond delay="29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300"/>
                                        <p:tgtEl>
                                          <p:spTgt spid="10"/>
                                        </p:tgtEl>
                                      </p:cBhvr>
                                    </p:animEffect>
                                  </p:childTnLst>
                                </p:cTn>
                              </p:par>
                            </p:childTnLst>
                          </p:cTn>
                        </p:par>
                        <p:par>
                          <p:cTn id="26" fill="hold">
                            <p:stCondLst>
                              <p:cond delay="320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300"/>
                                        <p:tgtEl>
                                          <p:spTgt spid="11"/>
                                        </p:tgtEl>
                                      </p:cBhvr>
                                    </p:animEffect>
                                  </p:childTnLst>
                                </p:cTn>
                              </p:par>
                            </p:childTnLst>
                          </p:cTn>
                        </p:par>
                        <p:par>
                          <p:cTn id="30" fill="hold">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300"/>
                                        <p:tgtEl>
                                          <p:spTgt spid="12"/>
                                        </p:tgtEl>
                                      </p:cBhvr>
                                    </p:animEffect>
                                  </p:childTnLst>
                                </p:cTn>
                              </p:par>
                            </p:childTnLst>
                          </p:cTn>
                        </p:par>
                        <p:par>
                          <p:cTn id="34" fill="hold">
                            <p:stCondLst>
                              <p:cond delay="3800"/>
                            </p:stCondLst>
                            <p:childTnLst>
                              <p:par>
                                <p:cTn id="35" presetID="42"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par>
                          <p:cTn id="40" fill="hold">
                            <p:stCondLst>
                              <p:cond delay="48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300"/>
                                        <p:tgtEl>
                                          <p:spTgt spid="13"/>
                                        </p:tgtEl>
                                      </p:cBhvr>
                                    </p:animEffect>
                                  </p:childTnLst>
                                </p:cTn>
                              </p:par>
                            </p:childTnLst>
                          </p:cTn>
                        </p:par>
                        <p:par>
                          <p:cTn id="44" fill="hold">
                            <p:stCondLst>
                              <p:cond delay="5100"/>
                            </p:stCondLst>
                            <p:childTnLst>
                              <p:par>
                                <p:cTn id="45" presetID="42" presetClass="path" presetSubtype="0" accel="50000" decel="50000" fill="hold" nodeType="afterEffect">
                                  <p:stCondLst>
                                    <p:cond delay="0"/>
                                  </p:stCondLst>
                                  <p:childTnLst>
                                    <p:animMotion origin="layout" path="M -1.04167E-6 0.10556 L -1.04167E-6 -0.67176 " pathEditMode="relative" rAng="0" ptsTypes="AA">
                                      <p:cBhvr>
                                        <p:cTn id="46" dur="1000" fill="hold"/>
                                        <p:tgtEl>
                                          <p:spTgt spid="55"/>
                                        </p:tgtEl>
                                        <p:attrNameLst>
                                          <p:attrName>ppt_x</p:attrName>
                                          <p:attrName>ppt_y</p:attrName>
                                        </p:attrNameLst>
                                      </p:cBhvr>
                                      <p:rCtr x="0" y="-38866"/>
                                    </p:animMotion>
                                  </p:childTnLst>
                                </p:cTn>
                              </p:par>
                            </p:childTnLst>
                          </p:cTn>
                        </p:par>
                        <p:par>
                          <p:cTn id="47" fill="hold">
                            <p:stCondLst>
                              <p:cond delay="6100"/>
                            </p:stCondLst>
                            <p:childTnLst>
                              <p:par>
                                <p:cTn id="48" presetID="26" presetClass="emph" presetSubtype="0" fill="hold" grpId="1" nodeType="afterEffect">
                                  <p:stCondLst>
                                    <p:cond delay="0"/>
                                  </p:stCondLst>
                                  <p:childTnLst>
                                    <p:animEffect transition="out" filter="fade">
                                      <p:cBhvr>
                                        <p:cTn id="49" dur="500" tmFilter="0, 0; .2, .5; .8, .5; 1, 0"/>
                                        <p:tgtEl>
                                          <p:spTgt spid="11"/>
                                        </p:tgtEl>
                                      </p:cBhvr>
                                    </p:animEffect>
                                    <p:animScale>
                                      <p:cBhvr>
                                        <p:cTn id="50" dur="250" autoRev="1" fill="hold"/>
                                        <p:tgtEl>
                                          <p:spTgt spid="11"/>
                                        </p:tgtEl>
                                      </p:cBhvr>
                                      <p:by x="105000" y="105000"/>
                                    </p:animScale>
                                  </p:childTnLst>
                                </p:cTn>
                              </p:par>
                            </p:childTnLst>
                          </p:cTn>
                        </p:par>
                        <p:par>
                          <p:cTn id="51" fill="hold">
                            <p:stCondLst>
                              <p:cond delay="6600"/>
                            </p:stCondLst>
                            <p:childTnLst>
                              <p:par>
                                <p:cTn id="52" presetID="10" presetClass="exit" presetSubtype="0" fill="hold" nodeType="afterEffect">
                                  <p:stCondLst>
                                    <p:cond delay="0"/>
                                  </p:stCondLst>
                                  <p:childTnLst>
                                    <p:animEffect transition="out" filter="fade">
                                      <p:cBhvr>
                                        <p:cTn id="53" dur="500"/>
                                        <p:tgtEl>
                                          <p:spTgt spid="55"/>
                                        </p:tgtEl>
                                      </p:cBhvr>
                                    </p:animEffect>
                                    <p:set>
                                      <p:cBhvr>
                                        <p:cTn id="54" dur="1" fill="hold">
                                          <p:stCondLst>
                                            <p:cond delay="499"/>
                                          </p:stCondLst>
                                        </p:cTn>
                                        <p:tgtEl>
                                          <p:spTgt spid="55"/>
                                        </p:tgtEl>
                                        <p:attrNameLst>
                                          <p:attrName>style.visibility</p:attrName>
                                        </p:attrNameLst>
                                      </p:cBhvr>
                                      <p:to>
                                        <p:strVal val="hidden"/>
                                      </p:to>
                                    </p:set>
                                  </p:childTnLst>
                                </p:cTn>
                              </p:par>
                            </p:childTnLst>
                          </p:cTn>
                        </p:par>
                        <p:par>
                          <p:cTn id="55" fill="hold">
                            <p:stCondLst>
                              <p:cond delay="7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13">
                                            <p:txEl>
                                              <p:pRg st="0" end="0"/>
                                            </p:txEl>
                                          </p:spTgt>
                                        </p:tgtEl>
                                        <p:attrNameLst>
                                          <p:attrName>style.visibility</p:attrName>
                                        </p:attrNameLst>
                                      </p:cBhvr>
                                      <p:to>
                                        <p:strVal val="visible"/>
                                      </p:to>
                                    </p:set>
                                    <p:anim calcmode="lin" valueType="num">
                                      <p:cBhvr>
                                        <p:cTn id="58" dur="50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1" grpId="1" animBg="1"/>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ước kẻ dẻo WinQ 20cm - Cung cấp văn phòng phẩm tại TPHCM">
            <a:extLst>
              <a:ext uri="{FF2B5EF4-FFF2-40B4-BE49-F238E27FC236}">
                <a16:creationId xmlns:a16="http://schemas.microsoft.com/office/drawing/2014/main" id="{B044DD60-6768-4E62-8E99-FEF657C8D20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41145" y="2784297"/>
            <a:ext cx="7032753" cy="52477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ước cuộn thép 3m Stanley 30-608L | Công Ty TNHH Thương Mại Dịch Vụ Gia  Minh Ngọc">
            <a:extLst>
              <a:ext uri="{FF2B5EF4-FFF2-40B4-BE49-F238E27FC236}">
                <a16:creationId xmlns:a16="http://schemas.microsoft.com/office/drawing/2014/main" id="{572DDC37-C44A-4FFC-AA6B-804290D1505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34461" y="4087312"/>
            <a:ext cx="2952994" cy="2641734"/>
          </a:xfrm>
          <a:prstGeom prst="rect">
            <a:avLst/>
          </a:prstGeom>
          <a:noFill/>
          <a:extLst>
            <a:ext uri="{909E8E84-426E-40DD-AFC4-6F175D3DCCD1}">
              <a14:hiddenFill xmlns:a14="http://schemas.microsoft.com/office/drawing/2010/main">
                <a:solidFill>
                  <a:srgbClr val="FFFFFF"/>
                </a:solidFill>
              </a14:hiddenFill>
            </a:ext>
          </a:extLst>
        </p:spPr>
      </p:pic>
      <p:sp>
        <p:nvSpPr>
          <p:cNvPr id="7" name="标题占位符 1">
            <a:extLst>
              <a:ext uri="{FF2B5EF4-FFF2-40B4-BE49-F238E27FC236}">
                <a16:creationId xmlns:a16="http://schemas.microsoft.com/office/drawing/2014/main" id="{97CB7B22-86D8-4D1C-A5F3-BD0AAD0E2079}"/>
              </a:ext>
            </a:extLst>
          </p:cNvPr>
          <p:cNvSpPr txBox="1"/>
          <p:nvPr/>
        </p:nvSpPr>
        <p:spPr>
          <a:xfrm>
            <a:off x="1478282" y="249189"/>
            <a:ext cx="9464037" cy="8191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4000" b="1">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4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KHỞI ĐỘNG………</a:t>
            </a:r>
            <a:endParaRPr lang="zh-CN" altLang="en-US" sz="4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6" name="Cloud 5">
            <a:extLst>
              <a:ext uri="{FF2B5EF4-FFF2-40B4-BE49-F238E27FC236}">
                <a16:creationId xmlns:a16="http://schemas.microsoft.com/office/drawing/2014/main" id="{9AF46F45-937D-AD24-AD9D-177C44E4BA23}"/>
              </a:ext>
            </a:extLst>
          </p:cNvPr>
          <p:cNvSpPr/>
          <p:nvPr/>
        </p:nvSpPr>
        <p:spPr>
          <a:xfrm>
            <a:off x="121920" y="1234440"/>
            <a:ext cx="4297680" cy="5105399"/>
          </a:xfrm>
          <a:prstGeom prst="cloud">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i="1">
                <a:solidFill>
                  <a:srgbClr val="FF0000"/>
                </a:solidFill>
                <a:latin typeface="Times New Roman" panose="02020603050405020304" pitchFamily="18" charset="0"/>
                <a:cs typeface="Times New Roman" panose="02020603050405020304" pitchFamily="18" charset="0"/>
              </a:rPr>
              <a:t>Các em hãy quan sát ảnh nhé !  </a:t>
            </a:r>
            <a:endParaRPr lang="vi-VN" sz="4800" i="1">
              <a:solidFill>
                <a:srgbClr val="FF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24DADC07-33F8-7A22-CE88-330970C5DF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6865" y="868679"/>
            <a:ext cx="7221855" cy="2575561"/>
          </a:xfrm>
          <a:prstGeom prst="rect">
            <a:avLst/>
          </a:prstGeom>
        </p:spPr>
      </p:pic>
      <p:pic>
        <p:nvPicPr>
          <p:cNvPr id="10" name="Picture 9">
            <a:extLst>
              <a:ext uri="{FF2B5EF4-FFF2-40B4-BE49-F238E27FC236}">
                <a16:creationId xmlns:a16="http://schemas.microsoft.com/office/drawing/2014/main" id="{93086669-CACA-3C50-6509-B2CD5E2D02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16865" y="3559126"/>
            <a:ext cx="7221856" cy="3169920"/>
          </a:xfrm>
          <a:prstGeom prst="rect">
            <a:avLst/>
          </a:prstGeom>
        </p:spPr>
      </p:pic>
    </p:spTree>
    <p:extLst>
      <p:ext uri="{BB962C8B-B14F-4D97-AF65-F5344CB8AC3E}">
        <p14:creationId xmlns:p14="http://schemas.microsoft.com/office/powerpoint/2010/main" val="195872953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circle(in)">
                                      <p:cBhvr>
                                        <p:cTn id="16"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008A21B9-98A4-4201-AD2A-5F31C19F658A}"/>
              </a:ext>
            </a:extLst>
          </p:cNvPr>
          <p:cNvSpPr/>
          <p:nvPr/>
        </p:nvSpPr>
        <p:spPr>
          <a:xfrm>
            <a:off x="232342" y="829995"/>
            <a:ext cx="11643359" cy="5387926"/>
          </a:xfrm>
          <a:prstGeom prst="cloudCallout">
            <a:avLst>
              <a:gd name="adj1" fmla="val -33523"/>
              <a:gd name="adj2" fmla="val 7755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6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Hoạt động nuôi thủy sản có tác động như thế nào đối với nền kinh tế của nước ta ?</a:t>
            </a:r>
            <a:endParaRPr lang="vi-VN" sz="6000">
              <a:solidFill>
                <a:srgbClr val="FF0000"/>
              </a:solidFill>
            </a:endParaRPr>
          </a:p>
        </p:txBody>
      </p:sp>
      <p:sp>
        <p:nvSpPr>
          <p:cNvPr id="7" name="标题占位符 1">
            <a:extLst>
              <a:ext uri="{FF2B5EF4-FFF2-40B4-BE49-F238E27FC236}">
                <a16:creationId xmlns:a16="http://schemas.microsoft.com/office/drawing/2014/main" id="{97CB7B22-86D8-4D1C-A5F3-BD0AAD0E2079}"/>
              </a:ext>
            </a:extLst>
          </p:cNvPr>
          <p:cNvSpPr txBox="1"/>
          <p:nvPr/>
        </p:nvSpPr>
        <p:spPr>
          <a:xfrm>
            <a:off x="4069083" y="279887"/>
            <a:ext cx="585590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………KHỞI ĐỘNG………</a:t>
            </a:r>
            <a:endParaRPr lang="zh-CN" altLang="en-US" sz="3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2347210211"/>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mph" presetSubtype="0" fill="hold" nodeType="clickEffect">
                                  <p:stCondLst>
                                    <p:cond delay="0"/>
                                  </p:stCondLst>
                                  <p:childTnLst>
                                    <p:animRot by="21600000">
                                      <p:cBhvr>
                                        <p:cTn id="15" dur="2000" fill="hold"/>
                                        <p:tgtEl>
                                          <p:spTgt spid="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008A21B9-98A4-4201-AD2A-5F31C19F658A}"/>
              </a:ext>
            </a:extLst>
          </p:cNvPr>
          <p:cNvSpPr/>
          <p:nvPr/>
        </p:nvSpPr>
        <p:spPr>
          <a:xfrm>
            <a:off x="350520" y="1066799"/>
            <a:ext cx="11612880" cy="5791201"/>
          </a:xfrm>
          <a:prstGeom prst="cloudCallout">
            <a:avLst>
              <a:gd name="adj1" fmla="val -33523"/>
              <a:gd name="adj2" fmla="val 77551"/>
            </a:avLst>
          </a:prstGeom>
          <a:solidFill>
            <a:srgbClr val="0070C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b="1" i="1" u="sng">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Trả lời</a:t>
            </a:r>
            <a:r>
              <a:rPr lang="en-US" sz="3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3200" b="1">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3200" b="1">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ctr"/>
            <a:r>
              <a:rPr lang="vi-VN" sz="32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 Hoạt động nuôi thuỷ sản có tác động đến nền kinh tế của nước ta:</a:t>
            </a:r>
          </a:p>
          <a:p>
            <a:r>
              <a:rPr lang="vi-VN" sz="32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 Cung cấp thực phẩm cho con người</a:t>
            </a:r>
          </a:p>
          <a:p>
            <a:r>
              <a:rPr lang="vi-VN" sz="32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 Cung cấp nguyên liệu cho chế biến, xuất khẩu và các ngành công nghiệp khác</a:t>
            </a:r>
          </a:p>
          <a:p>
            <a:r>
              <a:rPr lang="vi-VN" sz="32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 Tạo việc làm cho người lao động</a:t>
            </a:r>
          </a:p>
          <a:p>
            <a:r>
              <a:rPr lang="vi-VN" sz="32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 Góp phần bảo vệ môi trường và đảm bảo chủ quyền quốc gia.</a:t>
            </a:r>
          </a:p>
          <a:p>
            <a:pPr algn="ctr"/>
            <a:endParaRPr lang="vi-VN" sz="3200" b="1">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ctr"/>
            <a:endParaRPr lang="vi-VN" sz="3200" b="1">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ctr"/>
            <a:endParaRPr lang="vi-VN">
              <a:solidFill>
                <a:srgbClr val="002060"/>
              </a:solidFill>
            </a:endParaRPr>
          </a:p>
        </p:txBody>
      </p:sp>
      <p:sp>
        <p:nvSpPr>
          <p:cNvPr id="7" name="标题占位符 1">
            <a:extLst>
              <a:ext uri="{FF2B5EF4-FFF2-40B4-BE49-F238E27FC236}">
                <a16:creationId xmlns:a16="http://schemas.microsoft.com/office/drawing/2014/main" id="{97CB7B22-86D8-4D1C-A5F3-BD0AAD0E2079}"/>
              </a:ext>
            </a:extLst>
          </p:cNvPr>
          <p:cNvSpPr txBox="1"/>
          <p:nvPr/>
        </p:nvSpPr>
        <p:spPr>
          <a:xfrm>
            <a:off x="3977643" y="364293"/>
            <a:ext cx="7711438"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………KHỞI ĐỘNG………</a:t>
            </a:r>
            <a:endParaRPr lang="zh-CN" altLang="en-US" sz="3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300672410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xit" presetSubtype="4" fill="hold" nodeType="clickEffect">
                                  <p:stCondLst>
                                    <p:cond delay="0"/>
                                  </p:stCondLst>
                                  <p:childTnLst>
                                    <p:anim calcmode="lin" valueType="num">
                                      <p:cBhvr additive="base">
                                        <p:cTn id="15" dur="500"/>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6" dur="500"/>
                                        <p:tgtEl>
                                          <p:spTgt spid="2">
                                            <p:txEl>
                                              <p:pRg st="0" end="0"/>
                                            </p:txEl>
                                          </p:spTgt>
                                        </p:tgtEl>
                                        <p:attrNameLst>
                                          <p:attrName>ppt_y</p:attrName>
                                        </p:attrNameLst>
                                      </p:cBhvr>
                                      <p:tavLst>
                                        <p:tav tm="0">
                                          <p:val>
                                            <p:strVal val="ppt_y"/>
                                          </p:val>
                                        </p:tav>
                                        <p:tav tm="100000">
                                          <p:val>
                                            <p:strVal val="1+ppt_h/2"/>
                                          </p:val>
                                        </p:tav>
                                      </p:tavLst>
                                    </p:anim>
                                    <p:set>
                                      <p:cBhvr>
                                        <p:cTn id="17" dur="1" fill="hold">
                                          <p:stCondLst>
                                            <p:cond delay="499"/>
                                          </p:stCondLst>
                                        </p:cTn>
                                        <p:tgtEl>
                                          <p:spTgt spid="2">
                                            <p:txEl>
                                              <p:pRg st="0" end="0"/>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2" dur="500"/>
                                        <p:tgtEl>
                                          <p:spTgt spid="2">
                                            <p:txEl>
                                              <p:pRg st="2" end="2"/>
                                            </p:txEl>
                                          </p:spTgt>
                                        </p:tgtEl>
                                        <p:attrNameLst>
                                          <p:attrName>ppt_y</p:attrName>
                                        </p:attrNameLst>
                                      </p:cBhvr>
                                      <p:tavLst>
                                        <p:tav tm="0">
                                          <p:val>
                                            <p:strVal val="ppt_y"/>
                                          </p:val>
                                        </p:tav>
                                        <p:tav tm="100000">
                                          <p:val>
                                            <p:strVal val="1+ppt_h/2"/>
                                          </p:val>
                                        </p:tav>
                                      </p:tavLst>
                                    </p:anim>
                                    <p:set>
                                      <p:cBhvr>
                                        <p:cTn id="23" dur="1" fill="hold">
                                          <p:stCondLst>
                                            <p:cond delay="499"/>
                                          </p:stCondLst>
                                        </p:cTn>
                                        <p:tgtEl>
                                          <p:spTgt spid="2">
                                            <p:txEl>
                                              <p:pRg st="2" end="2"/>
                                            </p:txEl>
                                          </p:spTgt>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8" dur="500"/>
                                        <p:tgtEl>
                                          <p:spTgt spid="2">
                                            <p:txEl>
                                              <p:pRg st="3" end="3"/>
                                            </p:txEl>
                                          </p:spTgt>
                                        </p:tgtEl>
                                        <p:attrNameLst>
                                          <p:attrName>ppt_y</p:attrName>
                                        </p:attrNameLst>
                                      </p:cBhvr>
                                      <p:tavLst>
                                        <p:tav tm="0">
                                          <p:val>
                                            <p:strVal val="ppt_y"/>
                                          </p:val>
                                        </p:tav>
                                        <p:tav tm="100000">
                                          <p:val>
                                            <p:strVal val="1+ppt_h/2"/>
                                          </p:val>
                                        </p:tav>
                                      </p:tavLst>
                                    </p:anim>
                                    <p:set>
                                      <p:cBhvr>
                                        <p:cTn id="29" dur="1" fill="hold">
                                          <p:stCondLst>
                                            <p:cond delay="499"/>
                                          </p:stCondLst>
                                        </p:cTn>
                                        <p:tgtEl>
                                          <p:spTgt spid="2">
                                            <p:txEl>
                                              <p:pRg st="3" end="3"/>
                                            </p:txEl>
                                          </p:spTgt>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4" dur="500"/>
                                        <p:tgtEl>
                                          <p:spTgt spid="2">
                                            <p:txEl>
                                              <p:pRg st="4" end="4"/>
                                            </p:txEl>
                                          </p:spTgt>
                                        </p:tgtEl>
                                        <p:attrNameLst>
                                          <p:attrName>ppt_y</p:attrName>
                                        </p:attrNameLst>
                                      </p:cBhvr>
                                      <p:tavLst>
                                        <p:tav tm="0">
                                          <p:val>
                                            <p:strVal val="ppt_y"/>
                                          </p:val>
                                        </p:tav>
                                        <p:tav tm="100000">
                                          <p:val>
                                            <p:strVal val="1+ppt_h/2"/>
                                          </p:val>
                                        </p:tav>
                                      </p:tavLst>
                                    </p:anim>
                                    <p:set>
                                      <p:cBhvr>
                                        <p:cTn id="35" dur="1" fill="hold">
                                          <p:stCondLst>
                                            <p:cond delay="499"/>
                                          </p:stCondLst>
                                        </p:cTn>
                                        <p:tgtEl>
                                          <p:spTgt spid="2">
                                            <p:txEl>
                                              <p:pRg st="4" end="4"/>
                                            </p:txEl>
                                          </p:spTgt>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xit" presetSubtype="4" fill="hold" nodeType="clickEffect">
                                  <p:stCondLst>
                                    <p:cond delay="0"/>
                                  </p:stCondLst>
                                  <p:childTnLst>
                                    <p:anim calcmode="lin" valueType="num">
                                      <p:cBhvr additive="base">
                                        <p:cTn id="39" dur="500"/>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40" dur="500"/>
                                        <p:tgtEl>
                                          <p:spTgt spid="2">
                                            <p:txEl>
                                              <p:pRg st="5" end="5"/>
                                            </p:txEl>
                                          </p:spTgt>
                                        </p:tgtEl>
                                        <p:attrNameLst>
                                          <p:attrName>ppt_y</p:attrName>
                                        </p:attrNameLst>
                                      </p:cBhvr>
                                      <p:tavLst>
                                        <p:tav tm="0">
                                          <p:val>
                                            <p:strVal val="ppt_y"/>
                                          </p:val>
                                        </p:tav>
                                        <p:tav tm="100000">
                                          <p:val>
                                            <p:strVal val="1+ppt_h/2"/>
                                          </p:val>
                                        </p:tav>
                                      </p:tavLst>
                                    </p:anim>
                                    <p:set>
                                      <p:cBhvr>
                                        <p:cTn id="41" dur="1" fill="hold">
                                          <p:stCondLst>
                                            <p:cond delay="499"/>
                                          </p:stCondLst>
                                        </p:cTn>
                                        <p:tgtEl>
                                          <p:spTgt spid="2">
                                            <p:txEl>
                                              <p:pRg st="5" end="5"/>
                                            </p:txEl>
                                          </p:spTgt>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 presetClass="exit" presetSubtype="4" fill="hold" nodeType="clickEffect">
                                  <p:stCondLst>
                                    <p:cond delay="0"/>
                                  </p:stCondLst>
                                  <p:childTnLst>
                                    <p:anim calcmode="lin" valueType="num">
                                      <p:cBhvr additive="base">
                                        <p:cTn id="45" dur="500"/>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6" dur="500"/>
                                        <p:tgtEl>
                                          <p:spTgt spid="2">
                                            <p:txEl>
                                              <p:pRg st="6" end="6"/>
                                            </p:txEl>
                                          </p:spTgt>
                                        </p:tgtEl>
                                        <p:attrNameLst>
                                          <p:attrName>ppt_y</p:attrName>
                                        </p:attrNameLst>
                                      </p:cBhvr>
                                      <p:tavLst>
                                        <p:tav tm="0">
                                          <p:val>
                                            <p:strVal val="ppt_y"/>
                                          </p:val>
                                        </p:tav>
                                        <p:tav tm="100000">
                                          <p:val>
                                            <p:strVal val="1+ppt_h/2"/>
                                          </p:val>
                                        </p:tav>
                                      </p:tavLst>
                                    </p:anim>
                                    <p:set>
                                      <p:cBhvr>
                                        <p:cTn id="47" dur="1" fill="hold">
                                          <p:stCondLst>
                                            <p:cond delay="499"/>
                                          </p:stCondLst>
                                        </p:cTn>
                                        <p:tgtEl>
                                          <p:spTgt spid="2">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占位符 1">
            <a:extLst>
              <a:ext uri="{FF2B5EF4-FFF2-40B4-BE49-F238E27FC236}">
                <a16:creationId xmlns:a16="http://schemas.microsoft.com/office/drawing/2014/main" id="{97CB7B22-86D8-4D1C-A5F3-BD0AAD0E2079}"/>
              </a:ext>
            </a:extLst>
          </p:cNvPr>
          <p:cNvSpPr txBox="1"/>
          <p:nvPr/>
        </p:nvSpPr>
        <p:spPr>
          <a:xfrm>
            <a:off x="1478282" y="249189"/>
            <a:ext cx="9464037" cy="8191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4000" b="1">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4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KHỞI ĐỘNG………</a:t>
            </a:r>
            <a:endParaRPr lang="zh-CN" altLang="en-US" sz="4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4" name="Explosion: 14 Points 3">
            <a:extLst>
              <a:ext uri="{FF2B5EF4-FFF2-40B4-BE49-F238E27FC236}">
                <a16:creationId xmlns:a16="http://schemas.microsoft.com/office/drawing/2014/main" id="{8A9F0D63-C6DB-B837-D112-5AA5B43E4FEA}"/>
              </a:ext>
            </a:extLst>
          </p:cNvPr>
          <p:cNvSpPr/>
          <p:nvPr/>
        </p:nvSpPr>
        <p:spPr>
          <a:xfrm>
            <a:off x="243839" y="762000"/>
            <a:ext cx="4770120" cy="5967045"/>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Các em hãy quan sát ảnh nhé !  </a:t>
            </a:r>
            <a:endParaRPr kumimoji="0" lang="vi-VN" sz="4000" b="0" i="1"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739897A4-DCE8-CDE4-1BB0-322A8F3964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0640" y="1068309"/>
            <a:ext cx="6903720" cy="5660737"/>
          </a:xfrm>
          <a:prstGeom prst="rect">
            <a:avLst/>
          </a:prstGeom>
        </p:spPr>
      </p:pic>
    </p:spTree>
    <p:extLst>
      <p:ext uri="{BB962C8B-B14F-4D97-AF65-F5344CB8AC3E}">
        <p14:creationId xmlns:p14="http://schemas.microsoft.com/office/powerpoint/2010/main" val="152106473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45" presetClass="exit" presetSubtype="0" fill="hold" nodeType="clickEffect">
                                  <p:stCondLst>
                                    <p:cond delay="0"/>
                                  </p:stCondLst>
                                  <p:childTnLst>
                                    <p:animEffect transition="out" filter="fade">
                                      <p:cBhvr>
                                        <p:cTn id="15" dur="2000"/>
                                        <p:tgtEl>
                                          <p:spTgt spid="4">
                                            <p:txEl>
                                              <p:pRg st="0" end="0"/>
                                            </p:txEl>
                                          </p:spTgt>
                                        </p:tgtEl>
                                      </p:cBhvr>
                                    </p:animEffect>
                                    <p:anim calcmode="lin" valueType="num">
                                      <p:cBhvr>
                                        <p:cTn id="16" dur="2000"/>
                                        <p:tgtEl>
                                          <p:spTgt spid="4">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7" dur="2000"/>
                                        <p:tgtEl>
                                          <p:spTgt spid="4">
                                            <p:txEl>
                                              <p:pRg st="0" end="0"/>
                                            </p:txEl>
                                          </p:spTgt>
                                        </p:tgtEl>
                                        <p:attrNameLst>
                                          <p:attrName>ppt_h</p:attrName>
                                        </p:attrNameLst>
                                      </p:cBhvr>
                                      <p:tavLst>
                                        <p:tav tm="0">
                                          <p:val>
                                            <p:strVal val="ppt_h"/>
                                          </p:val>
                                        </p:tav>
                                        <p:tav tm="100000">
                                          <p:val>
                                            <p:strVal val="ppt_h"/>
                                          </p:val>
                                        </p:tav>
                                      </p:tavLst>
                                    </p:anim>
                                    <p:set>
                                      <p:cBhvr>
                                        <p:cTn id="18" dur="1" fill="hold">
                                          <p:stCondLst>
                                            <p:cond delay="1999"/>
                                          </p:stCondLst>
                                        </p:cTn>
                                        <p:tgtEl>
                                          <p:spTgt spid="4">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008A21B9-98A4-4201-AD2A-5F31C19F658A}"/>
              </a:ext>
            </a:extLst>
          </p:cNvPr>
          <p:cNvSpPr/>
          <p:nvPr/>
        </p:nvSpPr>
        <p:spPr>
          <a:xfrm>
            <a:off x="0" y="813027"/>
            <a:ext cx="12070079" cy="5892573"/>
          </a:xfrm>
          <a:prstGeom prst="cloudCallout">
            <a:avLst>
              <a:gd name="adj1" fmla="val -33523"/>
              <a:gd name="adj2" fmla="val 7755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4400" b="1" spc="-20">
                <a:solidFill>
                  <a:srgbClr val="FF0000"/>
                </a:solidFill>
                <a:latin typeface="Times New Roman" panose="02020603050405020304" pitchFamily="18" charset="0"/>
                <a:ea typeface="Times New Roman" panose="02020603050405020304" pitchFamily="18" charset="0"/>
              </a:rPr>
              <a:t>C</a:t>
            </a:r>
            <a:r>
              <a:rPr lang="en-US" sz="4400" b="1" spc="-20">
                <a:solidFill>
                  <a:srgbClr val="FF0000"/>
                </a:solidFill>
                <a:latin typeface="Times New Roman" panose="02020603050405020304" pitchFamily="18" charset="0"/>
                <a:ea typeface="Times New Roman" panose="02020603050405020304" pitchFamily="18" charset="0"/>
              </a:rPr>
              <a:t>HƯƠNG </a:t>
            </a:r>
            <a:r>
              <a:rPr lang="vi-VN" sz="4400" b="1" spc="-20">
                <a:solidFill>
                  <a:srgbClr val="FF0000"/>
                </a:solidFill>
                <a:latin typeface="Times New Roman" panose="02020603050405020304" pitchFamily="18" charset="0"/>
                <a:ea typeface="Times New Roman" panose="02020603050405020304" pitchFamily="18" charset="0"/>
              </a:rPr>
              <a:t>6: </a:t>
            </a:r>
            <a:r>
              <a:rPr lang="en-US" sz="4400" b="1" spc="-20">
                <a:solidFill>
                  <a:srgbClr val="FF0000"/>
                </a:solidFill>
                <a:latin typeface="Times New Roman" panose="02020603050405020304" pitchFamily="18" charset="0"/>
                <a:ea typeface="Times New Roman" panose="02020603050405020304" pitchFamily="18" charset="0"/>
              </a:rPr>
              <a:t>NUÔI THUỶ  SẢN</a:t>
            </a:r>
          </a:p>
          <a:p>
            <a:pPr algn="ctr"/>
            <a:r>
              <a:rPr lang="vi-VN" sz="4400" b="1" spc="-20">
                <a:solidFill>
                  <a:srgbClr val="FF0000"/>
                </a:solidFill>
                <a:latin typeface="Times New Roman" panose="02020603050405020304" pitchFamily="18" charset="0"/>
                <a:ea typeface="Times New Roman" panose="02020603050405020304" pitchFamily="18" charset="0"/>
              </a:rPr>
              <a:t>B</a:t>
            </a:r>
            <a:r>
              <a:rPr lang="en-US" sz="4400" b="1" spc="-20">
                <a:solidFill>
                  <a:srgbClr val="FF0000"/>
                </a:solidFill>
                <a:latin typeface="Times New Roman" panose="02020603050405020304" pitchFamily="18" charset="0"/>
                <a:ea typeface="Times New Roman" panose="02020603050405020304" pitchFamily="18" charset="0"/>
              </a:rPr>
              <a:t>ÀI</a:t>
            </a:r>
            <a:r>
              <a:rPr lang="vi-VN" sz="4400" b="1" spc="-20">
                <a:solidFill>
                  <a:srgbClr val="FF0000"/>
                </a:solidFill>
                <a:latin typeface="Times New Roman" panose="02020603050405020304" pitchFamily="18" charset="0"/>
                <a:ea typeface="Times New Roman" panose="02020603050405020304" pitchFamily="18" charset="0"/>
              </a:rPr>
              <a:t> 12: N</a:t>
            </a:r>
            <a:r>
              <a:rPr lang="en-US" sz="4400" b="1" spc="-20">
                <a:solidFill>
                  <a:srgbClr val="FF0000"/>
                </a:solidFill>
                <a:latin typeface="Times New Roman" panose="02020603050405020304" pitchFamily="18" charset="0"/>
                <a:ea typeface="Times New Roman" panose="02020603050405020304" pitchFamily="18" charset="0"/>
              </a:rPr>
              <a:t>GÀNH</a:t>
            </a:r>
            <a:r>
              <a:rPr lang="vi-VN" sz="4400" b="1" spc="-20">
                <a:solidFill>
                  <a:srgbClr val="FF0000"/>
                </a:solidFill>
                <a:latin typeface="Times New Roman" panose="02020603050405020304" pitchFamily="18" charset="0"/>
                <a:ea typeface="Times New Roman" panose="02020603050405020304" pitchFamily="18" charset="0"/>
              </a:rPr>
              <a:t> </a:t>
            </a:r>
            <a:r>
              <a:rPr lang="en-US" sz="4400" b="1" spc="-20">
                <a:solidFill>
                  <a:srgbClr val="FF0000"/>
                </a:solidFill>
                <a:latin typeface="Times New Roman" panose="02020603050405020304" pitchFamily="18" charset="0"/>
                <a:ea typeface="Times New Roman" panose="02020603050405020304" pitchFamily="18" charset="0"/>
              </a:rPr>
              <a:t>THUỶ</a:t>
            </a:r>
            <a:r>
              <a:rPr lang="vi-VN" sz="4400" b="1" spc="-20">
                <a:solidFill>
                  <a:srgbClr val="FF0000"/>
                </a:solidFill>
                <a:latin typeface="Times New Roman" panose="02020603050405020304" pitchFamily="18" charset="0"/>
                <a:ea typeface="Times New Roman" panose="02020603050405020304" pitchFamily="18" charset="0"/>
              </a:rPr>
              <a:t> </a:t>
            </a:r>
            <a:r>
              <a:rPr lang="en-US" sz="4400" b="1" spc="-20">
                <a:solidFill>
                  <a:srgbClr val="FF0000"/>
                </a:solidFill>
                <a:latin typeface="Times New Roman" panose="02020603050405020304" pitchFamily="18" charset="0"/>
                <a:ea typeface="Times New Roman" panose="02020603050405020304" pitchFamily="18" charset="0"/>
              </a:rPr>
              <a:t>SẢN</a:t>
            </a:r>
            <a:r>
              <a:rPr lang="vi-VN" sz="4400" b="1" spc="-20">
                <a:solidFill>
                  <a:srgbClr val="FF0000"/>
                </a:solidFill>
                <a:latin typeface="Times New Roman" panose="02020603050405020304" pitchFamily="18" charset="0"/>
                <a:ea typeface="Times New Roman" panose="02020603050405020304" pitchFamily="18" charset="0"/>
              </a:rPr>
              <a:t> </a:t>
            </a:r>
            <a:r>
              <a:rPr lang="en-US" sz="4400" b="1" spc="-20">
                <a:solidFill>
                  <a:srgbClr val="FF0000"/>
                </a:solidFill>
                <a:latin typeface="Times New Roman" panose="02020603050405020304" pitchFamily="18" charset="0"/>
                <a:ea typeface="Times New Roman" panose="02020603050405020304" pitchFamily="18" charset="0"/>
              </a:rPr>
              <a:t>Ở</a:t>
            </a:r>
            <a:r>
              <a:rPr lang="vi-VN" sz="4400" b="1" spc="-20">
                <a:solidFill>
                  <a:srgbClr val="FF0000"/>
                </a:solidFill>
                <a:latin typeface="Times New Roman" panose="02020603050405020304" pitchFamily="18" charset="0"/>
                <a:ea typeface="Times New Roman" panose="02020603050405020304" pitchFamily="18" charset="0"/>
              </a:rPr>
              <a:t> V</a:t>
            </a:r>
            <a:r>
              <a:rPr lang="en-US" sz="4400" b="1" spc="-20">
                <a:solidFill>
                  <a:srgbClr val="FF0000"/>
                </a:solidFill>
                <a:latin typeface="Times New Roman" panose="02020603050405020304" pitchFamily="18" charset="0"/>
                <a:ea typeface="Times New Roman" panose="02020603050405020304" pitchFamily="18" charset="0"/>
              </a:rPr>
              <a:t>IỆT</a:t>
            </a:r>
            <a:r>
              <a:rPr lang="vi-VN" sz="4400" b="1" spc="-20">
                <a:solidFill>
                  <a:srgbClr val="FF0000"/>
                </a:solidFill>
                <a:latin typeface="Times New Roman" panose="02020603050405020304" pitchFamily="18" charset="0"/>
                <a:ea typeface="Times New Roman" panose="02020603050405020304" pitchFamily="18" charset="0"/>
              </a:rPr>
              <a:t> N</a:t>
            </a:r>
            <a:r>
              <a:rPr lang="en-US" sz="4400" b="1" spc="-20">
                <a:solidFill>
                  <a:srgbClr val="FF0000"/>
                </a:solidFill>
                <a:latin typeface="Times New Roman" panose="02020603050405020304" pitchFamily="18" charset="0"/>
                <a:ea typeface="Times New Roman" panose="02020603050405020304" pitchFamily="18" charset="0"/>
              </a:rPr>
              <a:t>AM</a:t>
            </a:r>
            <a:endParaRPr lang="vi-VN" sz="4400" b="1">
              <a:solidFill>
                <a:srgbClr val="FF0000"/>
              </a:solidFill>
            </a:endParaRPr>
          </a:p>
        </p:txBody>
      </p:sp>
      <p:sp>
        <p:nvSpPr>
          <p:cNvPr id="7" name="标题占位符 1">
            <a:extLst>
              <a:ext uri="{FF2B5EF4-FFF2-40B4-BE49-F238E27FC236}">
                <a16:creationId xmlns:a16="http://schemas.microsoft.com/office/drawing/2014/main" id="{97CB7B22-86D8-4D1C-A5F3-BD0AAD0E2079}"/>
              </a:ext>
            </a:extLst>
          </p:cNvPr>
          <p:cNvSpPr txBox="1"/>
          <p:nvPr/>
        </p:nvSpPr>
        <p:spPr>
          <a:xfrm>
            <a:off x="1478282" y="262919"/>
            <a:ext cx="10591797"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b="1">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KHỞI ĐỘNG………</a:t>
            </a:r>
            <a:endParaRPr lang="zh-CN" altLang="en-US" sz="3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40044790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mph" presetSubtype="0" fill="hold" nodeType="clickEffect">
                                  <p:stCondLst>
                                    <p:cond delay="0"/>
                                  </p:stCondLst>
                                  <p:childTnLst>
                                    <p:animRot by="21600000">
                                      <p:cBhvr>
                                        <p:cTn id="15" dur="2000" fill="hold"/>
                                        <p:tgtEl>
                                          <p:spTgt spid="2">
                                            <p:txEl>
                                              <p:pRg st="0" end="0"/>
                                            </p:txEl>
                                          </p:spTgt>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8" presetClass="emph" presetSubtype="0" fill="hold" nodeType="clickEffect">
                                  <p:stCondLst>
                                    <p:cond delay="0"/>
                                  </p:stCondLst>
                                  <p:childTnLst>
                                    <p:animRot by="21600000">
                                      <p:cBhvr>
                                        <p:cTn id="19" dur="2000" fill="hold"/>
                                        <p:tgtEl>
                                          <p:spTgt spid="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通用教育课件PPT模板"/>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17.xml><?xml version="1.0" encoding="utf-8"?>
<p:tagLst xmlns:a="http://schemas.openxmlformats.org/drawingml/2006/main" xmlns:r="http://schemas.openxmlformats.org/officeDocument/2006/relationships" xmlns:p="http://schemas.openxmlformats.org/presentationml/2006/main">
  <p:tag name="PA" val="v3.0.0"/>
</p:tagLst>
</file>

<file path=ppt/tags/tag18.xml><?xml version="1.0" encoding="utf-8"?>
<p:tagLst xmlns:a="http://schemas.openxmlformats.org/drawingml/2006/main" xmlns:r="http://schemas.openxmlformats.org/officeDocument/2006/relationships" xmlns:p="http://schemas.openxmlformats.org/presentationml/2006/main">
  <p:tag name="PA" val="v3.0.0"/>
</p:tagLst>
</file>

<file path=ppt/tags/tag19.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20.xml><?xml version="1.0" encoding="utf-8"?>
<p:tagLst xmlns:a="http://schemas.openxmlformats.org/drawingml/2006/main" xmlns:r="http://schemas.openxmlformats.org/officeDocument/2006/relationships" xmlns:p="http://schemas.openxmlformats.org/presentationml/2006/main">
  <p:tag name="PA" val="v3.0.0"/>
</p:tagLst>
</file>

<file path=ppt/tags/tag21.xml><?xml version="1.0" encoding="utf-8"?>
<p:tagLst xmlns:a="http://schemas.openxmlformats.org/drawingml/2006/main" xmlns:r="http://schemas.openxmlformats.org/officeDocument/2006/relationships" xmlns:p="http://schemas.openxmlformats.org/presentationml/2006/main">
  <p:tag name="PA" val="v3.0.0"/>
</p:tagLst>
</file>

<file path=ppt/tags/tag22.xml><?xml version="1.0" encoding="utf-8"?>
<p:tagLst xmlns:a="http://schemas.openxmlformats.org/drawingml/2006/main" xmlns:r="http://schemas.openxmlformats.org/officeDocument/2006/relationships" xmlns:p="http://schemas.openxmlformats.org/presentationml/2006/main">
  <p:tag name="PA" val="v3.0.0"/>
</p:tagLst>
</file>

<file path=ppt/tags/tag23.xml><?xml version="1.0" encoding="utf-8"?>
<p:tagLst xmlns:a="http://schemas.openxmlformats.org/drawingml/2006/main" xmlns:r="http://schemas.openxmlformats.org/officeDocument/2006/relationships" xmlns:p="http://schemas.openxmlformats.org/presentationml/2006/main">
  <p:tag name="PA" val="v3.0.0"/>
</p:tagLst>
</file>

<file path=ppt/tags/tag24.xml><?xml version="1.0" encoding="utf-8"?>
<p:tagLst xmlns:a="http://schemas.openxmlformats.org/drawingml/2006/main" xmlns:r="http://schemas.openxmlformats.org/officeDocument/2006/relationships" xmlns:p="http://schemas.openxmlformats.org/presentationml/2006/main">
  <p:tag name="PA" val="v3.0.0"/>
</p:tagLst>
</file>

<file path=ppt/tags/tag25.xml><?xml version="1.0" encoding="utf-8"?>
<p:tagLst xmlns:a="http://schemas.openxmlformats.org/drawingml/2006/main" xmlns:r="http://schemas.openxmlformats.org/officeDocument/2006/relationships" xmlns:p="http://schemas.openxmlformats.org/presentationml/2006/main">
  <p:tag name="PA" val="v3.0.0"/>
</p:tagLst>
</file>

<file path=ppt/tags/tag26.xml><?xml version="1.0" encoding="utf-8"?>
<p:tagLst xmlns:a="http://schemas.openxmlformats.org/drawingml/2006/main" xmlns:r="http://schemas.openxmlformats.org/officeDocument/2006/relationships" xmlns:p="http://schemas.openxmlformats.org/presentationml/2006/main">
  <p:tag name="PA" val="v3.0.0"/>
</p:tagLst>
</file>

<file path=ppt/tags/tag27.xml><?xml version="1.0" encoding="utf-8"?>
<p:tagLst xmlns:a="http://schemas.openxmlformats.org/drawingml/2006/main" xmlns:r="http://schemas.openxmlformats.org/officeDocument/2006/relationships" xmlns:p="http://schemas.openxmlformats.org/presentationml/2006/main">
  <p:tag name="PA" val="v3.0.0"/>
</p:tagLst>
</file>

<file path=ppt/tags/tag28.xml><?xml version="1.0" encoding="utf-8"?>
<p:tagLst xmlns:a="http://schemas.openxmlformats.org/drawingml/2006/main" xmlns:r="http://schemas.openxmlformats.org/officeDocument/2006/relationships" xmlns:p="http://schemas.openxmlformats.org/presentationml/2006/main">
  <p:tag name="PA" val="v3.0.0"/>
</p:tagLst>
</file>

<file path=ppt/tags/tag29.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30.xml><?xml version="1.0" encoding="utf-8"?>
<p:tagLst xmlns:a="http://schemas.openxmlformats.org/drawingml/2006/main" xmlns:r="http://schemas.openxmlformats.org/officeDocument/2006/relationships" xmlns:p="http://schemas.openxmlformats.org/presentationml/2006/main">
  <p:tag name="PA" val="v3.0.0"/>
</p:tagLst>
</file>

<file path=ppt/tags/tag31.xml><?xml version="1.0" encoding="utf-8"?>
<p:tagLst xmlns:a="http://schemas.openxmlformats.org/drawingml/2006/main" xmlns:r="http://schemas.openxmlformats.org/officeDocument/2006/relationships" xmlns:p="http://schemas.openxmlformats.org/presentationml/2006/main">
  <p:tag name="PA" val="v3.0.0"/>
</p:tagLst>
</file>

<file path=ppt/tags/tag32.xml><?xml version="1.0" encoding="utf-8"?>
<p:tagLst xmlns:a="http://schemas.openxmlformats.org/drawingml/2006/main" xmlns:r="http://schemas.openxmlformats.org/officeDocument/2006/relationships" xmlns:p="http://schemas.openxmlformats.org/presentationml/2006/main">
  <p:tag name="PA" val="v3.0.0"/>
</p:tagLst>
</file>

<file path=ppt/tags/tag33.xml><?xml version="1.0" encoding="utf-8"?>
<p:tagLst xmlns:a="http://schemas.openxmlformats.org/drawingml/2006/main" xmlns:r="http://schemas.openxmlformats.org/officeDocument/2006/relationships" xmlns:p="http://schemas.openxmlformats.org/presentationml/2006/main">
  <p:tag name="PA" val="v3.0.0"/>
</p:tagLst>
</file>

<file path=ppt/tags/tag34.xml><?xml version="1.0" encoding="utf-8"?>
<p:tagLst xmlns:a="http://schemas.openxmlformats.org/drawingml/2006/main" xmlns:r="http://schemas.openxmlformats.org/officeDocument/2006/relationships" xmlns:p="http://schemas.openxmlformats.org/presentationml/2006/main">
  <p:tag name="PA" val="v3.0.0"/>
</p:tagLst>
</file>

<file path=ppt/tags/tag35.xml><?xml version="1.0" encoding="utf-8"?>
<p:tagLst xmlns:a="http://schemas.openxmlformats.org/drawingml/2006/main" xmlns:r="http://schemas.openxmlformats.org/officeDocument/2006/relationships" xmlns:p="http://schemas.openxmlformats.org/presentationml/2006/main">
  <p:tag name="PA" val="v3.0.0"/>
</p:tagLst>
</file>

<file path=ppt/tags/tag36.xml><?xml version="1.0" encoding="utf-8"?>
<p:tagLst xmlns:a="http://schemas.openxmlformats.org/drawingml/2006/main" xmlns:r="http://schemas.openxmlformats.org/officeDocument/2006/relationships" xmlns:p="http://schemas.openxmlformats.org/presentationml/2006/main">
  <p:tag name="PA" val="v3.0.0"/>
</p:tagLst>
</file>

<file path=ppt/tags/tag37.xml><?xml version="1.0" encoding="utf-8"?>
<p:tagLst xmlns:a="http://schemas.openxmlformats.org/drawingml/2006/main" xmlns:r="http://schemas.openxmlformats.org/officeDocument/2006/relationships" xmlns:p="http://schemas.openxmlformats.org/presentationml/2006/main">
  <p:tag name="PA" val="v3.0.0"/>
</p:tagLst>
</file>

<file path=ppt/tags/tag38.xml><?xml version="1.0" encoding="utf-8"?>
<p:tagLst xmlns:a="http://schemas.openxmlformats.org/drawingml/2006/main" xmlns:r="http://schemas.openxmlformats.org/officeDocument/2006/relationships" xmlns:p="http://schemas.openxmlformats.org/presentationml/2006/main">
  <p:tag name="PA" val="v3.0.0"/>
</p:tagLst>
</file>

<file path=ppt/tags/tag39.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40.xml><?xml version="1.0" encoding="utf-8"?>
<p:tagLst xmlns:a="http://schemas.openxmlformats.org/drawingml/2006/main" xmlns:r="http://schemas.openxmlformats.org/officeDocument/2006/relationships" xmlns:p="http://schemas.openxmlformats.org/presentationml/2006/main">
  <p:tag name="PA" val="v3.0.0"/>
</p:tagLst>
</file>

<file path=ppt/tags/tag41.xml><?xml version="1.0" encoding="utf-8"?>
<p:tagLst xmlns:a="http://schemas.openxmlformats.org/drawingml/2006/main" xmlns:r="http://schemas.openxmlformats.org/officeDocument/2006/relationships" xmlns:p="http://schemas.openxmlformats.org/presentationml/2006/main">
  <p:tag name="PA" val="v3.0.0"/>
</p:tagLst>
</file>

<file path=ppt/tags/tag42.xml><?xml version="1.0" encoding="utf-8"?>
<p:tagLst xmlns:a="http://schemas.openxmlformats.org/drawingml/2006/main" xmlns:r="http://schemas.openxmlformats.org/officeDocument/2006/relationships" xmlns:p="http://schemas.openxmlformats.org/presentationml/2006/main">
  <p:tag name="PA" val="v3.0.0"/>
</p:tagLst>
</file>

<file path=ppt/tags/tag43.xml><?xml version="1.0" encoding="utf-8"?>
<p:tagLst xmlns:a="http://schemas.openxmlformats.org/drawingml/2006/main" xmlns:r="http://schemas.openxmlformats.org/officeDocument/2006/relationships" xmlns:p="http://schemas.openxmlformats.org/presentationml/2006/main">
  <p:tag name="PA" val="v3.0.0"/>
</p:tagLst>
</file>

<file path=ppt/tags/tag44.xml><?xml version="1.0" encoding="utf-8"?>
<p:tagLst xmlns:a="http://schemas.openxmlformats.org/drawingml/2006/main" xmlns:r="http://schemas.openxmlformats.org/officeDocument/2006/relationships" xmlns:p="http://schemas.openxmlformats.org/presentationml/2006/main">
  <p:tag name="PA" val="v3.0.0"/>
</p:tagLst>
</file>

<file path=ppt/tags/tag45.xml><?xml version="1.0" encoding="utf-8"?>
<p:tagLst xmlns:a="http://schemas.openxmlformats.org/drawingml/2006/main" xmlns:r="http://schemas.openxmlformats.org/officeDocument/2006/relationships" xmlns:p="http://schemas.openxmlformats.org/presentationml/2006/main">
  <p:tag name="PA" val="v3.0.0"/>
</p:tagLst>
</file>

<file path=ppt/tags/tag46.xml><?xml version="1.0" encoding="utf-8"?>
<p:tagLst xmlns:a="http://schemas.openxmlformats.org/drawingml/2006/main" xmlns:r="http://schemas.openxmlformats.org/officeDocument/2006/relationships" xmlns:p="http://schemas.openxmlformats.org/presentationml/2006/main">
  <p:tag name="PA" val="v3.0.0"/>
</p:tagLst>
</file>

<file path=ppt/tags/tag47.xml><?xml version="1.0" encoding="utf-8"?>
<p:tagLst xmlns:a="http://schemas.openxmlformats.org/drawingml/2006/main" xmlns:r="http://schemas.openxmlformats.org/officeDocument/2006/relationships" xmlns:p="http://schemas.openxmlformats.org/presentationml/2006/main">
  <p:tag name="PA" val="v3.0.0"/>
</p:tagLst>
</file>

<file path=ppt/tags/tag48.xml><?xml version="1.0" encoding="utf-8"?>
<p:tagLst xmlns:a="http://schemas.openxmlformats.org/drawingml/2006/main" xmlns:r="http://schemas.openxmlformats.org/officeDocument/2006/relationships" xmlns:p="http://schemas.openxmlformats.org/presentationml/2006/main">
  <p:tag name="PA" val="v3.0.0"/>
</p:tagLst>
</file>

<file path=ppt/tags/tag49.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50.xml><?xml version="1.0" encoding="utf-8"?>
<p:tagLst xmlns:a="http://schemas.openxmlformats.org/drawingml/2006/main" xmlns:r="http://schemas.openxmlformats.org/officeDocument/2006/relationships" xmlns:p="http://schemas.openxmlformats.org/presentationml/2006/main">
  <p:tag name="PA" val="v3.0.0"/>
</p:tagLst>
</file>

<file path=ppt/tags/tag51.xml><?xml version="1.0" encoding="utf-8"?>
<p:tagLst xmlns:a="http://schemas.openxmlformats.org/drawingml/2006/main" xmlns:r="http://schemas.openxmlformats.org/officeDocument/2006/relationships" xmlns:p="http://schemas.openxmlformats.org/presentationml/2006/main">
  <p:tag name="PA" val="v3.0.0"/>
</p:tagLst>
</file>

<file path=ppt/tags/tag52.xml><?xml version="1.0" encoding="utf-8"?>
<p:tagLst xmlns:a="http://schemas.openxmlformats.org/drawingml/2006/main" xmlns:r="http://schemas.openxmlformats.org/officeDocument/2006/relationships" xmlns:p="http://schemas.openxmlformats.org/presentationml/2006/main">
  <p:tag name="PA" val="v3.0.0"/>
</p:tagLst>
</file>

<file path=ppt/tags/tag53.xml><?xml version="1.0" encoding="utf-8"?>
<p:tagLst xmlns:a="http://schemas.openxmlformats.org/drawingml/2006/main" xmlns:r="http://schemas.openxmlformats.org/officeDocument/2006/relationships" xmlns:p="http://schemas.openxmlformats.org/presentationml/2006/main">
  <p:tag name="PA" val="v3.0.0"/>
</p:tagLst>
</file>

<file path=ppt/tags/tag54.xml><?xml version="1.0" encoding="utf-8"?>
<p:tagLst xmlns:a="http://schemas.openxmlformats.org/drawingml/2006/main" xmlns:r="http://schemas.openxmlformats.org/officeDocument/2006/relationships" xmlns:p="http://schemas.openxmlformats.org/presentationml/2006/main">
  <p:tag name="PA" val="v3.0.0"/>
</p:tagLst>
</file>

<file path=ppt/tags/tag5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963</TotalTime>
  <Words>1560</Words>
  <Application>Microsoft Office PowerPoint</Application>
  <PresentationFormat>Widescreen</PresentationFormat>
  <Paragraphs>169</Paragraphs>
  <Slides>34</Slides>
  <Notes>28</Notes>
  <HiddenSlides>0</HiddenSlides>
  <MMClips>3</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34</vt:i4>
      </vt:variant>
    </vt:vector>
  </HeadingPairs>
  <TitlesOfParts>
    <vt:vector size="44" baseType="lpstr">
      <vt:lpstr>Arial</vt:lpstr>
      <vt:lpstr>Bodoni MT</vt:lpstr>
      <vt:lpstr>Calibri</vt:lpstr>
      <vt:lpstr>Impact</vt:lpstr>
      <vt:lpstr>Times New Roman</vt:lpstr>
      <vt:lpstr>方正行楷简体</vt:lpstr>
      <vt:lpstr>汉真广标</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卡通通用教育课件PPT模板</dc:title>
  <dc:creator>Http://Dian1.taobao.com</dc:creator>
  <dc:description>Http://Dian1.taobao.com</dc:description>
  <cp:lastModifiedBy>Hà Nguyễn</cp:lastModifiedBy>
  <cp:revision>188</cp:revision>
  <dcterms:created xsi:type="dcterms:W3CDTF">2016-03-16T07:12:00Z</dcterms:created>
  <dcterms:modified xsi:type="dcterms:W3CDTF">2025-02-13T14:25:38Z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2052-10.1.0.6028</vt:lpwstr>
  </property>
</Properties>
</file>