
<file path=[Content_Types].xml><?xml version="1.0" encoding="utf-8"?>
<Types xmlns="http://schemas.openxmlformats.org/package/2006/content-types">
  <Default Extension="png" ContentType="image/png"/>
  <Default Extension="jfif" ContentType="image/jpe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theme/theme7.xml" ContentType="application/vnd.openxmlformats-officedocument.theme+xml"/>
  <Override PartName="/ppt/slideLayouts/slideLayout10.xml" ContentType="application/vnd.openxmlformats-officedocument.presentationml.slideLayout+xml"/>
  <Override PartName="/ppt/theme/theme8.xml" ContentType="application/vnd.openxmlformats-officedocument.theme+xml"/>
  <Override PartName="/ppt/slideLayouts/slideLayout11.xml" ContentType="application/vnd.openxmlformats-officedocument.presentationml.slideLayout+xml"/>
  <Override PartName="/ppt/theme/theme9.xml" ContentType="application/vnd.openxmlformats-officedocument.theme+xml"/>
  <Override PartName="/ppt/slideLayouts/slideLayout12.xml" ContentType="application/vnd.openxmlformats-officedocument.presentationml.slideLayout+xml"/>
  <Override PartName="/ppt/theme/theme10.xml" ContentType="application/vnd.openxmlformats-officedocument.theme+xml"/>
  <Override PartName="/ppt/slideLayouts/slideLayout13.xml" ContentType="application/vnd.openxmlformats-officedocument.presentationml.slideLayout+xml"/>
  <Override PartName="/ppt/theme/theme11.xml" ContentType="application/vnd.openxmlformats-officedocument.theme+xml"/>
  <Override PartName="/ppt/slideLayouts/slideLayout1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58" r:id="rId1"/>
    <p:sldMasterId id="2147484261" r:id="rId2"/>
    <p:sldMasterId id="2147484263" r:id="rId3"/>
    <p:sldMasterId id="2147484581" r:id="rId4"/>
    <p:sldMasterId id="2147484289" r:id="rId5"/>
    <p:sldMasterId id="2147484270" r:id="rId6"/>
    <p:sldMasterId id="2147484273" r:id="rId7"/>
    <p:sldMasterId id="2147484547" r:id="rId8"/>
    <p:sldMasterId id="2147484555" r:id="rId9"/>
    <p:sldMasterId id="2147484557" r:id="rId10"/>
    <p:sldMasterId id="2147484559" r:id="rId11"/>
    <p:sldMasterId id="2147484561" r:id="rId12"/>
  </p:sldMasterIdLst>
  <p:notesMasterIdLst>
    <p:notesMasterId r:id="rId56"/>
  </p:notesMasterIdLst>
  <p:handoutMasterIdLst>
    <p:handoutMasterId r:id="rId57"/>
  </p:handoutMasterIdLst>
  <p:sldIdLst>
    <p:sldId id="359" r:id="rId13"/>
    <p:sldId id="3266" r:id="rId14"/>
    <p:sldId id="286" r:id="rId15"/>
    <p:sldId id="559" r:id="rId16"/>
    <p:sldId id="3493" r:id="rId17"/>
    <p:sldId id="3241" r:id="rId18"/>
    <p:sldId id="3540" r:id="rId19"/>
    <p:sldId id="3560" r:id="rId20"/>
    <p:sldId id="3555" r:id="rId21"/>
    <p:sldId id="3561" r:id="rId22"/>
    <p:sldId id="3562" r:id="rId23"/>
    <p:sldId id="3563" r:id="rId24"/>
    <p:sldId id="3541" r:id="rId25"/>
    <p:sldId id="3564" r:id="rId26"/>
    <p:sldId id="3556" r:id="rId27"/>
    <p:sldId id="3242" r:id="rId28"/>
    <p:sldId id="3546" r:id="rId29"/>
    <p:sldId id="3565" r:id="rId30"/>
    <p:sldId id="3566" r:id="rId31"/>
    <p:sldId id="3567" r:id="rId32"/>
    <p:sldId id="3568" r:id="rId33"/>
    <p:sldId id="3569" r:id="rId34"/>
    <p:sldId id="3570" r:id="rId35"/>
    <p:sldId id="3571" r:id="rId36"/>
    <p:sldId id="3246" r:id="rId37"/>
    <p:sldId id="3488" r:id="rId38"/>
    <p:sldId id="3328" r:id="rId39"/>
    <p:sldId id="3572" r:id="rId40"/>
    <p:sldId id="3469" r:id="rId41"/>
    <p:sldId id="3470" r:id="rId42"/>
    <p:sldId id="3472" r:id="rId43"/>
    <p:sldId id="3473" r:id="rId44"/>
    <p:sldId id="3574" r:id="rId45"/>
    <p:sldId id="3558" r:id="rId46"/>
    <p:sldId id="3554" r:id="rId47"/>
    <p:sldId id="3573" r:id="rId48"/>
    <p:sldId id="3548" r:id="rId49"/>
    <p:sldId id="3575" r:id="rId50"/>
    <p:sldId id="3245" r:id="rId51"/>
    <p:sldId id="3559" r:id="rId52"/>
    <p:sldId id="3525" r:id="rId53"/>
    <p:sldId id="3211" r:id="rId54"/>
    <p:sldId id="550" r:id="rId55"/>
  </p:sldIdLst>
  <p:sldSz cx="12192000" cy="6858000"/>
  <p:notesSz cx="6858000" cy="9144000"/>
  <p:custDataLst>
    <p:tags r:id="rId58"/>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ường Võ Nhât" initials="TV" lastIdx="1" clrIdx="0">
    <p:extLst>
      <p:ext uri="{19B8F6BF-5375-455C-9EA6-DF929625EA0E}">
        <p15:presenceInfo xmlns:p15="http://schemas.microsoft.com/office/powerpoint/2012/main" xmlns="" userId="a3c0f600aba78d2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7C80"/>
    <a:srgbClr val="A7D4D9"/>
    <a:srgbClr val="FFFF99"/>
    <a:srgbClr val="FFCCCC"/>
    <a:srgbClr val="FFCC66"/>
    <a:srgbClr val="FF9999"/>
    <a:srgbClr val="FF9933"/>
    <a:srgbClr val="FF6600"/>
    <a:srgbClr val="CC0066"/>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95" autoAdjust="0"/>
    <p:restoredTop sz="84715" autoAdjust="0"/>
  </p:normalViewPr>
  <p:slideViewPr>
    <p:cSldViewPr>
      <p:cViewPr varScale="1">
        <p:scale>
          <a:sx n="62" d="100"/>
          <a:sy n="62" d="100"/>
        </p:scale>
        <p:origin x="-900" y="-78"/>
      </p:cViewPr>
      <p:guideLst>
        <p:guide orient="horz" pos="2160"/>
        <p:guide pos="3840"/>
      </p:guideLst>
    </p:cSldViewPr>
  </p:slideViewPr>
  <p:notesTextViewPr>
    <p:cViewPr>
      <p:scale>
        <a:sx n="100" d="100"/>
        <a:sy n="100" d="100"/>
      </p:scale>
      <p:origin x="0" y="0"/>
    </p:cViewPr>
  </p:notesTextViewPr>
  <p:notesViewPr>
    <p:cSldViewPr>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tags" Target="tags/tag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handoutMaster" Target="handoutMasters/handoutMaster1.xml"/><Relationship Id="rId61"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C9C7A698-DE1D-41E2-91AB-43B71FDAAAC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a:extLst>
              <a:ext uri="{FF2B5EF4-FFF2-40B4-BE49-F238E27FC236}">
                <a16:creationId xmlns:a16="http://schemas.microsoft.com/office/drawing/2014/main" xmlns="" id="{D8556B00-63BF-484C-99C1-D24B6DEE170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DDD024DA-53AB-4DEC-8967-6BFBE147F2EC}"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349A1822-0271-4719-99F0-321C2F53E4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vi-VN"/>
          </a:p>
        </p:txBody>
      </p:sp>
      <p:sp>
        <p:nvSpPr>
          <p:cNvPr id="3" name="Date Placeholder 2">
            <a:extLst>
              <a:ext uri="{FF2B5EF4-FFF2-40B4-BE49-F238E27FC236}">
                <a16:creationId xmlns:a16="http://schemas.microsoft.com/office/drawing/2014/main" xmlns="" id="{0A1A9613-C1FE-48F9-B496-1E803D783FFE}"/>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FE05A7BA-AD35-42BB-88D8-3BD0FECD97F2}" type="datetimeFigureOut">
              <a:rPr lang="vi-VN"/>
              <a:pPr>
                <a:defRPr/>
              </a:pPr>
              <a:t>16/08/2024</a:t>
            </a:fld>
            <a:endParaRPr lang="vi-VN"/>
          </a:p>
        </p:txBody>
      </p:sp>
      <p:sp>
        <p:nvSpPr>
          <p:cNvPr id="4" name="Slide Image Placeholder 3">
            <a:extLst>
              <a:ext uri="{FF2B5EF4-FFF2-40B4-BE49-F238E27FC236}">
                <a16:creationId xmlns:a16="http://schemas.microsoft.com/office/drawing/2014/main" xmlns="" id="{CED8C24A-E9FD-458D-A706-1319BC9C98C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vi-VN" noProof="0"/>
          </a:p>
        </p:txBody>
      </p:sp>
      <p:sp>
        <p:nvSpPr>
          <p:cNvPr id="5" name="Notes Placeholder 4">
            <a:extLst>
              <a:ext uri="{FF2B5EF4-FFF2-40B4-BE49-F238E27FC236}">
                <a16:creationId xmlns:a16="http://schemas.microsoft.com/office/drawing/2014/main" xmlns="" id="{D4E86E01-83A3-4111-B999-EE08DFFEB04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vi-VN" noProof="0"/>
          </a:p>
        </p:txBody>
      </p:sp>
      <p:sp>
        <p:nvSpPr>
          <p:cNvPr id="6" name="Footer Placeholder 5">
            <a:extLst>
              <a:ext uri="{FF2B5EF4-FFF2-40B4-BE49-F238E27FC236}">
                <a16:creationId xmlns:a16="http://schemas.microsoft.com/office/drawing/2014/main" xmlns="" id="{680C1956-BE7B-4DA9-8CF4-F0F9B439C05B}"/>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vi-VN"/>
          </a:p>
        </p:txBody>
      </p:sp>
      <p:sp>
        <p:nvSpPr>
          <p:cNvPr id="7" name="Slide Number Placeholder 6">
            <a:extLst>
              <a:ext uri="{FF2B5EF4-FFF2-40B4-BE49-F238E27FC236}">
                <a16:creationId xmlns:a16="http://schemas.microsoft.com/office/drawing/2014/main" xmlns="" id="{7C02699F-67B0-4909-86D2-1EB9B88EF8B7}"/>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51E5AA61-BDFA-4969-9D59-803812A38610}" type="slidenum">
              <a:rPr lang="vi-VN"/>
              <a:pPr>
                <a:defRPr/>
              </a:pPr>
              <a:t>‹#›</a:t>
            </a:fld>
            <a:endParaRPr lang="vi-VN"/>
          </a:p>
        </p:txBody>
      </p:sp>
    </p:spTree>
    <p:extLst>
      <p:ext uri="{BB962C8B-B14F-4D97-AF65-F5344CB8AC3E}">
        <p14:creationId xmlns:p14="http://schemas.microsoft.com/office/powerpoint/2010/main" val="1176640425"/>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95504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10388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9853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43401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21664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5347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545576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683250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07351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235720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54397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08596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67880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68562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85232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3509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55335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95827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38920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94073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33295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a:extLst>
              <a:ext uri="{FF2B5EF4-FFF2-40B4-BE49-F238E27FC236}">
                <a16:creationId xmlns:a16="http://schemas.microsoft.com/office/drawing/2014/main" xmlns="" id="{BEFA843D-C852-4E06-A40A-3E91FEA4C021}"/>
              </a:ext>
            </a:extLst>
          </p:cNvPr>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480355841"/>
      </p:ext>
    </p:extLst>
  </p:cSld>
  <p:clrMapOvr>
    <a:masterClrMapping/>
  </p:clrMapOvr>
  <p:transition>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930EB20-7EEB-C8F7-BDAF-273D6AFCAA2D}"/>
              </a:ext>
            </a:extLst>
          </p:cNvPr>
          <p:cNvSpPr>
            <a:spLocks noGrp="1"/>
          </p:cNvSpPr>
          <p:nvPr>
            <p:ph type="dt" sz="half" idx="10"/>
          </p:nvPr>
        </p:nvSpPr>
        <p:spPr>
          <a:xfrm>
            <a:off x="838200" y="6356350"/>
            <a:ext cx="2743200" cy="365125"/>
          </a:xfrm>
          <a:prstGeom prst="rect">
            <a:avLst/>
          </a:prstGeom>
        </p:spPr>
        <p:txBody>
          <a:bodyPr/>
          <a:lstStyle/>
          <a:p>
            <a:fld id="{E57015CA-1BD2-44EA-BF3A-93D5DC3AC38D}" type="datetimeFigureOut">
              <a:rPr lang="en-US" smtClean="0"/>
              <a:t>08/16/2024</a:t>
            </a:fld>
            <a:endParaRPr lang="en-US"/>
          </a:p>
        </p:txBody>
      </p:sp>
      <p:sp>
        <p:nvSpPr>
          <p:cNvPr id="3" name="Footer Placeholder 2">
            <a:extLst>
              <a:ext uri="{FF2B5EF4-FFF2-40B4-BE49-F238E27FC236}">
                <a16:creationId xmlns:a16="http://schemas.microsoft.com/office/drawing/2014/main" xmlns="" id="{BF2C264E-5210-BAF1-21A9-8FF1D915C3A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F7677824-8217-98D6-4ABE-994BE1C4832A}"/>
              </a:ext>
            </a:extLst>
          </p:cNvPr>
          <p:cNvSpPr>
            <a:spLocks noGrp="1"/>
          </p:cNvSpPr>
          <p:nvPr>
            <p:ph type="sldNum" sz="quarter" idx="12"/>
          </p:nvPr>
        </p:nvSpPr>
        <p:spPr>
          <a:xfrm>
            <a:off x="8610600" y="6356350"/>
            <a:ext cx="2743200" cy="365125"/>
          </a:xfrm>
          <a:prstGeom prst="rect">
            <a:avLst/>
          </a:prstGeom>
        </p:spPr>
        <p:txBody>
          <a:bodyPr/>
          <a:lstStyle/>
          <a:p>
            <a:fld id="{73081112-44B5-4CD5-BB22-5D607257832B}" type="slidenum">
              <a:rPr lang="en-US" smtClean="0"/>
              <a:t>‹#›</a:t>
            </a:fld>
            <a:endParaRPr lang="en-US"/>
          </a:p>
        </p:txBody>
      </p:sp>
    </p:spTree>
    <p:extLst>
      <p:ext uri="{BB962C8B-B14F-4D97-AF65-F5344CB8AC3E}">
        <p14:creationId xmlns:p14="http://schemas.microsoft.com/office/powerpoint/2010/main" val="2026829924"/>
      </p:ext>
    </p:extLst>
  </p:cSld>
  <p:clrMapOvr>
    <a:masterClrMapping/>
  </p:clrMapOvr>
  <p:transition>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xmlns=""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2975905993"/>
      </p:ext>
    </p:extLst>
  </p:cSld>
  <p:clrMapOvr>
    <a:masterClrMapping/>
  </p:clrMapOvr>
  <p:transition>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xmlns=""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485108702"/>
      </p:ext>
    </p:extLst>
  </p:cSld>
  <p:clrMapOvr>
    <a:masterClrMapping/>
  </p:clrMapOvr>
  <p:transition>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xmlns=""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38306454"/>
      </p:ext>
    </p:extLst>
  </p:cSld>
  <p:clrMapOvr>
    <a:masterClrMapping/>
  </p:clrMapOvr>
  <p:transition>
    <p:split orient="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2036597"/>
      </p:ext>
    </p:extLst>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xmlns=""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50680932"/>
      </p:ext>
    </p:extLst>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823251"/>
      </p:ext>
    </p:extLst>
  </p:cSld>
  <p:clrMapOvr>
    <a:masterClrMapping/>
  </p:clrMapOvr>
  <p:transition>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595161"/>
      </p:ext>
    </p:extLst>
  </p:cSld>
  <p:clrMapOvr>
    <a:masterClrMapping/>
  </p:clrMapOvr>
  <p:transition>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7296351"/>
      </p:ext>
    </p:extLst>
  </p:cSld>
  <p:clrMapOvr>
    <a:masterClrMapping/>
  </p:clrMapOvr>
  <p:transition>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55067048"/>
      </p:ext>
    </p:extLst>
  </p:cSld>
  <p:clrMapOvr>
    <a:masterClrMapping/>
  </p:clrMapOvr>
  <p:transition>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xmlns=""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1913397379"/>
      </p:ext>
    </p:extLst>
  </p:cSld>
  <p:clrMapOvr>
    <a:masterClrMapping/>
  </p:clrMapOvr>
  <p:transition>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6">
            <a:extLst>
              <a:ext uri="{FF2B5EF4-FFF2-40B4-BE49-F238E27FC236}">
                <a16:creationId xmlns:a16="http://schemas.microsoft.com/office/drawing/2014/main" xmlns="" id="{BEFA843D-C852-4E06-A40A-3E91FEA4C021}"/>
              </a:ext>
            </a:extLst>
          </p:cNvPr>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604009574"/>
      </p:ext>
    </p:extLst>
  </p:cSld>
  <p:clrMapOvr>
    <a:masterClrMapping/>
  </p:clrMapOvr>
  <p:transition>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Rectangle 18">
            <a:extLst>
              <a:ext uri="{FF2B5EF4-FFF2-40B4-BE49-F238E27FC236}">
                <a16:creationId xmlns:a16="http://schemas.microsoft.com/office/drawing/2014/main" xmlns="" id="{DE939AB0-7AF0-48E6-9D4B-D88934F9B208}"/>
              </a:ext>
            </a:extLst>
          </p:cNvPr>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7807760"/>
      </p:ext>
    </p:extLst>
  </p:cSld>
  <p:clrMapOvr>
    <a:masterClrMapping/>
  </p:clrMapOvr>
  <p:transition>
    <p:split orient="vert"/>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2.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3.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User/My%20Documents/132%20-%20Bong%20dien%20dien%20-%20Phi%20Nhung.mp3" TargetMode="External"/><Relationship Id="rId7" Type="http://schemas.openxmlformats.org/officeDocument/2006/relationships/image" Target="../media/image2.png"/><Relationship Id="rId2" Type="http://schemas.openxmlformats.org/officeDocument/2006/relationships/theme" Target="../theme/theme7.xml"/><Relationship Id="rId1" Type="http://schemas.openxmlformats.org/officeDocument/2006/relationships/slideLayout" Target="../slideLayouts/slideLayout9.xml"/><Relationship Id="rId6" Type="http://schemas.openxmlformats.org/officeDocument/2006/relationships/image" Target="../media/image1.png"/><Relationship Id="rId5" Type="http://schemas.openxmlformats.org/officeDocument/2006/relationships/image" Target="../media/image13.png"/><Relationship Id="rId4" Type="http://schemas.openxmlformats.org/officeDocument/2006/relationships/image" Target="../media/image12.wmf"/></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0.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5008" name="Rectangle 16">
            <a:extLst>
              <a:ext uri="{FF2B5EF4-FFF2-40B4-BE49-F238E27FC236}">
                <a16:creationId xmlns:a16="http://schemas.microsoft.com/office/drawing/2014/main" xmlns="" id="{40BCC3EB-2412-4796-B1C0-0BD88CD3E542}"/>
              </a:ext>
            </a:extLst>
          </p:cNvPr>
          <p:cNvSpPr>
            <a:spLocks noGrp="1" noChangeArrowheads="1"/>
          </p:cNvSpPr>
          <p:nvPr>
            <p:ph type="ftr" sz="quarter" idx="3"/>
          </p:nvPr>
        </p:nvSpPr>
        <p:spPr bwMode="auto">
          <a:xfrm>
            <a:off x="9753600" y="6583363"/>
            <a:ext cx="2438400" cy="274637"/>
          </a:xfrm>
          <a:prstGeom prst="rect">
            <a:avLst/>
          </a:prstGeom>
          <a:noFill/>
          <a:ln>
            <a:noFill/>
          </a:ln>
          <a:effectLst/>
        </p:spPr>
        <p:txBody>
          <a:bodyPr vert="horz" wrap="square" lIns="54000" tIns="45720" rIns="54000" bIns="45720" numCol="1" anchor="t" anchorCtr="0" compatLnSpc="1">
            <a:prstTxWarp prst="textNoShape">
              <a:avLst/>
            </a:prstTxWarp>
            <a:spAutoFit/>
          </a:bodyPr>
          <a:lstStyle>
            <a:lvl1pPr algn="r" eaLnBrk="1" fontAlgn="auto" hangingPunct="1">
              <a:spcBef>
                <a:spcPts val="0"/>
              </a:spcBef>
              <a:spcAft>
                <a:spcPts val="0"/>
              </a:spcAft>
              <a:defRPr sz="1200">
                <a:solidFill>
                  <a:srgbClr val="FFABAB"/>
                </a:solidFill>
                <a:latin typeface="Times New Roman" panose="02020603050405020304" pitchFamily="18" charset="0"/>
                <a:ea typeface="Arial Unicode MS" pitchFamily="34" charset="-128"/>
                <a:cs typeface="+mn-cs"/>
              </a:defRPr>
            </a:lvl1pPr>
          </a:lstStyle>
          <a:p>
            <a:pPr>
              <a:defRPr/>
            </a:pPr>
            <a:endParaRPr lang="en-US" altLang="en-US"/>
          </a:p>
        </p:txBody>
      </p:sp>
      <p:grpSp>
        <p:nvGrpSpPr>
          <p:cNvPr id="3" name="Nhóm 2">
            <a:extLst>
              <a:ext uri="{FF2B5EF4-FFF2-40B4-BE49-F238E27FC236}">
                <a16:creationId xmlns:a16="http://schemas.microsoft.com/office/drawing/2014/main" xmlns="" id="{D2D03FD8-E3CD-6652-6738-4D05C5C9A816}"/>
              </a:ext>
            </a:extLst>
          </p:cNvPr>
          <p:cNvGrpSpPr/>
          <p:nvPr userDrawn="1"/>
        </p:nvGrpSpPr>
        <p:grpSpPr>
          <a:xfrm>
            <a:off x="929" y="-70771"/>
            <a:ext cx="12191071" cy="1366171"/>
            <a:chOff x="929" y="-70771"/>
            <a:chExt cx="12191071" cy="1366171"/>
          </a:xfrm>
        </p:grpSpPr>
        <p:grpSp>
          <p:nvGrpSpPr>
            <p:cNvPr id="1028" name="Group 2">
              <a:extLst>
                <a:ext uri="{FF2B5EF4-FFF2-40B4-BE49-F238E27FC236}">
                  <a16:creationId xmlns:a16="http://schemas.microsoft.com/office/drawing/2014/main" xmlns="" id="{B7B3774F-AC40-4B03-966E-D10AA6FCB055}"/>
                </a:ext>
              </a:extLst>
            </p:cNvPr>
            <p:cNvGrpSpPr>
              <a:grpSpLocks/>
            </p:cNvGrpSpPr>
            <p:nvPr userDrawn="1"/>
          </p:nvGrpSpPr>
          <p:grpSpPr bwMode="auto">
            <a:xfrm>
              <a:off x="929" y="7937"/>
              <a:ext cx="12191071" cy="1287463"/>
              <a:chOff x="0" y="0"/>
              <a:chExt cx="5760" cy="624"/>
            </a:xfrm>
          </p:grpSpPr>
          <p:grpSp>
            <p:nvGrpSpPr>
              <p:cNvPr id="1036" name="Group 3">
                <a:extLst>
                  <a:ext uri="{FF2B5EF4-FFF2-40B4-BE49-F238E27FC236}">
                    <a16:creationId xmlns:a16="http://schemas.microsoft.com/office/drawing/2014/main" xmlns="" id="{30374228-0E6C-40F7-BCD9-20FB7BBB2E5C}"/>
                  </a:ext>
                </a:extLst>
              </p:cNvPr>
              <p:cNvGrpSpPr>
                <a:grpSpLocks/>
              </p:cNvGrpSpPr>
              <p:nvPr userDrawn="1"/>
            </p:nvGrpSpPr>
            <p:grpSpPr bwMode="auto">
              <a:xfrm>
                <a:off x="0" y="0"/>
                <a:ext cx="5760" cy="624"/>
                <a:chOff x="0" y="0"/>
                <a:chExt cx="5760" cy="624"/>
              </a:xfrm>
            </p:grpSpPr>
            <p:pic>
              <p:nvPicPr>
                <p:cNvPr id="1040" name="Picture 4" descr="3">
                  <a:extLst>
                    <a:ext uri="{FF2B5EF4-FFF2-40B4-BE49-F238E27FC236}">
                      <a16:creationId xmlns:a16="http://schemas.microsoft.com/office/drawing/2014/main" xmlns="" id="{8A26A786-4413-422C-BA97-1C9533563DD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5760"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 Box 5">
                  <a:extLst>
                    <a:ext uri="{FF2B5EF4-FFF2-40B4-BE49-F238E27FC236}">
                      <a16:creationId xmlns:a16="http://schemas.microsoft.com/office/drawing/2014/main" xmlns="" id="{908A2723-3E88-4F1C-95CD-1C82B932C4E9}"/>
                    </a:ext>
                  </a:extLst>
                </p:cNvPr>
                <p:cNvSpPr txBox="1">
                  <a:spLocks/>
                </p:cNvSpPr>
                <p:nvPr userDrawn="1"/>
              </p:nvSpPr>
              <p:spPr bwMode="auto">
                <a:xfrm>
                  <a:off x="5122" y="85"/>
                  <a:ext cx="597" cy="214"/>
                </a:xfrm>
                <a:prstGeom prst="rect">
                  <a:avLst/>
                </a:prstGeom>
                <a:noFill/>
                <a:ln>
                  <a:noFill/>
                </a:ln>
                <a:effectLst/>
              </p:spPr>
              <p:txBody>
                <a:bodyPr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auto" hangingPunct="1">
                    <a:spcBef>
                      <a:spcPct val="50000"/>
                    </a:spcBef>
                    <a:spcAft>
                      <a:spcPts val="0"/>
                    </a:spcAft>
                    <a:defRPr/>
                  </a:pPr>
                  <a:r>
                    <a:rPr lang="en-US" altLang="en-US" sz="2400" b="1" dirty="0">
                      <a:solidFill>
                        <a:srgbClr val="FFFFFF"/>
                      </a:solidFill>
                      <a:effectLst>
                        <a:outerShdw blurRad="38100" dist="38100" dir="2700000" algn="tl">
                          <a:srgbClr val="000000">
                            <a:alpha val="43137"/>
                          </a:srgbClr>
                        </a:outerShdw>
                      </a:effectLst>
                      <a:latin typeface="Times New Roman" panose="02020603050405020304" pitchFamily="18" charset="0"/>
                      <a:sym typeface="Wingdings" panose="05000000000000000000" pitchFamily="2" charset="2"/>
                    </a:rPr>
                    <a:t></a:t>
                  </a:r>
                  <a:r>
                    <a:rPr lang="en-US" altLang="en-US" sz="2400" b="1" dirty="0">
                      <a:solidFill>
                        <a:srgbClr val="FF0000"/>
                      </a:solidFill>
                      <a:effectLst>
                        <a:outerShdw blurRad="38100" dist="38100" dir="2700000" algn="tl">
                          <a:srgbClr val="000000">
                            <a:alpha val="43137"/>
                          </a:srgbClr>
                        </a:outerShdw>
                      </a:effectLst>
                      <a:latin typeface="Times New Roman" panose="02020603050405020304" pitchFamily="18" charset="0"/>
                      <a:sym typeface="Wingdings" panose="05000000000000000000" pitchFamily="2" charset="2"/>
                    </a:rPr>
                    <a:t> </a:t>
                  </a:r>
                  <a:r>
                    <a:rPr lang="en-US" altLang="en-US" b="1" dirty="0">
                      <a:solidFill>
                        <a:srgbClr val="FFFFFF"/>
                      </a:solidFill>
                      <a:effectLst>
                        <a:outerShdw blurRad="38100" dist="38100" dir="2700000" algn="tl">
                          <a:srgbClr val="000000">
                            <a:alpha val="43137"/>
                          </a:srgbClr>
                        </a:outerShdw>
                      </a:effectLst>
                      <a:latin typeface="Times New Roman" panose="02020603050405020304" pitchFamily="18" charset="0"/>
                      <a:sym typeface="Wingdings" panose="05000000000000000000" pitchFamily="2" charset="2"/>
                    </a:rPr>
                    <a:t>Tin 9</a:t>
                  </a:r>
                </a:p>
              </p:txBody>
            </p:sp>
          </p:grpSp>
          <p:grpSp>
            <p:nvGrpSpPr>
              <p:cNvPr id="1037" name="Group 6">
                <a:extLst>
                  <a:ext uri="{FF2B5EF4-FFF2-40B4-BE49-F238E27FC236}">
                    <a16:creationId xmlns:a16="http://schemas.microsoft.com/office/drawing/2014/main" xmlns="" id="{19E7E8B0-ED8E-4E50-B630-7AEE434994C5}"/>
                  </a:ext>
                </a:extLst>
              </p:cNvPr>
              <p:cNvGrpSpPr>
                <a:grpSpLocks/>
              </p:cNvGrpSpPr>
              <p:nvPr userDrawn="1"/>
            </p:nvGrpSpPr>
            <p:grpSpPr bwMode="auto">
              <a:xfrm>
                <a:off x="5073" y="354"/>
                <a:ext cx="670" cy="216"/>
                <a:chOff x="5164" y="339"/>
                <a:chExt cx="682" cy="206"/>
              </a:xfrm>
            </p:grpSpPr>
            <p:sp>
              <p:nvSpPr>
                <p:cNvPr id="32" name="Rectangle 7" descr="Horizontal brick">
                  <a:extLst>
                    <a:ext uri="{FF2B5EF4-FFF2-40B4-BE49-F238E27FC236}">
                      <a16:creationId xmlns:a16="http://schemas.microsoft.com/office/drawing/2014/main" xmlns="" id="{1AB52466-3FF0-4E24-81B1-B114A0012A64}"/>
                    </a:ext>
                  </a:extLst>
                </p:cNvPr>
                <p:cNvSpPr>
                  <a:spLocks/>
                </p:cNvSpPr>
                <p:nvPr userDrawn="1"/>
              </p:nvSpPr>
              <p:spPr bwMode="auto">
                <a:xfrm>
                  <a:off x="5164" y="339"/>
                  <a:ext cx="682" cy="206"/>
                </a:xfrm>
                <a:prstGeom prst="rect">
                  <a:avLst/>
                </a:prstGeom>
                <a:blipFill dpi="0" rotWithShape="0">
                  <a:blip r:embed="rId5"/>
                  <a:srcRect/>
                  <a:tile tx="0" ty="0" sx="100000" sy="100000" flip="none" algn="tl"/>
                </a:blip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endParaRPr lang="en-US" altLang="en-US" sz="2800">
                    <a:effectLst>
                      <a:outerShdw blurRad="38100" dist="38100" dir="2700000" algn="tl">
                        <a:srgbClr val="000000">
                          <a:alpha val="43137"/>
                        </a:srgbClr>
                      </a:outerShdw>
                    </a:effectLst>
                  </a:endParaRPr>
                </a:p>
              </p:txBody>
            </p:sp>
            <p:sp>
              <p:nvSpPr>
                <p:cNvPr id="1039" name="WordArt 12">
                  <a:extLst>
                    <a:ext uri="{FF2B5EF4-FFF2-40B4-BE49-F238E27FC236}">
                      <a16:creationId xmlns:a16="http://schemas.microsoft.com/office/drawing/2014/main" xmlns="" id="{7FD7C778-DD5E-44A8-BC04-44E2632B8689}"/>
                    </a:ext>
                  </a:extLst>
                </p:cNvPr>
                <p:cNvSpPr>
                  <a:spLocks/>
                </p:cNvSpPr>
                <p:nvPr userDrawn="1"/>
              </p:nvSpPr>
              <p:spPr bwMode="auto">
                <a:xfrm>
                  <a:off x="5212" y="384"/>
                  <a:ext cx="607" cy="147"/>
                </a:xfrm>
                <a:prstGeom prst="rect">
                  <a:avLst/>
                </a:prstGeom>
              </p:spPr>
              <p:txBody>
                <a:bodyPr wrap="none" fromWordArt="1">
                  <a:prstTxWarp prst="textCanDown">
                    <a:avLst>
                      <a:gd name="adj" fmla="val 33333"/>
                    </a:avLst>
                  </a:prstTxWarp>
                </a:bodyPr>
                <a:lstStyle/>
                <a:p>
                  <a:pPr algn="ctr"/>
                  <a:r>
                    <a:rPr lang="en-US" sz="3600" b="1" kern="10">
                      <a:ln w="6350">
                        <a:solidFill>
                          <a:srgbClr val="FF6600"/>
                        </a:solidFill>
                        <a:round/>
                        <a:headEnd/>
                        <a:tailEnd/>
                      </a:ln>
                      <a:solidFill>
                        <a:srgbClr val="FF0000"/>
                      </a:solidFill>
                      <a:latin typeface="Times New Roman" panose="02020603050405020304" pitchFamily="18" charset="0"/>
                      <a:cs typeface="Times New Roman" panose="02020603050405020304" pitchFamily="18" charset="0"/>
                    </a:rPr>
                    <a:t>CHĂM NGOAN - HỌC TỐT</a:t>
                  </a:r>
                </a:p>
              </p:txBody>
            </p:sp>
          </p:grpSp>
        </p:grpSp>
        <p:sp>
          <p:nvSpPr>
            <p:cNvPr id="23" name="Text Box 17">
              <a:extLst>
                <a:ext uri="{FF2B5EF4-FFF2-40B4-BE49-F238E27FC236}">
                  <a16:creationId xmlns:a16="http://schemas.microsoft.com/office/drawing/2014/main" xmlns="" id="{80403C65-B0CC-40A8-BD81-692129B6B8FE}"/>
                </a:ext>
              </a:extLst>
            </p:cNvPr>
            <p:cNvSpPr txBox="1">
              <a:spLocks/>
            </p:cNvSpPr>
            <p:nvPr userDrawn="1"/>
          </p:nvSpPr>
          <p:spPr bwMode="auto">
            <a:xfrm>
              <a:off x="1109663" y="90467"/>
              <a:ext cx="9628187" cy="1089392"/>
            </a:xfrm>
            <a:prstGeom prst="rect">
              <a:avLst/>
            </a:prstGeom>
            <a:solidFill>
              <a:srgbClr val="CCFFCC"/>
            </a:solidFill>
            <a:ln>
              <a:noFill/>
            </a:ln>
            <a:effectLst/>
          </p:spPr>
          <p:txBody>
            <a:bodyPr wrap="none"/>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ct val="50000"/>
                </a:spcBef>
                <a:spcAft>
                  <a:spcPts val="0"/>
                </a:spcAft>
                <a:defRPr/>
              </a:pPr>
              <a:endParaRPr lang="en-US" altLang="en-US" sz="3200" b="1">
                <a:effectLst>
                  <a:outerShdw blurRad="38100" dist="38100" dir="2700000" algn="tl">
                    <a:srgbClr val="000000">
                      <a:alpha val="43137"/>
                    </a:srgbClr>
                  </a:outerShdw>
                </a:effectLst>
              </a:endParaRPr>
            </a:p>
          </p:txBody>
        </p:sp>
        <p:grpSp>
          <p:nvGrpSpPr>
            <p:cNvPr id="1030" name="Group 19">
              <a:extLst>
                <a:ext uri="{FF2B5EF4-FFF2-40B4-BE49-F238E27FC236}">
                  <a16:creationId xmlns:a16="http://schemas.microsoft.com/office/drawing/2014/main" xmlns="" id="{70D69F19-047B-4337-9E21-773F58960217}"/>
                </a:ext>
              </a:extLst>
            </p:cNvPr>
            <p:cNvGrpSpPr>
              <a:grpSpLocks/>
            </p:cNvGrpSpPr>
            <p:nvPr userDrawn="1"/>
          </p:nvGrpSpPr>
          <p:grpSpPr bwMode="auto">
            <a:xfrm>
              <a:off x="1066800" y="-70771"/>
              <a:ext cx="1066800" cy="774710"/>
              <a:chOff x="839" y="217"/>
              <a:chExt cx="654" cy="372"/>
            </a:xfrm>
          </p:grpSpPr>
          <p:pic>
            <p:nvPicPr>
              <p:cNvPr id="1033" name="Picture 7" descr="014">
                <a:extLst>
                  <a:ext uri="{FF2B5EF4-FFF2-40B4-BE49-F238E27FC236}">
                    <a16:creationId xmlns:a16="http://schemas.microsoft.com/office/drawing/2014/main" xmlns="" id="{A1D2EC5F-8ACF-4638-9242-96B4B16BB0B2}"/>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rot="21399997">
                <a:off x="868" y="282"/>
                <a:ext cx="545"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 Box 9">
                <a:extLst>
                  <a:ext uri="{FF2B5EF4-FFF2-40B4-BE49-F238E27FC236}">
                    <a16:creationId xmlns:a16="http://schemas.microsoft.com/office/drawing/2014/main" xmlns="" id="{09053867-C1F9-4EF0-99DB-3F5186D39D25}"/>
                  </a:ext>
                </a:extLst>
              </p:cNvPr>
              <p:cNvSpPr txBox="1">
                <a:spLocks/>
              </p:cNvSpPr>
              <p:nvPr userDrawn="1"/>
            </p:nvSpPr>
            <p:spPr bwMode="auto">
              <a:xfrm rot="19701635">
                <a:off x="839" y="375"/>
                <a:ext cx="350" cy="121"/>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auto" hangingPunct="1">
                  <a:spcBef>
                    <a:spcPts val="0"/>
                  </a:spcBef>
                  <a:spcAft>
                    <a:spcPts val="0"/>
                  </a:spcAft>
                  <a:defRPr/>
                </a:pPr>
                <a:r>
                  <a:rPr lang="en-US" altLang="en-US" sz="1400" dirty="0" err="1">
                    <a:solidFill>
                      <a:srgbClr val="FF0000"/>
                    </a:solidFill>
                    <a:effectLst>
                      <a:outerShdw blurRad="38100" dist="38100" dir="2700000" algn="tl">
                        <a:srgbClr val="000000">
                          <a:alpha val="43137"/>
                        </a:srgbClr>
                      </a:outerShdw>
                    </a:effectLst>
                    <a:cs typeface="+mn-cs"/>
                  </a:rPr>
                  <a:t>CĐề</a:t>
                </a:r>
                <a:endParaRPr lang="en-US" altLang="en-US" sz="1400" dirty="0">
                  <a:solidFill>
                    <a:srgbClr val="FF0000"/>
                  </a:solidFill>
                  <a:effectLst>
                    <a:outerShdw blurRad="38100" dist="38100" dir="2700000" algn="tl">
                      <a:srgbClr val="000000">
                        <a:alpha val="43137"/>
                      </a:srgbClr>
                    </a:outerShdw>
                  </a:effectLst>
                  <a:cs typeface="+mn-cs"/>
                </a:endParaRPr>
              </a:p>
            </p:txBody>
          </p:sp>
          <p:sp>
            <p:nvSpPr>
              <p:cNvPr id="29" name="Text Box 10">
                <a:extLst>
                  <a:ext uri="{FF2B5EF4-FFF2-40B4-BE49-F238E27FC236}">
                    <a16:creationId xmlns:a16="http://schemas.microsoft.com/office/drawing/2014/main" xmlns="" id="{09B39675-2FA7-4B22-9119-A49F86D89FD6}"/>
                  </a:ext>
                </a:extLst>
              </p:cNvPr>
              <p:cNvSpPr txBox="1">
                <a:spLocks/>
              </p:cNvSpPr>
              <p:nvPr userDrawn="1"/>
            </p:nvSpPr>
            <p:spPr bwMode="auto">
              <a:xfrm rot="19747892">
                <a:off x="1143" y="217"/>
                <a:ext cx="350" cy="158"/>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en-US" altLang="en-US" sz="2000" b="1">
                  <a:solidFill>
                    <a:srgbClr val="FF0000"/>
                  </a:solidFill>
                  <a:effectLst>
                    <a:outerShdw blurRad="38100" dist="38100" dir="2700000" algn="tl">
                      <a:srgbClr val="000000">
                        <a:alpha val="43137"/>
                      </a:srgbClr>
                    </a:outerShdw>
                  </a:effectLst>
                  <a:latin typeface="Times New Roman" panose="02020603050405020304" pitchFamily="18" charset="0"/>
                  <a:cs typeface="+mn-cs"/>
                </a:endParaRPr>
              </a:p>
            </p:txBody>
          </p:sp>
        </p:grpSp>
        <p:sp>
          <p:nvSpPr>
            <p:cNvPr id="4" name="Rectangle: Rounded Corners 3">
              <a:extLst>
                <a:ext uri="{FF2B5EF4-FFF2-40B4-BE49-F238E27FC236}">
                  <a16:creationId xmlns:a16="http://schemas.microsoft.com/office/drawing/2014/main" xmlns="" id="{BED4565F-2C19-7DC9-64BB-162120EA7927}"/>
                </a:ext>
              </a:extLst>
            </p:cNvPr>
            <p:cNvSpPr>
              <a:spLocks/>
            </p:cNvSpPr>
            <p:nvPr userDrawn="1"/>
          </p:nvSpPr>
          <p:spPr>
            <a:xfrm>
              <a:off x="990600" y="70867"/>
              <a:ext cx="9857718" cy="1170098"/>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gn="ctr">
                <a:lnSpc>
                  <a:spcPct val="100000"/>
                </a:lnSpc>
              </a:pPr>
              <a:r>
                <a:rPr lang="en-US" sz="3200" b="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ỨNG DỤNG TIN HỌC</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3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9a. SỬ DỤNG CÔNG CỤ XÁC THỰC DỮ LIỆU</a:t>
              </a:r>
              <a:endParaRPr lang="vi-VN" sz="3000" b="1" dirty="0">
                <a:ln w="19050">
                  <a:solidFill>
                    <a:schemeClr val="bg1"/>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Tree>
  </p:cSld>
  <p:clrMap bg1="lt1" tx1="dk1" bg2="lt2" tx2="dk2" accent1="accent1" accent2="accent2" accent3="accent3" accent4="accent4" accent5="accent5" accent6="accent6" hlink="hlink" folHlink="folHlink"/>
  <p:sldLayoutIdLst>
    <p:sldLayoutId id="2147484436" r:id="rId1"/>
    <p:sldLayoutId id="2147484442" r:id="rId2"/>
  </p:sldLayoutIdLst>
  <p:transition>
    <p:split orient="vert"/>
  </p:transition>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FF9933"/>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1D4D165B-1057-03FB-C5DA-31678A979A85}"/>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2C5AB006-006F-F5B0-65A4-D38F161EA684}"/>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xmlns="" id="{0C1B4D4C-7544-F39D-C0EA-307C36D6EFF0}"/>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448319D4-0DCF-C334-B8BD-75CB9C7CD7A6}"/>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xmlns="" id="{6322C18F-E560-E04E-2283-8FCA1442CA63}"/>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xmlns="" id="{65B5ABB0-5259-20F8-DC0A-EE4A1439BEB0}"/>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xmlns="" id="{DCDC466E-62C6-9576-3FE1-4A7C77508A8B}"/>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EC46660-C561-E0DC-9757-DF63302DE2A1}"/>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xmlns="" id="{7B8D0131-8BD7-1644-4134-FEFE44EB236E}"/>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xmlns="" id="{5C5C7F70-E5C8-234E-49BF-2258DE7A9F9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4A607ACF-87F3-8BEB-B525-AADA6B71A0A9}"/>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xmlns="" id="{C2D925C0-FCF5-617A-2E79-5E49D911A1B6}"/>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xmlns="" id="{39A7BC28-FD55-0087-DE0D-8A9BCFCB2FBA}"/>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3EAE8A9D-3269-6E06-580F-C15AD7D47913}"/>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xmlns="" id="{D08E524D-7C4F-21C7-5738-7B542B1FB49B}"/>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xmlns="" id="{B69BFCA9-E689-BDDA-6536-D7A502E64828}"/>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3C4EB1C7-1F7B-BA6C-F6E5-867E702836CC}"/>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xmlns="" id="{663EAB6C-DFF1-6A2E-83D1-DA9F5DAEB82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xmlns="" id="{5D44C124-6B03-7E51-E6B1-7292EE177F9C}"/>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0CA994A7-B2B7-8F3D-492D-583BD40429B2}"/>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xmlns="" id="{0812787C-6160-0968-5CD4-AB24F5008EA3}"/>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xmlns="" id="{E091FAE9-90CA-C181-EB3A-26CF6AD0773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xmlns="" id="{7055334D-8321-EA1E-1BCF-7DB84381C834}"/>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30" name="Google Shape;1082;p14">
            <a:extLst>
              <a:ext uri="{FF2B5EF4-FFF2-40B4-BE49-F238E27FC236}">
                <a16:creationId xmlns:a16="http://schemas.microsoft.com/office/drawing/2014/main" xmlns="" id="{EDC0B9D1-9220-A32B-7194-99F6C3971A59}"/>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 name="Google Shape;1083;p14">
            <a:extLst>
              <a:ext uri="{FF2B5EF4-FFF2-40B4-BE49-F238E27FC236}">
                <a16:creationId xmlns:a16="http://schemas.microsoft.com/office/drawing/2014/main" xmlns="" id="{FB1A9495-1218-CAA2-B2F7-401CB25D4E7D}"/>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4" name="Google Shape;1084;p14">
            <a:extLst>
              <a:ext uri="{FF2B5EF4-FFF2-40B4-BE49-F238E27FC236}">
                <a16:creationId xmlns:a16="http://schemas.microsoft.com/office/drawing/2014/main" xmlns="" id="{D8552B96-98AB-2210-5497-078F2B15AD95}"/>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5" name="Google Shape;1085;p14">
            <a:extLst>
              <a:ext uri="{FF2B5EF4-FFF2-40B4-BE49-F238E27FC236}">
                <a16:creationId xmlns:a16="http://schemas.microsoft.com/office/drawing/2014/main" xmlns="" id="{5ABADB8C-6A48-B5B7-E359-BF0230C5D36E}"/>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6" name="Google Shape;1086;p14">
            <a:extLst>
              <a:ext uri="{FF2B5EF4-FFF2-40B4-BE49-F238E27FC236}">
                <a16:creationId xmlns:a16="http://schemas.microsoft.com/office/drawing/2014/main" xmlns="" id="{A22CAF00-0B57-EF80-AC03-70AF60F5FE6F}"/>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7" name="Google Shape;1082;p14">
            <a:extLst>
              <a:ext uri="{FF2B5EF4-FFF2-40B4-BE49-F238E27FC236}">
                <a16:creationId xmlns:a16="http://schemas.microsoft.com/office/drawing/2014/main" xmlns="" id="{13EF079C-B7AE-C663-2E77-8F538711180F}"/>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8" name="Google Shape;1083;p14">
            <a:extLst>
              <a:ext uri="{FF2B5EF4-FFF2-40B4-BE49-F238E27FC236}">
                <a16:creationId xmlns:a16="http://schemas.microsoft.com/office/drawing/2014/main" xmlns="" id="{F6167F6D-A342-D677-528E-F83B6F783417}"/>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9" name="Google Shape;1084;p14">
            <a:extLst>
              <a:ext uri="{FF2B5EF4-FFF2-40B4-BE49-F238E27FC236}">
                <a16:creationId xmlns:a16="http://schemas.microsoft.com/office/drawing/2014/main" xmlns="" id="{7F9C3497-A3C6-15D7-534C-F26E9D62ABEE}"/>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0" name="Google Shape;1085;p14">
            <a:extLst>
              <a:ext uri="{FF2B5EF4-FFF2-40B4-BE49-F238E27FC236}">
                <a16:creationId xmlns:a16="http://schemas.microsoft.com/office/drawing/2014/main" xmlns="" id="{7B33BE1A-4B0C-5658-5007-88243BD1A022}"/>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1" name="Google Shape;1086;p14">
            <a:extLst>
              <a:ext uri="{FF2B5EF4-FFF2-40B4-BE49-F238E27FC236}">
                <a16:creationId xmlns:a16="http://schemas.microsoft.com/office/drawing/2014/main" xmlns="" id="{A323EC60-DF2B-212D-2A92-944B5EB7E7D7}"/>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2" name="Google Shape;1082;p14">
            <a:extLst>
              <a:ext uri="{FF2B5EF4-FFF2-40B4-BE49-F238E27FC236}">
                <a16:creationId xmlns:a16="http://schemas.microsoft.com/office/drawing/2014/main" xmlns="" id="{C94BA096-0F21-9AFC-CBDC-B4C7A0243406}"/>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3" name="Google Shape;1083;p14">
            <a:extLst>
              <a:ext uri="{FF2B5EF4-FFF2-40B4-BE49-F238E27FC236}">
                <a16:creationId xmlns:a16="http://schemas.microsoft.com/office/drawing/2014/main" xmlns="" id="{44A133C8-9F7F-EFF1-E303-D5F29867C244}"/>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4" name="Google Shape;1084;p14">
            <a:extLst>
              <a:ext uri="{FF2B5EF4-FFF2-40B4-BE49-F238E27FC236}">
                <a16:creationId xmlns:a16="http://schemas.microsoft.com/office/drawing/2014/main" xmlns="" id="{F82A27E9-DA5B-806F-9F64-AF648447E8B4}"/>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5" name="Google Shape;1085;p14">
            <a:extLst>
              <a:ext uri="{FF2B5EF4-FFF2-40B4-BE49-F238E27FC236}">
                <a16:creationId xmlns:a16="http://schemas.microsoft.com/office/drawing/2014/main" xmlns="" id="{9027F947-7D6E-9B72-A1E5-FB9A7DDE3941}"/>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6" name="Google Shape;1086;p14">
            <a:extLst>
              <a:ext uri="{FF2B5EF4-FFF2-40B4-BE49-F238E27FC236}">
                <a16:creationId xmlns:a16="http://schemas.microsoft.com/office/drawing/2014/main" xmlns="" id="{475BD29C-F80B-F5D9-17EE-88C83E91D297}"/>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7" name="Google Shape;1082;p14">
            <a:extLst>
              <a:ext uri="{FF2B5EF4-FFF2-40B4-BE49-F238E27FC236}">
                <a16:creationId xmlns:a16="http://schemas.microsoft.com/office/drawing/2014/main" xmlns="" id="{CB4537E8-7FB9-0A36-A942-E85669A8A9E2}"/>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8" name="Google Shape;1083;p14">
            <a:extLst>
              <a:ext uri="{FF2B5EF4-FFF2-40B4-BE49-F238E27FC236}">
                <a16:creationId xmlns:a16="http://schemas.microsoft.com/office/drawing/2014/main" xmlns="" id="{530BC78A-F602-5926-54A2-114A8F97C87B}"/>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9" name="Google Shape;1084;p14">
            <a:extLst>
              <a:ext uri="{FF2B5EF4-FFF2-40B4-BE49-F238E27FC236}">
                <a16:creationId xmlns:a16="http://schemas.microsoft.com/office/drawing/2014/main" xmlns="" id="{4443BE5D-FC9A-1CBD-3466-3647024513A4}"/>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0" name="Google Shape;1085;p14">
            <a:extLst>
              <a:ext uri="{FF2B5EF4-FFF2-40B4-BE49-F238E27FC236}">
                <a16:creationId xmlns:a16="http://schemas.microsoft.com/office/drawing/2014/main" xmlns="" id="{452E232E-A436-16E7-8BE4-FF52E15987AD}"/>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1" name="Google Shape;1086;p14">
            <a:extLst>
              <a:ext uri="{FF2B5EF4-FFF2-40B4-BE49-F238E27FC236}">
                <a16:creationId xmlns:a16="http://schemas.microsoft.com/office/drawing/2014/main" xmlns="" id="{590FBD23-B1BA-A026-BBCD-ADA8B6DA0DFD}"/>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2" name="Google Shape;1082;p14">
            <a:extLst>
              <a:ext uri="{FF2B5EF4-FFF2-40B4-BE49-F238E27FC236}">
                <a16:creationId xmlns:a16="http://schemas.microsoft.com/office/drawing/2014/main" xmlns="" id="{694FF7F9-C795-034D-23B7-2D28CD0102AF}"/>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3" name="Google Shape;1083;p14">
            <a:extLst>
              <a:ext uri="{FF2B5EF4-FFF2-40B4-BE49-F238E27FC236}">
                <a16:creationId xmlns:a16="http://schemas.microsoft.com/office/drawing/2014/main" xmlns="" id="{0645B864-15E7-8510-4FD8-AD04D98555B6}"/>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7" name="Google Shape;1084;p14">
            <a:extLst>
              <a:ext uri="{FF2B5EF4-FFF2-40B4-BE49-F238E27FC236}">
                <a16:creationId xmlns:a16="http://schemas.microsoft.com/office/drawing/2014/main" xmlns="" id="{DA4BC41F-ED7E-EDFA-CE76-F06D0A8CDAA6}"/>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8" name="Google Shape;1085;p14">
            <a:extLst>
              <a:ext uri="{FF2B5EF4-FFF2-40B4-BE49-F238E27FC236}">
                <a16:creationId xmlns:a16="http://schemas.microsoft.com/office/drawing/2014/main" xmlns="" id="{A17A2BA2-BCB6-0E51-A586-1693F0687E3E}"/>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9" name="Google Shape;1086;p14">
            <a:extLst>
              <a:ext uri="{FF2B5EF4-FFF2-40B4-BE49-F238E27FC236}">
                <a16:creationId xmlns:a16="http://schemas.microsoft.com/office/drawing/2014/main" xmlns="" id="{8C232077-CAA6-B578-A0ED-6DCEE59B6853}"/>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0" name="Google Shape;1082;p14">
            <a:extLst>
              <a:ext uri="{FF2B5EF4-FFF2-40B4-BE49-F238E27FC236}">
                <a16:creationId xmlns:a16="http://schemas.microsoft.com/office/drawing/2014/main" xmlns="" id="{870F8DA0-346B-8C23-11DA-113A5C35B8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1" name="Google Shape;1083;p14">
            <a:extLst>
              <a:ext uri="{FF2B5EF4-FFF2-40B4-BE49-F238E27FC236}">
                <a16:creationId xmlns:a16="http://schemas.microsoft.com/office/drawing/2014/main" xmlns="" id="{40B11C6E-A8A4-0B42-8143-48ECCC56985D}"/>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2" name="Google Shape;1084;p14">
            <a:extLst>
              <a:ext uri="{FF2B5EF4-FFF2-40B4-BE49-F238E27FC236}">
                <a16:creationId xmlns:a16="http://schemas.microsoft.com/office/drawing/2014/main" xmlns="" id="{270D6556-DA20-0DDB-202E-E568A76E0DD2}"/>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3" name="Google Shape;1085;p14">
            <a:extLst>
              <a:ext uri="{FF2B5EF4-FFF2-40B4-BE49-F238E27FC236}">
                <a16:creationId xmlns:a16="http://schemas.microsoft.com/office/drawing/2014/main" xmlns="" id="{28F958FD-FE06-4CC3-6213-6A1876209650}"/>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4" name="Google Shape;1086;p14">
            <a:extLst>
              <a:ext uri="{FF2B5EF4-FFF2-40B4-BE49-F238E27FC236}">
                <a16:creationId xmlns:a16="http://schemas.microsoft.com/office/drawing/2014/main" xmlns="" id="{29F663A2-9E8F-D402-B352-AB074155FF1B}"/>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5" name="Google Shape;1082;p14">
            <a:extLst>
              <a:ext uri="{FF2B5EF4-FFF2-40B4-BE49-F238E27FC236}">
                <a16:creationId xmlns:a16="http://schemas.microsoft.com/office/drawing/2014/main" xmlns="" id="{94B5D8AE-9FF6-59C8-50E5-11C740D2C219}"/>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6" name="Google Shape;1083;p14">
            <a:extLst>
              <a:ext uri="{FF2B5EF4-FFF2-40B4-BE49-F238E27FC236}">
                <a16:creationId xmlns:a16="http://schemas.microsoft.com/office/drawing/2014/main" xmlns="" id="{F01DEE5C-B432-02C3-3F4F-81E5278A8720}"/>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7" name="Google Shape;1084;p14">
            <a:extLst>
              <a:ext uri="{FF2B5EF4-FFF2-40B4-BE49-F238E27FC236}">
                <a16:creationId xmlns:a16="http://schemas.microsoft.com/office/drawing/2014/main" xmlns="" id="{227FD60F-80AA-BA0A-C1D7-148CAA136CD4}"/>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8" name="Google Shape;1085;p14">
            <a:extLst>
              <a:ext uri="{FF2B5EF4-FFF2-40B4-BE49-F238E27FC236}">
                <a16:creationId xmlns:a16="http://schemas.microsoft.com/office/drawing/2014/main" xmlns="" id="{81F1B30E-32F1-8DC1-9B54-5216FDBBFC3F}"/>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9" name="Google Shape;1086;p14">
            <a:extLst>
              <a:ext uri="{FF2B5EF4-FFF2-40B4-BE49-F238E27FC236}">
                <a16:creationId xmlns:a16="http://schemas.microsoft.com/office/drawing/2014/main" xmlns="" id="{AC893CE5-DE97-E770-FDE1-0B8CC2D5C356}"/>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0" name="Google Shape;1082;p14">
            <a:extLst>
              <a:ext uri="{FF2B5EF4-FFF2-40B4-BE49-F238E27FC236}">
                <a16:creationId xmlns:a16="http://schemas.microsoft.com/office/drawing/2014/main" xmlns="" id="{8266EBEB-3CF3-5E9B-57A2-AD90E91A0BE1}"/>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1" name="Google Shape;1083;p14">
            <a:extLst>
              <a:ext uri="{FF2B5EF4-FFF2-40B4-BE49-F238E27FC236}">
                <a16:creationId xmlns:a16="http://schemas.microsoft.com/office/drawing/2014/main" xmlns="" id="{9CB7CC05-112F-14CF-C257-A893268E682A}"/>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2" name="Google Shape;1084;p14">
            <a:extLst>
              <a:ext uri="{FF2B5EF4-FFF2-40B4-BE49-F238E27FC236}">
                <a16:creationId xmlns:a16="http://schemas.microsoft.com/office/drawing/2014/main" xmlns="" id="{C95D441D-E972-AE37-47F7-DAC3751697E7}"/>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3" name="Google Shape;1085;p14">
            <a:extLst>
              <a:ext uri="{FF2B5EF4-FFF2-40B4-BE49-F238E27FC236}">
                <a16:creationId xmlns:a16="http://schemas.microsoft.com/office/drawing/2014/main" xmlns="" id="{CCBA4A5D-6A06-3885-578C-D737FF3E630C}"/>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4" name="Google Shape;1086;p14">
            <a:extLst>
              <a:ext uri="{FF2B5EF4-FFF2-40B4-BE49-F238E27FC236}">
                <a16:creationId xmlns:a16="http://schemas.microsoft.com/office/drawing/2014/main" xmlns="" id="{3C8B1864-8736-7488-4F25-8F8732BC8CC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5" name="Google Shape;1082;p14">
            <a:extLst>
              <a:ext uri="{FF2B5EF4-FFF2-40B4-BE49-F238E27FC236}">
                <a16:creationId xmlns:a16="http://schemas.microsoft.com/office/drawing/2014/main" xmlns="" id="{FB444B11-B0A0-BAC9-A9BC-C53B3C43A927}"/>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6" name="Google Shape;1083;p14">
            <a:extLst>
              <a:ext uri="{FF2B5EF4-FFF2-40B4-BE49-F238E27FC236}">
                <a16:creationId xmlns:a16="http://schemas.microsoft.com/office/drawing/2014/main" xmlns="" id="{C6BF3ECE-0FB6-6FD0-5127-8D239983565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7" name="Google Shape;1084;p14">
            <a:extLst>
              <a:ext uri="{FF2B5EF4-FFF2-40B4-BE49-F238E27FC236}">
                <a16:creationId xmlns:a16="http://schemas.microsoft.com/office/drawing/2014/main" xmlns="" id="{35931C3D-BBAB-B8CF-AAE4-4A26CD3C523E}"/>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8" name="Google Shape;1085;p14">
            <a:extLst>
              <a:ext uri="{FF2B5EF4-FFF2-40B4-BE49-F238E27FC236}">
                <a16:creationId xmlns:a16="http://schemas.microsoft.com/office/drawing/2014/main" xmlns="" id="{F3DE19F1-99D6-B730-171E-B9796E57E52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9" name="Google Shape;1086;p14">
            <a:extLst>
              <a:ext uri="{FF2B5EF4-FFF2-40B4-BE49-F238E27FC236}">
                <a16:creationId xmlns:a16="http://schemas.microsoft.com/office/drawing/2014/main" xmlns="" id="{5469F1DD-315A-86BC-9F3D-BEF036EE90AC}"/>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0" name="Google Shape;1765;p26">
            <a:extLst>
              <a:ext uri="{FF2B5EF4-FFF2-40B4-BE49-F238E27FC236}">
                <a16:creationId xmlns:a16="http://schemas.microsoft.com/office/drawing/2014/main" xmlns="" id="{7843E2B6-BB6A-AB98-96C2-DEDA7085AB6C}"/>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471" name="Google Shape;1766;p26">
            <a:extLst>
              <a:ext uri="{FF2B5EF4-FFF2-40B4-BE49-F238E27FC236}">
                <a16:creationId xmlns:a16="http://schemas.microsoft.com/office/drawing/2014/main" xmlns="" id="{B932A361-D77C-216D-7267-57E46CD37D28}"/>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472" name="Google Shape;1767;p26">
            <a:extLst>
              <a:ext uri="{FF2B5EF4-FFF2-40B4-BE49-F238E27FC236}">
                <a16:creationId xmlns:a16="http://schemas.microsoft.com/office/drawing/2014/main" xmlns="" id="{0EA5033F-DA8F-C3A4-C071-67D24E3825B5}"/>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473" name="TextBox 472">
            <a:extLst>
              <a:ext uri="{FF2B5EF4-FFF2-40B4-BE49-F238E27FC236}">
                <a16:creationId xmlns:a16="http://schemas.microsoft.com/office/drawing/2014/main" xmlns="" id="{A568248E-D09D-E1D0-006E-415AFA991AF0}"/>
              </a:ext>
            </a:extLst>
          </p:cNvPr>
          <p:cNvSpPr txBox="1"/>
          <p:nvPr userDrawn="1"/>
        </p:nvSpPr>
        <p:spPr>
          <a:xfrm>
            <a:off x="3329241" y="1103160"/>
            <a:ext cx="5174830"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HOẠT ĐỘNG</a:t>
            </a:r>
          </a:p>
        </p:txBody>
      </p:sp>
      <p:grpSp>
        <p:nvGrpSpPr>
          <p:cNvPr id="474" name="Google Shape;631;p30">
            <a:extLst>
              <a:ext uri="{FF2B5EF4-FFF2-40B4-BE49-F238E27FC236}">
                <a16:creationId xmlns:a16="http://schemas.microsoft.com/office/drawing/2014/main" xmlns="" id="{39C8609A-CC5A-BF41-917A-2B1A5BF51771}"/>
              </a:ext>
            </a:extLst>
          </p:cNvPr>
          <p:cNvGrpSpPr/>
          <p:nvPr userDrawn="1"/>
        </p:nvGrpSpPr>
        <p:grpSpPr>
          <a:xfrm flipH="1">
            <a:off x="8750632" y="4349373"/>
            <a:ext cx="1025953" cy="1555470"/>
            <a:chOff x="961250" y="234750"/>
            <a:chExt cx="1222525" cy="2320700"/>
          </a:xfrm>
        </p:grpSpPr>
        <p:sp>
          <p:nvSpPr>
            <p:cNvPr id="475" name="Google Shape;632;p30">
              <a:extLst>
                <a:ext uri="{FF2B5EF4-FFF2-40B4-BE49-F238E27FC236}">
                  <a16:creationId xmlns:a16="http://schemas.microsoft.com/office/drawing/2014/main" xmlns="" id="{D673F441-38DB-6567-A213-ADC0D177F4C1}"/>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6" name="Google Shape;633;p30">
              <a:extLst>
                <a:ext uri="{FF2B5EF4-FFF2-40B4-BE49-F238E27FC236}">
                  <a16:creationId xmlns:a16="http://schemas.microsoft.com/office/drawing/2014/main" xmlns="" id="{4F585595-1BBE-E1E5-B27F-B977FA0A6E09}"/>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7" name="Google Shape;634;p30">
              <a:extLst>
                <a:ext uri="{FF2B5EF4-FFF2-40B4-BE49-F238E27FC236}">
                  <a16:creationId xmlns:a16="http://schemas.microsoft.com/office/drawing/2014/main" xmlns="" id="{D2915103-B593-1BBC-38CE-FF9D03B69533}"/>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8" name="Google Shape;635;p30">
              <a:extLst>
                <a:ext uri="{FF2B5EF4-FFF2-40B4-BE49-F238E27FC236}">
                  <a16:creationId xmlns:a16="http://schemas.microsoft.com/office/drawing/2014/main" xmlns="" id="{4E01C559-3B61-170C-51F6-6799F63B2067}"/>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9" name="Google Shape;636;p30">
              <a:extLst>
                <a:ext uri="{FF2B5EF4-FFF2-40B4-BE49-F238E27FC236}">
                  <a16:creationId xmlns:a16="http://schemas.microsoft.com/office/drawing/2014/main" xmlns="" id="{58754504-A698-EEA2-4A02-7AA5CDC31EC5}"/>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0" name="Google Shape;637;p30">
              <a:extLst>
                <a:ext uri="{FF2B5EF4-FFF2-40B4-BE49-F238E27FC236}">
                  <a16:creationId xmlns:a16="http://schemas.microsoft.com/office/drawing/2014/main" xmlns="" id="{DB045142-0584-4A55-630A-5C95CD442F05}"/>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1" name="Google Shape;638;p30">
              <a:extLst>
                <a:ext uri="{FF2B5EF4-FFF2-40B4-BE49-F238E27FC236}">
                  <a16:creationId xmlns:a16="http://schemas.microsoft.com/office/drawing/2014/main" xmlns="" id="{A2548CC7-CDAE-5754-25F3-C68205C6C7DF}"/>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2" name="Google Shape;639;p30">
              <a:extLst>
                <a:ext uri="{FF2B5EF4-FFF2-40B4-BE49-F238E27FC236}">
                  <a16:creationId xmlns:a16="http://schemas.microsoft.com/office/drawing/2014/main" xmlns="" id="{E7D1B70D-C353-ED8F-DA06-1FF7072212C9}"/>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3" name="Google Shape;640;p30">
              <a:extLst>
                <a:ext uri="{FF2B5EF4-FFF2-40B4-BE49-F238E27FC236}">
                  <a16:creationId xmlns:a16="http://schemas.microsoft.com/office/drawing/2014/main" xmlns="" id="{BAEFBA67-65E3-69DB-FB4A-8860F08F9979}"/>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4" name="Google Shape;641;p30">
              <a:extLst>
                <a:ext uri="{FF2B5EF4-FFF2-40B4-BE49-F238E27FC236}">
                  <a16:creationId xmlns:a16="http://schemas.microsoft.com/office/drawing/2014/main" xmlns="" id="{E3A17CD1-A5DD-5B92-8D56-9093C3A63292}"/>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5" name="Google Shape;642;p30">
              <a:extLst>
                <a:ext uri="{FF2B5EF4-FFF2-40B4-BE49-F238E27FC236}">
                  <a16:creationId xmlns:a16="http://schemas.microsoft.com/office/drawing/2014/main" xmlns="" id="{58817D1A-0AB3-25DB-C7FC-6127F0AFC1E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6" name="Google Shape;643;p30">
              <a:extLst>
                <a:ext uri="{FF2B5EF4-FFF2-40B4-BE49-F238E27FC236}">
                  <a16:creationId xmlns:a16="http://schemas.microsoft.com/office/drawing/2014/main" xmlns="" id="{CEEC77C6-3AF6-8617-5776-EB2F35FBB2D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7" name="Google Shape;644;p30">
              <a:extLst>
                <a:ext uri="{FF2B5EF4-FFF2-40B4-BE49-F238E27FC236}">
                  <a16:creationId xmlns:a16="http://schemas.microsoft.com/office/drawing/2014/main" xmlns="" id="{5AB76E2D-E98A-5D4D-E7F4-52EF2A2C9330}"/>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8" name="Google Shape;645;p30">
              <a:extLst>
                <a:ext uri="{FF2B5EF4-FFF2-40B4-BE49-F238E27FC236}">
                  <a16:creationId xmlns:a16="http://schemas.microsoft.com/office/drawing/2014/main" xmlns="" id="{4E8EA6A1-9487-5BF2-67A3-1D93AB9AD2AC}"/>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9" name="Google Shape;646;p30">
              <a:extLst>
                <a:ext uri="{FF2B5EF4-FFF2-40B4-BE49-F238E27FC236}">
                  <a16:creationId xmlns:a16="http://schemas.microsoft.com/office/drawing/2014/main" xmlns="" id="{FDBEEA1A-F29E-7E99-1830-C5A7E738C267}"/>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0" name="Google Shape;647;p30">
              <a:extLst>
                <a:ext uri="{FF2B5EF4-FFF2-40B4-BE49-F238E27FC236}">
                  <a16:creationId xmlns:a16="http://schemas.microsoft.com/office/drawing/2014/main" xmlns="" id="{3FD58564-FB3C-CD1C-9B49-95D634E38617}"/>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1" name="Google Shape;648;p30">
              <a:extLst>
                <a:ext uri="{FF2B5EF4-FFF2-40B4-BE49-F238E27FC236}">
                  <a16:creationId xmlns:a16="http://schemas.microsoft.com/office/drawing/2014/main" xmlns="" id="{31B1CA55-3BB5-F8A4-D8D8-62F7A19D72F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2" name="Google Shape;649;p30">
              <a:extLst>
                <a:ext uri="{FF2B5EF4-FFF2-40B4-BE49-F238E27FC236}">
                  <a16:creationId xmlns:a16="http://schemas.microsoft.com/office/drawing/2014/main" xmlns="" id="{F5C1C81B-D369-8900-CDEA-40DEA16ABAD3}"/>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3" name="Google Shape;650;p30">
              <a:extLst>
                <a:ext uri="{FF2B5EF4-FFF2-40B4-BE49-F238E27FC236}">
                  <a16:creationId xmlns:a16="http://schemas.microsoft.com/office/drawing/2014/main" xmlns="" id="{7F8D5D84-9D08-3E37-0E7E-C92C2CFA6D82}"/>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4" name="Google Shape;651;p30">
              <a:extLst>
                <a:ext uri="{FF2B5EF4-FFF2-40B4-BE49-F238E27FC236}">
                  <a16:creationId xmlns:a16="http://schemas.microsoft.com/office/drawing/2014/main" xmlns="" id="{F23C1CD0-78C0-F931-7578-39EA907F8111}"/>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5" name="Google Shape;652;p30">
              <a:extLst>
                <a:ext uri="{FF2B5EF4-FFF2-40B4-BE49-F238E27FC236}">
                  <a16:creationId xmlns:a16="http://schemas.microsoft.com/office/drawing/2014/main" xmlns="" id="{A9BE530D-2952-C593-4606-1CBBA2DE9119}"/>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6" name="Google Shape;653;p30">
              <a:extLst>
                <a:ext uri="{FF2B5EF4-FFF2-40B4-BE49-F238E27FC236}">
                  <a16:creationId xmlns:a16="http://schemas.microsoft.com/office/drawing/2014/main" xmlns="" id="{F16AE07A-12E9-B651-727A-8521628554F5}"/>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7" name="Google Shape;654;p30">
              <a:extLst>
                <a:ext uri="{FF2B5EF4-FFF2-40B4-BE49-F238E27FC236}">
                  <a16:creationId xmlns:a16="http://schemas.microsoft.com/office/drawing/2014/main" xmlns="" id="{412AC7EB-4151-5BF3-82A2-7ECC4E54F947}"/>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8" name="Google Shape;655;p30">
              <a:extLst>
                <a:ext uri="{FF2B5EF4-FFF2-40B4-BE49-F238E27FC236}">
                  <a16:creationId xmlns:a16="http://schemas.microsoft.com/office/drawing/2014/main" xmlns="" id="{A8199888-FF65-5A19-02EB-DFBE9A8A583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99" name="Google Shape;656;p30">
              <a:extLst>
                <a:ext uri="{FF2B5EF4-FFF2-40B4-BE49-F238E27FC236}">
                  <a16:creationId xmlns:a16="http://schemas.microsoft.com/office/drawing/2014/main" xmlns="" id="{CA452055-AD62-B919-4D7A-7F54FD008B0C}"/>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0" name="Google Shape;657;p30">
              <a:extLst>
                <a:ext uri="{FF2B5EF4-FFF2-40B4-BE49-F238E27FC236}">
                  <a16:creationId xmlns:a16="http://schemas.microsoft.com/office/drawing/2014/main" xmlns="" id="{3A8E89E5-3C5B-C3CD-7FF0-CC5BA7A073D6}"/>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1" name="Google Shape;658;p30">
              <a:extLst>
                <a:ext uri="{FF2B5EF4-FFF2-40B4-BE49-F238E27FC236}">
                  <a16:creationId xmlns:a16="http://schemas.microsoft.com/office/drawing/2014/main" xmlns="" id="{E15B6F74-2FE5-D0B4-039C-5B900C98C728}"/>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2" name="Google Shape;659;p30">
              <a:extLst>
                <a:ext uri="{FF2B5EF4-FFF2-40B4-BE49-F238E27FC236}">
                  <a16:creationId xmlns:a16="http://schemas.microsoft.com/office/drawing/2014/main" xmlns="" id="{93718786-C5CF-73BC-D63E-AC0A185F0DF0}"/>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3" name="Google Shape;660;p30">
              <a:extLst>
                <a:ext uri="{FF2B5EF4-FFF2-40B4-BE49-F238E27FC236}">
                  <a16:creationId xmlns:a16="http://schemas.microsoft.com/office/drawing/2014/main" xmlns="" id="{6811A6CC-E761-7B8D-D975-941160147E2A}"/>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4" name="Google Shape;661;p30">
              <a:extLst>
                <a:ext uri="{FF2B5EF4-FFF2-40B4-BE49-F238E27FC236}">
                  <a16:creationId xmlns:a16="http://schemas.microsoft.com/office/drawing/2014/main" xmlns="" id="{E15E9DAC-B762-0896-382C-B035147EA11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5" name="Google Shape;662;p30">
              <a:extLst>
                <a:ext uri="{FF2B5EF4-FFF2-40B4-BE49-F238E27FC236}">
                  <a16:creationId xmlns:a16="http://schemas.microsoft.com/office/drawing/2014/main" xmlns="" id="{474A8E01-E50B-02C9-58AB-85F57487E1CB}"/>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6" name="Google Shape;663;p30">
              <a:extLst>
                <a:ext uri="{FF2B5EF4-FFF2-40B4-BE49-F238E27FC236}">
                  <a16:creationId xmlns:a16="http://schemas.microsoft.com/office/drawing/2014/main" xmlns="" id="{446526B4-06B4-742E-9B12-2FEFE608DB44}"/>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7" name="Google Shape;664;p30">
              <a:extLst>
                <a:ext uri="{FF2B5EF4-FFF2-40B4-BE49-F238E27FC236}">
                  <a16:creationId xmlns:a16="http://schemas.microsoft.com/office/drawing/2014/main" xmlns="" id="{6F0D8725-5F1B-9C50-32C7-D234CA98CD47}"/>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8" name="Google Shape;665;p30">
              <a:extLst>
                <a:ext uri="{FF2B5EF4-FFF2-40B4-BE49-F238E27FC236}">
                  <a16:creationId xmlns:a16="http://schemas.microsoft.com/office/drawing/2014/main" xmlns="" id="{D09C2CFA-8275-BA64-9AAB-027C2BCB9CD3}"/>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9" name="Google Shape;666;p30">
              <a:extLst>
                <a:ext uri="{FF2B5EF4-FFF2-40B4-BE49-F238E27FC236}">
                  <a16:creationId xmlns:a16="http://schemas.microsoft.com/office/drawing/2014/main" xmlns="" id="{D8A9DDAF-832C-F5C8-7D4E-0FDA99FA6EE7}"/>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0" name="Google Shape;667;p30">
              <a:extLst>
                <a:ext uri="{FF2B5EF4-FFF2-40B4-BE49-F238E27FC236}">
                  <a16:creationId xmlns:a16="http://schemas.microsoft.com/office/drawing/2014/main" xmlns="" id="{DB28B28A-8618-9FFA-AB51-B941A7F6A3CF}"/>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1" name="Google Shape;668;p30">
              <a:extLst>
                <a:ext uri="{FF2B5EF4-FFF2-40B4-BE49-F238E27FC236}">
                  <a16:creationId xmlns:a16="http://schemas.microsoft.com/office/drawing/2014/main" xmlns="" id="{EC2F6296-538F-E4BB-F064-C4C9B6D2977B}"/>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2" name="Google Shape;669;p30">
              <a:extLst>
                <a:ext uri="{FF2B5EF4-FFF2-40B4-BE49-F238E27FC236}">
                  <a16:creationId xmlns:a16="http://schemas.microsoft.com/office/drawing/2014/main" xmlns="" id="{5ABB1BDE-BA61-6102-A7B6-540A450970EC}"/>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3" name="Google Shape;670;p30">
              <a:extLst>
                <a:ext uri="{FF2B5EF4-FFF2-40B4-BE49-F238E27FC236}">
                  <a16:creationId xmlns:a16="http://schemas.microsoft.com/office/drawing/2014/main" xmlns="" id="{1F33D072-7127-0D49-F06B-C7477675E557}"/>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4" name="Google Shape;671;p30">
              <a:extLst>
                <a:ext uri="{FF2B5EF4-FFF2-40B4-BE49-F238E27FC236}">
                  <a16:creationId xmlns:a16="http://schemas.microsoft.com/office/drawing/2014/main" xmlns="" id="{F3F94DF4-BBFF-FFCD-F07D-2F96BCD9E32E}"/>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5" name="Google Shape;672;p30">
              <a:extLst>
                <a:ext uri="{FF2B5EF4-FFF2-40B4-BE49-F238E27FC236}">
                  <a16:creationId xmlns:a16="http://schemas.microsoft.com/office/drawing/2014/main" xmlns="" id="{49EBB3DC-E693-7124-B97B-AE14BDFAEF0C}"/>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516" name="Google Shape;211;p3">
            <a:extLst>
              <a:ext uri="{FF2B5EF4-FFF2-40B4-BE49-F238E27FC236}">
                <a16:creationId xmlns:a16="http://schemas.microsoft.com/office/drawing/2014/main" xmlns="" id="{C4EB5D79-691F-394B-10C7-0982049EAB67}"/>
              </a:ext>
            </a:extLst>
          </p:cNvPr>
          <p:cNvGrpSpPr/>
          <p:nvPr userDrawn="1"/>
        </p:nvGrpSpPr>
        <p:grpSpPr>
          <a:xfrm>
            <a:off x="1030175" y="1581350"/>
            <a:ext cx="444275" cy="398525"/>
            <a:chOff x="2495125" y="2142250"/>
            <a:chExt cx="444275" cy="398525"/>
          </a:xfrm>
        </p:grpSpPr>
        <p:sp>
          <p:nvSpPr>
            <p:cNvPr id="517" name="Google Shape;212;p3">
              <a:extLst>
                <a:ext uri="{FF2B5EF4-FFF2-40B4-BE49-F238E27FC236}">
                  <a16:creationId xmlns:a16="http://schemas.microsoft.com/office/drawing/2014/main" xmlns="" id="{EAA1E6DA-AD82-C828-D441-E5B3F3467A77}"/>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8" name="Google Shape;213;p3">
              <a:extLst>
                <a:ext uri="{FF2B5EF4-FFF2-40B4-BE49-F238E27FC236}">
                  <a16:creationId xmlns:a16="http://schemas.microsoft.com/office/drawing/2014/main" xmlns="" id="{7FC9971A-C1A5-2E90-B7C6-016634D73AB8}"/>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519" name="Google Shape;214;p3">
            <a:extLst>
              <a:ext uri="{FF2B5EF4-FFF2-40B4-BE49-F238E27FC236}">
                <a16:creationId xmlns:a16="http://schemas.microsoft.com/office/drawing/2014/main" xmlns="" id="{CFD7F8CB-88E0-E735-83FE-279096210BD1}"/>
              </a:ext>
            </a:extLst>
          </p:cNvPr>
          <p:cNvGrpSpPr/>
          <p:nvPr userDrawn="1"/>
        </p:nvGrpSpPr>
        <p:grpSpPr>
          <a:xfrm>
            <a:off x="10561107" y="5038641"/>
            <a:ext cx="291375" cy="281375"/>
            <a:chOff x="3243875" y="2372825"/>
            <a:chExt cx="291375" cy="281375"/>
          </a:xfrm>
        </p:grpSpPr>
        <p:sp>
          <p:nvSpPr>
            <p:cNvPr id="520" name="Google Shape;215;p3">
              <a:extLst>
                <a:ext uri="{FF2B5EF4-FFF2-40B4-BE49-F238E27FC236}">
                  <a16:creationId xmlns:a16="http://schemas.microsoft.com/office/drawing/2014/main" xmlns="" id="{6D8AE337-4928-28A5-CCF0-4B92FC04387F}"/>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1" name="Google Shape;216;p3">
              <a:extLst>
                <a:ext uri="{FF2B5EF4-FFF2-40B4-BE49-F238E27FC236}">
                  <a16:creationId xmlns:a16="http://schemas.microsoft.com/office/drawing/2014/main" xmlns="" id="{B817698F-EBDF-6E24-5FD3-088FC26DEAD8}"/>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2" name="Google Shape;217;p3">
              <a:extLst>
                <a:ext uri="{FF2B5EF4-FFF2-40B4-BE49-F238E27FC236}">
                  <a16:creationId xmlns:a16="http://schemas.microsoft.com/office/drawing/2014/main" xmlns="" id="{633F2113-8EEC-F00F-B474-2950ED90FAF5}"/>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3" name="Google Shape;218;p3">
              <a:extLst>
                <a:ext uri="{FF2B5EF4-FFF2-40B4-BE49-F238E27FC236}">
                  <a16:creationId xmlns:a16="http://schemas.microsoft.com/office/drawing/2014/main" xmlns="" id="{A623B8A1-2457-18FF-3C53-03F8B30C92CC}"/>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4" name="Google Shape;219;p3">
              <a:extLst>
                <a:ext uri="{FF2B5EF4-FFF2-40B4-BE49-F238E27FC236}">
                  <a16:creationId xmlns:a16="http://schemas.microsoft.com/office/drawing/2014/main" xmlns="" id="{442D1916-CD89-A521-86B6-7DD7EDC5CA1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5" name="Google Shape;220;p3">
              <a:extLst>
                <a:ext uri="{FF2B5EF4-FFF2-40B4-BE49-F238E27FC236}">
                  <a16:creationId xmlns:a16="http://schemas.microsoft.com/office/drawing/2014/main" xmlns="" id="{CBEFFF5F-6BA8-D599-7364-8126B7DA8FFA}"/>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6" name="Google Shape;221;p3">
              <a:extLst>
                <a:ext uri="{FF2B5EF4-FFF2-40B4-BE49-F238E27FC236}">
                  <a16:creationId xmlns:a16="http://schemas.microsoft.com/office/drawing/2014/main" xmlns="" id="{45794EC7-9216-71C8-D7FF-20B192D0E9DE}"/>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27" name="Google Shape;222;p3">
              <a:extLst>
                <a:ext uri="{FF2B5EF4-FFF2-40B4-BE49-F238E27FC236}">
                  <a16:creationId xmlns:a16="http://schemas.microsoft.com/office/drawing/2014/main" xmlns="" id="{0E88BC81-AF18-7AC4-F021-1AF62BB376F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8" name="Google Shape;223;p3">
              <a:extLst>
                <a:ext uri="{FF2B5EF4-FFF2-40B4-BE49-F238E27FC236}">
                  <a16:creationId xmlns:a16="http://schemas.microsoft.com/office/drawing/2014/main" xmlns="" id="{6D7E1F42-CE4A-BDEB-5C45-325926097DA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9" name="Google Shape;224;p3">
              <a:extLst>
                <a:ext uri="{FF2B5EF4-FFF2-40B4-BE49-F238E27FC236}">
                  <a16:creationId xmlns:a16="http://schemas.microsoft.com/office/drawing/2014/main" xmlns="" id="{DAB1EF79-B21C-A4A7-7E86-C4E9CE8BCD62}"/>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530" name="Google Shape;225;p3">
            <a:extLst>
              <a:ext uri="{FF2B5EF4-FFF2-40B4-BE49-F238E27FC236}">
                <a16:creationId xmlns:a16="http://schemas.microsoft.com/office/drawing/2014/main" xmlns="" id="{D76F5FAF-A95D-A172-8D07-197B63296CEA}"/>
              </a:ext>
            </a:extLst>
          </p:cNvPr>
          <p:cNvGrpSpPr/>
          <p:nvPr userDrawn="1"/>
        </p:nvGrpSpPr>
        <p:grpSpPr>
          <a:xfrm>
            <a:off x="10778557" y="714860"/>
            <a:ext cx="166675" cy="168575"/>
            <a:chOff x="4954425" y="2036375"/>
            <a:chExt cx="166675" cy="168575"/>
          </a:xfrm>
        </p:grpSpPr>
        <p:sp>
          <p:nvSpPr>
            <p:cNvPr id="531" name="Google Shape;226;p3">
              <a:extLst>
                <a:ext uri="{FF2B5EF4-FFF2-40B4-BE49-F238E27FC236}">
                  <a16:creationId xmlns:a16="http://schemas.microsoft.com/office/drawing/2014/main" xmlns="" id="{0BC06754-A21A-DD76-FA4A-A81EC24AED7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2" name="Google Shape;227;p3">
              <a:extLst>
                <a:ext uri="{FF2B5EF4-FFF2-40B4-BE49-F238E27FC236}">
                  <a16:creationId xmlns:a16="http://schemas.microsoft.com/office/drawing/2014/main" xmlns="" id="{5EAF69DC-617E-5DD9-87E6-E564B4A277E5}"/>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33" name="Google Shape;228;p3">
            <a:extLst>
              <a:ext uri="{FF2B5EF4-FFF2-40B4-BE49-F238E27FC236}">
                <a16:creationId xmlns:a16="http://schemas.microsoft.com/office/drawing/2014/main" xmlns="" id="{81E68D54-851B-AC2F-2906-FD25C2DE15FE}"/>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4" name="Google Shape;229;p3">
            <a:extLst>
              <a:ext uri="{FF2B5EF4-FFF2-40B4-BE49-F238E27FC236}">
                <a16:creationId xmlns:a16="http://schemas.microsoft.com/office/drawing/2014/main" xmlns="" id="{4875F601-E399-92BD-5F92-51A75C3E255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535" name="Google Shape;230;p3">
            <a:extLst>
              <a:ext uri="{FF2B5EF4-FFF2-40B4-BE49-F238E27FC236}">
                <a16:creationId xmlns:a16="http://schemas.microsoft.com/office/drawing/2014/main" xmlns="" id="{52820ECF-934C-6A22-EA50-6E5652909E7E}"/>
              </a:ext>
            </a:extLst>
          </p:cNvPr>
          <p:cNvGrpSpPr/>
          <p:nvPr userDrawn="1"/>
        </p:nvGrpSpPr>
        <p:grpSpPr>
          <a:xfrm>
            <a:off x="1274794" y="5541495"/>
            <a:ext cx="166675" cy="168575"/>
            <a:chOff x="4954425" y="2036375"/>
            <a:chExt cx="166675" cy="168575"/>
          </a:xfrm>
        </p:grpSpPr>
        <p:sp>
          <p:nvSpPr>
            <p:cNvPr id="536" name="Google Shape;231;p3">
              <a:extLst>
                <a:ext uri="{FF2B5EF4-FFF2-40B4-BE49-F238E27FC236}">
                  <a16:creationId xmlns:a16="http://schemas.microsoft.com/office/drawing/2014/main" xmlns="" id="{1E91E89C-9C47-0BED-3FEF-F92BB70F3D2B}"/>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7" name="Google Shape;232;p3">
              <a:extLst>
                <a:ext uri="{FF2B5EF4-FFF2-40B4-BE49-F238E27FC236}">
                  <a16:creationId xmlns:a16="http://schemas.microsoft.com/office/drawing/2014/main" xmlns="" id="{4C3B17B5-686D-CD57-7420-B0CDAB2518B5}"/>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3213539182"/>
      </p:ext>
    </p:extLst>
  </p:cSld>
  <p:clrMap bg1="lt1" tx1="dk1" bg2="lt2" tx2="dk2" accent1="accent1" accent2="accent2" accent3="accent3" accent4="accent4" accent5="accent5" accent6="accent6" hlink="hlink" folHlink="folHlink"/>
  <p:sldLayoutIdLst>
    <p:sldLayoutId id="2147484572" r:id="rId1"/>
  </p:sldLayoutIdLst>
  <p:transition>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FF9933"/>
        </a:solidFill>
        <a:effectLst/>
      </p:bgPr>
    </p:bg>
    <p:spTree>
      <p:nvGrpSpPr>
        <p:cNvPr id="1" name=""/>
        <p:cNvGrpSpPr/>
        <p:nvPr/>
      </p:nvGrpSpPr>
      <p:grpSpPr>
        <a:xfrm>
          <a:off x="0" y="0"/>
          <a:ext cx="0" cy="0"/>
          <a:chOff x="0" y="0"/>
          <a:chExt cx="0" cy="0"/>
        </a:xfrm>
      </p:grpSpPr>
      <p:grpSp>
        <p:nvGrpSpPr>
          <p:cNvPr id="2" name="Google Shape;992;p14">
            <a:extLst>
              <a:ext uri="{FF2B5EF4-FFF2-40B4-BE49-F238E27FC236}">
                <a16:creationId xmlns:a16="http://schemas.microsoft.com/office/drawing/2014/main" xmlns="" id="{924A2293-E2BA-88AB-04E0-D4A3A239B6DD}"/>
              </a:ext>
            </a:extLst>
          </p:cNvPr>
          <p:cNvGrpSpPr/>
          <p:nvPr userDrawn="1"/>
        </p:nvGrpSpPr>
        <p:grpSpPr>
          <a:xfrm>
            <a:off x="395894" y="219519"/>
            <a:ext cx="11613234" cy="6240131"/>
            <a:chOff x="395894" y="219519"/>
            <a:chExt cx="8518865" cy="4788281"/>
          </a:xfrm>
        </p:grpSpPr>
        <p:sp>
          <p:nvSpPr>
            <p:cNvPr id="3" name="Google Shape;993;p14">
              <a:extLst>
                <a:ext uri="{FF2B5EF4-FFF2-40B4-BE49-F238E27FC236}">
                  <a16:creationId xmlns:a16="http://schemas.microsoft.com/office/drawing/2014/main" xmlns="" id="{FB068081-3D13-FCFF-202E-772975313A9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 name="Google Shape;994;p14">
              <a:extLst>
                <a:ext uri="{FF2B5EF4-FFF2-40B4-BE49-F238E27FC236}">
                  <a16:creationId xmlns:a16="http://schemas.microsoft.com/office/drawing/2014/main" xmlns="" id="{AFFB7983-C98D-5CB7-E100-3B5FC5B28EF1}"/>
                </a:ext>
              </a:extLst>
            </p:cNvPr>
            <p:cNvGrpSpPr/>
            <p:nvPr/>
          </p:nvGrpSpPr>
          <p:grpSpPr>
            <a:xfrm>
              <a:off x="8341543" y="2282008"/>
              <a:ext cx="569676" cy="380612"/>
              <a:chOff x="8341543" y="2282008"/>
              <a:chExt cx="569676" cy="380612"/>
            </a:xfrm>
          </p:grpSpPr>
          <p:sp>
            <p:nvSpPr>
              <p:cNvPr id="543" name="Google Shape;995;p14">
                <a:extLst>
                  <a:ext uri="{FF2B5EF4-FFF2-40B4-BE49-F238E27FC236}">
                    <a16:creationId xmlns:a16="http://schemas.microsoft.com/office/drawing/2014/main" xmlns="" id="{6794E110-1571-31AA-2C73-53E30BE52A2C}"/>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6" name="Google Shape;996;p14">
                <a:extLst>
                  <a:ext uri="{FF2B5EF4-FFF2-40B4-BE49-F238E27FC236}">
                    <a16:creationId xmlns:a16="http://schemas.microsoft.com/office/drawing/2014/main" xmlns="" id="{F7C01E88-5C0B-E023-E492-ACF928D08D10}"/>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 name="Google Shape;997;p14">
              <a:extLst>
                <a:ext uri="{FF2B5EF4-FFF2-40B4-BE49-F238E27FC236}">
                  <a16:creationId xmlns:a16="http://schemas.microsoft.com/office/drawing/2014/main" xmlns="" id="{BC652001-ED42-5276-3004-119E75F51281}"/>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 name="Google Shape;998;p14">
              <a:extLst>
                <a:ext uri="{FF2B5EF4-FFF2-40B4-BE49-F238E27FC236}">
                  <a16:creationId xmlns:a16="http://schemas.microsoft.com/office/drawing/2014/main" xmlns="" id="{AC34EA50-598A-DFFF-B8D1-68E87D1AC180}"/>
                </a:ext>
              </a:extLst>
            </p:cNvPr>
            <p:cNvGrpSpPr/>
            <p:nvPr/>
          </p:nvGrpSpPr>
          <p:grpSpPr>
            <a:xfrm>
              <a:off x="8341543" y="1721094"/>
              <a:ext cx="569676" cy="380612"/>
              <a:chOff x="8341543" y="1721094"/>
              <a:chExt cx="569676" cy="380612"/>
            </a:xfrm>
          </p:grpSpPr>
          <p:sp>
            <p:nvSpPr>
              <p:cNvPr id="541" name="Google Shape;999;p14">
                <a:extLst>
                  <a:ext uri="{FF2B5EF4-FFF2-40B4-BE49-F238E27FC236}">
                    <a16:creationId xmlns:a16="http://schemas.microsoft.com/office/drawing/2014/main" xmlns="" id="{FE88EBF9-E2ED-DC2F-CA3F-45217F5D2078}"/>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2" name="Google Shape;1000;p14">
                <a:extLst>
                  <a:ext uri="{FF2B5EF4-FFF2-40B4-BE49-F238E27FC236}">
                    <a16:creationId xmlns:a16="http://schemas.microsoft.com/office/drawing/2014/main" xmlns="" id="{1DC33F27-5347-E117-B01B-B3422F429424}"/>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4" name="Google Shape;1001;p14">
              <a:extLst>
                <a:ext uri="{FF2B5EF4-FFF2-40B4-BE49-F238E27FC236}">
                  <a16:creationId xmlns:a16="http://schemas.microsoft.com/office/drawing/2014/main" xmlns="" id="{357BA7AA-F4BF-D451-6FA3-1002C858D16E}"/>
                </a:ext>
              </a:extLst>
            </p:cNvPr>
            <p:cNvGrpSpPr/>
            <p:nvPr/>
          </p:nvGrpSpPr>
          <p:grpSpPr>
            <a:xfrm>
              <a:off x="8346273" y="1183592"/>
              <a:ext cx="568486" cy="388014"/>
              <a:chOff x="8346273" y="1183592"/>
              <a:chExt cx="568486" cy="388014"/>
            </a:xfrm>
          </p:grpSpPr>
          <p:sp>
            <p:nvSpPr>
              <p:cNvPr id="539" name="Google Shape;1002;p14">
                <a:extLst>
                  <a:ext uri="{FF2B5EF4-FFF2-40B4-BE49-F238E27FC236}">
                    <a16:creationId xmlns:a16="http://schemas.microsoft.com/office/drawing/2014/main" xmlns="" id="{E1324F1A-46C6-B13A-03FF-D51FA111A7D7}"/>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0" name="Google Shape;1003;p14">
                <a:extLst>
                  <a:ext uri="{FF2B5EF4-FFF2-40B4-BE49-F238E27FC236}">
                    <a16:creationId xmlns:a16="http://schemas.microsoft.com/office/drawing/2014/main" xmlns="" id="{87376AF0-8250-DFA5-1922-4CFD324E53CA}"/>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5" name="Google Shape;1004;p14">
              <a:extLst>
                <a:ext uri="{FF2B5EF4-FFF2-40B4-BE49-F238E27FC236}">
                  <a16:creationId xmlns:a16="http://schemas.microsoft.com/office/drawing/2014/main" xmlns="" id="{57625DDD-49B2-C219-2CEA-236E01B6DF5C}"/>
                </a:ext>
              </a:extLst>
            </p:cNvPr>
            <p:cNvGrpSpPr/>
            <p:nvPr/>
          </p:nvGrpSpPr>
          <p:grpSpPr>
            <a:xfrm>
              <a:off x="8341543" y="606635"/>
              <a:ext cx="569676" cy="388014"/>
              <a:chOff x="8341543" y="606635"/>
              <a:chExt cx="569676" cy="388014"/>
            </a:xfrm>
          </p:grpSpPr>
          <p:sp>
            <p:nvSpPr>
              <p:cNvPr id="254" name="Google Shape;1005;p14">
                <a:extLst>
                  <a:ext uri="{FF2B5EF4-FFF2-40B4-BE49-F238E27FC236}">
                    <a16:creationId xmlns:a16="http://schemas.microsoft.com/office/drawing/2014/main" xmlns="" id="{DDC2E235-99F3-600F-8C0F-B28E3995356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5" name="Google Shape;1006;p14">
                <a:extLst>
                  <a:ext uri="{FF2B5EF4-FFF2-40B4-BE49-F238E27FC236}">
                    <a16:creationId xmlns:a16="http://schemas.microsoft.com/office/drawing/2014/main" xmlns="" id="{74C0BE44-489A-2A97-A25F-98661612A3F1}"/>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6" name="Google Shape;1007;p14">
              <a:extLst>
                <a:ext uri="{FF2B5EF4-FFF2-40B4-BE49-F238E27FC236}">
                  <a16:creationId xmlns:a16="http://schemas.microsoft.com/office/drawing/2014/main" xmlns="" id="{3D639D53-7A03-CCCE-F8A3-EA04E8773BEA}"/>
                </a:ext>
              </a:extLst>
            </p:cNvPr>
            <p:cNvGrpSpPr/>
            <p:nvPr/>
          </p:nvGrpSpPr>
          <p:grpSpPr>
            <a:xfrm>
              <a:off x="8341543" y="2842933"/>
              <a:ext cx="569676" cy="380612"/>
              <a:chOff x="8341543" y="2282008"/>
              <a:chExt cx="569676" cy="380612"/>
            </a:xfrm>
          </p:grpSpPr>
          <p:sp>
            <p:nvSpPr>
              <p:cNvPr id="252" name="Google Shape;1008;p14">
                <a:extLst>
                  <a:ext uri="{FF2B5EF4-FFF2-40B4-BE49-F238E27FC236}">
                    <a16:creationId xmlns:a16="http://schemas.microsoft.com/office/drawing/2014/main" xmlns="" id="{90B01CC6-5FE5-FD88-A0DE-0ECBE1DD7768}"/>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3" name="Google Shape;1009;p14">
                <a:extLst>
                  <a:ext uri="{FF2B5EF4-FFF2-40B4-BE49-F238E27FC236}">
                    <a16:creationId xmlns:a16="http://schemas.microsoft.com/office/drawing/2014/main" xmlns="" id="{4D5A47F9-E9A9-996A-5716-04170CC11F0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7" name="Google Shape;1010;p14">
              <a:extLst>
                <a:ext uri="{FF2B5EF4-FFF2-40B4-BE49-F238E27FC236}">
                  <a16:creationId xmlns:a16="http://schemas.microsoft.com/office/drawing/2014/main" xmlns="" id="{DDE42DC6-4637-9235-BF95-C815D6B8A309}"/>
                </a:ext>
              </a:extLst>
            </p:cNvPr>
            <p:cNvGrpSpPr/>
            <p:nvPr/>
          </p:nvGrpSpPr>
          <p:grpSpPr>
            <a:xfrm>
              <a:off x="8341543" y="3403858"/>
              <a:ext cx="569676" cy="380612"/>
              <a:chOff x="8341543" y="2282008"/>
              <a:chExt cx="569676" cy="380612"/>
            </a:xfrm>
          </p:grpSpPr>
          <p:sp>
            <p:nvSpPr>
              <p:cNvPr id="250" name="Google Shape;1011;p14">
                <a:extLst>
                  <a:ext uri="{FF2B5EF4-FFF2-40B4-BE49-F238E27FC236}">
                    <a16:creationId xmlns:a16="http://schemas.microsoft.com/office/drawing/2014/main" xmlns="" id="{A0E1B5B7-4A62-AC0D-5D3F-8EABA90F6C46}"/>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1" name="Google Shape;1012;p14">
                <a:extLst>
                  <a:ext uri="{FF2B5EF4-FFF2-40B4-BE49-F238E27FC236}">
                    <a16:creationId xmlns:a16="http://schemas.microsoft.com/office/drawing/2014/main" xmlns="" id="{81833924-B6BD-43DA-C219-B87B7C889525}"/>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48" name="Google Shape;1013;p14">
              <a:extLst>
                <a:ext uri="{FF2B5EF4-FFF2-40B4-BE49-F238E27FC236}">
                  <a16:creationId xmlns:a16="http://schemas.microsoft.com/office/drawing/2014/main" xmlns="" id="{EA6E5CA4-750D-5220-0F18-18939A48AD8E}"/>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1014;p14">
              <a:extLst>
                <a:ext uri="{FF2B5EF4-FFF2-40B4-BE49-F238E27FC236}">
                  <a16:creationId xmlns:a16="http://schemas.microsoft.com/office/drawing/2014/main" xmlns="" id="{4DEB91C3-EB6D-48A8-24C3-CB78B4DFCD23}"/>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17" name="Google Shape;1082;p14">
            <a:extLst>
              <a:ext uri="{FF2B5EF4-FFF2-40B4-BE49-F238E27FC236}">
                <a16:creationId xmlns:a16="http://schemas.microsoft.com/office/drawing/2014/main" xmlns="" id="{6AFACEFC-96E9-E706-B117-0561B97C3E38}"/>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8" name="Google Shape;1083;p14">
            <a:extLst>
              <a:ext uri="{FF2B5EF4-FFF2-40B4-BE49-F238E27FC236}">
                <a16:creationId xmlns:a16="http://schemas.microsoft.com/office/drawing/2014/main" xmlns="" id="{0DF5F9B2-C4BC-EB77-263B-D8D6337AD148}"/>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9" name="Google Shape;1084;p14">
            <a:extLst>
              <a:ext uri="{FF2B5EF4-FFF2-40B4-BE49-F238E27FC236}">
                <a16:creationId xmlns:a16="http://schemas.microsoft.com/office/drawing/2014/main" xmlns="" id="{FFDF3525-6403-FB5F-E74E-FAE779E8DD3F}"/>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0" name="Google Shape;1085;p14">
            <a:extLst>
              <a:ext uri="{FF2B5EF4-FFF2-40B4-BE49-F238E27FC236}">
                <a16:creationId xmlns:a16="http://schemas.microsoft.com/office/drawing/2014/main" xmlns="" id="{01C2723B-DA9F-BAEC-735C-B3B05467A754}"/>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1" name="Google Shape;1086;p14">
            <a:extLst>
              <a:ext uri="{FF2B5EF4-FFF2-40B4-BE49-F238E27FC236}">
                <a16:creationId xmlns:a16="http://schemas.microsoft.com/office/drawing/2014/main" xmlns="" id="{A17839D0-318B-555D-7AA7-33C5692FA3CD}"/>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2" name="Google Shape;1082;p14">
            <a:extLst>
              <a:ext uri="{FF2B5EF4-FFF2-40B4-BE49-F238E27FC236}">
                <a16:creationId xmlns:a16="http://schemas.microsoft.com/office/drawing/2014/main" xmlns="" id="{A00AFF91-DDC4-C60B-5D33-D4864448CDA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3" name="Google Shape;1083;p14">
            <a:extLst>
              <a:ext uri="{FF2B5EF4-FFF2-40B4-BE49-F238E27FC236}">
                <a16:creationId xmlns:a16="http://schemas.microsoft.com/office/drawing/2014/main" xmlns="" id="{3AD6B2A2-3A8A-D77D-27D2-906AB325051D}"/>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4" name="Google Shape;1084;p14">
            <a:extLst>
              <a:ext uri="{FF2B5EF4-FFF2-40B4-BE49-F238E27FC236}">
                <a16:creationId xmlns:a16="http://schemas.microsoft.com/office/drawing/2014/main" xmlns="" id="{860299B1-A9C3-B8E2-7C8F-8A3D29C0C2D0}"/>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5" name="Google Shape;1085;p14">
            <a:extLst>
              <a:ext uri="{FF2B5EF4-FFF2-40B4-BE49-F238E27FC236}">
                <a16:creationId xmlns:a16="http://schemas.microsoft.com/office/drawing/2014/main" xmlns="" id="{E617BB24-3FA2-62FD-9AC6-DEF8F1BEDB63}"/>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6" name="Google Shape;1086;p14">
            <a:extLst>
              <a:ext uri="{FF2B5EF4-FFF2-40B4-BE49-F238E27FC236}">
                <a16:creationId xmlns:a16="http://schemas.microsoft.com/office/drawing/2014/main" xmlns="" id="{D35E9F56-8AC6-5C37-8FFA-091D463207E2}"/>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7" name="Google Shape;1082;p14">
            <a:extLst>
              <a:ext uri="{FF2B5EF4-FFF2-40B4-BE49-F238E27FC236}">
                <a16:creationId xmlns:a16="http://schemas.microsoft.com/office/drawing/2014/main" xmlns="" id="{E5F8812F-EE7A-7A78-0ACC-FEA7C8154512}"/>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8" name="Google Shape;1083;p14">
            <a:extLst>
              <a:ext uri="{FF2B5EF4-FFF2-40B4-BE49-F238E27FC236}">
                <a16:creationId xmlns:a16="http://schemas.microsoft.com/office/drawing/2014/main" xmlns="" id="{7646AB5D-B7EB-026C-985A-BDB4217990C3}"/>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9" name="Google Shape;1084;p14">
            <a:extLst>
              <a:ext uri="{FF2B5EF4-FFF2-40B4-BE49-F238E27FC236}">
                <a16:creationId xmlns:a16="http://schemas.microsoft.com/office/drawing/2014/main" xmlns="" id="{8CD08A44-8D09-F727-5C92-FB818F0BD2A7}"/>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0" name="Google Shape;1085;p14">
            <a:extLst>
              <a:ext uri="{FF2B5EF4-FFF2-40B4-BE49-F238E27FC236}">
                <a16:creationId xmlns:a16="http://schemas.microsoft.com/office/drawing/2014/main" xmlns="" id="{01D27EF7-5D8A-5C62-106E-03411A0FD6A1}"/>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1" name="Google Shape;1086;p14">
            <a:extLst>
              <a:ext uri="{FF2B5EF4-FFF2-40B4-BE49-F238E27FC236}">
                <a16:creationId xmlns:a16="http://schemas.microsoft.com/office/drawing/2014/main" xmlns="" id="{6B10C713-0E60-0E1E-2F08-9D69E6357CA3}"/>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2" name="Google Shape;1082;p14">
            <a:extLst>
              <a:ext uri="{FF2B5EF4-FFF2-40B4-BE49-F238E27FC236}">
                <a16:creationId xmlns:a16="http://schemas.microsoft.com/office/drawing/2014/main" xmlns="" id="{0E315B37-FC66-CAFF-FA2A-E95B8E511204}"/>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3" name="Google Shape;1083;p14">
            <a:extLst>
              <a:ext uri="{FF2B5EF4-FFF2-40B4-BE49-F238E27FC236}">
                <a16:creationId xmlns:a16="http://schemas.microsoft.com/office/drawing/2014/main" xmlns="" id="{EAFBC8FC-373B-87E3-F3DB-40CAF719C126}"/>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4" name="Google Shape;1084;p14">
            <a:extLst>
              <a:ext uri="{FF2B5EF4-FFF2-40B4-BE49-F238E27FC236}">
                <a16:creationId xmlns:a16="http://schemas.microsoft.com/office/drawing/2014/main" xmlns="" id="{3922F81F-B735-C2A4-EF2C-C873680E920B}"/>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5" name="Google Shape;1085;p14">
            <a:extLst>
              <a:ext uri="{FF2B5EF4-FFF2-40B4-BE49-F238E27FC236}">
                <a16:creationId xmlns:a16="http://schemas.microsoft.com/office/drawing/2014/main" xmlns="" id="{FA84D057-EE9C-9B22-0EA6-1A8A6B6D1B42}"/>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6" name="Google Shape;1086;p14">
            <a:extLst>
              <a:ext uri="{FF2B5EF4-FFF2-40B4-BE49-F238E27FC236}">
                <a16:creationId xmlns:a16="http://schemas.microsoft.com/office/drawing/2014/main" xmlns="" id="{BE124B54-7199-496B-4189-1C0CFA2D1176}"/>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7" name="Google Shape;1082;p14">
            <a:extLst>
              <a:ext uri="{FF2B5EF4-FFF2-40B4-BE49-F238E27FC236}">
                <a16:creationId xmlns:a16="http://schemas.microsoft.com/office/drawing/2014/main" xmlns="" id="{1FF188FE-8215-2B8D-2532-5AA2D9A68512}"/>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8" name="Google Shape;1083;p14">
            <a:extLst>
              <a:ext uri="{FF2B5EF4-FFF2-40B4-BE49-F238E27FC236}">
                <a16:creationId xmlns:a16="http://schemas.microsoft.com/office/drawing/2014/main" xmlns="" id="{8E74D939-4C4A-FAAB-E9DD-7C9FAFCDC5DF}"/>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9" name="Google Shape;1084;p14">
            <a:extLst>
              <a:ext uri="{FF2B5EF4-FFF2-40B4-BE49-F238E27FC236}">
                <a16:creationId xmlns:a16="http://schemas.microsoft.com/office/drawing/2014/main" xmlns="" id="{39ABEA0D-D4A1-40CC-AAD6-F5A5B2EFB61D}"/>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0" name="Google Shape;1085;p14">
            <a:extLst>
              <a:ext uri="{FF2B5EF4-FFF2-40B4-BE49-F238E27FC236}">
                <a16:creationId xmlns:a16="http://schemas.microsoft.com/office/drawing/2014/main" xmlns="" id="{9F324D6E-F303-7AC5-6FE6-BDF9572AC18E}"/>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1" name="Google Shape;1086;p14">
            <a:extLst>
              <a:ext uri="{FF2B5EF4-FFF2-40B4-BE49-F238E27FC236}">
                <a16:creationId xmlns:a16="http://schemas.microsoft.com/office/drawing/2014/main" xmlns="" id="{81D6F8FF-6E9C-3BA2-A92B-28EBEF52B8E1}"/>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2" name="Google Shape;1082;p14">
            <a:extLst>
              <a:ext uri="{FF2B5EF4-FFF2-40B4-BE49-F238E27FC236}">
                <a16:creationId xmlns:a16="http://schemas.microsoft.com/office/drawing/2014/main" xmlns="" id="{F79AE766-F1C9-B5A3-045C-C9179591E07F}"/>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3" name="Google Shape;1083;p14">
            <a:extLst>
              <a:ext uri="{FF2B5EF4-FFF2-40B4-BE49-F238E27FC236}">
                <a16:creationId xmlns:a16="http://schemas.microsoft.com/office/drawing/2014/main" xmlns="" id="{EDC29D34-7EEF-09E5-09D9-B766E6B25C4D}"/>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4" name="Google Shape;1084;p14">
            <a:extLst>
              <a:ext uri="{FF2B5EF4-FFF2-40B4-BE49-F238E27FC236}">
                <a16:creationId xmlns:a16="http://schemas.microsoft.com/office/drawing/2014/main" xmlns="" id="{C7621236-0A1E-DBCD-408D-385F3A31A18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5" name="Google Shape;1085;p14">
            <a:extLst>
              <a:ext uri="{FF2B5EF4-FFF2-40B4-BE49-F238E27FC236}">
                <a16:creationId xmlns:a16="http://schemas.microsoft.com/office/drawing/2014/main" xmlns="" id="{61BFD2EC-FEDE-328B-D546-DABFD86CD1D6}"/>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6" name="Google Shape;1086;p14">
            <a:extLst>
              <a:ext uri="{FF2B5EF4-FFF2-40B4-BE49-F238E27FC236}">
                <a16:creationId xmlns:a16="http://schemas.microsoft.com/office/drawing/2014/main" xmlns="" id="{F63EA2CB-68D0-4BE6-670E-2855848623DE}"/>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4" name="Google Shape;1082;p14">
            <a:extLst>
              <a:ext uri="{FF2B5EF4-FFF2-40B4-BE49-F238E27FC236}">
                <a16:creationId xmlns:a16="http://schemas.microsoft.com/office/drawing/2014/main" xmlns="" id="{C830DC27-50D2-BF20-CB3B-CFA9007AF67D}"/>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5" name="Google Shape;1083;p14">
            <a:extLst>
              <a:ext uri="{FF2B5EF4-FFF2-40B4-BE49-F238E27FC236}">
                <a16:creationId xmlns:a16="http://schemas.microsoft.com/office/drawing/2014/main" xmlns="" id="{411E04CA-1822-F32B-D1B3-266FE146207F}"/>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6" name="Google Shape;1084;p14">
            <a:extLst>
              <a:ext uri="{FF2B5EF4-FFF2-40B4-BE49-F238E27FC236}">
                <a16:creationId xmlns:a16="http://schemas.microsoft.com/office/drawing/2014/main" xmlns="" id="{D7C6F768-0512-93F5-2740-073A4240F18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7" name="Google Shape;1085;p14">
            <a:extLst>
              <a:ext uri="{FF2B5EF4-FFF2-40B4-BE49-F238E27FC236}">
                <a16:creationId xmlns:a16="http://schemas.microsoft.com/office/drawing/2014/main" xmlns="" id="{FE307C38-63E1-4D17-3E25-6E461962F881}"/>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8" name="Google Shape;1086;p14">
            <a:extLst>
              <a:ext uri="{FF2B5EF4-FFF2-40B4-BE49-F238E27FC236}">
                <a16:creationId xmlns:a16="http://schemas.microsoft.com/office/drawing/2014/main" xmlns="" id="{422E63AC-50BC-2132-807D-E45539CD51B5}"/>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9" name="Google Shape;1082;p14">
            <a:extLst>
              <a:ext uri="{FF2B5EF4-FFF2-40B4-BE49-F238E27FC236}">
                <a16:creationId xmlns:a16="http://schemas.microsoft.com/office/drawing/2014/main" xmlns="" id="{79F48922-F437-1061-6301-3120870656C7}"/>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0" name="Google Shape;1083;p14">
            <a:extLst>
              <a:ext uri="{FF2B5EF4-FFF2-40B4-BE49-F238E27FC236}">
                <a16:creationId xmlns:a16="http://schemas.microsoft.com/office/drawing/2014/main" xmlns="" id="{CAD8C434-7B3D-9724-E7A8-D7CDBD6EB6D1}"/>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1" name="Google Shape;1084;p14">
            <a:extLst>
              <a:ext uri="{FF2B5EF4-FFF2-40B4-BE49-F238E27FC236}">
                <a16:creationId xmlns:a16="http://schemas.microsoft.com/office/drawing/2014/main" xmlns="" id="{338897ED-BE01-3CB2-C573-17E804CDB839}"/>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2" name="Google Shape;1085;p14">
            <a:extLst>
              <a:ext uri="{FF2B5EF4-FFF2-40B4-BE49-F238E27FC236}">
                <a16:creationId xmlns:a16="http://schemas.microsoft.com/office/drawing/2014/main" xmlns="" id="{60AA8A10-4E34-33FB-D24E-9615DDF96897}"/>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3" name="Google Shape;1086;p14">
            <a:extLst>
              <a:ext uri="{FF2B5EF4-FFF2-40B4-BE49-F238E27FC236}">
                <a16:creationId xmlns:a16="http://schemas.microsoft.com/office/drawing/2014/main" xmlns="" id="{6A587EE5-332F-4A78-72CA-5E732D07F104}"/>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4" name="Google Shape;1082;p14">
            <a:extLst>
              <a:ext uri="{FF2B5EF4-FFF2-40B4-BE49-F238E27FC236}">
                <a16:creationId xmlns:a16="http://schemas.microsoft.com/office/drawing/2014/main" xmlns="" id="{86CF0315-B80F-81F2-EB04-8753ADC282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5" name="Google Shape;1083;p14">
            <a:extLst>
              <a:ext uri="{FF2B5EF4-FFF2-40B4-BE49-F238E27FC236}">
                <a16:creationId xmlns:a16="http://schemas.microsoft.com/office/drawing/2014/main" xmlns="" id="{CB6DFDC0-A0F7-473F-EC37-7A4BECA68D33}"/>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6" name="Google Shape;1084;p14">
            <a:extLst>
              <a:ext uri="{FF2B5EF4-FFF2-40B4-BE49-F238E27FC236}">
                <a16:creationId xmlns:a16="http://schemas.microsoft.com/office/drawing/2014/main" xmlns="" id="{39C7EAC8-558E-7865-5314-0912AE64D47D}"/>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7" name="Google Shape;1085;p14">
            <a:extLst>
              <a:ext uri="{FF2B5EF4-FFF2-40B4-BE49-F238E27FC236}">
                <a16:creationId xmlns:a16="http://schemas.microsoft.com/office/drawing/2014/main" xmlns="" id="{D4A3878D-F350-9371-76AF-F268CA11D0AB}"/>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8" name="Google Shape;1086;p14">
            <a:extLst>
              <a:ext uri="{FF2B5EF4-FFF2-40B4-BE49-F238E27FC236}">
                <a16:creationId xmlns:a16="http://schemas.microsoft.com/office/drawing/2014/main" xmlns="" id="{5C5AD917-9B89-94E1-306E-517ECE3AF024}"/>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9" name="Google Shape;1765;p26">
            <a:extLst>
              <a:ext uri="{FF2B5EF4-FFF2-40B4-BE49-F238E27FC236}">
                <a16:creationId xmlns:a16="http://schemas.microsoft.com/office/drawing/2014/main" xmlns="" id="{965749D8-2378-7210-9259-4F0AF20A4EA3}"/>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560" name="Google Shape;1766;p26">
            <a:extLst>
              <a:ext uri="{FF2B5EF4-FFF2-40B4-BE49-F238E27FC236}">
                <a16:creationId xmlns:a16="http://schemas.microsoft.com/office/drawing/2014/main" xmlns="" id="{78F1EE7D-C7FE-652F-749C-BA9A4BF008EB}"/>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561" name="Google Shape;1767;p26">
            <a:extLst>
              <a:ext uri="{FF2B5EF4-FFF2-40B4-BE49-F238E27FC236}">
                <a16:creationId xmlns:a16="http://schemas.microsoft.com/office/drawing/2014/main" xmlns="" id="{012BDE68-EFAB-D7A2-C075-8F20CE7338DE}"/>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562" name="TextBox 561">
            <a:extLst>
              <a:ext uri="{FF2B5EF4-FFF2-40B4-BE49-F238E27FC236}">
                <a16:creationId xmlns:a16="http://schemas.microsoft.com/office/drawing/2014/main" xmlns="" id="{8C95A8E3-EB7A-17A5-8D58-4DDD2F9C15D8}"/>
              </a:ext>
            </a:extLst>
          </p:cNvPr>
          <p:cNvSpPr txBox="1"/>
          <p:nvPr userDrawn="1"/>
        </p:nvSpPr>
        <p:spPr>
          <a:xfrm>
            <a:off x="3502039" y="1128345"/>
            <a:ext cx="475208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LUYỆN TẬP</a:t>
            </a:r>
            <a:endParaRPr kumimoji="0" lang="vi-VN" sz="6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grpSp>
        <p:nvGrpSpPr>
          <p:cNvPr id="563" name="Google Shape;939;p32">
            <a:extLst>
              <a:ext uri="{FF2B5EF4-FFF2-40B4-BE49-F238E27FC236}">
                <a16:creationId xmlns:a16="http://schemas.microsoft.com/office/drawing/2014/main" xmlns="" id="{123317AC-F92E-847A-80E7-3DD772B047B6}"/>
              </a:ext>
            </a:extLst>
          </p:cNvPr>
          <p:cNvGrpSpPr/>
          <p:nvPr userDrawn="1"/>
        </p:nvGrpSpPr>
        <p:grpSpPr>
          <a:xfrm>
            <a:off x="2204474" y="3950454"/>
            <a:ext cx="1973864" cy="2020086"/>
            <a:chOff x="2718975" y="493050"/>
            <a:chExt cx="2013175" cy="2066600"/>
          </a:xfrm>
        </p:grpSpPr>
        <p:sp>
          <p:nvSpPr>
            <p:cNvPr id="564" name="Google Shape;940;p32">
              <a:extLst>
                <a:ext uri="{FF2B5EF4-FFF2-40B4-BE49-F238E27FC236}">
                  <a16:creationId xmlns:a16="http://schemas.microsoft.com/office/drawing/2014/main" xmlns="" id="{CD42ADBC-43DE-64BA-246C-19118E735507}"/>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5" name="Google Shape;941;p32">
              <a:extLst>
                <a:ext uri="{FF2B5EF4-FFF2-40B4-BE49-F238E27FC236}">
                  <a16:creationId xmlns:a16="http://schemas.microsoft.com/office/drawing/2014/main" xmlns="" id="{02B52BC6-2965-DAF5-992D-D2EA6729DD80}"/>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6" name="Google Shape;942;p32">
              <a:extLst>
                <a:ext uri="{FF2B5EF4-FFF2-40B4-BE49-F238E27FC236}">
                  <a16:creationId xmlns:a16="http://schemas.microsoft.com/office/drawing/2014/main" xmlns="" id="{9A4EF65B-8294-2DAF-D44B-36A6D801AA45}"/>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7" name="Google Shape;943;p32">
              <a:extLst>
                <a:ext uri="{FF2B5EF4-FFF2-40B4-BE49-F238E27FC236}">
                  <a16:creationId xmlns:a16="http://schemas.microsoft.com/office/drawing/2014/main" xmlns="" id="{5CFBC4D6-704D-5A02-A2AE-2A359125C2EB}"/>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8" name="Google Shape;944;p32">
              <a:extLst>
                <a:ext uri="{FF2B5EF4-FFF2-40B4-BE49-F238E27FC236}">
                  <a16:creationId xmlns:a16="http://schemas.microsoft.com/office/drawing/2014/main" xmlns="" id="{07DF487A-93A8-620D-C8E3-601E806EA595}"/>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9" name="Google Shape;945;p32">
              <a:extLst>
                <a:ext uri="{FF2B5EF4-FFF2-40B4-BE49-F238E27FC236}">
                  <a16:creationId xmlns:a16="http://schemas.microsoft.com/office/drawing/2014/main" xmlns="" id="{7E24EE28-E59C-90AE-42C7-4D05316A1A43}"/>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0" name="Google Shape;946;p32">
              <a:extLst>
                <a:ext uri="{FF2B5EF4-FFF2-40B4-BE49-F238E27FC236}">
                  <a16:creationId xmlns:a16="http://schemas.microsoft.com/office/drawing/2014/main" xmlns="" id="{4BB1D62F-F5AE-A736-20D9-57D83698B75E}"/>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1" name="Google Shape;947;p32">
              <a:extLst>
                <a:ext uri="{FF2B5EF4-FFF2-40B4-BE49-F238E27FC236}">
                  <a16:creationId xmlns:a16="http://schemas.microsoft.com/office/drawing/2014/main" xmlns="" id="{707662DD-EAC2-5FFB-BA50-AB417CFB8DAD}"/>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2" name="Google Shape;948;p32">
              <a:extLst>
                <a:ext uri="{FF2B5EF4-FFF2-40B4-BE49-F238E27FC236}">
                  <a16:creationId xmlns:a16="http://schemas.microsoft.com/office/drawing/2014/main" xmlns="" id="{4EED8FB4-E8A0-B2EC-DC07-8D2B4BEA9C35}"/>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3" name="Google Shape;949;p32">
              <a:extLst>
                <a:ext uri="{FF2B5EF4-FFF2-40B4-BE49-F238E27FC236}">
                  <a16:creationId xmlns:a16="http://schemas.microsoft.com/office/drawing/2014/main" xmlns="" id="{A142FA4B-318E-20C7-F8AA-58797A81069B}"/>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4" name="Google Shape;950;p32">
              <a:extLst>
                <a:ext uri="{FF2B5EF4-FFF2-40B4-BE49-F238E27FC236}">
                  <a16:creationId xmlns:a16="http://schemas.microsoft.com/office/drawing/2014/main" xmlns="" id="{F72D0C5F-5BFF-AD95-8CA5-023518EF9B2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5" name="Google Shape;951;p32">
              <a:extLst>
                <a:ext uri="{FF2B5EF4-FFF2-40B4-BE49-F238E27FC236}">
                  <a16:creationId xmlns:a16="http://schemas.microsoft.com/office/drawing/2014/main" xmlns="" id="{8D4C0CF7-5BEB-7839-90D2-486ACF24173D}"/>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6" name="Google Shape;952;p32">
              <a:extLst>
                <a:ext uri="{FF2B5EF4-FFF2-40B4-BE49-F238E27FC236}">
                  <a16:creationId xmlns:a16="http://schemas.microsoft.com/office/drawing/2014/main" xmlns="" id="{7D7C9C5D-0A9A-B493-5FA7-D66C40CB3F80}"/>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7" name="Google Shape;953;p32">
              <a:extLst>
                <a:ext uri="{FF2B5EF4-FFF2-40B4-BE49-F238E27FC236}">
                  <a16:creationId xmlns:a16="http://schemas.microsoft.com/office/drawing/2014/main" xmlns="" id="{FBB8D173-8A95-1B09-6FAF-68D63DD18D80}"/>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8" name="Google Shape;954;p32">
              <a:extLst>
                <a:ext uri="{FF2B5EF4-FFF2-40B4-BE49-F238E27FC236}">
                  <a16:creationId xmlns:a16="http://schemas.microsoft.com/office/drawing/2014/main" xmlns="" id="{2D6B5973-EEC3-B46B-10A9-437B923791D9}"/>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9" name="Google Shape;955;p32">
              <a:extLst>
                <a:ext uri="{FF2B5EF4-FFF2-40B4-BE49-F238E27FC236}">
                  <a16:creationId xmlns:a16="http://schemas.microsoft.com/office/drawing/2014/main" xmlns="" id="{06AB0004-B450-C229-8148-230128862057}"/>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0" name="Google Shape;956;p32">
              <a:extLst>
                <a:ext uri="{FF2B5EF4-FFF2-40B4-BE49-F238E27FC236}">
                  <a16:creationId xmlns:a16="http://schemas.microsoft.com/office/drawing/2014/main" xmlns="" id="{71ED60C7-D4E5-74D3-35EE-D0AF5627D634}"/>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1" name="Google Shape;957;p32">
              <a:extLst>
                <a:ext uri="{FF2B5EF4-FFF2-40B4-BE49-F238E27FC236}">
                  <a16:creationId xmlns:a16="http://schemas.microsoft.com/office/drawing/2014/main" xmlns="" id="{9157E2EF-A04E-5C82-B7EB-FE11FC534353}"/>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2" name="Google Shape;958;p32">
              <a:extLst>
                <a:ext uri="{FF2B5EF4-FFF2-40B4-BE49-F238E27FC236}">
                  <a16:creationId xmlns:a16="http://schemas.microsoft.com/office/drawing/2014/main" xmlns="" id="{CA624FAD-3E62-EF7E-8433-F290AB1C5B9E}"/>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3" name="Google Shape;959;p32">
              <a:extLst>
                <a:ext uri="{FF2B5EF4-FFF2-40B4-BE49-F238E27FC236}">
                  <a16:creationId xmlns:a16="http://schemas.microsoft.com/office/drawing/2014/main" xmlns="" id="{CBFCD707-1072-F275-AE04-9D25347EF510}"/>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4" name="Google Shape;960;p32">
              <a:extLst>
                <a:ext uri="{FF2B5EF4-FFF2-40B4-BE49-F238E27FC236}">
                  <a16:creationId xmlns:a16="http://schemas.microsoft.com/office/drawing/2014/main" xmlns="" id="{D4D575B2-68E5-02EB-6D55-0A1BDF42460C}"/>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5" name="Google Shape;961;p32">
              <a:extLst>
                <a:ext uri="{FF2B5EF4-FFF2-40B4-BE49-F238E27FC236}">
                  <a16:creationId xmlns:a16="http://schemas.microsoft.com/office/drawing/2014/main" xmlns="" id="{05C3749A-28A9-809A-AFA7-D9E91E911CB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6" name="Google Shape;962;p32">
              <a:extLst>
                <a:ext uri="{FF2B5EF4-FFF2-40B4-BE49-F238E27FC236}">
                  <a16:creationId xmlns:a16="http://schemas.microsoft.com/office/drawing/2014/main" xmlns="" id="{1C2E3299-7EF8-F011-076F-A725631E0F37}"/>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7" name="Google Shape;963;p32">
              <a:extLst>
                <a:ext uri="{FF2B5EF4-FFF2-40B4-BE49-F238E27FC236}">
                  <a16:creationId xmlns:a16="http://schemas.microsoft.com/office/drawing/2014/main" xmlns="" id="{14E62A6C-D601-E192-3B27-B40075466856}"/>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8" name="Google Shape;964;p32">
              <a:extLst>
                <a:ext uri="{FF2B5EF4-FFF2-40B4-BE49-F238E27FC236}">
                  <a16:creationId xmlns:a16="http://schemas.microsoft.com/office/drawing/2014/main" xmlns="" id="{F4889D39-7DA0-B1AE-7D2E-71B200ADA290}"/>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9" name="Google Shape;965;p32">
              <a:extLst>
                <a:ext uri="{FF2B5EF4-FFF2-40B4-BE49-F238E27FC236}">
                  <a16:creationId xmlns:a16="http://schemas.microsoft.com/office/drawing/2014/main" xmlns="" id="{8B554F72-D804-8F24-438B-89092A0DAC25}"/>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0" name="Google Shape;966;p32">
              <a:extLst>
                <a:ext uri="{FF2B5EF4-FFF2-40B4-BE49-F238E27FC236}">
                  <a16:creationId xmlns:a16="http://schemas.microsoft.com/office/drawing/2014/main" xmlns="" id="{C25D6A16-43DC-A898-EE82-62943294BEAE}"/>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1" name="Google Shape;967;p32">
              <a:extLst>
                <a:ext uri="{FF2B5EF4-FFF2-40B4-BE49-F238E27FC236}">
                  <a16:creationId xmlns:a16="http://schemas.microsoft.com/office/drawing/2014/main" xmlns="" id="{2F7D1B03-2353-7889-9F3A-C2DC15B02DDF}"/>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2" name="Google Shape;968;p32">
              <a:extLst>
                <a:ext uri="{FF2B5EF4-FFF2-40B4-BE49-F238E27FC236}">
                  <a16:creationId xmlns:a16="http://schemas.microsoft.com/office/drawing/2014/main" xmlns="" id="{9AB0B20C-C7CE-9930-E984-CD9CA01579B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3" name="Google Shape;969;p32">
              <a:extLst>
                <a:ext uri="{FF2B5EF4-FFF2-40B4-BE49-F238E27FC236}">
                  <a16:creationId xmlns:a16="http://schemas.microsoft.com/office/drawing/2014/main" xmlns="" id="{8232357A-06BE-C60D-8ED6-3FE6478D7415}"/>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4" name="Google Shape;970;p32">
              <a:extLst>
                <a:ext uri="{FF2B5EF4-FFF2-40B4-BE49-F238E27FC236}">
                  <a16:creationId xmlns:a16="http://schemas.microsoft.com/office/drawing/2014/main" xmlns="" id="{2A27130A-F293-A916-0765-762099817EFF}"/>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5" name="Google Shape;971;p32">
              <a:extLst>
                <a:ext uri="{FF2B5EF4-FFF2-40B4-BE49-F238E27FC236}">
                  <a16:creationId xmlns:a16="http://schemas.microsoft.com/office/drawing/2014/main" xmlns="" id="{A73AD997-AD2B-8104-2D3B-FB220237C09B}"/>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6" name="Google Shape;972;p32">
              <a:extLst>
                <a:ext uri="{FF2B5EF4-FFF2-40B4-BE49-F238E27FC236}">
                  <a16:creationId xmlns:a16="http://schemas.microsoft.com/office/drawing/2014/main" xmlns="" id="{5059425C-F1EE-33B5-9F1A-1E51CDAFC32C}"/>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7" name="Google Shape;973;p32">
              <a:extLst>
                <a:ext uri="{FF2B5EF4-FFF2-40B4-BE49-F238E27FC236}">
                  <a16:creationId xmlns:a16="http://schemas.microsoft.com/office/drawing/2014/main" xmlns="" id="{5741B7C6-D059-2F87-F1E3-C9FBD03745F7}"/>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8" name="Google Shape;974;p32">
              <a:extLst>
                <a:ext uri="{FF2B5EF4-FFF2-40B4-BE49-F238E27FC236}">
                  <a16:creationId xmlns:a16="http://schemas.microsoft.com/office/drawing/2014/main" xmlns="" id="{E71263AC-AED7-36D9-5824-12F84C68D8A8}"/>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9" name="Google Shape;975;p32">
              <a:extLst>
                <a:ext uri="{FF2B5EF4-FFF2-40B4-BE49-F238E27FC236}">
                  <a16:creationId xmlns:a16="http://schemas.microsoft.com/office/drawing/2014/main" xmlns="" id="{7B354037-87A2-8339-205F-262AC37586AB}"/>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0" name="Google Shape;976;p32">
              <a:extLst>
                <a:ext uri="{FF2B5EF4-FFF2-40B4-BE49-F238E27FC236}">
                  <a16:creationId xmlns:a16="http://schemas.microsoft.com/office/drawing/2014/main" xmlns="" id="{DB121E7F-EE10-172A-27B4-A3B939A2BA74}"/>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1" name="Google Shape;977;p32">
              <a:extLst>
                <a:ext uri="{FF2B5EF4-FFF2-40B4-BE49-F238E27FC236}">
                  <a16:creationId xmlns:a16="http://schemas.microsoft.com/office/drawing/2014/main" xmlns="" id="{CAC67439-5437-A112-B957-AAF4A7E8706D}"/>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2" name="Google Shape;978;p32">
              <a:extLst>
                <a:ext uri="{FF2B5EF4-FFF2-40B4-BE49-F238E27FC236}">
                  <a16:creationId xmlns:a16="http://schemas.microsoft.com/office/drawing/2014/main" xmlns="" id="{AFA0122A-E57B-280D-F9F5-0EA02348C44C}"/>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3" name="Google Shape;979;p32">
              <a:extLst>
                <a:ext uri="{FF2B5EF4-FFF2-40B4-BE49-F238E27FC236}">
                  <a16:creationId xmlns:a16="http://schemas.microsoft.com/office/drawing/2014/main" xmlns="" id="{EB7C2DA2-652E-C8F8-549D-E9914030B9C3}"/>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4" name="Google Shape;980;p32">
              <a:extLst>
                <a:ext uri="{FF2B5EF4-FFF2-40B4-BE49-F238E27FC236}">
                  <a16:creationId xmlns:a16="http://schemas.microsoft.com/office/drawing/2014/main" xmlns="" id="{0C167CF5-8D44-3AD3-614C-186D1A4B2D6D}"/>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5" name="Google Shape;981;p32">
              <a:extLst>
                <a:ext uri="{FF2B5EF4-FFF2-40B4-BE49-F238E27FC236}">
                  <a16:creationId xmlns:a16="http://schemas.microsoft.com/office/drawing/2014/main" xmlns="" id="{C4338D08-3C3B-0A2D-8F21-A77F277B2FDF}"/>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6" name="Google Shape;982;p32">
              <a:extLst>
                <a:ext uri="{FF2B5EF4-FFF2-40B4-BE49-F238E27FC236}">
                  <a16:creationId xmlns:a16="http://schemas.microsoft.com/office/drawing/2014/main" xmlns="" id="{1210596D-CAB8-6C74-E38C-E96CE7539D0B}"/>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7" name="Google Shape;983;p32">
              <a:extLst>
                <a:ext uri="{FF2B5EF4-FFF2-40B4-BE49-F238E27FC236}">
                  <a16:creationId xmlns:a16="http://schemas.microsoft.com/office/drawing/2014/main" xmlns="" id="{ABA4FBC8-919D-05D6-D62D-DC9D02C93D7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8" name="Google Shape;984;p32">
              <a:extLst>
                <a:ext uri="{FF2B5EF4-FFF2-40B4-BE49-F238E27FC236}">
                  <a16:creationId xmlns:a16="http://schemas.microsoft.com/office/drawing/2014/main" xmlns="" id="{23D7E01B-5604-B56F-3A3C-50DAA67B5A6E}"/>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9" name="Google Shape;985;p32">
              <a:extLst>
                <a:ext uri="{FF2B5EF4-FFF2-40B4-BE49-F238E27FC236}">
                  <a16:creationId xmlns:a16="http://schemas.microsoft.com/office/drawing/2014/main" xmlns="" id="{6E4F87D8-74BA-8D6B-60A6-56619F9A4A28}"/>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0" name="Google Shape;986;p32">
              <a:extLst>
                <a:ext uri="{FF2B5EF4-FFF2-40B4-BE49-F238E27FC236}">
                  <a16:creationId xmlns:a16="http://schemas.microsoft.com/office/drawing/2014/main" xmlns="" id="{F5743CE0-B8C8-4298-01CC-626533F444AF}"/>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1" name="Google Shape;987;p32">
              <a:extLst>
                <a:ext uri="{FF2B5EF4-FFF2-40B4-BE49-F238E27FC236}">
                  <a16:creationId xmlns:a16="http://schemas.microsoft.com/office/drawing/2014/main" xmlns="" id="{610972AD-65C9-FBFB-651D-AAC49DF68AC0}"/>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2" name="Google Shape;988;p32">
              <a:extLst>
                <a:ext uri="{FF2B5EF4-FFF2-40B4-BE49-F238E27FC236}">
                  <a16:creationId xmlns:a16="http://schemas.microsoft.com/office/drawing/2014/main" xmlns="" id="{4E1906C5-10B4-64F2-D4C9-E9BC59A8F855}"/>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3" name="Google Shape;989;p32">
              <a:extLst>
                <a:ext uri="{FF2B5EF4-FFF2-40B4-BE49-F238E27FC236}">
                  <a16:creationId xmlns:a16="http://schemas.microsoft.com/office/drawing/2014/main" xmlns="" id="{54C38DF2-22FA-B191-7FB7-A54B71BD13AE}"/>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4" name="Google Shape;990;p32">
              <a:extLst>
                <a:ext uri="{FF2B5EF4-FFF2-40B4-BE49-F238E27FC236}">
                  <a16:creationId xmlns:a16="http://schemas.microsoft.com/office/drawing/2014/main" xmlns="" id="{9169360B-DBA1-B8F0-9982-28E3E553ED6D}"/>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5" name="Google Shape;991;p32">
              <a:extLst>
                <a:ext uri="{FF2B5EF4-FFF2-40B4-BE49-F238E27FC236}">
                  <a16:creationId xmlns:a16="http://schemas.microsoft.com/office/drawing/2014/main" xmlns="" id="{0A14A2D9-4A89-24F1-CA44-3321E1B3EE21}"/>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6" name="Google Shape;992;p32">
              <a:extLst>
                <a:ext uri="{FF2B5EF4-FFF2-40B4-BE49-F238E27FC236}">
                  <a16:creationId xmlns:a16="http://schemas.microsoft.com/office/drawing/2014/main" xmlns="" id="{45B9A391-8F71-E0E6-3F4E-A3DC260F619A}"/>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7" name="Google Shape;993;p32">
              <a:extLst>
                <a:ext uri="{FF2B5EF4-FFF2-40B4-BE49-F238E27FC236}">
                  <a16:creationId xmlns:a16="http://schemas.microsoft.com/office/drawing/2014/main" xmlns="" id="{1D21DEA7-0D61-9880-14EF-3653865A83C8}"/>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8" name="Google Shape;994;p32">
              <a:extLst>
                <a:ext uri="{FF2B5EF4-FFF2-40B4-BE49-F238E27FC236}">
                  <a16:creationId xmlns:a16="http://schemas.microsoft.com/office/drawing/2014/main" xmlns="" id="{74AF4234-5198-A714-62A0-5EF3C4767430}"/>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19" name="Google Shape;995;p32">
              <a:extLst>
                <a:ext uri="{FF2B5EF4-FFF2-40B4-BE49-F238E27FC236}">
                  <a16:creationId xmlns:a16="http://schemas.microsoft.com/office/drawing/2014/main" xmlns="" id="{07386EE4-FD21-848D-52C6-6EE1D95C3BEC}"/>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0" name="Google Shape;996;p32">
              <a:extLst>
                <a:ext uri="{FF2B5EF4-FFF2-40B4-BE49-F238E27FC236}">
                  <a16:creationId xmlns:a16="http://schemas.microsoft.com/office/drawing/2014/main" xmlns="" id="{FD19F398-4C19-4D2F-3086-418783BA8CBD}"/>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1" name="Google Shape;997;p32">
              <a:extLst>
                <a:ext uri="{FF2B5EF4-FFF2-40B4-BE49-F238E27FC236}">
                  <a16:creationId xmlns:a16="http://schemas.microsoft.com/office/drawing/2014/main" xmlns="" id="{DD20854B-E358-2A8E-37E5-247C6FD4E6FE}"/>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2" name="Google Shape;998;p32">
              <a:extLst>
                <a:ext uri="{FF2B5EF4-FFF2-40B4-BE49-F238E27FC236}">
                  <a16:creationId xmlns:a16="http://schemas.microsoft.com/office/drawing/2014/main" xmlns="" id="{8E70D503-2824-D0FF-AD81-017DCDCD3BDB}"/>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3" name="Google Shape;999;p32">
              <a:extLst>
                <a:ext uri="{FF2B5EF4-FFF2-40B4-BE49-F238E27FC236}">
                  <a16:creationId xmlns:a16="http://schemas.microsoft.com/office/drawing/2014/main" xmlns="" id="{B445290E-6D23-9567-00DD-092FC02D1F44}"/>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4" name="Google Shape;1000;p32">
              <a:extLst>
                <a:ext uri="{FF2B5EF4-FFF2-40B4-BE49-F238E27FC236}">
                  <a16:creationId xmlns:a16="http://schemas.microsoft.com/office/drawing/2014/main" xmlns="" id="{1D2710B7-5B1D-42EF-6439-9D9397A733B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5" name="Google Shape;1001;p32">
              <a:extLst>
                <a:ext uri="{FF2B5EF4-FFF2-40B4-BE49-F238E27FC236}">
                  <a16:creationId xmlns:a16="http://schemas.microsoft.com/office/drawing/2014/main" xmlns="" id="{9B54D2B3-146C-BD44-1E5E-C69B776131D0}"/>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6" name="Google Shape;1002;p32">
              <a:extLst>
                <a:ext uri="{FF2B5EF4-FFF2-40B4-BE49-F238E27FC236}">
                  <a16:creationId xmlns:a16="http://schemas.microsoft.com/office/drawing/2014/main" xmlns="" id="{30A46F60-D689-BAD1-EAAB-66F9D78925BC}"/>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27" name="Google Shape;211;p3">
            <a:extLst>
              <a:ext uri="{FF2B5EF4-FFF2-40B4-BE49-F238E27FC236}">
                <a16:creationId xmlns:a16="http://schemas.microsoft.com/office/drawing/2014/main" xmlns="" id="{E9BB15B4-F83F-7F38-7EFC-A650B3BD3C09}"/>
              </a:ext>
            </a:extLst>
          </p:cNvPr>
          <p:cNvGrpSpPr/>
          <p:nvPr userDrawn="1"/>
        </p:nvGrpSpPr>
        <p:grpSpPr>
          <a:xfrm>
            <a:off x="1030175" y="1581350"/>
            <a:ext cx="444275" cy="398525"/>
            <a:chOff x="2495125" y="2142250"/>
            <a:chExt cx="444275" cy="398525"/>
          </a:xfrm>
        </p:grpSpPr>
        <p:sp>
          <p:nvSpPr>
            <p:cNvPr id="628" name="Google Shape;212;p3">
              <a:extLst>
                <a:ext uri="{FF2B5EF4-FFF2-40B4-BE49-F238E27FC236}">
                  <a16:creationId xmlns:a16="http://schemas.microsoft.com/office/drawing/2014/main" xmlns="" id="{DCAF08C1-7058-6F19-B4BE-2AC5555FA7A0}"/>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29" name="Google Shape;213;p3">
              <a:extLst>
                <a:ext uri="{FF2B5EF4-FFF2-40B4-BE49-F238E27FC236}">
                  <a16:creationId xmlns:a16="http://schemas.microsoft.com/office/drawing/2014/main" xmlns="" id="{A3C3914C-7071-B091-5146-8774156FCB9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30" name="Google Shape;214;p3">
            <a:extLst>
              <a:ext uri="{FF2B5EF4-FFF2-40B4-BE49-F238E27FC236}">
                <a16:creationId xmlns:a16="http://schemas.microsoft.com/office/drawing/2014/main" xmlns="" id="{EC9AE698-06E3-5B0E-6F99-215066C17C4C}"/>
              </a:ext>
            </a:extLst>
          </p:cNvPr>
          <p:cNvGrpSpPr/>
          <p:nvPr userDrawn="1"/>
        </p:nvGrpSpPr>
        <p:grpSpPr>
          <a:xfrm>
            <a:off x="10561107" y="5038641"/>
            <a:ext cx="291375" cy="281375"/>
            <a:chOff x="3243875" y="2372825"/>
            <a:chExt cx="291375" cy="281375"/>
          </a:xfrm>
        </p:grpSpPr>
        <p:sp>
          <p:nvSpPr>
            <p:cNvPr id="631" name="Google Shape;215;p3">
              <a:extLst>
                <a:ext uri="{FF2B5EF4-FFF2-40B4-BE49-F238E27FC236}">
                  <a16:creationId xmlns:a16="http://schemas.microsoft.com/office/drawing/2014/main" xmlns="" id="{36E0313F-E7AF-1843-7922-AF32D71B5F5B}"/>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2" name="Google Shape;216;p3">
              <a:extLst>
                <a:ext uri="{FF2B5EF4-FFF2-40B4-BE49-F238E27FC236}">
                  <a16:creationId xmlns:a16="http://schemas.microsoft.com/office/drawing/2014/main" xmlns="" id="{D0CF4FF9-4C06-EF60-9B22-0325504574B5}"/>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3" name="Google Shape;217;p3">
              <a:extLst>
                <a:ext uri="{FF2B5EF4-FFF2-40B4-BE49-F238E27FC236}">
                  <a16:creationId xmlns:a16="http://schemas.microsoft.com/office/drawing/2014/main" xmlns="" id="{36B8504D-3213-202B-CB45-E57A1751AB1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4" name="Google Shape;218;p3">
              <a:extLst>
                <a:ext uri="{FF2B5EF4-FFF2-40B4-BE49-F238E27FC236}">
                  <a16:creationId xmlns:a16="http://schemas.microsoft.com/office/drawing/2014/main" xmlns="" id="{53FA46E7-E0F7-52F7-85A4-3022A13A7E52}"/>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5" name="Google Shape;219;p3">
              <a:extLst>
                <a:ext uri="{FF2B5EF4-FFF2-40B4-BE49-F238E27FC236}">
                  <a16:creationId xmlns:a16="http://schemas.microsoft.com/office/drawing/2014/main" xmlns="" id="{0AB4F802-F7F2-E5B2-0989-30BC99EC23EB}"/>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6" name="Google Shape;220;p3">
              <a:extLst>
                <a:ext uri="{FF2B5EF4-FFF2-40B4-BE49-F238E27FC236}">
                  <a16:creationId xmlns:a16="http://schemas.microsoft.com/office/drawing/2014/main" xmlns="" id="{8012E8EF-8742-297A-D1D0-B91C59B871B8}"/>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7" name="Google Shape;221;p3">
              <a:extLst>
                <a:ext uri="{FF2B5EF4-FFF2-40B4-BE49-F238E27FC236}">
                  <a16:creationId xmlns:a16="http://schemas.microsoft.com/office/drawing/2014/main" xmlns="" id="{7D296154-8B34-6953-7D45-FA30A0CAAF86}"/>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38" name="Google Shape;222;p3">
              <a:extLst>
                <a:ext uri="{FF2B5EF4-FFF2-40B4-BE49-F238E27FC236}">
                  <a16:creationId xmlns:a16="http://schemas.microsoft.com/office/drawing/2014/main" xmlns="" id="{727D5225-440C-3925-A9D6-DA2EFAA624C2}"/>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9" name="Google Shape;223;p3">
              <a:extLst>
                <a:ext uri="{FF2B5EF4-FFF2-40B4-BE49-F238E27FC236}">
                  <a16:creationId xmlns:a16="http://schemas.microsoft.com/office/drawing/2014/main" xmlns="" id="{3C6C4047-6A85-1FD2-B19D-04D257F41F70}"/>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0" name="Google Shape;224;p3">
              <a:extLst>
                <a:ext uri="{FF2B5EF4-FFF2-40B4-BE49-F238E27FC236}">
                  <a16:creationId xmlns:a16="http://schemas.microsoft.com/office/drawing/2014/main" xmlns="" id="{5DBDBFB0-AF34-9FCB-7E0E-93E70EF9566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41" name="Google Shape;225;p3">
            <a:extLst>
              <a:ext uri="{FF2B5EF4-FFF2-40B4-BE49-F238E27FC236}">
                <a16:creationId xmlns:a16="http://schemas.microsoft.com/office/drawing/2014/main" xmlns="" id="{4921405E-A84E-0271-68CE-CB9CEE8F2589}"/>
              </a:ext>
            </a:extLst>
          </p:cNvPr>
          <p:cNvGrpSpPr/>
          <p:nvPr userDrawn="1"/>
        </p:nvGrpSpPr>
        <p:grpSpPr>
          <a:xfrm>
            <a:off x="10778557" y="714860"/>
            <a:ext cx="166675" cy="168575"/>
            <a:chOff x="4954425" y="2036375"/>
            <a:chExt cx="166675" cy="168575"/>
          </a:xfrm>
        </p:grpSpPr>
        <p:sp>
          <p:nvSpPr>
            <p:cNvPr id="642" name="Google Shape;226;p3">
              <a:extLst>
                <a:ext uri="{FF2B5EF4-FFF2-40B4-BE49-F238E27FC236}">
                  <a16:creationId xmlns:a16="http://schemas.microsoft.com/office/drawing/2014/main" xmlns="" id="{53960FAF-C006-0707-ED4E-F551AAA083D9}"/>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3" name="Google Shape;227;p3">
              <a:extLst>
                <a:ext uri="{FF2B5EF4-FFF2-40B4-BE49-F238E27FC236}">
                  <a16:creationId xmlns:a16="http://schemas.microsoft.com/office/drawing/2014/main" xmlns="" id="{1BDB0667-F462-B029-B656-F6E5DD621C6B}"/>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644" name="Google Shape;228;p3">
            <a:extLst>
              <a:ext uri="{FF2B5EF4-FFF2-40B4-BE49-F238E27FC236}">
                <a16:creationId xmlns:a16="http://schemas.microsoft.com/office/drawing/2014/main" xmlns="" id="{1C636C5C-A0E8-9234-8265-FD697C190158}"/>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5" name="Google Shape;229;p3">
            <a:extLst>
              <a:ext uri="{FF2B5EF4-FFF2-40B4-BE49-F238E27FC236}">
                <a16:creationId xmlns:a16="http://schemas.microsoft.com/office/drawing/2014/main" xmlns="" id="{745B442B-5C56-FFBF-FE7F-4B826BB8F893}"/>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46" name="Google Shape;230;p3">
            <a:extLst>
              <a:ext uri="{FF2B5EF4-FFF2-40B4-BE49-F238E27FC236}">
                <a16:creationId xmlns:a16="http://schemas.microsoft.com/office/drawing/2014/main" xmlns="" id="{EADEFC5D-3517-FBBF-9CDD-693EA34240EA}"/>
              </a:ext>
            </a:extLst>
          </p:cNvPr>
          <p:cNvGrpSpPr/>
          <p:nvPr userDrawn="1"/>
        </p:nvGrpSpPr>
        <p:grpSpPr>
          <a:xfrm>
            <a:off x="1274794" y="5541495"/>
            <a:ext cx="166675" cy="168575"/>
            <a:chOff x="4954425" y="2036375"/>
            <a:chExt cx="166675" cy="168575"/>
          </a:xfrm>
        </p:grpSpPr>
        <p:sp>
          <p:nvSpPr>
            <p:cNvPr id="647" name="Google Shape;231;p3">
              <a:extLst>
                <a:ext uri="{FF2B5EF4-FFF2-40B4-BE49-F238E27FC236}">
                  <a16:creationId xmlns:a16="http://schemas.microsoft.com/office/drawing/2014/main" xmlns="" id="{37019F8E-D40E-1BB3-518C-029D83CC440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8" name="Google Shape;232;p3">
              <a:extLst>
                <a:ext uri="{FF2B5EF4-FFF2-40B4-BE49-F238E27FC236}">
                  <a16:creationId xmlns:a16="http://schemas.microsoft.com/office/drawing/2014/main" xmlns="" id="{C3BF4A78-9FE1-07F4-4951-2034E47A6344}"/>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866746786"/>
      </p:ext>
    </p:extLst>
  </p:cSld>
  <p:clrMap bg1="lt1" tx1="dk1" bg2="lt2" tx2="dk2" accent1="accent1" accent2="accent2" accent3="accent3" accent4="accent4" accent5="accent5" accent6="accent6" hlink="hlink" folHlink="folHlink"/>
  <p:sldLayoutIdLst>
    <p:sldLayoutId id="2147484578" r:id="rId1"/>
  </p:sldLayoutIdLst>
  <p:transition>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FF9933"/>
        </a:solidFill>
        <a:effectLst/>
      </p:bgPr>
    </p:bg>
    <p:spTree>
      <p:nvGrpSpPr>
        <p:cNvPr id="1" name=""/>
        <p:cNvGrpSpPr/>
        <p:nvPr/>
      </p:nvGrpSpPr>
      <p:grpSpPr>
        <a:xfrm>
          <a:off x="0" y="0"/>
          <a:ext cx="0" cy="0"/>
          <a:chOff x="0" y="0"/>
          <a:chExt cx="0" cy="0"/>
        </a:xfrm>
      </p:grpSpPr>
      <p:grpSp>
        <p:nvGrpSpPr>
          <p:cNvPr id="2" name="Google Shape;992;p14">
            <a:extLst>
              <a:ext uri="{FF2B5EF4-FFF2-40B4-BE49-F238E27FC236}">
                <a16:creationId xmlns:a16="http://schemas.microsoft.com/office/drawing/2014/main" xmlns="" id="{924A2293-E2BA-88AB-04E0-D4A3A239B6DD}"/>
              </a:ext>
            </a:extLst>
          </p:cNvPr>
          <p:cNvGrpSpPr/>
          <p:nvPr userDrawn="1"/>
        </p:nvGrpSpPr>
        <p:grpSpPr>
          <a:xfrm>
            <a:off x="395894" y="219519"/>
            <a:ext cx="11613234" cy="6240131"/>
            <a:chOff x="395894" y="219519"/>
            <a:chExt cx="8518865" cy="4788281"/>
          </a:xfrm>
        </p:grpSpPr>
        <p:sp>
          <p:nvSpPr>
            <p:cNvPr id="3" name="Google Shape;993;p14">
              <a:extLst>
                <a:ext uri="{FF2B5EF4-FFF2-40B4-BE49-F238E27FC236}">
                  <a16:creationId xmlns:a16="http://schemas.microsoft.com/office/drawing/2014/main" xmlns="" id="{FB068081-3D13-FCFF-202E-772975313A9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 name="Google Shape;994;p14">
              <a:extLst>
                <a:ext uri="{FF2B5EF4-FFF2-40B4-BE49-F238E27FC236}">
                  <a16:creationId xmlns:a16="http://schemas.microsoft.com/office/drawing/2014/main" xmlns="" id="{AFFB7983-C98D-5CB7-E100-3B5FC5B28EF1}"/>
                </a:ext>
              </a:extLst>
            </p:cNvPr>
            <p:cNvGrpSpPr/>
            <p:nvPr/>
          </p:nvGrpSpPr>
          <p:grpSpPr>
            <a:xfrm>
              <a:off x="8341543" y="2282008"/>
              <a:ext cx="569676" cy="380612"/>
              <a:chOff x="8341543" y="2282008"/>
              <a:chExt cx="569676" cy="380612"/>
            </a:xfrm>
          </p:grpSpPr>
          <p:sp>
            <p:nvSpPr>
              <p:cNvPr id="543" name="Google Shape;995;p14">
                <a:extLst>
                  <a:ext uri="{FF2B5EF4-FFF2-40B4-BE49-F238E27FC236}">
                    <a16:creationId xmlns:a16="http://schemas.microsoft.com/office/drawing/2014/main" xmlns="" id="{6794E110-1571-31AA-2C73-53E30BE52A2C}"/>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6" name="Google Shape;996;p14">
                <a:extLst>
                  <a:ext uri="{FF2B5EF4-FFF2-40B4-BE49-F238E27FC236}">
                    <a16:creationId xmlns:a16="http://schemas.microsoft.com/office/drawing/2014/main" xmlns="" id="{F7C01E88-5C0B-E023-E492-ACF928D08D10}"/>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 name="Google Shape;997;p14">
              <a:extLst>
                <a:ext uri="{FF2B5EF4-FFF2-40B4-BE49-F238E27FC236}">
                  <a16:creationId xmlns:a16="http://schemas.microsoft.com/office/drawing/2014/main" xmlns="" id="{BC652001-ED42-5276-3004-119E75F51281}"/>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 name="Google Shape;998;p14">
              <a:extLst>
                <a:ext uri="{FF2B5EF4-FFF2-40B4-BE49-F238E27FC236}">
                  <a16:creationId xmlns:a16="http://schemas.microsoft.com/office/drawing/2014/main" xmlns="" id="{AC34EA50-598A-DFFF-B8D1-68E87D1AC180}"/>
                </a:ext>
              </a:extLst>
            </p:cNvPr>
            <p:cNvGrpSpPr/>
            <p:nvPr/>
          </p:nvGrpSpPr>
          <p:grpSpPr>
            <a:xfrm>
              <a:off x="8341543" y="1721094"/>
              <a:ext cx="569676" cy="380612"/>
              <a:chOff x="8341543" y="1721094"/>
              <a:chExt cx="569676" cy="380612"/>
            </a:xfrm>
          </p:grpSpPr>
          <p:sp>
            <p:nvSpPr>
              <p:cNvPr id="541" name="Google Shape;999;p14">
                <a:extLst>
                  <a:ext uri="{FF2B5EF4-FFF2-40B4-BE49-F238E27FC236}">
                    <a16:creationId xmlns:a16="http://schemas.microsoft.com/office/drawing/2014/main" xmlns="" id="{FE88EBF9-E2ED-DC2F-CA3F-45217F5D2078}"/>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2" name="Google Shape;1000;p14">
                <a:extLst>
                  <a:ext uri="{FF2B5EF4-FFF2-40B4-BE49-F238E27FC236}">
                    <a16:creationId xmlns:a16="http://schemas.microsoft.com/office/drawing/2014/main" xmlns="" id="{1DC33F27-5347-E117-B01B-B3422F429424}"/>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4" name="Google Shape;1001;p14">
              <a:extLst>
                <a:ext uri="{FF2B5EF4-FFF2-40B4-BE49-F238E27FC236}">
                  <a16:creationId xmlns:a16="http://schemas.microsoft.com/office/drawing/2014/main" xmlns="" id="{357BA7AA-F4BF-D451-6FA3-1002C858D16E}"/>
                </a:ext>
              </a:extLst>
            </p:cNvPr>
            <p:cNvGrpSpPr/>
            <p:nvPr/>
          </p:nvGrpSpPr>
          <p:grpSpPr>
            <a:xfrm>
              <a:off x="8346273" y="1183592"/>
              <a:ext cx="568486" cy="388014"/>
              <a:chOff x="8346273" y="1183592"/>
              <a:chExt cx="568486" cy="388014"/>
            </a:xfrm>
          </p:grpSpPr>
          <p:sp>
            <p:nvSpPr>
              <p:cNvPr id="539" name="Google Shape;1002;p14">
                <a:extLst>
                  <a:ext uri="{FF2B5EF4-FFF2-40B4-BE49-F238E27FC236}">
                    <a16:creationId xmlns:a16="http://schemas.microsoft.com/office/drawing/2014/main" xmlns="" id="{E1324F1A-46C6-B13A-03FF-D51FA111A7D7}"/>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0" name="Google Shape;1003;p14">
                <a:extLst>
                  <a:ext uri="{FF2B5EF4-FFF2-40B4-BE49-F238E27FC236}">
                    <a16:creationId xmlns:a16="http://schemas.microsoft.com/office/drawing/2014/main" xmlns="" id="{87376AF0-8250-DFA5-1922-4CFD324E53CA}"/>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5" name="Google Shape;1004;p14">
              <a:extLst>
                <a:ext uri="{FF2B5EF4-FFF2-40B4-BE49-F238E27FC236}">
                  <a16:creationId xmlns:a16="http://schemas.microsoft.com/office/drawing/2014/main" xmlns="" id="{57625DDD-49B2-C219-2CEA-236E01B6DF5C}"/>
                </a:ext>
              </a:extLst>
            </p:cNvPr>
            <p:cNvGrpSpPr/>
            <p:nvPr/>
          </p:nvGrpSpPr>
          <p:grpSpPr>
            <a:xfrm>
              <a:off x="8341543" y="606635"/>
              <a:ext cx="569676" cy="388014"/>
              <a:chOff x="8341543" y="606635"/>
              <a:chExt cx="569676" cy="388014"/>
            </a:xfrm>
          </p:grpSpPr>
          <p:sp>
            <p:nvSpPr>
              <p:cNvPr id="254" name="Google Shape;1005;p14">
                <a:extLst>
                  <a:ext uri="{FF2B5EF4-FFF2-40B4-BE49-F238E27FC236}">
                    <a16:creationId xmlns:a16="http://schemas.microsoft.com/office/drawing/2014/main" xmlns="" id="{DDC2E235-99F3-600F-8C0F-B28E3995356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5" name="Google Shape;1006;p14">
                <a:extLst>
                  <a:ext uri="{FF2B5EF4-FFF2-40B4-BE49-F238E27FC236}">
                    <a16:creationId xmlns:a16="http://schemas.microsoft.com/office/drawing/2014/main" xmlns="" id="{74C0BE44-489A-2A97-A25F-98661612A3F1}"/>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6" name="Google Shape;1007;p14">
              <a:extLst>
                <a:ext uri="{FF2B5EF4-FFF2-40B4-BE49-F238E27FC236}">
                  <a16:creationId xmlns:a16="http://schemas.microsoft.com/office/drawing/2014/main" xmlns="" id="{3D639D53-7A03-CCCE-F8A3-EA04E8773BEA}"/>
                </a:ext>
              </a:extLst>
            </p:cNvPr>
            <p:cNvGrpSpPr/>
            <p:nvPr/>
          </p:nvGrpSpPr>
          <p:grpSpPr>
            <a:xfrm>
              <a:off x="8341543" y="2842933"/>
              <a:ext cx="569676" cy="380612"/>
              <a:chOff x="8341543" y="2282008"/>
              <a:chExt cx="569676" cy="380612"/>
            </a:xfrm>
          </p:grpSpPr>
          <p:sp>
            <p:nvSpPr>
              <p:cNvPr id="252" name="Google Shape;1008;p14">
                <a:extLst>
                  <a:ext uri="{FF2B5EF4-FFF2-40B4-BE49-F238E27FC236}">
                    <a16:creationId xmlns:a16="http://schemas.microsoft.com/office/drawing/2014/main" xmlns="" id="{90B01CC6-5FE5-FD88-A0DE-0ECBE1DD7768}"/>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3" name="Google Shape;1009;p14">
                <a:extLst>
                  <a:ext uri="{FF2B5EF4-FFF2-40B4-BE49-F238E27FC236}">
                    <a16:creationId xmlns:a16="http://schemas.microsoft.com/office/drawing/2014/main" xmlns="" id="{4D5A47F9-E9A9-996A-5716-04170CC11F0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7" name="Google Shape;1010;p14">
              <a:extLst>
                <a:ext uri="{FF2B5EF4-FFF2-40B4-BE49-F238E27FC236}">
                  <a16:creationId xmlns:a16="http://schemas.microsoft.com/office/drawing/2014/main" xmlns="" id="{DDE42DC6-4637-9235-BF95-C815D6B8A309}"/>
                </a:ext>
              </a:extLst>
            </p:cNvPr>
            <p:cNvGrpSpPr/>
            <p:nvPr/>
          </p:nvGrpSpPr>
          <p:grpSpPr>
            <a:xfrm>
              <a:off x="8341543" y="3403858"/>
              <a:ext cx="569676" cy="380612"/>
              <a:chOff x="8341543" y="2282008"/>
              <a:chExt cx="569676" cy="380612"/>
            </a:xfrm>
          </p:grpSpPr>
          <p:sp>
            <p:nvSpPr>
              <p:cNvPr id="250" name="Google Shape;1011;p14">
                <a:extLst>
                  <a:ext uri="{FF2B5EF4-FFF2-40B4-BE49-F238E27FC236}">
                    <a16:creationId xmlns:a16="http://schemas.microsoft.com/office/drawing/2014/main" xmlns="" id="{A0E1B5B7-4A62-AC0D-5D3F-8EABA90F6C46}"/>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1" name="Google Shape;1012;p14">
                <a:extLst>
                  <a:ext uri="{FF2B5EF4-FFF2-40B4-BE49-F238E27FC236}">
                    <a16:creationId xmlns:a16="http://schemas.microsoft.com/office/drawing/2014/main" xmlns="" id="{81833924-B6BD-43DA-C219-B87B7C889525}"/>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48" name="Google Shape;1013;p14">
              <a:extLst>
                <a:ext uri="{FF2B5EF4-FFF2-40B4-BE49-F238E27FC236}">
                  <a16:creationId xmlns:a16="http://schemas.microsoft.com/office/drawing/2014/main" xmlns="" id="{EA6E5CA4-750D-5220-0F18-18939A48AD8E}"/>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1014;p14">
              <a:extLst>
                <a:ext uri="{FF2B5EF4-FFF2-40B4-BE49-F238E27FC236}">
                  <a16:creationId xmlns:a16="http://schemas.microsoft.com/office/drawing/2014/main" xmlns="" id="{4DEB91C3-EB6D-48A8-24C3-CB78B4DFCD23}"/>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17" name="Google Shape;1082;p14">
            <a:extLst>
              <a:ext uri="{FF2B5EF4-FFF2-40B4-BE49-F238E27FC236}">
                <a16:creationId xmlns:a16="http://schemas.microsoft.com/office/drawing/2014/main" xmlns="" id="{6AFACEFC-96E9-E706-B117-0561B97C3E38}"/>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8" name="Google Shape;1083;p14">
            <a:extLst>
              <a:ext uri="{FF2B5EF4-FFF2-40B4-BE49-F238E27FC236}">
                <a16:creationId xmlns:a16="http://schemas.microsoft.com/office/drawing/2014/main" xmlns="" id="{0DF5F9B2-C4BC-EB77-263B-D8D6337AD148}"/>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9" name="Google Shape;1084;p14">
            <a:extLst>
              <a:ext uri="{FF2B5EF4-FFF2-40B4-BE49-F238E27FC236}">
                <a16:creationId xmlns:a16="http://schemas.microsoft.com/office/drawing/2014/main" xmlns="" id="{FFDF3525-6403-FB5F-E74E-FAE779E8DD3F}"/>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0" name="Google Shape;1085;p14">
            <a:extLst>
              <a:ext uri="{FF2B5EF4-FFF2-40B4-BE49-F238E27FC236}">
                <a16:creationId xmlns:a16="http://schemas.microsoft.com/office/drawing/2014/main" xmlns="" id="{01C2723B-DA9F-BAEC-735C-B3B05467A754}"/>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1" name="Google Shape;1086;p14">
            <a:extLst>
              <a:ext uri="{FF2B5EF4-FFF2-40B4-BE49-F238E27FC236}">
                <a16:creationId xmlns:a16="http://schemas.microsoft.com/office/drawing/2014/main" xmlns="" id="{A17839D0-318B-555D-7AA7-33C5692FA3CD}"/>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2" name="Google Shape;1082;p14">
            <a:extLst>
              <a:ext uri="{FF2B5EF4-FFF2-40B4-BE49-F238E27FC236}">
                <a16:creationId xmlns:a16="http://schemas.microsoft.com/office/drawing/2014/main" xmlns="" id="{A00AFF91-DDC4-C60B-5D33-D4864448CDA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3" name="Google Shape;1083;p14">
            <a:extLst>
              <a:ext uri="{FF2B5EF4-FFF2-40B4-BE49-F238E27FC236}">
                <a16:creationId xmlns:a16="http://schemas.microsoft.com/office/drawing/2014/main" xmlns="" id="{3AD6B2A2-3A8A-D77D-27D2-906AB325051D}"/>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4" name="Google Shape;1084;p14">
            <a:extLst>
              <a:ext uri="{FF2B5EF4-FFF2-40B4-BE49-F238E27FC236}">
                <a16:creationId xmlns:a16="http://schemas.microsoft.com/office/drawing/2014/main" xmlns="" id="{860299B1-A9C3-B8E2-7C8F-8A3D29C0C2D0}"/>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5" name="Google Shape;1085;p14">
            <a:extLst>
              <a:ext uri="{FF2B5EF4-FFF2-40B4-BE49-F238E27FC236}">
                <a16:creationId xmlns:a16="http://schemas.microsoft.com/office/drawing/2014/main" xmlns="" id="{E617BB24-3FA2-62FD-9AC6-DEF8F1BEDB63}"/>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6" name="Google Shape;1086;p14">
            <a:extLst>
              <a:ext uri="{FF2B5EF4-FFF2-40B4-BE49-F238E27FC236}">
                <a16:creationId xmlns:a16="http://schemas.microsoft.com/office/drawing/2014/main" xmlns="" id="{D35E9F56-8AC6-5C37-8FFA-091D463207E2}"/>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7" name="Google Shape;1082;p14">
            <a:extLst>
              <a:ext uri="{FF2B5EF4-FFF2-40B4-BE49-F238E27FC236}">
                <a16:creationId xmlns:a16="http://schemas.microsoft.com/office/drawing/2014/main" xmlns="" id="{E5F8812F-EE7A-7A78-0ACC-FEA7C8154512}"/>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8" name="Google Shape;1083;p14">
            <a:extLst>
              <a:ext uri="{FF2B5EF4-FFF2-40B4-BE49-F238E27FC236}">
                <a16:creationId xmlns:a16="http://schemas.microsoft.com/office/drawing/2014/main" xmlns="" id="{7646AB5D-B7EB-026C-985A-BDB4217990C3}"/>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9" name="Google Shape;1084;p14">
            <a:extLst>
              <a:ext uri="{FF2B5EF4-FFF2-40B4-BE49-F238E27FC236}">
                <a16:creationId xmlns:a16="http://schemas.microsoft.com/office/drawing/2014/main" xmlns="" id="{8CD08A44-8D09-F727-5C92-FB818F0BD2A7}"/>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0" name="Google Shape;1085;p14">
            <a:extLst>
              <a:ext uri="{FF2B5EF4-FFF2-40B4-BE49-F238E27FC236}">
                <a16:creationId xmlns:a16="http://schemas.microsoft.com/office/drawing/2014/main" xmlns="" id="{01D27EF7-5D8A-5C62-106E-03411A0FD6A1}"/>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1" name="Google Shape;1086;p14">
            <a:extLst>
              <a:ext uri="{FF2B5EF4-FFF2-40B4-BE49-F238E27FC236}">
                <a16:creationId xmlns:a16="http://schemas.microsoft.com/office/drawing/2014/main" xmlns="" id="{6B10C713-0E60-0E1E-2F08-9D69E6357CA3}"/>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2" name="Google Shape;1082;p14">
            <a:extLst>
              <a:ext uri="{FF2B5EF4-FFF2-40B4-BE49-F238E27FC236}">
                <a16:creationId xmlns:a16="http://schemas.microsoft.com/office/drawing/2014/main" xmlns="" id="{0E315B37-FC66-CAFF-FA2A-E95B8E511204}"/>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3" name="Google Shape;1083;p14">
            <a:extLst>
              <a:ext uri="{FF2B5EF4-FFF2-40B4-BE49-F238E27FC236}">
                <a16:creationId xmlns:a16="http://schemas.microsoft.com/office/drawing/2014/main" xmlns="" id="{EAFBC8FC-373B-87E3-F3DB-40CAF719C126}"/>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4" name="Google Shape;1084;p14">
            <a:extLst>
              <a:ext uri="{FF2B5EF4-FFF2-40B4-BE49-F238E27FC236}">
                <a16:creationId xmlns:a16="http://schemas.microsoft.com/office/drawing/2014/main" xmlns="" id="{3922F81F-B735-C2A4-EF2C-C873680E920B}"/>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5" name="Google Shape;1085;p14">
            <a:extLst>
              <a:ext uri="{FF2B5EF4-FFF2-40B4-BE49-F238E27FC236}">
                <a16:creationId xmlns:a16="http://schemas.microsoft.com/office/drawing/2014/main" xmlns="" id="{FA84D057-EE9C-9B22-0EA6-1A8A6B6D1B42}"/>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6" name="Google Shape;1086;p14">
            <a:extLst>
              <a:ext uri="{FF2B5EF4-FFF2-40B4-BE49-F238E27FC236}">
                <a16:creationId xmlns:a16="http://schemas.microsoft.com/office/drawing/2014/main" xmlns="" id="{BE124B54-7199-496B-4189-1C0CFA2D1176}"/>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7" name="Google Shape;1082;p14">
            <a:extLst>
              <a:ext uri="{FF2B5EF4-FFF2-40B4-BE49-F238E27FC236}">
                <a16:creationId xmlns:a16="http://schemas.microsoft.com/office/drawing/2014/main" xmlns="" id="{1FF188FE-8215-2B8D-2532-5AA2D9A68512}"/>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8" name="Google Shape;1083;p14">
            <a:extLst>
              <a:ext uri="{FF2B5EF4-FFF2-40B4-BE49-F238E27FC236}">
                <a16:creationId xmlns:a16="http://schemas.microsoft.com/office/drawing/2014/main" xmlns="" id="{8E74D939-4C4A-FAAB-E9DD-7C9FAFCDC5DF}"/>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9" name="Google Shape;1084;p14">
            <a:extLst>
              <a:ext uri="{FF2B5EF4-FFF2-40B4-BE49-F238E27FC236}">
                <a16:creationId xmlns:a16="http://schemas.microsoft.com/office/drawing/2014/main" xmlns="" id="{39ABEA0D-D4A1-40CC-AAD6-F5A5B2EFB61D}"/>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0" name="Google Shape;1085;p14">
            <a:extLst>
              <a:ext uri="{FF2B5EF4-FFF2-40B4-BE49-F238E27FC236}">
                <a16:creationId xmlns:a16="http://schemas.microsoft.com/office/drawing/2014/main" xmlns="" id="{9F324D6E-F303-7AC5-6FE6-BDF9572AC18E}"/>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1" name="Google Shape;1086;p14">
            <a:extLst>
              <a:ext uri="{FF2B5EF4-FFF2-40B4-BE49-F238E27FC236}">
                <a16:creationId xmlns:a16="http://schemas.microsoft.com/office/drawing/2014/main" xmlns="" id="{81D6F8FF-6E9C-3BA2-A92B-28EBEF52B8E1}"/>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2" name="Google Shape;1082;p14">
            <a:extLst>
              <a:ext uri="{FF2B5EF4-FFF2-40B4-BE49-F238E27FC236}">
                <a16:creationId xmlns:a16="http://schemas.microsoft.com/office/drawing/2014/main" xmlns="" id="{F79AE766-F1C9-B5A3-045C-C9179591E07F}"/>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3" name="Google Shape;1083;p14">
            <a:extLst>
              <a:ext uri="{FF2B5EF4-FFF2-40B4-BE49-F238E27FC236}">
                <a16:creationId xmlns:a16="http://schemas.microsoft.com/office/drawing/2014/main" xmlns="" id="{EDC29D34-7EEF-09E5-09D9-B766E6B25C4D}"/>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4" name="Google Shape;1084;p14">
            <a:extLst>
              <a:ext uri="{FF2B5EF4-FFF2-40B4-BE49-F238E27FC236}">
                <a16:creationId xmlns:a16="http://schemas.microsoft.com/office/drawing/2014/main" xmlns="" id="{C7621236-0A1E-DBCD-408D-385F3A31A18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5" name="Google Shape;1085;p14">
            <a:extLst>
              <a:ext uri="{FF2B5EF4-FFF2-40B4-BE49-F238E27FC236}">
                <a16:creationId xmlns:a16="http://schemas.microsoft.com/office/drawing/2014/main" xmlns="" id="{61BFD2EC-FEDE-328B-D546-DABFD86CD1D6}"/>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6" name="Google Shape;1086;p14">
            <a:extLst>
              <a:ext uri="{FF2B5EF4-FFF2-40B4-BE49-F238E27FC236}">
                <a16:creationId xmlns:a16="http://schemas.microsoft.com/office/drawing/2014/main" xmlns="" id="{F63EA2CB-68D0-4BE6-670E-2855848623DE}"/>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4" name="Google Shape;1082;p14">
            <a:extLst>
              <a:ext uri="{FF2B5EF4-FFF2-40B4-BE49-F238E27FC236}">
                <a16:creationId xmlns:a16="http://schemas.microsoft.com/office/drawing/2014/main" xmlns="" id="{C830DC27-50D2-BF20-CB3B-CFA9007AF67D}"/>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5" name="Google Shape;1083;p14">
            <a:extLst>
              <a:ext uri="{FF2B5EF4-FFF2-40B4-BE49-F238E27FC236}">
                <a16:creationId xmlns:a16="http://schemas.microsoft.com/office/drawing/2014/main" xmlns="" id="{411E04CA-1822-F32B-D1B3-266FE146207F}"/>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6" name="Google Shape;1084;p14">
            <a:extLst>
              <a:ext uri="{FF2B5EF4-FFF2-40B4-BE49-F238E27FC236}">
                <a16:creationId xmlns:a16="http://schemas.microsoft.com/office/drawing/2014/main" xmlns="" id="{D7C6F768-0512-93F5-2740-073A4240F18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7" name="Google Shape;1085;p14">
            <a:extLst>
              <a:ext uri="{FF2B5EF4-FFF2-40B4-BE49-F238E27FC236}">
                <a16:creationId xmlns:a16="http://schemas.microsoft.com/office/drawing/2014/main" xmlns="" id="{FE307C38-63E1-4D17-3E25-6E461962F881}"/>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8" name="Google Shape;1086;p14">
            <a:extLst>
              <a:ext uri="{FF2B5EF4-FFF2-40B4-BE49-F238E27FC236}">
                <a16:creationId xmlns:a16="http://schemas.microsoft.com/office/drawing/2014/main" xmlns="" id="{422E63AC-50BC-2132-807D-E45539CD51B5}"/>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9" name="Google Shape;1082;p14">
            <a:extLst>
              <a:ext uri="{FF2B5EF4-FFF2-40B4-BE49-F238E27FC236}">
                <a16:creationId xmlns:a16="http://schemas.microsoft.com/office/drawing/2014/main" xmlns="" id="{79F48922-F437-1061-6301-3120870656C7}"/>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0" name="Google Shape;1083;p14">
            <a:extLst>
              <a:ext uri="{FF2B5EF4-FFF2-40B4-BE49-F238E27FC236}">
                <a16:creationId xmlns:a16="http://schemas.microsoft.com/office/drawing/2014/main" xmlns="" id="{CAD8C434-7B3D-9724-E7A8-D7CDBD6EB6D1}"/>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1" name="Google Shape;1084;p14">
            <a:extLst>
              <a:ext uri="{FF2B5EF4-FFF2-40B4-BE49-F238E27FC236}">
                <a16:creationId xmlns:a16="http://schemas.microsoft.com/office/drawing/2014/main" xmlns="" id="{338897ED-BE01-3CB2-C573-17E804CDB839}"/>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2" name="Google Shape;1085;p14">
            <a:extLst>
              <a:ext uri="{FF2B5EF4-FFF2-40B4-BE49-F238E27FC236}">
                <a16:creationId xmlns:a16="http://schemas.microsoft.com/office/drawing/2014/main" xmlns="" id="{60AA8A10-4E34-33FB-D24E-9615DDF96897}"/>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3" name="Google Shape;1086;p14">
            <a:extLst>
              <a:ext uri="{FF2B5EF4-FFF2-40B4-BE49-F238E27FC236}">
                <a16:creationId xmlns:a16="http://schemas.microsoft.com/office/drawing/2014/main" xmlns="" id="{6A587EE5-332F-4A78-72CA-5E732D07F104}"/>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4" name="Google Shape;1082;p14">
            <a:extLst>
              <a:ext uri="{FF2B5EF4-FFF2-40B4-BE49-F238E27FC236}">
                <a16:creationId xmlns:a16="http://schemas.microsoft.com/office/drawing/2014/main" xmlns="" id="{86CF0315-B80F-81F2-EB04-8753ADC282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5" name="Google Shape;1083;p14">
            <a:extLst>
              <a:ext uri="{FF2B5EF4-FFF2-40B4-BE49-F238E27FC236}">
                <a16:creationId xmlns:a16="http://schemas.microsoft.com/office/drawing/2014/main" xmlns="" id="{CB6DFDC0-A0F7-473F-EC37-7A4BECA68D33}"/>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6" name="Google Shape;1084;p14">
            <a:extLst>
              <a:ext uri="{FF2B5EF4-FFF2-40B4-BE49-F238E27FC236}">
                <a16:creationId xmlns:a16="http://schemas.microsoft.com/office/drawing/2014/main" xmlns="" id="{39C7EAC8-558E-7865-5314-0912AE64D47D}"/>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7" name="Google Shape;1085;p14">
            <a:extLst>
              <a:ext uri="{FF2B5EF4-FFF2-40B4-BE49-F238E27FC236}">
                <a16:creationId xmlns:a16="http://schemas.microsoft.com/office/drawing/2014/main" xmlns="" id="{D4A3878D-F350-9371-76AF-F268CA11D0AB}"/>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8" name="Google Shape;1086;p14">
            <a:extLst>
              <a:ext uri="{FF2B5EF4-FFF2-40B4-BE49-F238E27FC236}">
                <a16:creationId xmlns:a16="http://schemas.microsoft.com/office/drawing/2014/main" xmlns="" id="{5C5AD917-9B89-94E1-306E-517ECE3AF024}"/>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9" name="Google Shape;1765;p26">
            <a:extLst>
              <a:ext uri="{FF2B5EF4-FFF2-40B4-BE49-F238E27FC236}">
                <a16:creationId xmlns:a16="http://schemas.microsoft.com/office/drawing/2014/main" xmlns="" id="{965749D8-2378-7210-9259-4F0AF20A4EA3}"/>
              </a:ext>
            </a:extLst>
          </p:cNvPr>
          <p:cNvSpPr/>
          <p:nvPr userDrawn="1"/>
        </p:nvSpPr>
        <p:spPr>
          <a:xfrm rot="126755">
            <a:off x="3091462" y="1090110"/>
            <a:ext cx="5550035" cy="4730758"/>
          </a:xfrm>
          <a:prstGeom prst="rect">
            <a:avLst/>
          </a:prstGeom>
          <a:solidFill>
            <a:schemeClr val="accent2">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560" name="Google Shape;1766;p26">
            <a:extLst>
              <a:ext uri="{FF2B5EF4-FFF2-40B4-BE49-F238E27FC236}">
                <a16:creationId xmlns:a16="http://schemas.microsoft.com/office/drawing/2014/main" xmlns="" id="{78F1EE7D-C7FE-652F-749C-BA9A4BF008EB}"/>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561" name="Google Shape;1767;p26">
            <a:extLst>
              <a:ext uri="{FF2B5EF4-FFF2-40B4-BE49-F238E27FC236}">
                <a16:creationId xmlns:a16="http://schemas.microsoft.com/office/drawing/2014/main" xmlns="" id="{012BDE68-EFAB-D7A2-C075-8F20CE7338DE}"/>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562" name="TextBox 561">
            <a:extLst>
              <a:ext uri="{FF2B5EF4-FFF2-40B4-BE49-F238E27FC236}">
                <a16:creationId xmlns:a16="http://schemas.microsoft.com/office/drawing/2014/main" xmlns="" id="{8C95A8E3-EB7A-17A5-8D58-4DDD2F9C15D8}"/>
              </a:ext>
            </a:extLst>
          </p:cNvPr>
          <p:cNvSpPr txBox="1"/>
          <p:nvPr userDrawn="1"/>
        </p:nvSpPr>
        <p:spPr>
          <a:xfrm>
            <a:off x="3615997" y="1557579"/>
            <a:ext cx="4752083"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VẬN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DỤNG</a:t>
            </a:r>
            <a:endParaRPr kumimoji="0" lang="vi-VN" sz="8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grpSp>
        <p:nvGrpSpPr>
          <p:cNvPr id="563" name="Google Shape;939;p32">
            <a:extLst>
              <a:ext uri="{FF2B5EF4-FFF2-40B4-BE49-F238E27FC236}">
                <a16:creationId xmlns:a16="http://schemas.microsoft.com/office/drawing/2014/main" xmlns="" id="{123317AC-F92E-847A-80E7-3DD772B047B6}"/>
              </a:ext>
            </a:extLst>
          </p:cNvPr>
          <p:cNvGrpSpPr/>
          <p:nvPr userDrawn="1"/>
        </p:nvGrpSpPr>
        <p:grpSpPr>
          <a:xfrm>
            <a:off x="2204474" y="3950454"/>
            <a:ext cx="1973864" cy="2020086"/>
            <a:chOff x="2718975" y="493050"/>
            <a:chExt cx="2013175" cy="2066600"/>
          </a:xfrm>
        </p:grpSpPr>
        <p:sp>
          <p:nvSpPr>
            <p:cNvPr id="564" name="Google Shape;940;p32">
              <a:extLst>
                <a:ext uri="{FF2B5EF4-FFF2-40B4-BE49-F238E27FC236}">
                  <a16:creationId xmlns:a16="http://schemas.microsoft.com/office/drawing/2014/main" xmlns="" id="{CD42ADBC-43DE-64BA-246C-19118E735507}"/>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5" name="Google Shape;941;p32">
              <a:extLst>
                <a:ext uri="{FF2B5EF4-FFF2-40B4-BE49-F238E27FC236}">
                  <a16:creationId xmlns:a16="http://schemas.microsoft.com/office/drawing/2014/main" xmlns="" id="{02B52BC6-2965-DAF5-992D-D2EA6729DD80}"/>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6" name="Google Shape;942;p32">
              <a:extLst>
                <a:ext uri="{FF2B5EF4-FFF2-40B4-BE49-F238E27FC236}">
                  <a16:creationId xmlns:a16="http://schemas.microsoft.com/office/drawing/2014/main" xmlns="" id="{9A4EF65B-8294-2DAF-D44B-36A6D801AA45}"/>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7" name="Google Shape;943;p32">
              <a:extLst>
                <a:ext uri="{FF2B5EF4-FFF2-40B4-BE49-F238E27FC236}">
                  <a16:creationId xmlns:a16="http://schemas.microsoft.com/office/drawing/2014/main" xmlns="" id="{5CFBC4D6-704D-5A02-A2AE-2A359125C2EB}"/>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8" name="Google Shape;944;p32">
              <a:extLst>
                <a:ext uri="{FF2B5EF4-FFF2-40B4-BE49-F238E27FC236}">
                  <a16:creationId xmlns:a16="http://schemas.microsoft.com/office/drawing/2014/main" xmlns="" id="{07DF487A-93A8-620D-C8E3-601E806EA595}"/>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9" name="Google Shape;945;p32">
              <a:extLst>
                <a:ext uri="{FF2B5EF4-FFF2-40B4-BE49-F238E27FC236}">
                  <a16:creationId xmlns:a16="http://schemas.microsoft.com/office/drawing/2014/main" xmlns="" id="{7E24EE28-E59C-90AE-42C7-4D05316A1A43}"/>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0" name="Google Shape;946;p32">
              <a:extLst>
                <a:ext uri="{FF2B5EF4-FFF2-40B4-BE49-F238E27FC236}">
                  <a16:creationId xmlns:a16="http://schemas.microsoft.com/office/drawing/2014/main" xmlns="" id="{4BB1D62F-F5AE-A736-20D9-57D83698B75E}"/>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1" name="Google Shape;947;p32">
              <a:extLst>
                <a:ext uri="{FF2B5EF4-FFF2-40B4-BE49-F238E27FC236}">
                  <a16:creationId xmlns:a16="http://schemas.microsoft.com/office/drawing/2014/main" xmlns="" id="{707662DD-EAC2-5FFB-BA50-AB417CFB8DAD}"/>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2" name="Google Shape;948;p32">
              <a:extLst>
                <a:ext uri="{FF2B5EF4-FFF2-40B4-BE49-F238E27FC236}">
                  <a16:creationId xmlns:a16="http://schemas.microsoft.com/office/drawing/2014/main" xmlns="" id="{4EED8FB4-E8A0-B2EC-DC07-8D2B4BEA9C35}"/>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3" name="Google Shape;949;p32">
              <a:extLst>
                <a:ext uri="{FF2B5EF4-FFF2-40B4-BE49-F238E27FC236}">
                  <a16:creationId xmlns:a16="http://schemas.microsoft.com/office/drawing/2014/main" xmlns="" id="{A142FA4B-318E-20C7-F8AA-58797A81069B}"/>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4" name="Google Shape;950;p32">
              <a:extLst>
                <a:ext uri="{FF2B5EF4-FFF2-40B4-BE49-F238E27FC236}">
                  <a16:creationId xmlns:a16="http://schemas.microsoft.com/office/drawing/2014/main" xmlns="" id="{F72D0C5F-5BFF-AD95-8CA5-023518EF9B2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5" name="Google Shape;951;p32">
              <a:extLst>
                <a:ext uri="{FF2B5EF4-FFF2-40B4-BE49-F238E27FC236}">
                  <a16:creationId xmlns:a16="http://schemas.microsoft.com/office/drawing/2014/main" xmlns="" id="{8D4C0CF7-5BEB-7839-90D2-486ACF24173D}"/>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6" name="Google Shape;952;p32">
              <a:extLst>
                <a:ext uri="{FF2B5EF4-FFF2-40B4-BE49-F238E27FC236}">
                  <a16:creationId xmlns:a16="http://schemas.microsoft.com/office/drawing/2014/main" xmlns="" id="{7D7C9C5D-0A9A-B493-5FA7-D66C40CB3F80}"/>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7" name="Google Shape;953;p32">
              <a:extLst>
                <a:ext uri="{FF2B5EF4-FFF2-40B4-BE49-F238E27FC236}">
                  <a16:creationId xmlns:a16="http://schemas.microsoft.com/office/drawing/2014/main" xmlns="" id="{FBB8D173-8A95-1B09-6FAF-68D63DD18D80}"/>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8" name="Google Shape;954;p32">
              <a:extLst>
                <a:ext uri="{FF2B5EF4-FFF2-40B4-BE49-F238E27FC236}">
                  <a16:creationId xmlns:a16="http://schemas.microsoft.com/office/drawing/2014/main" xmlns="" id="{2D6B5973-EEC3-B46B-10A9-437B923791D9}"/>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9" name="Google Shape;955;p32">
              <a:extLst>
                <a:ext uri="{FF2B5EF4-FFF2-40B4-BE49-F238E27FC236}">
                  <a16:creationId xmlns:a16="http://schemas.microsoft.com/office/drawing/2014/main" xmlns="" id="{06AB0004-B450-C229-8148-230128862057}"/>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0" name="Google Shape;956;p32">
              <a:extLst>
                <a:ext uri="{FF2B5EF4-FFF2-40B4-BE49-F238E27FC236}">
                  <a16:creationId xmlns:a16="http://schemas.microsoft.com/office/drawing/2014/main" xmlns="" id="{71ED60C7-D4E5-74D3-35EE-D0AF5627D634}"/>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1" name="Google Shape;957;p32">
              <a:extLst>
                <a:ext uri="{FF2B5EF4-FFF2-40B4-BE49-F238E27FC236}">
                  <a16:creationId xmlns:a16="http://schemas.microsoft.com/office/drawing/2014/main" xmlns="" id="{9157E2EF-A04E-5C82-B7EB-FE11FC534353}"/>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2" name="Google Shape;958;p32">
              <a:extLst>
                <a:ext uri="{FF2B5EF4-FFF2-40B4-BE49-F238E27FC236}">
                  <a16:creationId xmlns:a16="http://schemas.microsoft.com/office/drawing/2014/main" xmlns="" id="{CA624FAD-3E62-EF7E-8433-F290AB1C5B9E}"/>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3" name="Google Shape;959;p32">
              <a:extLst>
                <a:ext uri="{FF2B5EF4-FFF2-40B4-BE49-F238E27FC236}">
                  <a16:creationId xmlns:a16="http://schemas.microsoft.com/office/drawing/2014/main" xmlns="" id="{CBFCD707-1072-F275-AE04-9D25347EF510}"/>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4" name="Google Shape;960;p32">
              <a:extLst>
                <a:ext uri="{FF2B5EF4-FFF2-40B4-BE49-F238E27FC236}">
                  <a16:creationId xmlns:a16="http://schemas.microsoft.com/office/drawing/2014/main" xmlns="" id="{D4D575B2-68E5-02EB-6D55-0A1BDF42460C}"/>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5" name="Google Shape;961;p32">
              <a:extLst>
                <a:ext uri="{FF2B5EF4-FFF2-40B4-BE49-F238E27FC236}">
                  <a16:creationId xmlns:a16="http://schemas.microsoft.com/office/drawing/2014/main" xmlns="" id="{05C3749A-28A9-809A-AFA7-D9E91E911CB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6" name="Google Shape;962;p32">
              <a:extLst>
                <a:ext uri="{FF2B5EF4-FFF2-40B4-BE49-F238E27FC236}">
                  <a16:creationId xmlns:a16="http://schemas.microsoft.com/office/drawing/2014/main" xmlns="" id="{1C2E3299-7EF8-F011-076F-A725631E0F37}"/>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7" name="Google Shape;963;p32">
              <a:extLst>
                <a:ext uri="{FF2B5EF4-FFF2-40B4-BE49-F238E27FC236}">
                  <a16:creationId xmlns:a16="http://schemas.microsoft.com/office/drawing/2014/main" xmlns="" id="{14E62A6C-D601-E192-3B27-B40075466856}"/>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8" name="Google Shape;964;p32">
              <a:extLst>
                <a:ext uri="{FF2B5EF4-FFF2-40B4-BE49-F238E27FC236}">
                  <a16:creationId xmlns:a16="http://schemas.microsoft.com/office/drawing/2014/main" xmlns="" id="{F4889D39-7DA0-B1AE-7D2E-71B200ADA290}"/>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9" name="Google Shape;965;p32">
              <a:extLst>
                <a:ext uri="{FF2B5EF4-FFF2-40B4-BE49-F238E27FC236}">
                  <a16:creationId xmlns:a16="http://schemas.microsoft.com/office/drawing/2014/main" xmlns="" id="{8B554F72-D804-8F24-438B-89092A0DAC25}"/>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0" name="Google Shape;966;p32">
              <a:extLst>
                <a:ext uri="{FF2B5EF4-FFF2-40B4-BE49-F238E27FC236}">
                  <a16:creationId xmlns:a16="http://schemas.microsoft.com/office/drawing/2014/main" xmlns="" id="{C25D6A16-43DC-A898-EE82-62943294BEAE}"/>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1" name="Google Shape;967;p32">
              <a:extLst>
                <a:ext uri="{FF2B5EF4-FFF2-40B4-BE49-F238E27FC236}">
                  <a16:creationId xmlns:a16="http://schemas.microsoft.com/office/drawing/2014/main" xmlns="" id="{2F7D1B03-2353-7889-9F3A-C2DC15B02DDF}"/>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2" name="Google Shape;968;p32">
              <a:extLst>
                <a:ext uri="{FF2B5EF4-FFF2-40B4-BE49-F238E27FC236}">
                  <a16:creationId xmlns:a16="http://schemas.microsoft.com/office/drawing/2014/main" xmlns="" id="{9AB0B20C-C7CE-9930-E984-CD9CA01579B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3" name="Google Shape;969;p32">
              <a:extLst>
                <a:ext uri="{FF2B5EF4-FFF2-40B4-BE49-F238E27FC236}">
                  <a16:creationId xmlns:a16="http://schemas.microsoft.com/office/drawing/2014/main" xmlns="" id="{8232357A-06BE-C60D-8ED6-3FE6478D7415}"/>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4" name="Google Shape;970;p32">
              <a:extLst>
                <a:ext uri="{FF2B5EF4-FFF2-40B4-BE49-F238E27FC236}">
                  <a16:creationId xmlns:a16="http://schemas.microsoft.com/office/drawing/2014/main" xmlns="" id="{2A27130A-F293-A916-0765-762099817EFF}"/>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5" name="Google Shape;971;p32">
              <a:extLst>
                <a:ext uri="{FF2B5EF4-FFF2-40B4-BE49-F238E27FC236}">
                  <a16:creationId xmlns:a16="http://schemas.microsoft.com/office/drawing/2014/main" xmlns="" id="{A73AD997-AD2B-8104-2D3B-FB220237C09B}"/>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6" name="Google Shape;972;p32">
              <a:extLst>
                <a:ext uri="{FF2B5EF4-FFF2-40B4-BE49-F238E27FC236}">
                  <a16:creationId xmlns:a16="http://schemas.microsoft.com/office/drawing/2014/main" xmlns="" id="{5059425C-F1EE-33B5-9F1A-1E51CDAFC32C}"/>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7" name="Google Shape;973;p32">
              <a:extLst>
                <a:ext uri="{FF2B5EF4-FFF2-40B4-BE49-F238E27FC236}">
                  <a16:creationId xmlns:a16="http://schemas.microsoft.com/office/drawing/2014/main" xmlns="" id="{5741B7C6-D059-2F87-F1E3-C9FBD03745F7}"/>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8" name="Google Shape;974;p32">
              <a:extLst>
                <a:ext uri="{FF2B5EF4-FFF2-40B4-BE49-F238E27FC236}">
                  <a16:creationId xmlns:a16="http://schemas.microsoft.com/office/drawing/2014/main" xmlns="" id="{E71263AC-AED7-36D9-5824-12F84C68D8A8}"/>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9" name="Google Shape;975;p32">
              <a:extLst>
                <a:ext uri="{FF2B5EF4-FFF2-40B4-BE49-F238E27FC236}">
                  <a16:creationId xmlns:a16="http://schemas.microsoft.com/office/drawing/2014/main" xmlns="" id="{7B354037-87A2-8339-205F-262AC37586AB}"/>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0" name="Google Shape;976;p32">
              <a:extLst>
                <a:ext uri="{FF2B5EF4-FFF2-40B4-BE49-F238E27FC236}">
                  <a16:creationId xmlns:a16="http://schemas.microsoft.com/office/drawing/2014/main" xmlns="" id="{DB121E7F-EE10-172A-27B4-A3B939A2BA74}"/>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1" name="Google Shape;977;p32">
              <a:extLst>
                <a:ext uri="{FF2B5EF4-FFF2-40B4-BE49-F238E27FC236}">
                  <a16:creationId xmlns:a16="http://schemas.microsoft.com/office/drawing/2014/main" xmlns="" id="{CAC67439-5437-A112-B957-AAF4A7E8706D}"/>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2" name="Google Shape;978;p32">
              <a:extLst>
                <a:ext uri="{FF2B5EF4-FFF2-40B4-BE49-F238E27FC236}">
                  <a16:creationId xmlns:a16="http://schemas.microsoft.com/office/drawing/2014/main" xmlns="" id="{AFA0122A-E57B-280D-F9F5-0EA02348C44C}"/>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3" name="Google Shape;979;p32">
              <a:extLst>
                <a:ext uri="{FF2B5EF4-FFF2-40B4-BE49-F238E27FC236}">
                  <a16:creationId xmlns:a16="http://schemas.microsoft.com/office/drawing/2014/main" xmlns="" id="{EB7C2DA2-652E-C8F8-549D-E9914030B9C3}"/>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4" name="Google Shape;980;p32">
              <a:extLst>
                <a:ext uri="{FF2B5EF4-FFF2-40B4-BE49-F238E27FC236}">
                  <a16:creationId xmlns:a16="http://schemas.microsoft.com/office/drawing/2014/main" xmlns="" id="{0C167CF5-8D44-3AD3-614C-186D1A4B2D6D}"/>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5" name="Google Shape;981;p32">
              <a:extLst>
                <a:ext uri="{FF2B5EF4-FFF2-40B4-BE49-F238E27FC236}">
                  <a16:creationId xmlns:a16="http://schemas.microsoft.com/office/drawing/2014/main" xmlns="" id="{C4338D08-3C3B-0A2D-8F21-A77F277B2FDF}"/>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6" name="Google Shape;982;p32">
              <a:extLst>
                <a:ext uri="{FF2B5EF4-FFF2-40B4-BE49-F238E27FC236}">
                  <a16:creationId xmlns:a16="http://schemas.microsoft.com/office/drawing/2014/main" xmlns="" id="{1210596D-CAB8-6C74-E38C-E96CE7539D0B}"/>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7" name="Google Shape;983;p32">
              <a:extLst>
                <a:ext uri="{FF2B5EF4-FFF2-40B4-BE49-F238E27FC236}">
                  <a16:creationId xmlns:a16="http://schemas.microsoft.com/office/drawing/2014/main" xmlns="" id="{ABA4FBC8-919D-05D6-D62D-DC9D02C93D7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8" name="Google Shape;984;p32">
              <a:extLst>
                <a:ext uri="{FF2B5EF4-FFF2-40B4-BE49-F238E27FC236}">
                  <a16:creationId xmlns:a16="http://schemas.microsoft.com/office/drawing/2014/main" xmlns="" id="{23D7E01B-5604-B56F-3A3C-50DAA67B5A6E}"/>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9" name="Google Shape;985;p32">
              <a:extLst>
                <a:ext uri="{FF2B5EF4-FFF2-40B4-BE49-F238E27FC236}">
                  <a16:creationId xmlns:a16="http://schemas.microsoft.com/office/drawing/2014/main" xmlns="" id="{6E4F87D8-74BA-8D6B-60A6-56619F9A4A28}"/>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0" name="Google Shape;986;p32">
              <a:extLst>
                <a:ext uri="{FF2B5EF4-FFF2-40B4-BE49-F238E27FC236}">
                  <a16:creationId xmlns:a16="http://schemas.microsoft.com/office/drawing/2014/main" xmlns="" id="{F5743CE0-B8C8-4298-01CC-626533F444AF}"/>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1" name="Google Shape;987;p32">
              <a:extLst>
                <a:ext uri="{FF2B5EF4-FFF2-40B4-BE49-F238E27FC236}">
                  <a16:creationId xmlns:a16="http://schemas.microsoft.com/office/drawing/2014/main" xmlns="" id="{610972AD-65C9-FBFB-651D-AAC49DF68AC0}"/>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2" name="Google Shape;988;p32">
              <a:extLst>
                <a:ext uri="{FF2B5EF4-FFF2-40B4-BE49-F238E27FC236}">
                  <a16:creationId xmlns:a16="http://schemas.microsoft.com/office/drawing/2014/main" xmlns="" id="{4E1906C5-10B4-64F2-D4C9-E9BC59A8F855}"/>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3" name="Google Shape;989;p32">
              <a:extLst>
                <a:ext uri="{FF2B5EF4-FFF2-40B4-BE49-F238E27FC236}">
                  <a16:creationId xmlns:a16="http://schemas.microsoft.com/office/drawing/2014/main" xmlns="" id="{54C38DF2-22FA-B191-7FB7-A54B71BD13AE}"/>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4" name="Google Shape;990;p32">
              <a:extLst>
                <a:ext uri="{FF2B5EF4-FFF2-40B4-BE49-F238E27FC236}">
                  <a16:creationId xmlns:a16="http://schemas.microsoft.com/office/drawing/2014/main" xmlns="" id="{9169360B-DBA1-B8F0-9982-28E3E553ED6D}"/>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5" name="Google Shape;991;p32">
              <a:extLst>
                <a:ext uri="{FF2B5EF4-FFF2-40B4-BE49-F238E27FC236}">
                  <a16:creationId xmlns:a16="http://schemas.microsoft.com/office/drawing/2014/main" xmlns="" id="{0A14A2D9-4A89-24F1-CA44-3321E1B3EE21}"/>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6" name="Google Shape;992;p32">
              <a:extLst>
                <a:ext uri="{FF2B5EF4-FFF2-40B4-BE49-F238E27FC236}">
                  <a16:creationId xmlns:a16="http://schemas.microsoft.com/office/drawing/2014/main" xmlns="" id="{45B9A391-8F71-E0E6-3F4E-A3DC260F619A}"/>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7" name="Google Shape;993;p32">
              <a:extLst>
                <a:ext uri="{FF2B5EF4-FFF2-40B4-BE49-F238E27FC236}">
                  <a16:creationId xmlns:a16="http://schemas.microsoft.com/office/drawing/2014/main" xmlns="" id="{1D21DEA7-0D61-9880-14EF-3653865A83C8}"/>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8" name="Google Shape;994;p32">
              <a:extLst>
                <a:ext uri="{FF2B5EF4-FFF2-40B4-BE49-F238E27FC236}">
                  <a16:creationId xmlns:a16="http://schemas.microsoft.com/office/drawing/2014/main" xmlns="" id="{74AF4234-5198-A714-62A0-5EF3C4767430}"/>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19" name="Google Shape;995;p32">
              <a:extLst>
                <a:ext uri="{FF2B5EF4-FFF2-40B4-BE49-F238E27FC236}">
                  <a16:creationId xmlns:a16="http://schemas.microsoft.com/office/drawing/2014/main" xmlns="" id="{07386EE4-FD21-848D-52C6-6EE1D95C3BEC}"/>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0" name="Google Shape;996;p32">
              <a:extLst>
                <a:ext uri="{FF2B5EF4-FFF2-40B4-BE49-F238E27FC236}">
                  <a16:creationId xmlns:a16="http://schemas.microsoft.com/office/drawing/2014/main" xmlns="" id="{FD19F398-4C19-4D2F-3086-418783BA8CBD}"/>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1" name="Google Shape;997;p32">
              <a:extLst>
                <a:ext uri="{FF2B5EF4-FFF2-40B4-BE49-F238E27FC236}">
                  <a16:creationId xmlns:a16="http://schemas.microsoft.com/office/drawing/2014/main" xmlns="" id="{DD20854B-E358-2A8E-37E5-247C6FD4E6FE}"/>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2" name="Google Shape;998;p32">
              <a:extLst>
                <a:ext uri="{FF2B5EF4-FFF2-40B4-BE49-F238E27FC236}">
                  <a16:creationId xmlns:a16="http://schemas.microsoft.com/office/drawing/2014/main" xmlns="" id="{8E70D503-2824-D0FF-AD81-017DCDCD3BDB}"/>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3" name="Google Shape;999;p32">
              <a:extLst>
                <a:ext uri="{FF2B5EF4-FFF2-40B4-BE49-F238E27FC236}">
                  <a16:creationId xmlns:a16="http://schemas.microsoft.com/office/drawing/2014/main" xmlns="" id="{B445290E-6D23-9567-00DD-092FC02D1F44}"/>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4" name="Google Shape;1000;p32">
              <a:extLst>
                <a:ext uri="{FF2B5EF4-FFF2-40B4-BE49-F238E27FC236}">
                  <a16:creationId xmlns:a16="http://schemas.microsoft.com/office/drawing/2014/main" xmlns="" id="{1D2710B7-5B1D-42EF-6439-9D9397A733B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5" name="Google Shape;1001;p32">
              <a:extLst>
                <a:ext uri="{FF2B5EF4-FFF2-40B4-BE49-F238E27FC236}">
                  <a16:creationId xmlns:a16="http://schemas.microsoft.com/office/drawing/2014/main" xmlns="" id="{9B54D2B3-146C-BD44-1E5E-C69B776131D0}"/>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6" name="Google Shape;1002;p32">
              <a:extLst>
                <a:ext uri="{FF2B5EF4-FFF2-40B4-BE49-F238E27FC236}">
                  <a16:creationId xmlns:a16="http://schemas.microsoft.com/office/drawing/2014/main" xmlns="" id="{30A46F60-D689-BAD1-EAAB-66F9D78925BC}"/>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27" name="Google Shape;211;p3">
            <a:extLst>
              <a:ext uri="{FF2B5EF4-FFF2-40B4-BE49-F238E27FC236}">
                <a16:creationId xmlns:a16="http://schemas.microsoft.com/office/drawing/2014/main" xmlns="" id="{E9BB15B4-F83F-7F38-7EFC-A650B3BD3C09}"/>
              </a:ext>
            </a:extLst>
          </p:cNvPr>
          <p:cNvGrpSpPr/>
          <p:nvPr userDrawn="1"/>
        </p:nvGrpSpPr>
        <p:grpSpPr>
          <a:xfrm>
            <a:off x="1030175" y="1581350"/>
            <a:ext cx="444275" cy="398525"/>
            <a:chOff x="2495125" y="2142250"/>
            <a:chExt cx="444275" cy="398525"/>
          </a:xfrm>
        </p:grpSpPr>
        <p:sp>
          <p:nvSpPr>
            <p:cNvPr id="628" name="Google Shape;212;p3">
              <a:extLst>
                <a:ext uri="{FF2B5EF4-FFF2-40B4-BE49-F238E27FC236}">
                  <a16:creationId xmlns:a16="http://schemas.microsoft.com/office/drawing/2014/main" xmlns="" id="{DCAF08C1-7058-6F19-B4BE-2AC5555FA7A0}"/>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29" name="Google Shape;213;p3">
              <a:extLst>
                <a:ext uri="{FF2B5EF4-FFF2-40B4-BE49-F238E27FC236}">
                  <a16:creationId xmlns:a16="http://schemas.microsoft.com/office/drawing/2014/main" xmlns="" id="{A3C3914C-7071-B091-5146-8774156FCB9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30" name="Google Shape;214;p3">
            <a:extLst>
              <a:ext uri="{FF2B5EF4-FFF2-40B4-BE49-F238E27FC236}">
                <a16:creationId xmlns:a16="http://schemas.microsoft.com/office/drawing/2014/main" xmlns="" id="{EC9AE698-06E3-5B0E-6F99-215066C17C4C}"/>
              </a:ext>
            </a:extLst>
          </p:cNvPr>
          <p:cNvGrpSpPr/>
          <p:nvPr userDrawn="1"/>
        </p:nvGrpSpPr>
        <p:grpSpPr>
          <a:xfrm>
            <a:off x="10561107" y="5038641"/>
            <a:ext cx="291375" cy="281375"/>
            <a:chOff x="3243875" y="2372825"/>
            <a:chExt cx="291375" cy="281375"/>
          </a:xfrm>
        </p:grpSpPr>
        <p:sp>
          <p:nvSpPr>
            <p:cNvPr id="631" name="Google Shape;215;p3">
              <a:extLst>
                <a:ext uri="{FF2B5EF4-FFF2-40B4-BE49-F238E27FC236}">
                  <a16:creationId xmlns:a16="http://schemas.microsoft.com/office/drawing/2014/main" xmlns="" id="{36E0313F-E7AF-1843-7922-AF32D71B5F5B}"/>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2" name="Google Shape;216;p3">
              <a:extLst>
                <a:ext uri="{FF2B5EF4-FFF2-40B4-BE49-F238E27FC236}">
                  <a16:creationId xmlns:a16="http://schemas.microsoft.com/office/drawing/2014/main" xmlns="" id="{D0CF4FF9-4C06-EF60-9B22-0325504574B5}"/>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3" name="Google Shape;217;p3">
              <a:extLst>
                <a:ext uri="{FF2B5EF4-FFF2-40B4-BE49-F238E27FC236}">
                  <a16:creationId xmlns:a16="http://schemas.microsoft.com/office/drawing/2014/main" xmlns="" id="{36B8504D-3213-202B-CB45-E57A1751AB1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4" name="Google Shape;218;p3">
              <a:extLst>
                <a:ext uri="{FF2B5EF4-FFF2-40B4-BE49-F238E27FC236}">
                  <a16:creationId xmlns:a16="http://schemas.microsoft.com/office/drawing/2014/main" xmlns="" id="{53FA46E7-E0F7-52F7-85A4-3022A13A7E52}"/>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5" name="Google Shape;219;p3">
              <a:extLst>
                <a:ext uri="{FF2B5EF4-FFF2-40B4-BE49-F238E27FC236}">
                  <a16:creationId xmlns:a16="http://schemas.microsoft.com/office/drawing/2014/main" xmlns="" id="{0AB4F802-F7F2-E5B2-0989-30BC99EC23EB}"/>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6" name="Google Shape;220;p3">
              <a:extLst>
                <a:ext uri="{FF2B5EF4-FFF2-40B4-BE49-F238E27FC236}">
                  <a16:creationId xmlns:a16="http://schemas.microsoft.com/office/drawing/2014/main" xmlns="" id="{8012E8EF-8742-297A-D1D0-B91C59B871B8}"/>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7" name="Google Shape;221;p3">
              <a:extLst>
                <a:ext uri="{FF2B5EF4-FFF2-40B4-BE49-F238E27FC236}">
                  <a16:creationId xmlns:a16="http://schemas.microsoft.com/office/drawing/2014/main" xmlns="" id="{7D296154-8B34-6953-7D45-FA30A0CAAF86}"/>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38" name="Google Shape;222;p3">
              <a:extLst>
                <a:ext uri="{FF2B5EF4-FFF2-40B4-BE49-F238E27FC236}">
                  <a16:creationId xmlns:a16="http://schemas.microsoft.com/office/drawing/2014/main" xmlns="" id="{727D5225-440C-3925-A9D6-DA2EFAA624C2}"/>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9" name="Google Shape;223;p3">
              <a:extLst>
                <a:ext uri="{FF2B5EF4-FFF2-40B4-BE49-F238E27FC236}">
                  <a16:creationId xmlns:a16="http://schemas.microsoft.com/office/drawing/2014/main" xmlns="" id="{3C6C4047-6A85-1FD2-B19D-04D257F41F70}"/>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0" name="Google Shape;224;p3">
              <a:extLst>
                <a:ext uri="{FF2B5EF4-FFF2-40B4-BE49-F238E27FC236}">
                  <a16:creationId xmlns:a16="http://schemas.microsoft.com/office/drawing/2014/main" xmlns="" id="{5DBDBFB0-AF34-9FCB-7E0E-93E70EF9566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41" name="Google Shape;225;p3">
            <a:extLst>
              <a:ext uri="{FF2B5EF4-FFF2-40B4-BE49-F238E27FC236}">
                <a16:creationId xmlns:a16="http://schemas.microsoft.com/office/drawing/2014/main" xmlns="" id="{4921405E-A84E-0271-68CE-CB9CEE8F2589}"/>
              </a:ext>
            </a:extLst>
          </p:cNvPr>
          <p:cNvGrpSpPr/>
          <p:nvPr userDrawn="1"/>
        </p:nvGrpSpPr>
        <p:grpSpPr>
          <a:xfrm>
            <a:off x="10778557" y="714860"/>
            <a:ext cx="166675" cy="168575"/>
            <a:chOff x="4954425" y="2036375"/>
            <a:chExt cx="166675" cy="168575"/>
          </a:xfrm>
        </p:grpSpPr>
        <p:sp>
          <p:nvSpPr>
            <p:cNvPr id="642" name="Google Shape;226;p3">
              <a:extLst>
                <a:ext uri="{FF2B5EF4-FFF2-40B4-BE49-F238E27FC236}">
                  <a16:creationId xmlns:a16="http://schemas.microsoft.com/office/drawing/2014/main" xmlns="" id="{53960FAF-C006-0707-ED4E-F551AAA083D9}"/>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3" name="Google Shape;227;p3">
              <a:extLst>
                <a:ext uri="{FF2B5EF4-FFF2-40B4-BE49-F238E27FC236}">
                  <a16:creationId xmlns:a16="http://schemas.microsoft.com/office/drawing/2014/main" xmlns="" id="{1BDB0667-F462-B029-B656-F6E5DD621C6B}"/>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644" name="Google Shape;228;p3">
            <a:extLst>
              <a:ext uri="{FF2B5EF4-FFF2-40B4-BE49-F238E27FC236}">
                <a16:creationId xmlns:a16="http://schemas.microsoft.com/office/drawing/2014/main" xmlns="" id="{1C636C5C-A0E8-9234-8265-FD697C190158}"/>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5" name="Google Shape;229;p3">
            <a:extLst>
              <a:ext uri="{FF2B5EF4-FFF2-40B4-BE49-F238E27FC236}">
                <a16:creationId xmlns:a16="http://schemas.microsoft.com/office/drawing/2014/main" xmlns="" id="{745B442B-5C56-FFBF-FE7F-4B826BB8F893}"/>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46" name="Google Shape;230;p3">
            <a:extLst>
              <a:ext uri="{FF2B5EF4-FFF2-40B4-BE49-F238E27FC236}">
                <a16:creationId xmlns:a16="http://schemas.microsoft.com/office/drawing/2014/main" xmlns="" id="{EADEFC5D-3517-FBBF-9CDD-693EA34240EA}"/>
              </a:ext>
            </a:extLst>
          </p:cNvPr>
          <p:cNvGrpSpPr/>
          <p:nvPr userDrawn="1"/>
        </p:nvGrpSpPr>
        <p:grpSpPr>
          <a:xfrm>
            <a:off x="1274794" y="5541495"/>
            <a:ext cx="166675" cy="168575"/>
            <a:chOff x="4954425" y="2036375"/>
            <a:chExt cx="166675" cy="168575"/>
          </a:xfrm>
        </p:grpSpPr>
        <p:sp>
          <p:nvSpPr>
            <p:cNvPr id="647" name="Google Shape;231;p3">
              <a:extLst>
                <a:ext uri="{FF2B5EF4-FFF2-40B4-BE49-F238E27FC236}">
                  <a16:creationId xmlns:a16="http://schemas.microsoft.com/office/drawing/2014/main" xmlns="" id="{37019F8E-D40E-1BB3-518C-029D83CC440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8" name="Google Shape;232;p3">
              <a:extLst>
                <a:ext uri="{FF2B5EF4-FFF2-40B4-BE49-F238E27FC236}">
                  <a16:creationId xmlns:a16="http://schemas.microsoft.com/office/drawing/2014/main" xmlns="" id="{C3BF4A78-9FE1-07F4-4951-2034E47A6344}"/>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2974943788"/>
      </p:ext>
    </p:extLst>
  </p:cSld>
  <p:clrMap bg1="lt1" tx1="dk1" bg2="lt2" tx2="dk2" accent1="accent1" accent2="accent2" accent3="accent3" accent4="accent4" accent5="accent5" accent6="accent6" hlink="hlink" folHlink="folHlink"/>
  <p:sldLayoutIdLst>
    <p:sldLayoutId id="2147484577" r:id="rId1"/>
  </p:sldLayoutIdLst>
  <p:transition>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2050" name="Picture 2" descr="h5">
            <a:extLst>
              <a:ext uri="{FF2B5EF4-FFF2-40B4-BE49-F238E27FC236}">
                <a16:creationId xmlns:a16="http://schemas.microsoft.com/office/drawing/2014/main" xmlns="" id="{14A9C4CA-7299-4720-BC17-5EF333C91CA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871200" y="5608638"/>
            <a:ext cx="13208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a:extLst>
              <a:ext uri="{FF2B5EF4-FFF2-40B4-BE49-F238E27FC236}">
                <a16:creationId xmlns:a16="http://schemas.microsoft.com/office/drawing/2014/main" xmlns="" id="{FA1CF217-C4F0-4904-AFBC-EC11492A52B0}"/>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972800" y="900113"/>
            <a:ext cx="1219200"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h2">
            <a:extLst>
              <a:ext uri="{FF2B5EF4-FFF2-40B4-BE49-F238E27FC236}">
                <a16:creationId xmlns:a16="http://schemas.microsoft.com/office/drawing/2014/main" xmlns="" id="{2683AFBE-2715-4B1C-B7C2-9BD682433286}"/>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550400" y="0"/>
            <a:ext cx="2641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WordArt 5">
            <a:extLst>
              <a:ext uri="{FF2B5EF4-FFF2-40B4-BE49-F238E27FC236}">
                <a16:creationId xmlns:a16="http://schemas.microsoft.com/office/drawing/2014/main" xmlns="" id="{C67A87E1-D817-4FD1-84D4-C59697F5781B}"/>
              </a:ext>
            </a:extLst>
          </p:cNvPr>
          <p:cNvSpPr>
            <a:spLocks noChangeArrowheads="1" noChangeShapeType="1" noTextEdit="1"/>
          </p:cNvSpPr>
          <p:nvPr userDrawn="1"/>
        </p:nvSpPr>
        <p:spPr bwMode="auto">
          <a:xfrm>
            <a:off x="609600" y="20574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latin typeface="+mn-lt"/>
                <a:ea typeface="+mn-lt"/>
                <a:cs typeface="+mn-lt"/>
              </a:rPr>
              <a:t>Nhóm 1</a:t>
            </a:r>
          </a:p>
        </p:txBody>
      </p:sp>
      <p:sp>
        <p:nvSpPr>
          <p:cNvPr id="2054" name="AutoShape 6">
            <a:extLst>
              <a:ext uri="{FF2B5EF4-FFF2-40B4-BE49-F238E27FC236}">
                <a16:creationId xmlns:a16="http://schemas.microsoft.com/office/drawing/2014/main" xmlns="" id="{9EE42777-2E52-4EF0-9CF9-A6C557BE92A1}"/>
              </a:ext>
            </a:extLst>
          </p:cNvPr>
          <p:cNvSpPr>
            <a:spLocks noChangeArrowheads="1"/>
          </p:cNvSpPr>
          <p:nvPr userDrawn="1"/>
        </p:nvSpPr>
        <p:spPr bwMode="auto">
          <a:xfrm>
            <a:off x="2870200" y="1752600"/>
            <a:ext cx="8094663"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55" name="AutoShape 7">
            <a:extLst>
              <a:ext uri="{FF2B5EF4-FFF2-40B4-BE49-F238E27FC236}">
                <a16:creationId xmlns:a16="http://schemas.microsoft.com/office/drawing/2014/main" xmlns="" id="{7F5853F3-BF3E-4170-B8B9-23662771C95D}"/>
              </a:ext>
            </a:extLst>
          </p:cNvPr>
          <p:cNvSpPr>
            <a:spLocks noChangeArrowheads="1"/>
          </p:cNvSpPr>
          <p:nvPr userDrawn="1"/>
        </p:nvSpPr>
        <p:spPr bwMode="auto">
          <a:xfrm>
            <a:off x="2870200" y="2743200"/>
            <a:ext cx="8094663"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56" name="AutoShape 8">
            <a:extLst>
              <a:ext uri="{FF2B5EF4-FFF2-40B4-BE49-F238E27FC236}">
                <a16:creationId xmlns:a16="http://schemas.microsoft.com/office/drawing/2014/main" xmlns="" id="{77982E3E-C9A5-4C82-AF36-9445B56E78FE}"/>
              </a:ext>
            </a:extLst>
          </p:cNvPr>
          <p:cNvSpPr>
            <a:spLocks noChangeArrowheads="1"/>
          </p:cNvSpPr>
          <p:nvPr userDrawn="1"/>
        </p:nvSpPr>
        <p:spPr bwMode="auto">
          <a:xfrm>
            <a:off x="2852738" y="3746500"/>
            <a:ext cx="8094662"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57" name="AutoShape 9">
            <a:extLst>
              <a:ext uri="{FF2B5EF4-FFF2-40B4-BE49-F238E27FC236}">
                <a16:creationId xmlns:a16="http://schemas.microsoft.com/office/drawing/2014/main" xmlns="" id="{F5944FE5-72DC-403B-8D2F-78099556259D}"/>
              </a:ext>
            </a:extLst>
          </p:cNvPr>
          <p:cNvSpPr>
            <a:spLocks noChangeArrowheads="1"/>
          </p:cNvSpPr>
          <p:nvPr userDrawn="1"/>
        </p:nvSpPr>
        <p:spPr bwMode="auto">
          <a:xfrm>
            <a:off x="2836863" y="4737100"/>
            <a:ext cx="8093075"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58" name="Rectangle 10">
            <a:extLst>
              <a:ext uri="{FF2B5EF4-FFF2-40B4-BE49-F238E27FC236}">
                <a16:creationId xmlns:a16="http://schemas.microsoft.com/office/drawing/2014/main" xmlns="" id="{4B226E1E-0E89-4B95-9656-1F5D103C762A}"/>
              </a:ext>
            </a:extLst>
          </p:cNvPr>
          <p:cNvSpPr>
            <a:spLocks noChangeArrowheads="1"/>
          </p:cNvSpPr>
          <p:nvPr userDrawn="1"/>
        </p:nvSpPr>
        <p:spPr bwMode="auto">
          <a:xfrm>
            <a:off x="2133600" y="685800"/>
            <a:ext cx="8839200" cy="990600"/>
          </a:xfrm>
          <a:prstGeom prst="rect">
            <a:avLst/>
          </a:prstGeom>
          <a:solidFill>
            <a:schemeClr val="accent1"/>
          </a:solidFill>
          <a:ln w="9525">
            <a:solidFill>
              <a:schemeClr val="tx1"/>
            </a:solidFill>
            <a:miter lim="800000"/>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86027" name="WordArt 11">
            <a:extLst>
              <a:ext uri="{FF2B5EF4-FFF2-40B4-BE49-F238E27FC236}">
                <a16:creationId xmlns:a16="http://schemas.microsoft.com/office/drawing/2014/main" xmlns="" id="{71920373-C2FF-4570-B3A4-9A2E36467CB5}"/>
              </a:ext>
            </a:extLst>
          </p:cNvPr>
          <p:cNvSpPr>
            <a:spLocks noChangeArrowheads="1" noChangeShapeType="1" noTextEdit="1"/>
          </p:cNvSpPr>
          <p:nvPr userDrawn="1"/>
        </p:nvSpPr>
        <p:spPr bwMode="auto">
          <a:xfrm>
            <a:off x="304800" y="76200"/>
            <a:ext cx="4470400" cy="533400"/>
          </a:xfrm>
          <a:prstGeom prst="rect">
            <a:avLst/>
          </a:prstGeom>
        </p:spPr>
        <p:txBody>
          <a:bodyPr wrap="none" fromWordArt="1">
            <a:prstTxWarp prst="textPlain">
              <a:avLst>
                <a:gd name="adj" fmla="val 50000"/>
              </a:avLst>
            </a:prstTxWarp>
          </a:bodyPr>
          <a:lstStyle/>
          <a:p>
            <a:pPr algn="ctr" eaLnBrk="1" fontAlgn="auto" hangingPunct="1">
              <a:spcBef>
                <a:spcPts val="0"/>
              </a:spcBef>
              <a:spcAft>
                <a:spcPts val="0"/>
              </a:spcAft>
              <a:defRPr/>
            </a:pPr>
            <a:r>
              <a:rPr lang="en-US" sz="3600" kern="1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Thảo luận nhóm</a:t>
            </a:r>
          </a:p>
        </p:txBody>
      </p:sp>
      <p:sp>
        <p:nvSpPr>
          <p:cNvPr id="2062" name="AutoShape 12">
            <a:extLst>
              <a:ext uri="{FF2B5EF4-FFF2-40B4-BE49-F238E27FC236}">
                <a16:creationId xmlns:a16="http://schemas.microsoft.com/office/drawing/2014/main" xmlns="" id="{51AA8E8A-9706-4C9F-8FB3-01FEA1D8802B}"/>
              </a:ext>
            </a:extLst>
          </p:cNvPr>
          <p:cNvSpPr>
            <a:spLocks noChangeArrowheads="1"/>
          </p:cNvSpPr>
          <p:nvPr userDrawn="1"/>
        </p:nvSpPr>
        <p:spPr bwMode="auto">
          <a:xfrm>
            <a:off x="2844800" y="5727700"/>
            <a:ext cx="8094663"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63" name="WordArt 13">
            <a:extLst>
              <a:ext uri="{FF2B5EF4-FFF2-40B4-BE49-F238E27FC236}">
                <a16:creationId xmlns:a16="http://schemas.microsoft.com/office/drawing/2014/main" xmlns="" id="{C86BE4AE-A5E4-4E04-9B42-268C97894FC1}"/>
              </a:ext>
            </a:extLst>
          </p:cNvPr>
          <p:cNvSpPr>
            <a:spLocks noChangeArrowheads="1" noChangeShapeType="1" noTextEdit="1"/>
          </p:cNvSpPr>
          <p:nvPr userDrawn="1"/>
        </p:nvSpPr>
        <p:spPr bwMode="auto">
          <a:xfrm>
            <a:off x="609600" y="29718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FF0000"/>
                </a:solidFill>
                <a:latin typeface="+mn-lt"/>
                <a:ea typeface="+mn-lt"/>
                <a:cs typeface="+mn-lt"/>
              </a:rPr>
              <a:t>Nhóm 2</a:t>
            </a:r>
          </a:p>
        </p:txBody>
      </p:sp>
      <p:sp>
        <p:nvSpPr>
          <p:cNvPr id="2064" name="WordArt 14">
            <a:extLst>
              <a:ext uri="{FF2B5EF4-FFF2-40B4-BE49-F238E27FC236}">
                <a16:creationId xmlns:a16="http://schemas.microsoft.com/office/drawing/2014/main" xmlns="" id="{E672CE7D-F9C4-409F-A384-684B8AD1004D}"/>
              </a:ext>
            </a:extLst>
          </p:cNvPr>
          <p:cNvSpPr>
            <a:spLocks noChangeArrowheads="1" noChangeShapeType="1" noTextEdit="1"/>
          </p:cNvSpPr>
          <p:nvPr userDrawn="1"/>
        </p:nvSpPr>
        <p:spPr bwMode="auto">
          <a:xfrm>
            <a:off x="609600" y="40386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FF00FF"/>
                  </a:solidFill>
                  <a:round/>
                  <a:headEnd/>
                  <a:tailEnd/>
                </a:ln>
                <a:solidFill>
                  <a:srgbClr val="0000FF"/>
                </a:solidFill>
                <a:latin typeface="+mn-lt"/>
                <a:ea typeface="+mn-lt"/>
                <a:cs typeface="+mn-lt"/>
              </a:rPr>
              <a:t>Nhóm 3</a:t>
            </a:r>
          </a:p>
        </p:txBody>
      </p:sp>
      <p:sp>
        <p:nvSpPr>
          <p:cNvPr id="2065" name="WordArt 15">
            <a:extLst>
              <a:ext uri="{FF2B5EF4-FFF2-40B4-BE49-F238E27FC236}">
                <a16:creationId xmlns:a16="http://schemas.microsoft.com/office/drawing/2014/main" xmlns="" id="{3ABBB79D-976E-4631-9AF7-8989BF40D64C}"/>
              </a:ext>
            </a:extLst>
          </p:cNvPr>
          <p:cNvSpPr>
            <a:spLocks noChangeArrowheads="1" noChangeShapeType="1" noTextEdit="1"/>
          </p:cNvSpPr>
          <p:nvPr userDrawn="1"/>
        </p:nvSpPr>
        <p:spPr bwMode="auto">
          <a:xfrm>
            <a:off x="609600" y="49530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FF9900"/>
                  </a:solidFill>
                  <a:round/>
                  <a:headEnd/>
                  <a:tailEnd/>
                </a:ln>
                <a:solidFill>
                  <a:srgbClr val="CC0099"/>
                </a:solidFill>
                <a:latin typeface="+mn-lt"/>
                <a:ea typeface="+mn-lt"/>
                <a:cs typeface="+mn-lt"/>
              </a:rPr>
              <a:t>Nhóm 4</a:t>
            </a:r>
          </a:p>
        </p:txBody>
      </p:sp>
      <p:sp>
        <p:nvSpPr>
          <p:cNvPr id="2066" name="WordArt 16">
            <a:extLst>
              <a:ext uri="{FF2B5EF4-FFF2-40B4-BE49-F238E27FC236}">
                <a16:creationId xmlns:a16="http://schemas.microsoft.com/office/drawing/2014/main" xmlns="" id="{F4B2B998-135F-425F-AEBA-985B777A415E}"/>
              </a:ext>
            </a:extLst>
          </p:cNvPr>
          <p:cNvSpPr>
            <a:spLocks noChangeArrowheads="1" noChangeShapeType="1" noTextEdit="1"/>
          </p:cNvSpPr>
          <p:nvPr userDrawn="1"/>
        </p:nvSpPr>
        <p:spPr bwMode="auto">
          <a:xfrm>
            <a:off x="609600" y="58674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339966"/>
                  </a:solidFill>
                  <a:round/>
                  <a:headEnd/>
                  <a:tailEnd/>
                </a:ln>
                <a:solidFill>
                  <a:srgbClr val="800000"/>
                </a:solidFill>
                <a:latin typeface="+mn-lt"/>
                <a:ea typeface="+mn-lt"/>
                <a:cs typeface="+mn-lt"/>
              </a:rPr>
              <a:t>Nhóm 5</a:t>
            </a:r>
          </a:p>
        </p:txBody>
      </p:sp>
      <p:pic>
        <p:nvPicPr>
          <p:cNvPr id="2067" name="Picture 17">
            <a:extLst>
              <a:ext uri="{FF2B5EF4-FFF2-40B4-BE49-F238E27FC236}">
                <a16:creationId xmlns:a16="http://schemas.microsoft.com/office/drawing/2014/main" xmlns="" id="{8DA4C5B4-7323-40A6-8815-144961BE5038}"/>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1074400" y="1876425"/>
            <a:ext cx="10668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 name="Picture 18" descr="h1">
            <a:extLst>
              <a:ext uri="{FF2B5EF4-FFF2-40B4-BE49-F238E27FC236}">
                <a16:creationId xmlns:a16="http://schemas.microsoft.com/office/drawing/2014/main" xmlns="" id="{33BF7AFF-BFEA-4999-B848-AFDE3511BBF4}"/>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685800"/>
            <a:ext cx="2032000"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9" name="Picture 19" descr="h3">
            <a:extLst>
              <a:ext uri="{FF2B5EF4-FFF2-40B4-BE49-F238E27FC236}">
                <a16:creationId xmlns:a16="http://schemas.microsoft.com/office/drawing/2014/main" xmlns="" id="{D0F4F288-1673-4100-A81D-A68B57E77CDA}"/>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0972800" y="2971800"/>
            <a:ext cx="12192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0" name="Picture 20" descr="h4">
            <a:extLst>
              <a:ext uri="{FF2B5EF4-FFF2-40B4-BE49-F238E27FC236}">
                <a16:creationId xmlns:a16="http://schemas.microsoft.com/office/drawing/2014/main" xmlns="" id="{A09D7257-9158-4BAA-A2C1-FD791EF48264}"/>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0972800" y="4133850"/>
            <a:ext cx="1219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37" r:id="rId1"/>
  </p:sldLayoutIdLst>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0.49167 -1.32948E-6 C 0.49167 0.00023 -0.00711 0.00347 -0.00764 0.00717 C -0.00764 0.01087 0.49167 -1.32948E-6 0.49167 0.00023 Z " pathEditMode="relative" rAng="0" ptsTypes="aaa">
                                      <p:cBhvr>
                                        <p:cTn id="6" dur="5000" fill="hold"/>
                                        <p:tgtEl>
                                          <p:spTgt spid="86027"/>
                                        </p:tgtEl>
                                        <p:attrNameLst>
                                          <p:attrName>ppt_x</p:attrName>
                                          <p:attrName>ppt_y</p:attrName>
                                        </p:attrNameLst>
                                      </p:cBhvr>
                                      <p:rCtr x="-24965" y="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AutoShape 2">
            <a:extLst>
              <a:ext uri="{FF2B5EF4-FFF2-40B4-BE49-F238E27FC236}">
                <a16:creationId xmlns:a16="http://schemas.microsoft.com/office/drawing/2014/main" xmlns="" id="{55696C72-F5EE-4279-BF5A-80F66589679B}"/>
              </a:ext>
            </a:extLst>
          </p:cNvPr>
          <p:cNvSpPr>
            <a:spLocks noChangeArrowheads="1"/>
          </p:cNvSpPr>
          <p:nvPr userDrawn="1"/>
        </p:nvSpPr>
        <p:spPr bwMode="auto">
          <a:xfrm>
            <a:off x="296863" y="24844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5" name="WordArt 3">
            <a:extLst>
              <a:ext uri="{FF2B5EF4-FFF2-40B4-BE49-F238E27FC236}">
                <a16:creationId xmlns:a16="http://schemas.microsoft.com/office/drawing/2014/main" xmlns="" id="{146B4FB4-700A-4F62-9FF2-4A265667C32B}"/>
              </a:ext>
            </a:extLst>
          </p:cNvPr>
          <p:cNvSpPr>
            <a:spLocks noChangeArrowheads="1" noChangeShapeType="1" noTextEdit="1"/>
          </p:cNvSpPr>
          <p:nvPr userDrawn="1"/>
        </p:nvSpPr>
        <p:spPr bwMode="auto">
          <a:xfrm>
            <a:off x="1206500" y="2544763"/>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A</a:t>
            </a:r>
          </a:p>
        </p:txBody>
      </p:sp>
      <p:sp>
        <p:nvSpPr>
          <p:cNvPr id="3076" name="WordArt 4">
            <a:extLst>
              <a:ext uri="{FF2B5EF4-FFF2-40B4-BE49-F238E27FC236}">
                <a16:creationId xmlns:a16="http://schemas.microsoft.com/office/drawing/2014/main" xmlns="" id="{DD4DC770-B3A9-46E3-801F-5DD8A726BB6C}"/>
              </a:ext>
            </a:extLst>
          </p:cNvPr>
          <p:cNvSpPr>
            <a:spLocks noChangeArrowheads="1" noChangeShapeType="1" noTextEdit="1"/>
          </p:cNvSpPr>
          <p:nvPr userDrawn="1"/>
        </p:nvSpPr>
        <p:spPr bwMode="auto">
          <a:xfrm>
            <a:off x="1220788" y="3646488"/>
            <a:ext cx="506412"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B</a:t>
            </a:r>
          </a:p>
        </p:txBody>
      </p:sp>
      <p:sp>
        <p:nvSpPr>
          <p:cNvPr id="3077" name="WordArt 5">
            <a:extLst>
              <a:ext uri="{FF2B5EF4-FFF2-40B4-BE49-F238E27FC236}">
                <a16:creationId xmlns:a16="http://schemas.microsoft.com/office/drawing/2014/main" xmlns="" id="{4DBC00D6-B09A-404D-9EAE-4B4EFE39423C}"/>
              </a:ext>
            </a:extLst>
          </p:cNvPr>
          <p:cNvSpPr>
            <a:spLocks noChangeArrowheads="1" noChangeShapeType="1" noTextEdit="1"/>
          </p:cNvSpPr>
          <p:nvPr userDrawn="1"/>
        </p:nvSpPr>
        <p:spPr bwMode="auto">
          <a:xfrm>
            <a:off x="1206500" y="48212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C</a:t>
            </a:r>
          </a:p>
        </p:txBody>
      </p:sp>
      <p:sp>
        <p:nvSpPr>
          <p:cNvPr id="3078" name="WordArt 6">
            <a:extLst>
              <a:ext uri="{FF2B5EF4-FFF2-40B4-BE49-F238E27FC236}">
                <a16:creationId xmlns:a16="http://schemas.microsoft.com/office/drawing/2014/main" xmlns="" id="{16F37F99-10EF-48CF-AD45-482111DDF9F5}"/>
              </a:ext>
            </a:extLst>
          </p:cNvPr>
          <p:cNvSpPr>
            <a:spLocks noChangeArrowheads="1" noChangeShapeType="1" noTextEdit="1"/>
          </p:cNvSpPr>
          <p:nvPr userDrawn="1"/>
        </p:nvSpPr>
        <p:spPr bwMode="auto">
          <a:xfrm>
            <a:off x="1206500" y="5870575"/>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D</a:t>
            </a:r>
          </a:p>
        </p:txBody>
      </p:sp>
      <p:sp>
        <p:nvSpPr>
          <p:cNvPr id="3079" name="Oval 7">
            <a:extLst>
              <a:ext uri="{FF2B5EF4-FFF2-40B4-BE49-F238E27FC236}">
                <a16:creationId xmlns:a16="http://schemas.microsoft.com/office/drawing/2014/main" xmlns="" id="{7F54202F-AFA7-4E42-A06D-8D04E8F93EEA}"/>
              </a:ext>
            </a:extLst>
          </p:cNvPr>
          <p:cNvSpPr>
            <a:spLocks noChangeArrowheads="1"/>
          </p:cNvSpPr>
          <p:nvPr userDrawn="1"/>
        </p:nvSpPr>
        <p:spPr bwMode="auto">
          <a:xfrm>
            <a:off x="469900" y="2616200"/>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0" name="AutoShape 8">
            <a:extLst>
              <a:ext uri="{FF2B5EF4-FFF2-40B4-BE49-F238E27FC236}">
                <a16:creationId xmlns:a16="http://schemas.microsoft.com/office/drawing/2014/main" xmlns="" id="{87F28B09-A889-4194-B832-92067F31696B}"/>
              </a:ext>
            </a:extLst>
          </p:cNvPr>
          <p:cNvSpPr>
            <a:spLocks noChangeArrowheads="1"/>
          </p:cNvSpPr>
          <p:nvPr userDrawn="1"/>
        </p:nvSpPr>
        <p:spPr bwMode="auto">
          <a:xfrm>
            <a:off x="296863" y="35766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1" name="Oval 9">
            <a:extLst>
              <a:ext uri="{FF2B5EF4-FFF2-40B4-BE49-F238E27FC236}">
                <a16:creationId xmlns:a16="http://schemas.microsoft.com/office/drawing/2014/main" xmlns="" id="{1FBE4E1B-F24A-41A8-99EF-E9FE403A2099}"/>
              </a:ext>
            </a:extLst>
          </p:cNvPr>
          <p:cNvSpPr>
            <a:spLocks noChangeArrowheads="1"/>
          </p:cNvSpPr>
          <p:nvPr userDrawn="1"/>
        </p:nvSpPr>
        <p:spPr bwMode="auto">
          <a:xfrm>
            <a:off x="469900" y="37068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2" name="AutoShape 10">
            <a:extLst>
              <a:ext uri="{FF2B5EF4-FFF2-40B4-BE49-F238E27FC236}">
                <a16:creationId xmlns:a16="http://schemas.microsoft.com/office/drawing/2014/main" xmlns="" id="{E7B217FC-7464-45B7-AFF1-EB4794F2BD59}"/>
              </a:ext>
            </a:extLst>
          </p:cNvPr>
          <p:cNvSpPr>
            <a:spLocks noChangeArrowheads="1"/>
          </p:cNvSpPr>
          <p:nvPr userDrawn="1"/>
        </p:nvSpPr>
        <p:spPr bwMode="auto">
          <a:xfrm>
            <a:off x="296863" y="47101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3" name="Oval 11">
            <a:extLst>
              <a:ext uri="{FF2B5EF4-FFF2-40B4-BE49-F238E27FC236}">
                <a16:creationId xmlns:a16="http://schemas.microsoft.com/office/drawing/2014/main" xmlns="" id="{17D3AFF6-AB90-4F8F-AFAE-FB56AF016431}"/>
              </a:ext>
            </a:extLst>
          </p:cNvPr>
          <p:cNvSpPr>
            <a:spLocks noChangeArrowheads="1"/>
          </p:cNvSpPr>
          <p:nvPr userDrawn="1"/>
        </p:nvSpPr>
        <p:spPr bwMode="auto">
          <a:xfrm>
            <a:off x="469900" y="48418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4" name="AutoShape 12">
            <a:extLst>
              <a:ext uri="{FF2B5EF4-FFF2-40B4-BE49-F238E27FC236}">
                <a16:creationId xmlns:a16="http://schemas.microsoft.com/office/drawing/2014/main" xmlns="" id="{0E89D128-AC05-4B6A-A651-1423F79D4562}"/>
              </a:ext>
            </a:extLst>
          </p:cNvPr>
          <p:cNvSpPr>
            <a:spLocks noChangeArrowheads="1"/>
          </p:cNvSpPr>
          <p:nvPr userDrawn="1"/>
        </p:nvSpPr>
        <p:spPr bwMode="auto">
          <a:xfrm>
            <a:off x="296863" y="5746750"/>
            <a:ext cx="687387" cy="515938"/>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374" y="10800"/>
                </a:moveTo>
                <a:cubicBezTo>
                  <a:pt x="8374" y="12140"/>
                  <a:pt x="9460" y="13226"/>
                  <a:pt x="10800" y="13226"/>
                </a:cubicBezTo>
                <a:cubicBezTo>
                  <a:pt x="12140" y="13226"/>
                  <a:pt x="13226" y="12140"/>
                  <a:pt x="13226" y="10800"/>
                </a:cubicBezTo>
                <a:cubicBezTo>
                  <a:pt x="13226" y="9460"/>
                  <a:pt x="12140" y="8374"/>
                  <a:pt x="10800" y="8374"/>
                </a:cubicBezTo>
                <a:cubicBezTo>
                  <a:pt x="9460" y="8374"/>
                  <a:pt x="8374" y="9460"/>
                  <a:pt x="8374"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5" name="Oval 13">
            <a:extLst>
              <a:ext uri="{FF2B5EF4-FFF2-40B4-BE49-F238E27FC236}">
                <a16:creationId xmlns:a16="http://schemas.microsoft.com/office/drawing/2014/main" xmlns="" id="{00A9A981-56DB-4AEF-8DC8-A7EEC6463C77}"/>
              </a:ext>
            </a:extLst>
          </p:cNvPr>
          <p:cNvSpPr>
            <a:spLocks noChangeArrowheads="1"/>
          </p:cNvSpPr>
          <p:nvPr userDrawn="1"/>
        </p:nvSpPr>
        <p:spPr bwMode="auto">
          <a:xfrm>
            <a:off x="469900" y="58785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6" name="AutoShape 15">
            <a:extLst>
              <a:ext uri="{FF2B5EF4-FFF2-40B4-BE49-F238E27FC236}">
                <a16:creationId xmlns:a16="http://schemas.microsoft.com/office/drawing/2014/main" xmlns="" id="{C87D1BE3-4BE2-4FB6-8311-E527ADFB4582}"/>
              </a:ext>
            </a:extLst>
          </p:cNvPr>
          <p:cNvSpPr>
            <a:spLocks noChangeArrowheads="1"/>
          </p:cNvSpPr>
          <p:nvPr userDrawn="1"/>
        </p:nvSpPr>
        <p:spPr bwMode="auto">
          <a:xfrm>
            <a:off x="1930400" y="2133600"/>
            <a:ext cx="98044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7" name="AutoShape 16">
            <a:extLst>
              <a:ext uri="{FF2B5EF4-FFF2-40B4-BE49-F238E27FC236}">
                <a16:creationId xmlns:a16="http://schemas.microsoft.com/office/drawing/2014/main" xmlns="" id="{3361524F-D725-423F-B352-E81BEA73346C}"/>
              </a:ext>
            </a:extLst>
          </p:cNvPr>
          <p:cNvSpPr>
            <a:spLocks noChangeArrowheads="1"/>
          </p:cNvSpPr>
          <p:nvPr userDrawn="1"/>
        </p:nvSpPr>
        <p:spPr bwMode="auto">
          <a:xfrm>
            <a:off x="1930400" y="3284538"/>
            <a:ext cx="9804400" cy="1058862"/>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8" name="AutoShape 17">
            <a:extLst>
              <a:ext uri="{FF2B5EF4-FFF2-40B4-BE49-F238E27FC236}">
                <a16:creationId xmlns:a16="http://schemas.microsoft.com/office/drawing/2014/main" xmlns="" id="{5F24183C-0079-4AE7-A401-11DABCC8AD69}"/>
              </a:ext>
            </a:extLst>
          </p:cNvPr>
          <p:cNvSpPr>
            <a:spLocks noChangeArrowheads="1"/>
          </p:cNvSpPr>
          <p:nvPr userDrawn="1"/>
        </p:nvSpPr>
        <p:spPr bwMode="auto">
          <a:xfrm>
            <a:off x="1930400" y="4419600"/>
            <a:ext cx="98044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9" name="AutoShape 18">
            <a:extLst>
              <a:ext uri="{FF2B5EF4-FFF2-40B4-BE49-F238E27FC236}">
                <a16:creationId xmlns:a16="http://schemas.microsoft.com/office/drawing/2014/main" xmlns="" id="{98FC1172-82A2-4D4A-ADD9-3C70E3DE05C7}"/>
              </a:ext>
            </a:extLst>
          </p:cNvPr>
          <p:cNvSpPr>
            <a:spLocks noChangeArrowheads="1"/>
          </p:cNvSpPr>
          <p:nvPr userDrawn="1"/>
        </p:nvSpPr>
        <p:spPr bwMode="auto">
          <a:xfrm>
            <a:off x="1930400" y="5575300"/>
            <a:ext cx="9804400" cy="11303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90" name="Rectangle 19">
            <a:extLst>
              <a:ext uri="{FF2B5EF4-FFF2-40B4-BE49-F238E27FC236}">
                <a16:creationId xmlns:a16="http://schemas.microsoft.com/office/drawing/2014/main" xmlns="" id="{E34C8555-D3B2-4F34-B0AE-EF0DF6B70229}"/>
              </a:ext>
            </a:extLst>
          </p:cNvPr>
          <p:cNvSpPr>
            <a:spLocks noChangeArrowheads="1"/>
          </p:cNvSpPr>
          <p:nvPr userDrawn="1"/>
        </p:nvSpPr>
        <p:spPr bwMode="auto">
          <a:xfrm>
            <a:off x="1930400" y="622300"/>
            <a:ext cx="9804400" cy="1435100"/>
          </a:xfrm>
          <a:prstGeom prst="rect">
            <a:avLst/>
          </a:prstGeom>
          <a:solidFill>
            <a:schemeClr val="accent1"/>
          </a:solidFill>
          <a:ln w="9525">
            <a:solidFill>
              <a:schemeClr val="tx1"/>
            </a:solidFill>
            <a:miter lim="800000"/>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91" name="WordArt 20">
            <a:extLst>
              <a:ext uri="{FF2B5EF4-FFF2-40B4-BE49-F238E27FC236}">
                <a16:creationId xmlns:a16="http://schemas.microsoft.com/office/drawing/2014/main" xmlns="" id="{F076AB80-64D2-4C8C-B0C6-ECCE532A4B45}"/>
              </a:ext>
            </a:extLst>
          </p:cNvPr>
          <p:cNvSpPr>
            <a:spLocks noChangeArrowheads="1" noChangeShapeType="1" noTextEdit="1"/>
          </p:cNvSpPr>
          <p:nvPr userDrawn="1"/>
        </p:nvSpPr>
        <p:spPr bwMode="auto">
          <a:xfrm>
            <a:off x="268288" y="984250"/>
            <a:ext cx="1357312" cy="647700"/>
          </a:xfrm>
          <a:prstGeom prst="rect">
            <a:avLst/>
          </a:prstGeom>
        </p:spPr>
        <p:txBody>
          <a:bodyPr wrap="none" fromWordArt="1">
            <a:prstTxWarp prst="textPlain">
              <a:avLst>
                <a:gd name="adj" fmla="val 50000"/>
              </a:avLst>
            </a:prstTxWarp>
          </a:bodyPr>
          <a:lstStyle/>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Câu hỏi</a:t>
            </a:r>
          </a:p>
        </p:txBody>
      </p:sp>
      <p:sp>
        <p:nvSpPr>
          <p:cNvPr id="87062" name="WordArt 22">
            <a:extLst>
              <a:ext uri="{FF2B5EF4-FFF2-40B4-BE49-F238E27FC236}">
                <a16:creationId xmlns:a16="http://schemas.microsoft.com/office/drawing/2014/main" xmlns="" id="{034F881D-0337-4709-B871-0A163F1905DD}"/>
              </a:ext>
            </a:extLst>
          </p:cNvPr>
          <p:cNvSpPr>
            <a:spLocks noChangeArrowheads="1" noChangeShapeType="1" noTextEdit="1"/>
          </p:cNvSpPr>
          <p:nvPr userDrawn="1"/>
        </p:nvSpPr>
        <p:spPr bwMode="auto">
          <a:xfrm>
            <a:off x="304800" y="76200"/>
            <a:ext cx="4368837" cy="457276"/>
          </a:xfrm>
          <a:prstGeom prst="rect">
            <a:avLst/>
          </a:prstGeom>
        </p:spPr>
        <p:txBody>
          <a:bodyPr wrap="none" fromWordArt="1">
            <a:prstTxWarp prst="textPlain">
              <a:avLst>
                <a:gd name="adj" fmla="val 50000"/>
              </a:avLst>
            </a:prstTxWarp>
          </a:bodyPr>
          <a:lstStyle/>
          <a:p>
            <a:pPr algn="ctr" eaLnBrk="1" fontAlgn="auto" hangingPunct="1">
              <a:spcBef>
                <a:spcPts val="0"/>
              </a:spcBef>
              <a:spcAft>
                <a:spcPts val="0"/>
              </a:spcAft>
              <a:defRPr/>
            </a:pPr>
            <a:r>
              <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Bài </a:t>
            </a: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tập</a:t>
            </a:r>
            <a:endPar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endParaRPr>
          </a:p>
        </p:txBody>
      </p:sp>
    </p:spTree>
  </p:cSld>
  <p:clrMap bg1="lt1" tx1="dk1" bg2="lt2" tx2="dk2" accent1="accent1" accent2="accent2" accent3="accent3" accent4="accent4" accent5="accent5" accent6="accent6" hlink="hlink" folHlink="folHlink"/>
  <p:sldLayoutIdLst>
    <p:sldLayoutId id="2147484575" r:id="rId1"/>
  </p:sldLayoutIdLst>
  <p:transition>
    <p:split orient="vert"/>
  </p:transition>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AutoShape 2">
            <a:extLst>
              <a:ext uri="{FF2B5EF4-FFF2-40B4-BE49-F238E27FC236}">
                <a16:creationId xmlns:a16="http://schemas.microsoft.com/office/drawing/2014/main" xmlns="" id="{55696C72-F5EE-4279-BF5A-80F66589679B}"/>
              </a:ext>
            </a:extLst>
          </p:cNvPr>
          <p:cNvSpPr>
            <a:spLocks noChangeArrowheads="1"/>
          </p:cNvSpPr>
          <p:nvPr userDrawn="1"/>
        </p:nvSpPr>
        <p:spPr bwMode="auto">
          <a:xfrm>
            <a:off x="296863" y="47704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5" name="WordArt 3">
            <a:extLst>
              <a:ext uri="{FF2B5EF4-FFF2-40B4-BE49-F238E27FC236}">
                <a16:creationId xmlns:a16="http://schemas.microsoft.com/office/drawing/2014/main" xmlns="" id="{146B4FB4-700A-4F62-9FF2-4A265667C32B}"/>
              </a:ext>
            </a:extLst>
          </p:cNvPr>
          <p:cNvSpPr>
            <a:spLocks noChangeArrowheads="1" noChangeShapeType="1" noTextEdit="1"/>
          </p:cNvSpPr>
          <p:nvPr userDrawn="1"/>
        </p:nvSpPr>
        <p:spPr bwMode="auto">
          <a:xfrm>
            <a:off x="1206500" y="4830763"/>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A</a:t>
            </a:r>
          </a:p>
        </p:txBody>
      </p:sp>
      <p:sp>
        <p:nvSpPr>
          <p:cNvPr id="3076" name="WordArt 4">
            <a:extLst>
              <a:ext uri="{FF2B5EF4-FFF2-40B4-BE49-F238E27FC236}">
                <a16:creationId xmlns:a16="http://schemas.microsoft.com/office/drawing/2014/main" xmlns="" id="{DD4DC770-B3A9-46E3-801F-5DD8A726BB6C}"/>
              </a:ext>
            </a:extLst>
          </p:cNvPr>
          <p:cNvSpPr>
            <a:spLocks noChangeArrowheads="1" noChangeShapeType="1" noTextEdit="1"/>
          </p:cNvSpPr>
          <p:nvPr userDrawn="1"/>
        </p:nvSpPr>
        <p:spPr bwMode="auto">
          <a:xfrm>
            <a:off x="7172325" y="4789488"/>
            <a:ext cx="506412"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B</a:t>
            </a:r>
          </a:p>
        </p:txBody>
      </p:sp>
      <p:sp>
        <p:nvSpPr>
          <p:cNvPr id="3077" name="WordArt 5">
            <a:extLst>
              <a:ext uri="{FF2B5EF4-FFF2-40B4-BE49-F238E27FC236}">
                <a16:creationId xmlns:a16="http://schemas.microsoft.com/office/drawing/2014/main" xmlns="" id="{4DBC00D6-B09A-404D-9EAE-4B4EFE39423C}"/>
              </a:ext>
            </a:extLst>
          </p:cNvPr>
          <p:cNvSpPr>
            <a:spLocks noChangeArrowheads="1" noChangeShapeType="1" noTextEdit="1"/>
          </p:cNvSpPr>
          <p:nvPr userDrawn="1"/>
        </p:nvSpPr>
        <p:spPr bwMode="auto">
          <a:xfrm>
            <a:off x="1206500" y="59642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C</a:t>
            </a:r>
          </a:p>
        </p:txBody>
      </p:sp>
      <p:sp>
        <p:nvSpPr>
          <p:cNvPr id="3078" name="WordArt 6">
            <a:extLst>
              <a:ext uri="{FF2B5EF4-FFF2-40B4-BE49-F238E27FC236}">
                <a16:creationId xmlns:a16="http://schemas.microsoft.com/office/drawing/2014/main" xmlns="" id="{16F37F99-10EF-48CF-AD45-482111DDF9F5}"/>
              </a:ext>
            </a:extLst>
          </p:cNvPr>
          <p:cNvSpPr>
            <a:spLocks noChangeArrowheads="1" noChangeShapeType="1" noTextEdit="1"/>
          </p:cNvSpPr>
          <p:nvPr userDrawn="1"/>
        </p:nvSpPr>
        <p:spPr bwMode="auto">
          <a:xfrm>
            <a:off x="7158037" y="5870575"/>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D</a:t>
            </a:r>
          </a:p>
        </p:txBody>
      </p:sp>
      <p:sp>
        <p:nvSpPr>
          <p:cNvPr id="3079" name="Oval 7">
            <a:extLst>
              <a:ext uri="{FF2B5EF4-FFF2-40B4-BE49-F238E27FC236}">
                <a16:creationId xmlns:a16="http://schemas.microsoft.com/office/drawing/2014/main" xmlns="" id="{7F54202F-AFA7-4E42-A06D-8D04E8F93EEA}"/>
              </a:ext>
            </a:extLst>
          </p:cNvPr>
          <p:cNvSpPr>
            <a:spLocks noChangeArrowheads="1"/>
          </p:cNvSpPr>
          <p:nvPr userDrawn="1"/>
        </p:nvSpPr>
        <p:spPr bwMode="auto">
          <a:xfrm>
            <a:off x="469900" y="4902200"/>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0" name="AutoShape 8">
            <a:extLst>
              <a:ext uri="{FF2B5EF4-FFF2-40B4-BE49-F238E27FC236}">
                <a16:creationId xmlns:a16="http://schemas.microsoft.com/office/drawing/2014/main" xmlns="" id="{87F28B09-A889-4194-B832-92067F31696B}"/>
              </a:ext>
            </a:extLst>
          </p:cNvPr>
          <p:cNvSpPr>
            <a:spLocks noChangeArrowheads="1"/>
          </p:cNvSpPr>
          <p:nvPr userDrawn="1"/>
        </p:nvSpPr>
        <p:spPr bwMode="auto">
          <a:xfrm>
            <a:off x="6248400" y="47196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1" name="Oval 9">
            <a:extLst>
              <a:ext uri="{FF2B5EF4-FFF2-40B4-BE49-F238E27FC236}">
                <a16:creationId xmlns:a16="http://schemas.microsoft.com/office/drawing/2014/main" xmlns="" id="{1FBE4E1B-F24A-41A8-99EF-E9FE403A2099}"/>
              </a:ext>
            </a:extLst>
          </p:cNvPr>
          <p:cNvSpPr>
            <a:spLocks noChangeArrowheads="1"/>
          </p:cNvSpPr>
          <p:nvPr userDrawn="1"/>
        </p:nvSpPr>
        <p:spPr bwMode="auto">
          <a:xfrm>
            <a:off x="6421437" y="48498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2" name="AutoShape 10">
            <a:extLst>
              <a:ext uri="{FF2B5EF4-FFF2-40B4-BE49-F238E27FC236}">
                <a16:creationId xmlns:a16="http://schemas.microsoft.com/office/drawing/2014/main" xmlns="" id="{E7B217FC-7464-45B7-AFF1-EB4794F2BD59}"/>
              </a:ext>
            </a:extLst>
          </p:cNvPr>
          <p:cNvSpPr>
            <a:spLocks noChangeArrowheads="1"/>
          </p:cNvSpPr>
          <p:nvPr userDrawn="1"/>
        </p:nvSpPr>
        <p:spPr bwMode="auto">
          <a:xfrm>
            <a:off x="296863" y="58531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3" name="Oval 11">
            <a:extLst>
              <a:ext uri="{FF2B5EF4-FFF2-40B4-BE49-F238E27FC236}">
                <a16:creationId xmlns:a16="http://schemas.microsoft.com/office/drawing/2014/main" xmlns="" id="{17D3AFF6-AB90-4F8F-AFAE-FB56AF016431}"/>
              </a:ext>
            </a:extLst>
          </p:cNvPr>
          <p:cNvSpPr>
            <a:spLocks noChangeArrowheads="1"/>
          </p:cNvSpPr>
          <p:nvPr userDrawn="1"/>
        </p:nvSpPr>
        <p:spPr bwMode="auto">
          <a:xfrm>
            <a:off x="469900" y="59848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4" name="AutoShape 12">
            <a:extLst>
              <a:ext uri="{FF2B5EF4-FFF2-40B4-BE49-F238E27FC236}">
                <a16:creationId xmlns:a16="http://schemas.microsoft.com/office/drawing/2014/main" xmlns="" id="{0E89D128-AC05-4B6A-A651-1423F79D4562}"/>
              </a:ext>
            </a:extLst>
          </p:cNvPr>
          <p:cNvSpPr>
            <a:spLocks noChangeArrowheads="1"/>
          </p:cNvSpPr>
          <p:nvPr userDrawn="1"/>
        </p:nvSpPr>
        <p:spPr bwMode="auto">
          <a:xfrm>
            <a:off x="6248400" y="5746750"/>
            <a:ext cx="687387" cy="515938"/>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374" y="10800"/>
                </a:moveTo>
                <a:cubicBezTo>
                  <a:pt x="8374" y="12140"/>
                  <a:pt x="9460" y="13226"/>
                  <a:pt x="10800" y="13226"/>
                </a:cubicBezTo>
                <a:cubicBezTo>
                  <a:pt x="12140" y="13226"/>
                  <a:pt x="13226" y="12140"/>
                  <a:pt x="13226" y="10800"/>
                </a:cubicBezTo>
                <a:cubicBezTo>
                  <a:pt x="13226" y="9460"/>
                  <a:pt x="12140" y="8374"/>
                  <a:pt x="10800" y="8374"/>
                </a:cubicBezTo>
                <a:cubicBezTo>
                  <a:pt x="9460" y="8374"/>
                  <a:pt x="8374" y="9460"/>
                  <a:pt x="8374"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5" name="Oval 13">
            <a:extLst>
              <a:ext uri="{FF2B5EF4-FFF2-40B4-BE49-F238E27FC236}">
                <a16:creationId xmlns:a16="http://schemas.microsoft.com/office/drawing/2014/main" xmlns="" id="{00A9A981-56DB-4AEF-8DC8-A7EEC6463C77}"/>
              </a:ext>
            </a:extLst>
          </p:cNvPr>
          <p:cNvSpPr>
            <a:spLocks noChangeArrowheads="1"/>
          </p:cNvSpPr>
          <p:nvPr userDrawn="1"/>
        </p:nvSpPr>
        <p:spPr bwMode="auto">
          <a:xfrm>
            <a:off x="6421437" y="58785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6" name="AutoShape 15">
            <a:extLst>
              <a:ext uri="{FF2B5EF4-FFF2-40B4-BE49-F238E27FC236}">
                <a16:creationId xmlns:a16="http://schemas.microsoft.com/office/drawing/2014/main" xmlns="" id="{C87D1BE3-4BE2-4FB6-8311-E527ADFB4582}"/>
              </a:ext>
            </a:extLst>
          </p:cNvPr>
          <p:cNvSpPr>
            <a:spLocks noChangeArrowheads="1"/>
          </p:cNvSpPr>
          <p:nvPr userDrawn="1"/>
        </p:nvSpPr>
        <p:spPr bwMode="auto">
          <a:xfrm>
            <a:off x="1930400" y="4419600"/>
            <a:ext cx="409575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7" name="AutoShape 16">
            <a:extLst>
              <a:ext uri="{FF2B5EF4-FFF2-40B4-BE49-F238E27FC236}">
                <a16:creationId xmlns:a16="http://schemas.microsoft.com/office/drawing/2014/main" xmlns="" id="{3361524F-D725-423F-B352-E81BEA73346C}"/>
              </a:ext>
            </a:extLst>
          </p:cNvPr>
          <p:cNvSpPr>
            <a:spLocks noChangeArrowheads="1"/>
          </p:cNvSpPr>
          <p:nvPr userDrawn="1"/>
        </p:nvSpPr>
        <p:spPr bwMode="auto">
          <a:xfrm>
            <a:off x="7772400" y="4427538"/>
            <a:ext cx="3962400" cy="1058862"/>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8" name="AutoShape 17">
            <a:extLst>
              <a:ext uri="{FF2B5EF4-FFF2-40B4-BE49-F238E27FC236}">
                <a16:creationId xmlns:a16="http://schemas.microsoft.com/office/drawing/2014/main" xmlns="" id="{5F24183C-0079-4AE7-A401-11DABCC8AD69}"/>
              </a:ext>
            </a:extLst>
          </p:cNvPr>
          <p:cNvSpPr>
            <a:spLocks noChangeArrowheads="1"/>
          </p:cNvSpPr>
          <p:nvPr userDrawn="1"/>
        </p:nvSpPr>
        <p:spPr bwMode="auto">
          <a:xfrm>
            <a:off x="1930400" y="5562600"/>
            <a:ext cx="409575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9" name="AutoShape 18">
            <a:extLst>
              <a:ext uri="{FF2B5EF4-FFF2-40B4-BE49-F238E27FC236}">
                <a16:creationId xmlns:a16="http://schemas.microsoft.com/office/drawing/2014/main" xmlns="" id="{98FC1172-82A2-4D4A-ADD9-3C70E3DE05C7}"/>
              </a:ext>
            </a:extLst>
          </p:cNvPr>
          <p:cNvSpPr>
            <a:spLocks noChangeArrowheads="1"/>
          </p:cNvSpPr>
          <p:nvPr userDrawn="1"/>
        </p:nvSpPr>
        <p:spPr bwMode="auto">
          <a:xfrm>
            <a:off x="7772400" y="5575300"/>
            <a:ext cx="3962400" cy="11303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90" name="Rectangle 19">
            <a:extLst>
              <a:ext uri="{FF2B5EF4-FFF2-40B4-BE49-F238E27FC236}">
                <a16:creationId xmlns:a16="http://schemas.microsoft.com/office/drawing/2014/main" xmlns="" id="{E34C8555-D3B2-4F34-B0AE-EF0DF6B70229}"/>
              </a:ext>
            </a:extLst>
          </p:cNvPr>
          <p:cNvSpPr>
            <a:spLocks noChangeArrowheads="1"/>
          </p:cNvSpPr>
          <p:nvPr userDrawn="1"/>
        </p:nvSpPr>
        <p:spPr bwMode="auto">
          <a:xfrm>
            <a:off x="808038" y="622299"/>
            <a:ext cx="10926762" cy="3586163"/>
          </a:xfrm>
          <a:prstGeom prst="rect">
            <a:avLst/>
          </a:prstGeom>
          <a:solidFill>
            <a:schemeClr val="accent1"/>
          </a:solidFill>
          <a:ln w="9525">
            <a:solidFill>
              <a:schemeClr val="tx1"/>
            </a:solidFill>
            <a:miter lim="800000"/>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91" name="WordArt 20">
            <a:extLst>
              <a:ext uri="{FF2B5EF4-FFF2-40B4-BE49-F238E27FC236}">
                <a16:creationId xmlns:a16="http://schemas.microsoft.com/office/drawing/2014/main" xmlns="" id="{F076AB80-64D2-4C8C-B0C6-ECCE532A4B45}"/>
              </a:ext>
            </a:extLst>
          </p:cNvPr>
          <p:cNvSpPr>
            <a:spLocks noChangeArrowheads="1" noChangeShapeType="1" noTextEdit="1"/>
          </p:cNvSpPr>
          <p:nvPr userDrawn="1"/>
        </p:nvSpPr>
        <p:spPr bwMode="auto">
          <a:xfrm>
            <a:off x="311150" y="820737"/>
            <a:ext cx="374650" cy="2989263"/>
          </a:xfrm>
          <a:prstGeom prst="rect">
            <a:avLst/>
          </a:prstGeom>
        </p:spPr>
        <p:txBody>
          <a:bodyPr wrap="none" fromWordArt="1">
            <a:prstTxWarp prst="textPlain">
              <a:avLst>
                <a:gd name="adj" fmla="val 50000"/>
              </a:avLst>
            </a:prstTxWarp>
            <a:scene3d>
              <a:camera prst="isometricLeftDown"/>
              <a:lightRig rig="threePt" dir="t"/>
            </a:scene3d>
          </a:bodyPr>
          <a:lstStyle/>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C</a:t>
            </a:r>
          </a:p>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â</a:t>
            </a:r>
          </a:p>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u </a:t>
            </a:r>
          </a:p>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h</a:t>
            </a:r>
          </a:p>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ỏ</a:t>
            </a:r>
          </a:p>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i</a:t>
            </a:r>
          </a:p>
        </p:txBody>
      </p:sp>
      <p:sp>
        <p:nvSpPr>
          <p:cNvPr id="87062" name="WordArt 22">
            <a:extLst>
              <a:ext uri="{FF2B5EF4-FFF2-40B4-BE49-F238E27FC236}">
                <a16:creationId xmlns:a16="http://schemas.microsoft.com/office/drawing/2014/main" xmlns="" id="{034F881D-0337-4709-B871-0A163F1905DD}"/>
              </a:ext>
            </a:extLst>
          </p:cNvPr>
          <p:cNvSpPr>
            <a:spLocks noChangeArrowheads="1" noChangeShapeType="1" noTextEdit="1"/>
          </p:cNvSpPr>
          <p:nvPr userDrawn="1"/>
        </p:nvSpPr>
        <p:spPr bwMode="auto">
          <a:xfrm>
            <a:off x="304800" y="76200"/>
            <a:ext cx="4368837" cy="457276"/>
          </a:xfrm>
          <a:prstGeom prst="rect">
            <a:avLst/>
          </a:prstGeom>
        </p:spPr>
        <p:txBody>
          <a:bodyPr wrap="none" fromWordArt="1">
            <a:prstTxWarp prst="textPlain">
              <a:avLst>
                <a:gd name="adj" fmla="val 50000"/>
              </a:avLst>
            </a:prstTxWarp>
          </a:bodyPr>
          <a:lstStyle/>
          <a:p>
            <a:pPr algn="ctr" eaLnBrk="1" fontAlgn="auto" hangingPunct="1">
              <a:spcBef>
                <a:spcPts val="0"/>
              </a:spcBef>
              <a:spcAft>
                <a:spcPts val="0"/>
              </a:spcAft>
              <a:defRPr/>
            </a:pPr>
            <a:r>
              <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Bài </a:t>
            </a: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tập</a:t>
            </a:r>
            <a:endPar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endParaRPr>
          </a:p>
        </p:txBody>
      </p:sp>
    </p:spTree>
    <p:extLst>
      <p:ext uri="{BB962C8B-B14F-4D97-AF65-F5344CB8AC3E}">
        <p14:creationId xmlns:p14="http://schemas.microsoft.com/office/powerpoint/2010/main" val="2083645227"/>
      </p:ext>
    </p:extLst>
  </p:cSld>
  <p:clrMap bg1="lt1" tx1="dk1" bg2="lt2" tx2="dk2" accent1="accent1" accent2="accent2" accent3="accent3" accent4="accent4" accent5="accent5" accent6="accent6" hlink="hlink" folHlink="folHlink"/>
  <p:sldLayoutIdLst>
    <p:sldLayoutId id="2147484582" r:id="rId1"/>
  </p:sldLayoutIdLst>
  <p:transition>
    <p:split orient="vert"/>
  </p:transition>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AutoShape 2">
            <a:extLst>
              <a:ext uri="{FF2B5EF4-FFF2-40B4-BE49-F238E27FC236}">
                <a16:creationId xmlns:a16="http://schemas.microsoft.com/office/drawing/2014/main" xmlns="" id="{35F5DD54-670F-4B9E-95DF-2B7971D0132C}"/>
              </a:ext>
            </a:extLst>
          </p:cNvPr>
          <p:cNvSpPr>
            <a:spLocks noChangeArrowheads="1"/>
          </p:cNvSpPr>
          <p:nvPr userDrawn="1"/>
        </p:nvSpPr>
        <p:spPr bwMode="auto">
          <a:xfrm>
            <a:off x="268288" y="26273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9" name="WordArt 3">
            <a:extLst>
              <a:ext uri="{FF2B5EF4-FFF2-40B4-BE49-F238E27FC236}">
                <a16:creationId xmlns:a16="http://schemas.microsoft.com/office/drawing/2014/main" xmlns="" id="{88A73143-DF72-4368-A072-9957B39477C4}"/>
              </a:ext>
            </a:extLst>
          </p:cNvPr>
          <p:cNvSpPr>
            <a:spLocks noChangeArrowheads="1" noChangeShapeType="1" noTextEdit="1"/>
          </p:cNvSpPr>
          <p:nvPr userDrawn="1"/>
        </p:nvSpPr>
        <p:spPr bwMode="auto">
          <a:xfrm>
            <a:off x="1177925" y="26876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A</a:t>
            </a:r>
          </a:p>
        </p:txBody>
      </p:sp>
      <p:sp>
        <p:nvSpPr>
          <p:cNvPr id="4100" name="WordArt 4">
            <a:extLst>
              <a:ext uri="{FF2B5EF4-FFF2-40B4-BE49-F238E27FC236}">
                <a16:creationId xmlns:a16="http://schemas.microsoft.com/office/drawing/2014/main" xmlns="" id="{D6AEFB32-7EC7-49DF-9D10-0E9EC9C29119}"/>
              </a:ext>
            </a:extLst>
          </p:cNvPr>
          <p:cNvSpPr>
            <a:spLocks noChangeArrowheads="1" noChangeShapeType="1" noTextEdit="1"/>
          </p:cNvSpPr>
          <p:nvPr userDrawn="1"/>
        </p:nvSpPr>
        <p:spPr bwMode="auto">
          <a:xfrm>
            <a:off x="1192213" y="3951288"/>
            <a:ext cx="506412"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B</a:t>
            </a:r>
          </a:p>
        </p:txBody>
      </p:sp>
      <p:sp>
        <p:nvSpPr>
          <p:cNvPr id="4101" name="WordArt 5">
            <a:extLst>
              <a:ext uri="{FF2B5EF4-FFF2-40B4-BE49-F238E27FC236}">
                <a16:creationId xmlns:a16="http://schemas.microsoft.com/office/drawing/2014/main" xmlns="" id="{1C3E2DF1-02A6-4C1D-BF5F-B286FEB7A399}"/>
              </a:ext>
            </a:extLst>
          </p:cNvPr>
          <p:cNvSpPr>
            <a:spLocks noChangeArrowheads="1" noChangeShapeType="1" noTextEdit="1"/>
          </p:cNvSpPr>
          <p:nvPr userDrawn="1"/>
        </p:nvSpPr>
        <p:spPr bwMode="auto">
          <a:xfrm>
            <a:off x="1177925" y="52784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C</a:t>
            </a:r>
          </a:p>
        </p:txBody>
      </p:sp>
      <p:sp>
        <p:nvSpPr>
          <p:cNvPr id="3079" name="Oval 7">
            <a:extLst>
              <a:ext uri="{FF2B5EF4-FFF2-40B4-BE49-F238E27FC236}">
                <a16:creationId xmlns:a16="http://schemas.microsoft.com/office/drawing/2014/main" xmlns="" id="{B136D0F4-FA10-4278-80A8-97BC77377350}"/>
              </a:ext>
            </a:extLst>
          </p:cNvPr>
          <p:cNvSpPr>
            <a:spLocks noChangeArrowheads="1"/>
          </p:cNvSpPr>
          <p:nvPr userDrawn="1"/>
        </p:nvSpPr>
        <p:spPr bwMode="auto">
          <a:xfrm>
            <a:off x="441325" y="27590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03" name="AutoShape 8">
            <a:extLst>
              <a:ext uri="{FF2B5EF4-FFF2-40B4-BE49-F238E27FC236}">
                <a16:creationId xmlns:a16="http://schemas.microsoft.com/office/drawing/2014/main" xmlns="" id="{20CCDD60-9286-4259-AAEA-C9550EA8F278}"/>
              </a:ext>
            </a:extLst>
          </p:cNvPr>
          <p:cNvSpPr>
            <a:spLocks noChangeArrowheads="1"/>
          </p:cNvSpPr>
          <p:nvPr userDrawn="1"/>
        </p:nvSpPr>
        <p:spPr bwMode="auto">
          <a:xfrm>
            <a:off x="268288" y="38814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1" name="Oval 9">
            <a:extLst>
              <a:ext uri="{FF2B5EF4-FFF2-40B4-BE49-F238E27FC236}">
                <a16:creationId xmlns:a16="http://schemas.microsoft.com/office/drawing/2014/main" xmlns="" id="{2D737603-0831-4A3C-87F5-1B6EA20E4DAE}"/>
              </a:ext>
            </a:extLst>
          </p:cNvPr>
          <p:cNvSpPr>
            <a:spLocks noChangeArrowheads="1"/>
          </p:cNvSpPr>
          <p:nvPr userDrawn="1"/>
        </p:nvSpPr>
        <p:spPr bwMode="auto">
          <a:xfrm>
            <a:off x="441325" y="40116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05" name="AutoShape 10">
            <a:extLst>
              <a:ext uri="{FF2B5EF4-FFF2-40B4-BE49-F238E27FC236}">
                <a16:creationId xmlns:a16="http://schemas.microsoft.com/office/drawing/2014/main" xmlns="" id="{DAF8BC41-1030-4CDF-9515-FD34A6DC6C3A}"/>
              </a:ext>
            </a:extLst>
          </p:cNvPr>
          <p:cNvSpPr>
            <a:spLocks noChangeArrowheads="1"/>
          </p:cNvSpPr>
          <p:nvPr userDrawn="1"/>
        </p:nvSpPr>
        <p:spPr bwMode="auto">
          <a:xfrm>
            <a:off x="268288" y="51673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3" name="Oval 11">
            <a:extLst>
              <a:ext uri="{FF2B5EF4-FFF2-40B4-BE49-F238E27FC236}">
                <a16:creationId xmlns:a16="http://schemas.microsoft.com/office/drawing/2014/main" xmlns="" id="{2125BC46-3F69-4D48-B6A3-91B22AA10CA6}"/>
              </a:ext>
            </a:extLst>
          </p:cNvPr>
          <p:cNvSpPr>
            <a:spLocks noChangeArrowheads="1"/>
          </p:cNvSpPr>
          <p:nvPr userDrawn="1"/>
        </p:nvSpPr>
        <p:spPr bwMode="auto">
          <a:xfrm>
            <a:off x="441325" y="52990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6" name="AutoShape 15">
            <a:extLst>
              <a:ext uri="{FF2B5EF4-FFF2-40B4-BE49-F238E27FC236}">
                <a16:creationId xmlns:a16="http://schemas.microsoft.com/office/drawing/2014/main" xmlns="" id="{3F02EF71-652D-4006-ABAE-383E362477C0}"/>
              </a:ext>
            </a:extLst>
          </p:cNvPr>
          <p:cNvSpPr>
            <a:spLocks noChangeArrowheads="1"/>
          </p:cNvSpPr>
          <p:nvPr userDrawn="1"/>
        </p:nvSpPr>
        <p:spPr bwMode="auto">
          <a:xfrm>
            <a:off x="1901825" y="2276475"/>
            <a:ext cx="38608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7" name="AutoShape 16">
            <a:extLst>
              <a:ext uri="{FF2B5EF4-FFF2-40B4-BE49-F238E27FC236}">
                <a16:creationId xmlns:a16="http://schemas.microsoft.com/office/drawing/2014/main" xmlns="" id="{04DEA0E5-96E4-4975-812C-8BF638A90ABB}"/>
              </a:ext>
            </a:extLst>
          </p:cNvPr>
          <p:cNvSpPr>
            <a:spLocks noChangeArrowheads="1"/>
          </p:cNvSpPr>
          <p:nvPr userDrawn="1"/>
        </p:nvSpPr>
        <p:spPr bwMode="auto">
          <a:xfrm>
            <a:off x="1901825" y="3589338"/>
            <a:ext cx="3860800" cy="1058862"/>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8" name="AutoShape 17">
            <a:extLst>
              <a:ext uri="{FF2B5EF4-FFF2-40B4-BE49-F238E27FC236}">
                <a16:creationId xmlns:a16="http://schemas.microsoft.com/office/drawing/2014/main" xmlns="" id="{744B55EA-5598-4564-88CD-F12AFCA2A19B}"/>
              </a:ext>
            </a:extLst>
          </p:cNvPr>
          <p:cNvSpPr>
            <a:spLocks noChangeArrowheads="1"/>
          </p:cNvSpPr>
          <p:nvPr userDrawn="1"/>
        </p:nvSpPr>
        <p:spPr bwMode="auto">
          <a:xfrm>
            <a:off x="1901825" y="4876800"/>
            <a:ext cx="38608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90" name="Rectangle 19">
            <a:extLst>
              <a:ext uri="{FF2B5EF4-FFF2-40B4-BE49-F238E27FC236}">
                <a16:creationId xmlns:a16="http://schemas.microsoft.com/office/drawing/2014/main" xmlns="" id="{75F0083C-9CA7-42EB-B4FD-E13162E8A691}"/>
              </a:ext>
            </a:extLst>
          </p:cNvPr>
          <p:cNvSpPr>
            <a:spLocks noChangeArrowheads="1"/>
          </p:cNvSpPr>
          <p:nvPr userDrawn="1"/>
        </p:nvSpPr>
        <p:spPr bwMode="auto">
          <a:xfrm>
            <a:off x="1930400" y="622300"/>
            <a:ext cx="9804400" cy="1435100"/>
          </a:xfrm>
          <a:prstGeom prst="rect">
            <a:avLst/>
          </a:prstGeom>
          <a:solidFill>
            <a:schemeClr val="accent1"/>
          </a:solidFill>
          <a:ln w="9525">
            <a:solidFill>
              <a:schemeClr val="tx1"/>
            </a:solidFill>
            <a:miter lim="800000"/>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11" name="WordArt 20">
            <a:extLst>
              <a:ext uri="{FF2B5EF4-FFF2-40B4-BE49-F238E27FC236}">
                <a16:creationId xmlns:a16="http://schemas.microsoft.com/office/drawing/2014/main" xmlns="" id="{DB87B6BD-C07E-48F9-ADC3-210154EDB230}"/>
              </a:ext>
            </a:extLst>
          </p:cNvPr>
          <p:cNvSpPr>
            <a:spLocks noChangeArrowheads="1" noChangeShapeType="1" noTextEdit="1"/>
          </p:cNvSpPr>
          <p:nvPr userDrawn="1"/>
        </p:nvSpPr>
        <p:spPr bwMode="auto">
          <a:xfrm>
            <a:off x="268288" y="984250"/>
            <a:ext cx="1357312" cy="647700"/>
          </a:xfrm>
          <a:prstGeom prst="rect">
            <a:avLst/>
          </a:prstGeom>
        </p:spPr>
        <p:txBody>
          <a:bodyPr wrap="none" fromWordArt="1">
            <a:prstTxWarp prst="textPlain">
              <a:avLst>
                <a:gd name="adj" fmla="val 50000"/>
              </a:avLst>
            </a:prstTxWarp>
          </a:bodyPr>
          <a:lstStyle/>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Câu hỏi</a:t>
            </a:r>
          </a:p>
        </p:txBody>
      </p:sp>
      <p:sp>
        <p:nvSpPr>
          <p:cNvPr id="87062" name="WordArt 22">
            <a:extLst>
              <a:ext uri="{FF2B5EF4-FFF2-40B4-BE49-F238E27FC236}">
                <a16:creationId xmlns:a16="http://schemas.microsoft.com/office/drawing/2014/main" xmlns="" id="{8FBD2256-CEFA-434A-AE50-DC7215E0D99C}"/>
              </a:ext>
            </a:extLst>
          </p:cNvPr>
          <p:cNvSpPr>
            <a:spLocks noChangeArrowheads="1" noChangeShapeType="1" noTextEdit="1"/>
          </p:cNvSpPr>
          <p:nvPr userDrawn="1"/>
        </p:nvSpPr>
        <p:spPr bwMode="auto">
          <a:xfrm>
            <a:off x="304800" y="76200"/>
            <a:ext cx="4368837" cy="457276"/>
          </a:xfrm>
          <a:prstGeom prst="rect">
            <a:avLst/>
          </a:prstGeom>
        </p:spPr>
        <p:txBody>
          <a:bodyPr wrap="none" fromWordArt="1">
            <a:prstTxWarp prst="textPlain">
              <a:avLst>
                <a:gd name="adj" fmla="val 50000"/>
              </a:avLst>
            </a:prstTxWarp>
          </a:bodyPr>
          <a:lstStyle/>
          <a:p>
            <a:pPr algn="ctr" eaLnBrk="1" fontAlgn="auto" hangingPunct="1">
              <a:spcBef>
                <a:spcPts val="0"/>
              </a:spcBef>
              <a:spcAft>
                <a:spcPts val="0"/>
              </a:spcAft>
              <a:defRPr/>
            </a:pPr>
            <a:r>
              <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Bài </a:t>
            </a: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tập</a:t>
            </a:r>
            <a:endPar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endParaRPr>
          </a:p>
        </p:txBody>
      </p:sp>
      <p:sp>
        <p:nvSpPr>
          <p:cNvPr id="4115" name="AutoShape 2">
            <a:extLst>
              <a:ext uri="{FF2B5EF4-FFF2-40B4-BE49-F238E27FC236}">
                <a16:creationId xmlns:a16="http://schemas.microsoft.com/office/drawing/2014/main" xmlns="" id="{C6CD0809-2075-40EB-8885-4B8CB26AD3D3}"/>
              </a:ext>
            </a:extLst>
          </p:cNvPr>
          <p:cNvSpPr>
            <a:spLocks noChangeArrowheads="1"/>
          </p:cNvSpPr>
          <p:nvPr userDrawn="1"/>
        </p:nvSpPr>
        <p:spPr bwMode="auto">
          <a:xfrm>
            <a:off x="6164263" y="26273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6" name="WordArt 3">
            <a:extLst>
              <a:ext uri="{FF2B5EF4-FFF2-40B4-BE49-F238E27FC236}">
                <a16:creationId xmlns:a16="http://schemas.microsoft.com/office/drawing/2014/main" xmlns="" id="{92C78015-22AD-4266-AA25-1A2C2C007F49}"/>
              </a:ext>
            </a:extLst>
          </p:cNvPr>
          <p:cNvSpPr>
            <a:spLocks noChangeArrowheads="1" noChangeShapeType="1" noTextEdit="1"/>
          </p:cNvSpPr>
          <p:nvPr userDrawn="1"/>
        </p:nvSpPr>
        <p:spPr bwMode="auto">
          <a:xfrm>
            <a:off x="7073900" y="26876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D</a:t>
            </a:r>
          </a:p>
        </p:txBody>
      </p:sp>
      <p:sp>
        <p:nvSpPr>
          <p:cNvPr id="4117" name="WordArt 4">
            <a:extLst>
              <a:ext uri="{FF2B5EF4-FFF2-40B4-BE49-F238E27FC236}">
                <a16:creationId xmlns:a16="http://schemas.microsoft.com/office/drawing/2014/main" xmlns="" id="{0F2B936A-4B52-4349-A025-24E84C15E381}"/>
              </a:ext>
            </a:extLst>
          </p:cNvPr>
          <p:cNvSpPr>
            <a:spLocks noChangeArrowheads="1" noChangeShapeType="1" noTextEdit="1"/>
          </p:cNvSpPr>
          <p:nvPr userDrawn="1"/>
        </p:nvSpPr>
        <p:spPr bwMode="auto">
          <a:xfrm>
            <a:off x="7088188" y="3951288"/>
            <a:ext cx="506412"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E</a:t>
            </a:r>
          </a:p>
        </p:txBody>
      </p:sp>
      <p:sp>
        <p:nvSpPr>
          <p:cNvPr id="4118" name="WordArt 5">
            <a:extLst>
              <a:ext uri="{FF2B5EF4-FFF2-40B4-BE49-F238E27FC236}">
                <a16:creationId xmlns:a16="http://schemas.microsoft.com/office/drawing/2014/main" xmlns="" id="{707DA355-52FB-4E32-826F-DC3BA1661ADF}"/>
              </a:ext>
            </a:extLst>
          </p:cNvPr>
          <p:cNvSpPr>
            <a:spLocks noChangeArrowheads="1" noChangeShapeType="1" noTextEdit="1"/>
          </p:cNvSpPr>
          <p:nvPr userDrawn="1"/>
        </p:nvSpPr>
        <p:spPr bwMode="auto">
          <a:xfrm>
            <a:off x="7073900" y="52784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F</a:t>
            </a:r>
          </a:p>
        </p:txBody>
      </p:sp>
      <p:sp>
        <p:nvSpPr>
          <p:cNvPr id="25" name="Oval 7">
            <a:extLst>
              <a:ext uri="{FF2B5EF4-FFF2-40B4-BE49-F238E27FC236}">
                <a16:creationId xmlns:a16="http://schemas.microsoft.com/office/drawing/2014/main" xmlns="" id="{ED596A41-6EDF-4D77-B01F-C9A4FCDC0F40}"/>
              </a:ext>
            </a:extLst>
          </p:cNvPr>
          <p:cNvSpPr>
            <a:spLocks noChangeArrowheads="1"/>
          </p:cNvSpPr>
          <p:nvPr userDrawn="1"/>
        </p:nvSpPr>
        <p:spPr bwMode="auto">
          <a:xfrm>
            <a:off x="6337300" y="27590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20" name="AutoShape 8">
            <a:extLst>
              <a:ext uri="{FF2B5EF4-FFF2-40B4-BE49-F238E27FC236}">
                <a16:creationId xmlns:a16="http://schemas.microsoft.com/office/drawing/2014/main" xmlns="" id="{8CCBB61E-CA87-4331-8463-B592589ACEFB}"/>
              </a:ext>
            </a:extLst>
          </p:cNvPr>
          <p:cNvSpPr>
            <a:spLocks noChangeArrowheads="1"/>
          </p:cNvSpPr>
          <p:nvPr userDrawn="1"/>
        </p:nvSpPr>
        <p:spPr bwMode="auto">
          <a:xfrm>
            <a:off x="6164263" y="38814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Oval 9">
            <a:extLst>
              <a:ext uri="{FF2B5EF4-FFF2-40B4-BE49-F238E27FC236}">
                <a16:creationId xmlns:a16="http://schemas.microsoft.com/office/drawing/2014/main" xmlns="" id="{518B8F6F-C661-4EAF-B25B-60A08ED7D5BB}"/>
              </a:ext>
            </a:extLst>
          </p:cNvPr>
          <p:cNvSpPr>
            <a:spLocks noChangeArrowheads="1"/>
          </p:cNvSpPr>
          <p:nvPr userDrawn="1"/>
        </p:nvSpPr>
        <p:spPr bwMode="auto">
          <a:xfrm>
            <a:off x="6337300" y="40116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22" name="AutoShape 10">
            <a:extLst>
              <a:ext uri="{FF2B5EF4-FFF2-40B4-BE49-F238E27FC236}">
                <a16:creationId xmlns:a16="http://schemas.microsoft.com/office/drawing/2014/main" xmlns="" id="{8DB86487-D60C-4FD5-AD14-22B692A59082}"/>
              </a:ext>
            </a:extLst>
          </p:cNvPr>
          <p:cNvSpPr>
            <a:spLocks noChangeArrowheads="1"/>
          </p:cNvSpPr>
          <p:nvPr userDrawn="1"/>
        </p:nvSpPr>
        <p:spPr bwMode="auto">
          <a:xfrm>
            <a:off x="6164263" y="51673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Oval 11">
            <a:extLst>
              <a:ext uri="{FF2B5EF4-FFF2-40B4-BE49-F238E27FC236}">
                <a16:creationId xmlns:a16="http://schemas.microsoft.com/office/drawing/2014/main" xmlns="" id="{F3BE0B98-3744-4248-A08A-135B3C1D52CE}"/>
              </a:ext>
            </a:extLst>
          </p:cNvPr>
          <p:cNvSpPr>
            <a:spLocks noChangeArrowheads="1"/>
          </p:cNvSpPr>
          <p:nvPr userDrawn="1"/>
        </p:nvSpPr>
        <p:spPr bwMode="auto">
          <a:xfrm>
            <a:off x="6337300" y="52990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 name="AutoShape 15">
            <a:extLst>
              <a:ext uri="{FF2B5EF4-FFF2-40B4-BE49-F238E27FC236}">
                <a16:creationId xmlns:a16="http://schemas.microsoft.com/office/drawing/2014/main" xmlns="" id="{F3396A2E-8F78-4BC0-A146-F40DC19E5514}"/>
              </a:ext>
            </a:extLst>
          </p:cNvPr>
          <p:cNvSpPr>
            <a:spLocks noChangeArrowheads="1"/>
          </p:cNvSpPr>
          <p:nvPr userDrawn="1"/>
        </p:nvSpPr>
        <p:spPr bwMode="auto">
          <a:xfrm>
            <a:off x="7797800" y="2276475"/>
            <a:ext cx="38608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1" name="AutoShape 16">
            <a:extLst>
              <a:ext uri="{FF2B5EF4-FFF2-40B4-BE49-F238E27FC236}">
                <a16:creationId xmlns:a16="http://schemas.microsoft.com/office/drawing/2014/main" xmlns="" id="{F80E1091-97F3-415B-8D3D-CFBCFDE69C2D}"/>
              </a:ext>
            </a:extLst>
          </p:cNvPr>
          <p:cNvSpPr>
            <a:spLocks noChangeArrowheads="1"/>
          </p:cNvSpPr>
          <p:nvPr userDrawn="1"/>
        </p:nvSpPr>
        <p:spPr bwMode="auto">
          <a:xfrm>
            <a:off x="7797800" y="3589338"/>
            <a:ext cx="3860800" cy="1058862"/>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2" name="AutoShape 17">
            <a:extLst>
              <a:ext uri="{FF2B5EF4-FFF2-40B4-BE49-F238E27FC236}">
                <a16:creationId xmlns:a16="http://schemas.microsoft.com/office/drawing/2014/main" xmlns="" id="{013B2499-3D6D-429C-8367-09CFAC0D1C57}"/>
              </a:ext>
            </a:extLst>
          </p:cNvPr>
          <p:cNvSpPr>
            <a:spLocks noChangeArrowheads="1"/>
          </p:cNvSpPr>
          <p:nvPr userDrawn="1"/>
        </p:nvSpPr>
        <p:spPr bwMode="auto">
          <a:xfrm>
            <a:off x="7797800" y="4876800"/>
            <a:ext cx="38608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Tree>
  </p:cSld>
  <p:clrMap bg1="lt1" tx1="dk1" bg2="lt2" tx2="dk2" accent1="accent1" accent2="accent2" accent3="accent3" accent4="accent4" accent5="accent5" accent6="accent6" hlink="hlink" folHlink="folHlink"/>
  <p:sldLayoutIdLst>
    <p:sldLayoutId id="2147484583" r:id="rId1"/>
  </p:sldLayoutIdLst>
  <p:transition>
    <p:split orient="vert"/>
  </p:transition>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573" r:id="rId1"/>
    <p:sldLayoutId id="2147484580" r:id="rId2"/>
  </p:sldLayoutIdLst>
  <p:transition>
    <p:split orient="vert"/>
  </p:transition>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ooter Placeholder 1">
            <a:extLst>
              <a:ext uri="{FF2B5EF4-FFF2-40B4-BE49-F238E27FC236}">
                <a16:creationId xmlns:a16="http://schemas.microsoft.com/office/drawing/2014/main" xmlns="" id="{7B2EC453-0120-4AC3-BA77-C0A5C0F68C53}"/>
              </a:ext>
            </a:extLst>
          </p:cNvPr>
          <p:cNvSpPr>
            <a:spLocks noGrp="1"/>
          </p:cNvSpPr>
          <p:nvPr>
            <p:ph type="ftr" sz="quarter" idx="3"/>
          </p:nvPr>
        </p:nvSpPr>
        <p:spPr>
          <a:xfrm>
            <a:off x="8688388" y="6507163"/>
            <a:ext cx="3300412" cy="349250"/>
          </a:xfrm>
          <a:prstGeom prst="rect">
            <a:avLst/>
          </a:prstGeom>
        </p:spPr>
        <p:txBody>
          <a:bodyPr/>
          <a:lstStyle>
            <a:lvl1pPr algn="ctr" eaLnBrk="1" fontAlgn="auto" hangingPunct="1">
              <a:spcBef>
                <a:spcPts val="0"/>
              </a:spcBef>
              <a:spcAft>
                <a:spcPts val="0"/>
              </a:spcAft>
              <a:defRPr sz="1500">
                <a:latin typeface="+mn-lt"/>
                <a:cs typeface="+mn-cs"/>
              </a:defRPr>
            </a:lvl1pPr>
          </a:lstStyle>
          <a:p>
            <a:pPr>
              <a:defRPr/>
            </a:pPr>
            <a:endParaRPr lang="en-US" altLang="en-US"/>
          </a:p>
        </p:txBody>
      </p:sp>
      <p:sp>
        <p:nvSpPr>
          <p:cNvPr id="5123" name="WordArt 7">
            <a:extLst>
              <a:ext uri="{FF2B5EF4-FFF2-40B4-BE49-F238E27FC236}">
                <a16:creationId xmlns:a16="http://schemas.microsoft.com/office/drawing/2014/main" xmlns="" id="{64E5F160-D5A6-462C-913D-659215AB2215}"/>
              </a:ext>
            </a:extLst>
          </p:cNvPr>
          <p:cNvSpPr>
            <a:spLocks noChangeArrowheads="1" noChangeShapeType="1"/>
          </p:cNvSpPr>
          <p:nvPr userDrawn="1"/>
        </p:nvSpPr>
        <p:spPr bwMode="auto">
          <a:xfrm>
            <a:off x="1016000" y="609600"/>
            <a:ext cx="10160000" cy="3276600"/>
          </a:xfrm>
          <a:prstGeom prst="rect">
            <a:avLst/>
          </a:prstGeom>
        </p:spPr>
        <p:txBody>
          <a:bodyPr wrap="none" fromWordArt="1">
            <a:prstTxWarp prst="textDeflateBottom">
              <a:avLst>
                <a:gd name="adj" fmla="val 53125"/>
              </a:avLst>
            </a:prstTxWarp>
            <a:scene3d>
              <a:camera prst="legacyObliqueTopRight">
                <a:rot lat="20999970" lon="20999970" rev="0"/>
              </a:camera>
              <a:lightRig rig="legacyNormal3" dir="r"/>
            </a:scene3d>
            <a:sp3d extrusionH="430200" prstMaterial="legacyMatte">
              <a:extrusionClr>
                <a:srgbClr val="FF0000"/>
              </a:extrusionClr>
              <a:contourClr>
                <a:srgbClr val="FFFFCC"/>
              </a:contourClr>
            </a:sp3d>
          </a:bodyPr>
          <a:lstStyle/>
          <a:p>
            <a:pPr algn="ctr"/>
            <a:endParaRPr lang="pt-BR" sz="2700" kern="10">
              <a:ln w="9525">
                <a:round/>
                <a:headEnd/>
                <a:tailEnd/>
              </a:ln>
              <a:gradFill rotWithShape="1">
                <a:gsLst>
                  <a:gs pos="0">
                    <a:srgbClr val="FFFFCC"/>
                  </a:gs>
                  <a:gs pos="100000">
                    <a:srgbClr val="FF9999"/>
                  </a:gs>
                </a:gsLst>
                <a:lin ang="5400000" scaled="1"/>
              </a:gradFill>
              <a:latin typeface="+mn-lt"/>
              <a:ea typeface="+mn-lt"/>
              <a:cs typeface="+mn-lt"/>
            </a:endParaRPr>
          </a:p>
          <a:p>
            <a:pPr algn="ctr"/>
            <a:r>
              <a:rPr lang="pt-BR" sz="2700" kern="10">
                <a:ln w="9525">
                  <a:round/>
                  <a:headEnd/>
                  <a:tailEnd/>
                </a:ln>
                <a:gradFill rotWithShape="1">
                  <a:gsLst>
                    <a:gs pos="0">
                      <a:srgbClr val="FFFFCC"/>
                    </a:gs>
                    <a:gs pos="100000">
                      <a:srgbClr val="FF9999"/>
                    </a:gs>
                  </a:gsLst>
                  <a:lin ang="5400000" scaled="1"/>
                </a:gradFill>
                <a:latin typeface="+mn-lt"/>
                <a:ea typeface="+mn-lt"/>
                <a:cs typeface="+mn-lt"/>
              </a:rPr>
              <a:t>CHÚC CÁC EM HỌC TỐT</a:t>
            </a:r>
            <a:endParaRPr lang="en-US" sz="2700" kern="10">
              <a:ln w="9525">
                <a:round/>
                <a:headEnd/>
                <a:tailEnd/>
              </a:ln>
              <a:gradFill rotWithShape="1">
                <a:gsLst>
                  <a:gs pos="0">
                    <a:srgbClr val="FFFFCC"/>
                  </a:gs>
                  <a:gs pos="100000">
                    <a:srgbClr val="FF9999"/>
                  </a:gs>
                </a:gsLst>
                <a:lin ang="5400000" scaled="1"/>
              </a:gradFill>
              <a:latin typeface="+mn-lt"/>
              <a:ea typeface="+mn-lt"/>
              <a:cs typeface="+mn-lt"/>
            </a:endParaRPr>
          </a:p>
        </p:txBody>
      </p:sp>
      <p:pic>
        <p:nvPicPr>
          <p:cNvPr id="5124" name="Picture 4" descr="SO00828_">
            <a:hlinkClick r:id="rId3"/>
            <a:extLst>
              <a:ext uri="{FF2B5EF4-FFF2-40B4-BE49-F238E27FC236}">
                <a16:creationId xmlns:a16="http://schemas.microsoft.com/office/drawing/2014/main" xmlns="" id="{2F5084E9-B688-448D-81AD-2F2C60F6A8B2}"/>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229850" y="4419600"/>
            <a:ext cx="24701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descr="SO00828_">
            <a:extLst>
              <a:ext uri="{FF2B5EF4-FFF2-40B4-BE49-F238E27FC236}">
                <a16:creationId xmlns:a16="http://schemas.microsoft.com/office/drawing/2014/main" xmlns="" id="{C6CAD6B3-9069-4E09-BC27-DC757A6994D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347200" y="5335588"/>
            <a:ext cx="1452563" cy="152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SO00828_">
            <a:extLst>
              <a:ext uri="{FF2B5EF4-FFF2-40B4-BE49-F238E27FC236}">
                <a16:creationId xmlns:a16="http://schemas.microsoft.com/office/drawing/2014/main" xmlns="" id="{490709DC-F20A-4C00-9B09-6F2DA506E082}"/>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534400" y="5715000"/>
            <a:ext cx="10906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descr="SO00828_">
            <a:extLst>
              <a:ext uri="{FF2B5EF4-FFF2-40B4-BE49-F238E27FC236}">
                <a16:creationId xmlns:a16="http://schemas.microsoft.com/office/drawing/2014/main" xmlns="" id="{B6373131-0F7C-447F-9374-CA78C3FF037F}"/>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04800" y="4114800"/>
            <a:ext cx="23241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8" descr="SO00828_">
            <a:extLst>
              <a:ext uri="{FF2B5EF4-FFF2-40B4-BE49-F238E27FC236}">
                <a16:creationId xmlns:a16="http://schemas.microsoft.com/office/drawing/2014/main" xmlns="" id="{2EEFA628-144B-446E-8C89-BB0CCBE6244D}"/>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422400" y="5029200"/>
            <a:ext cx="1741488"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9" descr="SO00828_">
            <a:extLst>
              <a:ext uri="{FF2B5EF4-FFF2-40B4-BE49-F238E27FC236}">
                <a16:creationId xmlns:a16="http://schemas.microsoft.com/office/drawing/2014/main" xmlns="" id="{8B721E53-3AB0-4B74-9D4F-DAAB8DF910E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889250" y="5562600"/>
            <a:ext cx="1231900"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19" descr="hinh_dep093">
            <a:extLst>
              <a:ext uri="{FF2B5EF4-FFF2-40B4-BE49-F238E27FC236}">
                <a16:creationId xmlns:a16="http://schemas.microsoft.com/office/drawing/2014/main" xmlns="" id="{D35A45AB-D70D-4BC5-8FAE-7D8CA16DE86F}"/>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rot="-143564">
            <a:off x="4589463" y="3668713"/>
            <a:ext cx="2955925"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Nhóm 1">
            <a:extLst>
              <a:ext uri="{FF2B5EF4-FFF2-40B4-BE49-F238E27FC236}">
                <a16:creationId xmlns:a16="http://schemas.microsoft.com/office/drawing/2014/main" xmlns="" id="{24532A25-83CA-7080-8736-77C021ED4A03}"/>
              </a:ext>
            </a:extLst>
          </p:cNvPr>
          <p:cNvGrpSpPr/>
          <p:nvPr userDrawn="1"/>
        </p:nvGrpSpPr>
        <p:grpSpPr>
          <a:xfrm>
            <a:off x="929" y="-70771"/>
            <a:ext cx="12191071" cy="1366171"/>
            <a:chOff x="929" y="-70771"/>
            <a:chExt cx="12191071" cy="1366171"/>
          </a:xfrm>
        </p:grpSpPr>
        <p:grpSp>
          <p:nvGrpSpPr>
            <p:cNvPr id="3" name="Group 2">
              <a:extLst>
                <a:ext uri="{FF2B5EF4-FFF2-40B4-BE49-F238E27FC236}">
                  <a16:creationId xmlns:a16="http://schemas.microsoft.com/office/drawing/2014/main" xmlns="" id="{9EEE00DB-FFCC-A9FD-0185-F0463D16513E}"/>
                </a:ext>
              </a:extLst>
            </p:cNvPr>
            <p:cNvGrpSpPr>
              <a:grpSpLocks/>
            </p:cNvGrpSpPr>
            <p:nvPr userDrawn="1"/>
          </p:nvGrpSpPr>
          <p:grpSpPr bwMode="auto">
            <a:xfrm>
              <a:off x="929" y="7937"/>
              <a:ext cx="12191071" cy="1287463"/>
              <a:chOff x="0" y="0"/>
              <a:chExt cx="5760" cy="624"/>
            </a:xfrm>
          </p:grpSpPr>
          <p:grpSp>
            <p:nvGrpSpPr>
              <p:cNvPr id="12" name="Group 3">
                <a:extLst>
                  <a:ext uri="{FF2B5EF4-FFF2-40B4-BE49-F238E27FC236}">
                    <a16:creationId xmlns:a16="http://schemas.microsoft.com/office/drawing/2014/main" xmlns="" id="{A54E56A5-A066-F4B3-A59B-6CE8F97D3B0A}"/>
                  </a:ext>
                </a:extLst>
              </p:cNvPr>
              <p:cNvGrpSpPr>
                <a:grpSpLocks/>
              </p:cNvGrpSpPr>
              <p:nvPr userDrawn="1"/>
            </p:nvGrpSpPr>
            <p:grpSpPr bwMode="auto">
              <a:xfrm>
                <a:off x="0" y="0"/>
                <a:ext cx="5760" cy="624"/>
                <a:chOff x="0" y="0"/>
                <a:chExt cx="5760" cy="624"/>
              </a:xfrm>
            </p:grpSpPr>
            <p:pic>
              <p:nvPicPr>
                <p:cNvPr id="16" name="Picture 4" descr="3">
                  <a:extLst>
                    <a:ext uri="{FF2B5EF4-FFF2-40B4-BE49-F238E27FC236}">
                      <a16:creationId xmlns:a16="http://schemas.microsoft.com/office/drawing/2014/main" xmlns="" id="{472AB629-B8ED-0845-3F42-C73A534EFB2D}"/>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0"/>
                  <a:ext cx="5760"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5">
                  <a:extLst>
                    <a:ext uri="{FF2B5EF4-FFF2-40B4-BE49-F238E27FC236}">
                      <a16:creationId xmlns:a16="http://schemas.microsoft.com/office/drawing/2014/main" xmlns="" id="{5B2EAE78-8E20-D629-DD27-48EBB843E09C}"/>
                    </a:ext>
                  </a:extLst>
                </p:cNvPr>
                <p:cNvSpPr txBox="1">
                  <a:spLocks/>
                </p:cNvSpPr>
                <p:nvPr userDrawn="1"/>
              </p:nvSpPr>
              <p:spPr bwMode="auto">
                <a:xfrm>
                  <a:off x="5122" y="85"/>
                  <a:ext cx="597" cy="214"/>
                </a:xfrm>
                <a:prstGeom prst="rect">
                  <a:avLst/>
                </a:prstGeom>
                <a:noFill/>
                <a:ln>
                  <a:noFill/>
                </a:ln>
                <a:effectLst/>
              </p:spPr>
              <p:txBody>
                <a:bodyPr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auto" hangingPunct="1">
                    <a:spcBef>
                      <a:spcPct val="50000"/>
                    </a:spcBef>
                    <a:spcAft>
                      <a:spcPts val="0"/>
                    </a:spcAft>
                    <a:defRPr/>
                  </a:pPr>
                  <a:r>
                    <a:rPr lang="en-US" altLang="en-US" sz="2400" b="1" dirty="0">
                      <a:solidFill>
                        <a:srgbClr val="FFFFFF"/>
                      </a:solidFill>
                      <a:effectLst>
                        <a:outerShdw blurRad="38100" dist="38100" dir="2700000" algn="tl">
                          <a:srgbClr val="000000">
                            <a:alpha val="43137"/>
                          </a:srgbClr>
                        </a:outerShdw>
                      </a:effectLst>
                      <a:latin typeface="Times New Roman" panose="02020603050405020304" pitchFamily="18" charset="0"/>
                      <a:sym typeface="Wingdings" panose="05000000000000000000" pitchFamily="2" charset="2"/>
                    </a:rPr>
                    <a:t></a:t>
                  </a:r>
                  <a:r>
                    <a:rPr lang="en-US" altLang="en-US" sz="2400" b="1" dirty="0">
                      <a:solidFill>
                        <a:srgbClr val="FF0000"/>
                      </a:solidFill>
                      <a:effectLst>
                        <a:outerShdw blurRad="38100" dist="38100" dir="2700000" algn="tl">
                          <a:srgbClr val="000000">
                            <a:alpha val="43137"/>
                          </a:srgbClr>
                        </a:outerShdw>
                      </a:effectLst>
                      <a:latin typeface="Times New Roman" panose="02020603050405020304" pitchFamily="18" charset="0"/>
                      <a:sym typeface="Wingdings" panose="05000000000000000000" pitchFamily="2" charset="2"/>
                    </a:rPr>
                    <a:t> </a:t>
                  </a:r>
                  <a:r>
                    <a:rPr lang="en-US" altLang="en-US" b="1" dirty="0">
                      <a:solidFill>
                        <a:srgbClr val="FFFFFF"/>
                      </a:solidFill>
                      <a:effectLst>
                        <a:outerShdw blurRad="38100" dist="38100" dir="2700000" algn="tl">
                          <a:srgbClr val="000000">
                            <a:alpha val="43137"/>
                          </a:srgbClr>
                        </a:outerShdw>
                      </a:effectLst>
                      <a:latin typeface="Times New Roman" panose="02020603050405020304" pitchFamily="18" charset="0"/>
                      <a:sym typeface="Wingdings" panose="05000000000000000000" pitchFamily="2" charset="2"/>
                    </a:rPr>
                    <a:t>Tin 9</a:t>
                  </a:r>
                </a:p>
              </p:txBody>
            </p:sp>
          </p:grpSp>
          <p:grpSp>
            <p:nvGrpSpPr>
              <p:cNvPr id="13" name="Group 6">
                <a:extLst>
                  <a:ext uri="{FF2B5EF4-FFF2-40B4-BE49-F238E27FC236}">
                    <a16:creationId xmlns:a16="http://schemas.microsoft.com/office/drawing/2014/main" xmlns="" id="{32B401F9-668C-D7F5-96CB-A9EC61AD820A}"/>
                  </a:ext>
                </a:extLst>
              </p:cNvPr>
              <p:cNvGrpSpPr>
                <a:grpSpLocks/>
              </p:cNvGrpSpPr>
              <p:nvPr userDrawn="1"/>
            </p:nvGrpSpPr>
            <p:grpSpPr bwMode="auto">
              <a:xfrm>
                <a:off x="5073" y="354"/>
                <a:ext cx="670" cy="216"/>
                <a:chOff x="5164" y="339"/>
                <a:chExt cx="682" cy="206"/>
              </a:xfrm>
            </p:grpSpPr>
            <p:sp>
              <p:nvSpPr>
                <p:cNvPr id="14" name="Rectangle 7" descr="Horizontal brick">
                  <a:extLst>
                    <a:ext uri="{FF2B5EF4-FFF2-40B4-BE49-F238E27FC236}">
                      <a16:creationId xmlns:a16="http://schemas.microsoft.com/office/drawing/2014/main" xmlns="" id="{44103ACE-25C8-C090-C9A6-96E4EAA12565}"/>
                    </a:ext>
                  </a:extLst>
                </p:cNvPr>
                <p:cNvSpPr>
                  <a:spLocks/>
                </p:cNvSpPr>
                <p:nvPr userDrawn="1"/>
              </p:nvSpPr>
              <p:spPr bwMode="auto">
                <a:xfrm>
                  <a:off x="5164" y="339"/>
                  <a:ext cx="682" cy="206"/>
                </a:xfrm>
                <a:prstGeom prst="rect">
                  <a:avLst/>
                </a:prstGeom>
                <a:blipFill dpi="0" rotWithShape="0">
                  <a:blip r:embed="rId7"/>
                  <a:srcRect/>
                  <a:tile tx="0" ty="0" sx="100000" sy="100000" flip="none" algn="tl"/>
                </a:blip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endParaRPr lang="en-US" altLang="en-US" sz="2800">
                    <a:effectLst>
                      <a:outerShdw blurRad="38100" dist="38100" dir="2700000" algn="tl">
                        <a:srgbClr val="000000">
                          <a:alpha val="43137"/>
                        </a:srgbClr>
                      </a:outerShdw>
                    </a:effectLst>
                  </a:endParaRPr>
                </a:p>
              </p:txBody>
            </p:sp>
            <p:sp>
              <p:nvSpPr>
                <p:cNvPr id="15" name="WordArt 12">
                  <a:extLst>
                    <a:ext uri="{FF2B5EF4-FFF2-40B4-BE49-F238E27FC236}">
                      <a16:creationId xmlns:a16="http://schemas.microsoft.com/office/drawing/2014/main" xmlns="" id="{5D19091E-C6B9-406B-E063-A8BD4E67AF3C}"/>
                    </a:ext>
                  </a:extLst>
                </p:cNvPr>
                <p:cNvSpPr>
                  <a:spLocks/>
                </p:cNvSpPr>
                <p:nvPr userDrawn="1"/>
              </p:nvSpPr>
              <p:spPr bwMode="auto">
                <a:xfrm>
                  <a:off x="5212" y="384"/>
                  <a:ext cx="607" cy="147"/>
                </a:xfrm>
                <a:prstGeom prst="rect">
                  <a:avLst/>
                </a:prstGeom>
              </p:spPr>
              <p:txBody>
                <a:bodyPr wrap="none" fromWordArt="1">
                  <a:prstTxWarp prst="textCanDown">
                    <a:avLst>
                      <a:gd name="adj" fmla="val 33333"/>
                    </a:avLst>
                  </a:prstTxWarp>
                </a:bodyPr>
                <a:lstStyle/>
                <a:p>
                  <a:pPr algn="ctr"/>
                  <a:r>
                    <a:rPr lang="en-US" sz="3600" b="1" kern="10">
                      <a:ln w="6350">
                        <a:solidFill>
                          <a:srgbClr val="FF6600"/>
                        </a:solidFill>
                        <a:round/>
                        <a:headEnd/>
                        <a:tailEnd/>
                      </a:ln>
                      <a:solidFill>
                        <a:srgbClr val="FF0000"/>
                      </a:solidFill>
                      <a:latin typeface="Times New Roman" panose="02020603050405020304" pitchFamily="18" charset="0"/>
                      <a:cs typeface="Times New Roman" panose="02020603050405020304" pitchFamily="18" charset="0"/>
                    </a:rPr>
                    <a:t>CHĂM NGOAN - HỌC TỐT</a:t>
                  </a:r>
                </a:p>
              </p:txBody>
            </p:sp>
          </p:grpSp>
        </p:grpSp>
        <p:sp>
          <p:nvSpPr>
            <p:cNvPr id="4" name="Text Box 17">
              <a:extLst>
                <a:ext uri="{FF2B5EF4-FFF2-40B4-BE49-F238E27FC236}">
                  <a16:creationId xmlns:a16="http://schemas.microsoft.com/office/drawing/2014/main" xmlns="" id="{965BCECC-785D-0774-1648-311197924585}"/>
                </a:ext>
              </a:extLst>
            </p:cNvPr>
            <p:cNvSpPr txBox="1">
              <a:spLocks/>
            </p:cNvSpPr>
            <p:nvPr userDrawn="1"/>
          </p:nvSpPr>
          <p:spPr bwMode="auto">
            <a:xfrm>
              <a:off x="1109663" y="90467"/>
              <a:ext cx="9628187" cy="1089392"/>
            </a:xfrm>
            <a:prstGeom prst="rect">
              <a:avLst/>
            </a:prstGeom>
            <a:solidFill>
              <a:srgbClr val="CCFFCC"/>
            </a:solidFill>
            <a:ln>
              <a:noFill/>
            </a:ln>
            <a:effectLst/>
          </p:spPr>
          <p:txBody>
            <a:bodyPr wrap="none"/>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ct val="50000"/>
                </a:spcBef>
                <a:spcAft>
                  <a:spcPts val="0"/>
                </a:spcAft>
                <a:defRPr/>
              </a:pPr>
              <a:endParaRPr lang="en-US" altLang="en-US" sz="3200" b="1">
                <a:effectLst>
                  <a:outerShdw blurRad="38100" dist="38100" dir="2700000" algn="tl">
                    <a:srgbClr val="000000">
                      <a:alpha val="43137"/>
                    </a:srgbClr>
                  </a:outerShdw>
                </a:effectLst>
              </a:endParaRPr>
            </a:p>
          </p:txBody>
        </p:sp>
        <p:grpSp>
          <p:nvGrpSpPr>
            <p:cNvPr id="5" name="Group 19">
              <a:extLst>
                <a:ext uri="{FF2B5EF4-FFF2-40B4-BE49-F238E27FC236}">
                  <a16:creationId xmlns:a16="http://schemas.microsoft.com/office/drawing/2014/main" xmlns="" id="{263F4D39-5D59-35E4-C279-05E75D14A9B4}"/>
                </a:ext>
              </a:extLst>
            </p:cNvPr>
            <p:cNvGrpSpPr>
              <a:grpSpLocks/>
            </p:cNvGrpSpPr>
            <p:nvPr userDrawn="1"/>
          </p:nvGrpSpPr>
          <p:grpSpPr bwMode="auto">
            <a:xfrm>
              <a:off x="1066800" y="-70771"/>
              <a:ext cx="1066800" cy="774710"/>
              <a:chOff x="839" y="217"/>
              <a:chExt cx="654" cy="372"/>
            </a:xfrm>
          </p:grpSpPr>
          <p:pic>
            <p:nvPicPr>
              <p:cNvPr id="9" name="Picture 7" descr="014">
                <a:extLst>
                  <a:ext uri="{FF2B5EF4-FFF2-40B4-BE49-F238E27FC236}">
                    <a16:creationId xmlns:a16="http://schemas.microsoft.com/office/drawing/2014/main" xmlns="" id="{7E83D725-1D02-71D9-B244-17D9BF80E804}"/>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rot="21399997">
                <a:off x="868" y="282"/>
                <a:ext cx="545"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9">
                <a:extLst>
                  <a:ext uri="{FF2B5EF4-FFF2-40B4-BE49-F238E27FC236}">
                    <a16:creationId xmlns:a16="http://schemas.microsoft.com/office/drawing/2014/main" xmlns="" id="{020B813A-EA8C-97F0-197F-EA557511A4CD}"/>
                  </a:ext>
                </a:extLst>
              </p:cNvPr>
              <p:cNvSpPr txBox="1">
                <a:spLocks/>
              </p:cNvSpPr>
              <p:nvPr userDrawn="1"/>
            </p:nvSpPr>
            <p:spPr bwMode="auto">
              <a:xfrm rot="19701635">
                <a:off x="839" y="375"/>
                <a:ext cx="350" cy="121"/>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auto" hangingPunct="1">
                  <a:spcBef>
                    <a:spcPts val="0"/>
                  </a:spcBef>
                  <a:spcAft>
                    <a:spcPts val="0"/>
                  </a:spcAft>
                  <a:defRPr/>
                </a:pPr>
                <a:r>
                  <a:rPr lang="en-US" altLang="en-US" sz="1400" dirty="0" err="1">
                    <a:solidFill>
                      <a:srgbClr val="FF0000"/>
                    </a:solidFill>
                    <a:effectLst>
                      <a:outerShdw blurRad="38100" dist="38100" dir="2700000" algn="tl">
                        <a:srgbClr val="000000">
                          <a:alpha val="43137"/>
                        </a:srgbClr>
                      </a:outerShdw>
                    </a:effectLst>
                    <a:cs typeface="+mn-cs"/>
                  </a:rPr>
                  <a:t>CĐề</a:t>
                </a:r>
                <a:endParaRPr lang="en-US" altLang="en-US" sz="1400" dirty="0">
                  <a:solidFill>
                    <a:srgbClr val="FF0000"/>
                  </a:solidFill>
                  <a:effectLst>
                    <a:outerShdw blurRad="38100" dist="38100" dir="2700000" algn="tl">
                      <a:srgbClr val="000000">
                        <a:alpha val="43137"/>
                      </a:srgbClr>
                    </a:outerShdw>
                  </a:effectLst>
                  <a:cs typeface="+mn-cs"/>
                </a:endParaRPr>
              </a:p>
            </p:txBody>
          </p:sp>
          <p:sp>
            <p:nvSpPr>
              <p:cNvPr id="11" name="Text Box 10">
                <a:extLst>
                  <a:ext uri="{FF2B5EF4-FFF2-40B4-BE49-F238E27FC236}">
                    <a16:creationId xmlns:a16="http://schemas.microsoft.com/office/drawing/2014/main" xmlns="" id="{67978115-D577-AA51-330E-4D2BD0D8AE24}"/>
                  </a:ext>
                </a:extLst>
              </p:cNvPr>
              <p:cNvSpPr txBox="1">
                <a:spLocks/>
              </p:cNvSpPr>
              <p:nvPr userDrawn="1"/>
            </p:nvSpPr>
            <p:spPr bwMode="auto">
              <a:xfrm rot="19747892">
                <a:off x="1143" y="217"/>
                <a:ext cx="350" cy="158"/>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en-US" altLang="en-US" sz="2000" b="1">
                  <a:solidFill>
                    <a:srgbClr val="FF0000"/>
                  </a:solidFill>
                  <a:effectLst>
                    <a:outerShdw blurRad="38100" dist="38100" dir="2700000" algn="tl">
                      <a:srgbClr val="000000">
                        <a:alpha val="43137"/>
                      </a:srgbClr>
                    </a:outerShdw>
                  </a:effectLst>
                  <a:latin typeface="Times New Roman" panose="02020603050405020304" pitchFamily="18" charset="0"/>
                  <a:cs typeface="+mn-cs"/>
                </a:endParaRPr>
              </a:p>
            </p:txBody>
          </p:sp>
        </p:grpSp>
        <p:sp>
          <p:nvSpPr>
            <p:cNvPr id="8" name="Rectangle: Rounded Corners 3">
              <a:extLst>
                <a:ext uri="{FF2B5EF4-FFF2-40B4-BE49-F238E27FC236}">
                  <a16:creationId xmlns:a16="http://schemas.microsoft.com/office/drawing/2014/main" xmlns="" id="{7D20EE39-8328-47C4-5EFF-442B1696CF75}"/>
                </a:ext>
              </a:extLst>
            </p:cNvPr>
            <p:cNvSpPr>
              <a:spLocks/>
            </p:cNvSpPr>
            <p:nvPr userDrawn="1"/>
          </p:nvSpPr>
          <p:spPr>
            <a:xfrm>
              <a:off x="990600" y="70867"/>
              <a:ext cx="9857718" cy="1170098"/>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gn="ctr">
                <a:lnSpc>
                  <a:spcPct val="100000"/>
                </a:lnSpc>
              </a:pPr>
              <a:r>
                <a:rPr lang="en-US" sz="3200" b="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ỨNG DỤNG TIN HỌC</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3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9a. SỬ DỤNG CÔNG CỤ XÁC THỰC DỮ LIỆU</a:t>
              </a:r>
              <a:endParaRPr lang="vi-VN" sz="3000" b="1" dirty="0">
                <a:ln w="19050">
                  <a:solidFill>
                    <a:schemeClr val="bg1"/>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Tree>
  </p:cSld>
  <p:clrMap bg1="lt1" tx1="dk1" bg2="lt2" tx2="dk2" accent1="accent1" accent2="accent2" accent3="accent3" accent4="accent4" accent5="accent5" accent6="accent6" hlink="hlink" folHlink="folHlink"/>
  <p:sldLayoutIdLst>
    <p:sldLayoutId id="2147484448" r:id="rId1"/>
  </p:sldLayoutIdLst>
  <p:transition>
    <p:split orient="vert"/>
  </p:transition>
  <p:hf hdr="0" ftr="0" dt="0"/>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7C8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5201F554-00A2-940E-B2EE-C460BE71B5A9}"/>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433F109B-02B6-D124-16C5-D8914E4BD449}"/>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xmlns="" id="{036954E7-34D3-9191-155B-65D3A11561A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785784ED-C6FB-13F6-6C6B-38D2E24E766E}"/>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xmlns="" id="{B4173476-694A-F10E-4454-EE7E1F6AACAE}"/>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xmlns="" id="{BAED0946-9ADB-CA7D-3072-2C27F4EF44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xmlns="" id="{0C01BAE7-13AA-0243-A310-930C7858C34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AC35EED6-678D-52AA-92C0-24504F1B53EA}"/>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xmlns="" id="{D8482806-F8A1-5E3F-3D37-A7C362780584}"/>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xmlns="" id="{BC6A2EC8-BFF5-C604-3BE0-26A5AFBCFFC4}"/>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1F93B5EE-1497-1A9D-1E3F-E8092F863999}"/>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xmlns="" id="{81CE0B81-EE71-DF0D-DC0F-B0A1FF1824F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xmlns="" id="{BD3C2DC6-1C17-9A92-7D5E-C787B13C009A}"/>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7D0BEE6E-050C-9048-C15A-EB101FA8308B}"/>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xmlns="" id="{9A7D4A9C-57F5-213B-8FC8-8E86208A0801}"/>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xmlns="" id="{05DE9D39-7316-C77F-7A55-1CA990142D66}"/>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92EDE3E5-B96B-7B54-FB41-B9A72ECF4CC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xmlns="" id="{C0F74F83-3814-5FA8-CB66-10F5489B8819}"/>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xmlns="" id="{FC5A6C11-65F6-889D-26BF-018E608D1DB2}"/>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1077DF75-0C52-0130-C56B-201271CB9188}"/>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xmlns="" id="{6A780B2B-957F-3DD7-8B49-7BA62DCE0F7E}"/>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xmlns="" id="{ED3B75E4-F3A2-06D1-CBF5-5065ED12E5E0}"/>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xmlns="" id="{B9C67165-953A-012A-3E8C-72A68B2D1CAE}"/>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xmlns="" id="{3C0FAB25-717F-47F2-ED32-0788A37AA69F}"/>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4339A976-12D4-ADA8-5B5B-F14E569CB50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xmlns="" id="{6A88F237-F13F-2D75-EF92-4F4AFB8C7A0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xmlns="" id="{E3439601-6CE5-666D-C842-DD12E34C7C8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98F4814-53A6-FA78-C2DA-5155B8F5164E}"/>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xmlns="" id="{5ECF4E8B-CD13-826D-9FB8-7DAB2B5445DA}"/>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xmlns="" id="{B71E27DC-C174-8D69-E38D-0063C9F609C4}"/>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xmlns="" id="{ADF66499-CD12-6BB8-041C-94CD197CEFF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xmlns="" id="{73DF20A6-65A4-C84D-6399-B3487656CBF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xmlns="" id="{F92FC644-EE10-6A35-65FA-FA01E1F656D1}"/>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xmlns="" id="{EA322B9F-DF17-5EAB-3997-588FCE202AB5}"/>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xmlns="" id="{0903ED9E-A2F5-039A-BA8A-D502966E2791}"/>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xmlns="" id="{FB1FDC37-639C-180B-EB66-8BC2AE7B9670}"/>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xmlns="" id="{452DFF08-0673-57C4-C006-A63459E014B6}"/>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xmlns="" id="{7691D9FE-501E-275E-46DB-D2912E2AB424}"/>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FDCA04E5-C976-0CDF-CC94-9DB159523F4A}"/>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xmlns="" id="{C07303F4-A831-42C2-B4F1-F90276788AC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xmlns="" id="{F49FE46F-14B1-EDB7-24C5-E305BD3338EF}"/>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xmlns="" id="{44E594CD-0D30-A9C1-893B-98237EFDF7E8}"/>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xmlns="" id="{BAC7BA5C-9F88-1747-939E-487757AD6E7E}"/>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F06BCE4C-BBF9-7C92-03C4-A243889FDB44}"/>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xmlns="" id="{6163FAD6-B69B-29FD-E673-609BA811BAD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xmlns="" id="{673EB427-67E6-2CF5-F34E-D1ABBD2C37F9}"/>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xmlns="" id="{DA3DCAAE-BF31-C743-9992-055E1AB00BC4}"/>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xmlns="" id="{52ACDA98-669B-6FB5-4794-23BFDDE0AB9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xmlns="" id="{2E9592DA-954C-ADD1-21B6-28202628A17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xmlns="" id="{B038B474-FDE4-ECED-7F8D-7FD860A39289}"/>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xmlns="" id="{0BA6FE76-163B-FEFD-FF53-94EA9FDF94C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xmlns="" id="{E2131329-5EC1-C481-4F2F-BF1CA9BEC45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xmlns="" id="{59E52209-DF6A-D6F5-6F0A-E1B6EE848B7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xmlns="" id="{D73F2D08-781C-9038-487A-711AAABD9DFC}"/>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xmlns="" id="{0D5D85F2-C043-46F1-0CCC-0D07EB8DA0D0}"/>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xmlns="" id="{4056C73C-9A71-2451-066E-E304A5BE25B4}"/>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xmlns="" id="{E69673E0-EF05-6065-22E0-14BB6926626B}"/>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xmlns="" id="{E78BBC36-AE20-5AA2-E999-0A8CDF775998}"/>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xmlns="" id="{5DB6FFDC-4224-29F2-423E-F86A53164967}"/>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xmlns="" id="{D90F4483-A94C-A00F-8397-146578278646}"/>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xmlns="" id="{3E817B23-93AC-0208-5156-79BA9575A895}"/>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xmlns="" id="{F6AE3CBD-52C6-B356-EE04-B69FD7864CD7}"/>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xmlns="" id="{96DAED44-B01E-DF59-9046-3DCC5D681895}"/>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xmlns="" id="{0BD4AA3A-408E-5462-C192-4C5872F243F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xmlns="" id="{42215888-246C-E1C6-074A-E32A17431940}"/>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xmlns="" id="{30ED93CE-DC22-07AF-400A-782E32FFFBB9}"/>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xmlns="" id="{FE73D3AB-30E0-C677-9C44-70D2B164C829}"/>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xmlns="" id="{4CDBA791-F0A1-4134-EE2C-6560B830D488}"/>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xmlns="" id="{7AB604C9-4901-82F2-EFE5-A887A92DEFE9}"/>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xmlns="" id="{E1D4891C-F6BE-D2F6-F917-E31BCA2ECE0D}"/>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xmlns="" id="{196C0AB6-7486-9A25-E478-931EA248E9C4}"/>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xmlns="" id="{EE21B2FA-F9C3-86D0-CCD3-B257DE93A91C}"/>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xmlns="" id="{8EB61173-1318-B3BC-9943-669ED320444A}"/>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xmlns="" id="{D3D3DBDC-47FD-AD39-9112-4AE0A6265FE1}"/>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xmlns="" id="{2F24A3BD-59D4-DDC0-80F9-F30E4768D6CA}"/>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xmlns="" id="{1E0CACBC-C707-273D-85A4-BB919F4E18A8}"/>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xmlns="" id="{9D845B57-49C7-A2FE-C613-052687528C1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xmlns="" id="{6EEFAE95-AEE8-33EF-1032-3410A4EFDDCA}"/>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xmlns="" id="{46185A2C-D453-45C9-42A3-17549D814849}"/>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xmlns="" id="{37EAA7B6-D0B7-5FD7-01F7-FADD29430629}"/>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xmlns="" id="{5B63EB6B-0A8A-15DA-0AFF-5F4A4186D62D}"/>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xmlns="" id="{6113A74C-3581-CDD7-C420-F7B985DD37CD}"/>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xmlns="" id="{6D1D88B1-A826-AA83-A69A-EFF61E6A6369}"/>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xmlns="" id="{E754893C-B3A6-1278-69DB-130613F7A34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xmlns="" id="{674621F2-C575-90C5-C3BF-ADD627D8BBB9}"/>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xmlns="" id="{9FA84F87-FEB2-16FC-1694-94DF3F804620}"/>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xmlns="" id="{E5EA1899-5F6C-5835-741D-47DC30D5849D}"/>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xmlns="" id="{30E2DB9C-0B32-28BE-42A2-BCC40C474E11}"/>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xmlns="" id="{A745D7D1-9290-2390-90A7-916A6A746202}"/>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xmlns="" id="{C0208931-B24A-4814-815D-7C814C88D9E8}"/>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7" name="Google Shape;2356;p30">
            <a:extLst>
              <a:ext uri="{FF2B5EF4-FFF2-40B4-BE49-F238E27FC236}">
                <a16:creationId xmlns:a16="http://schemas.microsoft.com/office/drawing/2014/main" xmlns="" id="{A92612EF-A73B-7709-EADC-196445A54414}"/>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98" name="Google Shape;2357;p30">
              <a:extLst>
                <a:ext uri="{FF2B5EF4-FFF2-40B4-BE49-F238E27FC236}">
                  <a16:creationId xmlns:a16="http://schemas.microsoft.com/office/drawing/2014/main" xmlns="" id="{E722F179-8148-0F47-E68E-CF682A175451}"/>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9" name="Google Shape;2358;p30">
              <a:extLst>
                <a:ext uri="{FF2B5EF4-FFF2-40B4-BE49-F238E27FC236}">
                  <a16:creationId xmlns:a16="http://schemas.microsoft.com/office/drawing/2014/main" xmlns="" id="{CFF513DB-F4BB-E2A4-B4C1-CC39508D6978}"/>
                </a:ext>
              </a:extLst>
            </p:cNvPr>
            <p:cNvGrpSpPr/>
            <p:nvPr/>
          </p:nvGrpSpPr>
          <p:grpSpPr>
            <a:xfrm>
              <a:off x="623255" y="973375"/>
              <a:ext cx="7691377" cy="3825650"/>
              <a:chOff x="623255" y="973375"/>
              <a:chExt cx="7691377" cy="3825650"/>
            </a:xfrm>
            <a:grpFill/>
          </p:grpSpPr>
          <p:sp>
            <p:nvSpPr>
              <p:cNvPr id="100" name="Google Shape;2359;p30">
                <a:extLst>
                  <a:ext uri="{FF2B5EF4-FFF2-40B4-BE49-F238E27FC236}">
                    <a16:creationId xmlns:a16="http://schemas.microsoft.com/office/drawing/2014/main" xmlns="" id="{C6F683D6-FF2D-67A7-8B23-0EA8C0FCD398}"/>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Google Shape;2360;p30">
                <a:extLst>
                  <a:ext uri="{FF2B5EF4-FFF2-40B4-BE49-F238E27FC236}">
                    <a16:creationId xmlns:a16="http://schemas.microsoft.com/office/drawing/2014/main" xmlns="" id="{E285F008-F1B3-DFB5-7993-D03446A302AE}"/>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2" name="Google Shape;2361;p30">
                <a:extLst>
                  <a:ext uri="{FF2B5EF4-FFF2-40B4-BE49-F238E27FC236}">
                    <a16:creationId xmlns:a16="http://schemas.microsoft.com/office/drawing/2014/main" xmlns="" id="{C761D321-FC38-F328-094B-6A133E56F226}"/>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grpSp>
        <p:nvGrpSpPr>
          <p:cNvPr id="103" name="Google Shape;447;p27">
            <a:extLst>
              <a:ext uri="{FF2B5EF4-FFF2-40B4-BE49-F238E27FC236}">
                <a16:creationId xmlns:a16="http://schemas.microsoft.com/office/drawing/2014/main" xmlns="" id="{974FAF84-0F7A-539E-D40A-6DC1FE9F8047}"/>
              </a:ext>
            </a:extLst>
          </p:cNvPr>
          <p:cNvGrpSpPr/>
          <p:nvPr userDrawn="1"/>
        </p:nvGrpSpPr>
        <p:grpSpPr>
          <a:xfrm>
            <a:off x="8391927" y="4047629"/>
            <a:ext cx="2301388" cy="1593766"/>
            <a:chOff x="4799733" y="3457797"/>
            <a:chExt cx="2301388" cy="1593766"/>
          </a:xfrm>
        </p:grpSpPr>
        <p:sp>
          <p:nvSpPr>
            <p:cNvPr id="104" name="Google Shape;448;p27">
              <a:extLst>
                <a:ext uri="{FF2B5EF4-FFF2-40B4-BE49-F238E27FC236}">
                  <a16:creationId xmlns:a16="http://schemas.microsoft.com/office/drawing/2014/main" xmlns="" id="{CE58C514-397E-925C-984E-C0736C5A7DC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5" name="Google Shape;449;p27">
              <a:extLst>
                <a:ext uri="{FF2B5EF4-FFF2-40B4-BE49-F238E27FC236}">
                  <a16:creationId xmlns:a16="http://schemas.microsoft.com/office/drawing/2014/main" xmlns="" id="{23D73B72-16DA-4ABE-40EE-C48C3D7BBBD7}"/>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6" name="Google Shape;450;p27">
              <a:extLst>
                <a:ext uri="{FF2B5EF4-FFF2-40B4-BE49-F238E27FC236}">
                  <a16:creationId xmlns:a16="http://schemas.microsoft.com/office/drawing/2014/main" xmlns="" id="{1E994314-BB19-D54E-58B6-F8980B7EF5DA}"/>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7" name="Google Shape;451;p27">
              <a:extLst>
                <a:ext uri="{FF2B5EF4-FFF2-40B4-BE49-F238E27FC236}">
                  <a16:creationId xmlns:a16="http://schemas.microsoft.com/office/drawing/2014/main" xmlns="" id="{3F626E74-478A-2F09-2B23-E68FB823C844}"/>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8" name="Google Shape;452;p27">
              <a:extLst>
                <a:ext uri="{FF2B5EF4-FFF2-40B4-BE49-F238E27FC236}">
                  <a16:creationId xmlns:a16="http://schemas.microsoft.com/office/drawing/2014/main" xmlns="" id="{3248798C-D5B5-AABF-D13F-7D9B6ED56560}"/>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9" name="Google Shape;453;p27">
              <a:extLst>
                <a:ext uri="{FF2B5EF4-FFF2-40B4-BE49-F238E27FC236}">
                  <a16:creationId xmlns:a16="http://schemas.microsoft.com/office/drawing/2014/main" xmlns="" id="{9CF38854-3782-A52F-B248-6017664BB816}"/>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0" name="Google Shape;454;p27">
              <a:extLst>
                <a:ext uri="{FF2B5EF4-FFF2-40B4-BE49-F238E27FC236}">
                  <a16:creationId xmlns:a16="http://schemas.microsoft.com/office/drawing/2014/main" xmlns="" id="{6CF90320-4355-94DF-E2EC-455DD06D53CB}"/>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1" name="Google Shape;455;p27">
              <a:extLst>
                <a:ext uri="{FF2B5EF4-FFF2-40B4-BE49-F238E27FC236}">
                  <a16:creationId xmlns:a16="http://schemas.microsoft.com/office/drawing/2014/main" xmlns="" id="{AC366C7C-B3AA-1A5E-6759-5714C5A8C3A2}"/>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2" name="Google Shape;456;p27">
              <a:extLst>
                <a:ext uri="{FF2B5EF4-FFF2-40B4-BE49-F238E27FC236}">
                  <a16:creationId xmlns:a16="http://schemas.microsoft.com/office/drawing/2014/main" xmlns="" id="{3CC801B0-6A31-DA16-8164-775302C03FBE}"/>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3" name="Google Shape;457;p27">
              <a:extLst>
                <a:ext uri="{FF2B5EF4-FFF2-40B4-BE49-F238E27FC236}">
                  <a16:creationId xmlns:a16="http://schemas.microsoft.com/office/drawing/2014/main" xmlns="" id="{00847C53-322E-342D-E171-7CC2E6DFE7B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4" name="Google Shape;458;p27">
              <a:extLst>
                <a:ext uri="{FF2B5EF4-FFF2-40B4-BE49-F238E27FC236}">
                  <a16:creationId xmlns:a16="http://schemas.microsoft.com/office/drawing/2014/main" xmlns="" id="{FD5B8F61-3E7F-F4B5-75F3-18BD2062FDB1}"/>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5" name="Google Shape;459;p27">
              <a:extLst>
                <a:ext uri="{FF2B5EF4-FFF2-40B4-BE49-F238E27FC236}">
                  <a16:creationId xmlns:a16="http://schemas.microsoft.com/office/drawing/2014/main" xmlns="" id="{E3B8AA2D-AC73-4922-CA74-F5F5C704453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6" name="Google Shape;460;p27">
              <a:extLst>
                <a:ext uri="{FF2B5EF4-FFF2-40B4-BE49-F238E27FC236}">
                  <a16:creationId xmlns:a16="http://schemas.microsoft.com/office/drawing/2014/main" xmlns="" id="{2FA89FD9-490A-13D2-4FE1-EAAB8D496C10}"/>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7" name="Google Shape;461;p27">
              <a:extLst>
                <a:ext uri="{FF2B5EF4-FFF2-40B4-BE49-F238E27FC236}">
                  <a16:creationId xmlns:a16="http://schemas.microsoft.com/office/drawing/2014/main" xmlns="" id="{8804186C-BEB3-894C-3C71-12453194E77D}"/>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8" name="Google Shape;462;p27">
              <a:extLst>
                <a:ext uri="{FF2B5EF4-FFF2-40B4-BE49-F238E27FC236}">
                  <a16:creationId xmlns:a16="http://schemas.microsoft.com/office/drawing/2014/main" xmlns="" id="{334A76DE-34C9-6355-56E6-D5E9AC6E3526}"/>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9" name="Google Shape;463;p27">
              <a:extLst>
                <a:ext uri="{FF2B5EF4-FFF2-40B4-BE49-F238E27FC236}">
                  <a16:creationId xmlns:a16="http://schemas.microsoft.com/office/drawing/2014/main" xmlns="" id="{5AF32493-255D-D963-1DB2-089C824BA715}"/>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0" name="Google Shape;464;p27">
              <a:extLst>
                <a:ext uri="{FF2B5EF4-FFF2-40B4-BE49-F238E27FC236}">
                  <a16:creationId xmlns:a16="http://schemas.microsoft.com/office/drawing/2014/main" xmlns="" id="{E1E557BC-ED5D-D11A-CA1E-AA471C23049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1" name="Google Shape;465;p27">
              <a:extLst>
                <a:ext uri="{FF2B5EF4-FFF2-40B4-BE49-F238E27FC236}">
                  <a16:creationId xmlns:a16="http://schemas.microsoft.com/office/drawing/2014/main" xmlns="" id="{AA8A03BF-05E1-22C3-A446-18DAAD8A06FA}"/>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2" name="Google Shape;466;p27">
              <a:extLst>
                <a:ext uri="{FF2B5EF4-FFF2-40B4-BE49-F238E27FC236}">
                  <a16:creationId xmlns:a16="http://schemas.microsoft.com/office/drawing/2014/main" xmlns="" id="{5E5D32A7-BB94-372A-23C7-F720A79B0ECC}"/>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3" name="Google Shape;467;p27">
              <a:extLst>
                <a:ext uri="{FF2B5EF4-FFF2-40B4-BE49-F238E27FC236}">
                  <a16:creationId xmlns:a16="http://schemas.microsoft.com/office/drawing/2014/main" xmlns="" id="{EF0CDD9C-D038-3346-D363-97110E92E04F}"/>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4" name="Google Shape;468;p27">
              <a:extLst>
                <a:ext uri="{FF2B5EF4-FFF2-40B4-BE49-F238E27FC236}">
                  <a16:creationId xmlns:a16="http://schemas.microsoft.com/office/drawing/2014/main" xmlns="" id="{4AAF4864-63C4-F0E3-D448-3B22EA338474}"/>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5" name="Google Shape;469;p27">
              <a:extLst>
                <a:ext uri="{FF2B5EF4-FFF2-40B4-BE49-F238E27FC236}">
                  <a16:creationId xmlns:a16="http://schemas.microsoft.com/office/drawing/2014/main" xmlns="" id="{0BB79FB5-DB31-5625-3DB8-940EF0693E61}"/>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6" name="Google Shape;470;p27">
              <a:extLst>
                <a:ext uri="{FF2B5EF4-FFF2-40B4-BE49-F238E27FC236}">
                  <a16:creationId xmlns:a16="http://schemas.microsoft.com/office/drawing/2014/main" xmlns="" id="{54A212DF-A873-ADD9-93D7-411224F326BF}"/>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7" name="Google Shape;471;p27">
              <a:extLst>
                <a:ext uri="{FF2B5EF4-FFF2-40B4-BE49-F238E27FC236}">
                  <a16:creationId xmlns:a16="http://schemas.microsoft.com/office/drawing/2014/main" xmlns="" id="{F5229D82-CDC1-52F3-2A7A-304B4246FE88}"/>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Google Shape;472;p27">
              <a:extLst>
                <a:ext uri="{FF2B5EF4-FFF2-40B4-BE49-F238E27FC236}">
                  <a16:creationId xmlns:a16="http://schemas.microsoft.com/office/drawing/2014/main" xmlns="" id="{5481C346-DADF-71D1-36D3-DE047635CA12}"/>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Google Shape;473;p27">
              <a:extLst>
                <a:ext uri="{FF2B5EF4-FFF2-40B4-BE49-F238E27FC236}">
                  <a16:creationId xmlns:a16="http://schemas.microsoft.com/office/drawing/2014/main" xmlns="" id="{B477EA09-6A91-E786-7024-C770F0253D95}"/>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Google Shape;474;p27">
              <a:extLst>
                <a:ext uri="{FF2B5EF4-FFF2-40B4-BE49-F238E27FC236}">
                  <a16:creationId xmlns:a16="http://schemas.microsoft.com/office/drawing/2014/main" xmlns="" id="{2C6758B8-9BC8-5190-89B9-7987D396031E}"/>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1" name="Google Shape;475;p27">
              <a:extLst>
                <a:ext uri="{FF2B5EF4-FFF2-40B4-BE49-F238E27FC236}">
                  <a16:creationId xmlns:a16="http://schemas.microsoft.com/office/drawing/2014/main" xmlns="" id="{542DA830-A9E8-8178-5B40-36F1D05253EB}"/>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2" name="Google Shape;476;p27">
              <a:extLst>
                <a:ext uri="{FF2B5EF4-FFF2-40B4-BE49-F238E27FC236}">
                  <a16:creationId xmlns:a16="http://schemas.microsoft.com/office/drawing/2014/main" xmlns="" id="{3A62CC1D-111E-277E-D532-2892CB2621C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3" name="Google Shape;477;p27">
              <a:extLst>
                <a:ext uri="{FF2B5EF4-FFF2-40B4-BE49-F238E27FC236}">
                  <a16:creationId xmlns:a16="http://schemas.microsoft.com/office/drawing/2014/main" xmlns="" id="{FE83EA27-ED06-2F77-3CED-9A384B851076}"/>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4" name="Google Shape;478;p27">
              <a:extLst>
                <a:ext uri="{FF2B5EF4-FFF2-40B4-BE49-F238E27FC236}">
                  <a16:creationId xmlns:a16="http://schemas.microsoft.com/office/drawing/2014/main" xmlns="" id="{BDE72E95-6201-9D77-315D-55F45074BD27}"/>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5" name="Google Shape;479;p27">
              <a:extLst>
                <a:ext uri="{FF2B5EF4-FFF2-40B4-BE49-F238E27FC236}">
                  <a16:creationId xmlns:a16="http://schemas.microsoft.com/office/drawing/2014/main" xmlns="" id="{6E663532-63E7-FC89-3F50-DD2789A2FA9A}"/>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6" name="Google Shape;480;p27">
              <a:extLst>
                <a:ext uri="{FF2B5EF4-FFF2-40B4-BE49-F238E27FC236}">
                  <a16:creationId xmlns:a16="http://schemas.microsoft.com/office/drawing/2014/main" xmlns="" id="{5D963C86-EEDB-4F3B-FB06-7FAA72868C16}"/>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7" name="Google Shape;481;p27">
              <a:extLst>
                <a:ext uri="{FF2B5EF4-FFF2-40B4-BE49-F238E27FC236}">
                  <a16:creationId xmlns:a16="http://schemas.microsoft.com/office/drawing/2014/main" xmlns="" id="{31F3F0B1-14D4-523C-02F6-F012E0EC19E2}"/>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8" name="Google Shape;482;p27">
              <a:extLst>
                <a:ext uri="{FF2B5EF4-FFF2-40B4-BE49-F238E27FC236}">
                  <a16:creationId xmlns:a16="http://schemas.microsoft.com/office/drawing/2014/main" xmlns="" id="{66F8A83E-6965-C665-CC2B-3A2180AB2895}"/>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9" name="Google Shape;483;p27">
              <a:extLst>
                <a:ext uri="{FF2B5EF4-FFF2-40B4-BE49-F238E27FC236}">
                  <a16:creationId xmlns:a16="http://schemas.microsoft.com/office/drawing/2014/main" xmlns="" id="{4DC6CF2C-B717-8107-9EE8-1288769A481E}"/>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0" name="Google Shape;484;p27">
              <a:extLst>
                <a:ext uri="{FF2B5EF4-FFF2-40B4-BE49-F238E27FC236}">
                  <a16:creationId xmlns:a16="http://schemas.microsoft.com/office/drawing/2014/main" xmlns="" id="{F2481D34-11B8-3DD7-57F7-42298B6FAA31}"/>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1" name="Google Shape;485;p27">
              <a:extLst>
                <a:ext uri="{FF2B5EF4-FFF2-40B4-BE49-F238E27FC236}">
                  <a16:creationId xmlns:a16="http://schemas.microsoft.com/office/drawing/2014/main" xmlns="" id="{489B728D-8410-61E1-C4B7-D34BF3F9BDF7}"/>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2" name="Google Shape;486;p27">
              <a:extLst>
                <a:ext uri="{FF2B5EF4-FFF2-40B4-BE49-F238E27FC236}">
                  <a16:creationId xmlns:a16="http://schemas.microsoft.com/office/drawing/2014/main" xmlns="" id="{CCD826F8-9736-C533-4968-AC336E5BDDE8}"/>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3" name="Google Shape;487;p27">
              <a:extLst>
                <a:ext uri="{FF2B5EF4-FFF2-40B4-BE49-F238E27FC236}">
                  <a16:creationId xmlns:a16="http://schemas.microsoft.com/office/drawing/2014/main" xmlns="" id="{60877CB2-01EF-13B4-7F82-1BC99CF5B830}"/>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4" name="Google Shape;488;p27">
              <a:extLst>
                <a:ext uri="{FF2B5EF4-FFF2-40B4-BE49-F238E27FC236}">
                  <a16:creationId xmlns:a16="http://schemas.microsoft.com/office/drawing/2014/main" xmlns="" id="{1AE1657C-E797-73AF-28DB-E80C9688E23A}"/>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5" name="Google Shape;489;p27">
              <a:extLst>
                <a:ext uri="{FF2B5EF4-FFF2-40B4-BE49-F238E27FC236}">
                  <a16:creationId xmlns:a16="http://schemas.microsoft.com/office/drawing/2014/main" xmlns="" id="{8DD3EDF4-D739-5F02-13D3-B997F1B0297D}"/>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6" name="Google Shape;490;p27">
              <a:extLst>
                <a:ext uri="{FF2B5EF4-FFF2-40B4-BE49-F238E27FC236}">
                  <a16:creationId xmlns:a16="http://schemas.microsoft.com/office/drawing/2014/main" xmlns="" id="{81A3BADE-A439-EAAF-903F-8076422EE8FB}"/>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7" name="Google Shape;491;p27">
              <a:extLst>
                <a:ext uri="{FF2B5EF4-FFF2-40B4-BE49-F238E27FC236}">
                  <a16:creationId xmlns:a16="http://schemas.microsoft.com/office/drawing/2014/main" xmlns="" id="{DBC4B785-020F-3351-2177-930E7116D245}"/>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8" name="Google Shape;492;p27">
              <a:extLst>
                <a:ext uri="{FF2B5EF4-FFF2-40B4-BE49-F238E27FC236}">
                  <a16:creationId xmlns:a16="http://schemas.microsoft.com/office/drawing/2014/main" xmlns="" id="{8572C3F2-B869-0D0C-3723-B4256683201C}"/>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9" name="Google Shape;493;p27">
              <a:extLst>
                <a:ext uri="{FF2B5EF4-FFF2-40B4-BE49-F238E27FC236}">
                  <a16:creationId xmlns:a16="http://schemas.microsoft.com/office/drawing/2014/main" xmlns="" id="{B4FD750D-1268-A33F-2154-A9B9BE9726DB}"/>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0" name="Google Shape;494;p27">
              <a:extLst>
                <a:ext uri="{FF2B5EF4-FFF2-40B4-BE49-F238E27FC236}">
                  <a16:creationId xmlns:a16="http://schemas.microsoft.com/office/drawing/2014/main" xmlns="" id="{0DF3459F-A1BA-F1E3-9672-3DEC3943B903}"/>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1" name="Google Shape;495;p27">
              <a:extLst>
                <a:ext uri="{FF2B5EF4-FFF2-40B4-BE49-F238E27FC236}">
                  <a16:creationId xmlns:a16="http://schemas.microsoft.com/office/drawing/2014/main" xmlns="" id="{D83406C8-B62C-3C06-F18E-96747AFAD0AD}"/>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2" name="Google Shape;496;p27">
              <a:extLst>
                <a:ext uri="{FF2B5EF4-FFF2-40B4-BE49-F238E27FC236}">
                  <a16:creationId xmlns:a16="http://schemas.microsoft.com/office/drawing/2014/main" xmlns="" id="{0887DDB6-8B0B-5FD8-4393-B4942D479689}"/>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3" name="Google Shape;497;p27">
              <a:extLst>
                <a:ext uri="{FF2B5EF4-FFF2-40B4-BE49-F238E27FC236}">
                  <a16:creationId xmlns:a16="http://schemas.microsoft.com/office/drawing/2014/main" xmlns="" id="{4DF5EE41-D9DC-F3BF-2C9C-DE9E48AE0949}"/>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4" name="Google Shape;498;p27">
              <a:extLst>
                <a:ext uri="{FF2B5EF4-FFF2-40B4-BE49-F238E27FC236}">
                  <a16:creationId xmlns:a16="http://schemas.microsoft.com/office/drawing/2014/main" xmlns="" id="{623A452A-110F-2605-8CE5-38ECAF57D6F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5" name="Google Shape;499;p27">
              <a:extLst>
                <a:ext uri="{FF2B5EF4-FFF2-40B4-BE49-F238E27FC236}">
                  <a16:creationId xmlns:a16="http://schemas.microsoft.com/office/drawing/2014/main" xmlns="" id="{820FE9ED-6FBE-E634-5C64-DDDC64862038}"/>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6" name="Google Shape;500;p27">
              <a:extLst>
                <a:ext uri="{FF2B5EF4-FFF2-40B4-BE49-F238E27FC236}">
                  <a16:creationId xmlns:a16="http://schemas.microsoft.com/office/drawing/2014/main" xmlns="" id="{C64E1B7F-2333-B8F8-9C33-C3CA1E38A91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7" name="Google Shape;501;p27">
              <a:extLst>
                <a:ext uri="{FF2B5EF4-FFF2-40B4-BE49-F238E27FC236}">
                  <a16:creationId xmlns:a16="http://schemas.microsoft.com/office/drawing/2014/main" xmlns="" id="{CD94F6B7-D693-AD5B-4C0A-955BDC08308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8" name="Google Shape;502;p27">
              <a:extLst>
                <a:ext uri="{FF2B5EF4-FFF2-40B4-BE49-F238E27FC236}">
                  <a16:creationId xmlns:a16="http://schemas.microsoft.com/office/drawing/2014/main" xmlns="" id="{58182BF0-05A5-FEC0-16EE-D10D748AE485}"/>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9" name="Google Shape;503;p27">
              <a:extLst>
                <a:ext uri="{FF2B5EF4-FFF2-40B4-BE49-F238E27FC236}">
                  <a16:creationId xmlns:a16="http://schemas.microsoft.com/office/drawing/2014/main" xmlns="" id="{AA074F3D-42F2-A7DF-850F-5426A1D1C965}"/>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60" name="Group 159">
            <a:extLst>
              <a:ext uri="{FF2B5EF4-FFF2-40B4-BE49-F238E27FC236}">
                <a16:creationId xmlns:a16="http://schemas.microsoft.com/office/drawing/2014/main" xmlns="" id="{65B2A993-28AD-B76E-FFF7-ECF845F5AE0D}"/>
              </a:ext>
            </a:extLst>
          </p:cNvPr>
          <p:cNvGrpSpPr/>
          <p:nvPr userDrawn="1"/>
        </p:nvGrpSpPr>
        <p:grpSpPr>
          <a:xfrm>
            <a:off x="1598355" y="3608289"/>
            <a:ext cx="2204156" cy="2018295"/>
            <a:chOff x="1598355" y="3608289"/>
            <a:chExt cx="2204156" cy="2018295"/>
          </a:xfrm>
        </p:grpSpPr>
        <p:grpSp>
          <p:nvGrpSpPr>
            <p:cNvPr id="161" name="Google Shape;505;p27">
              <a:extLst>
                <a:ext uri="{FF2B5EF4-FFF2-40B4-BE49-F238E27FC236}">
                  <a16:creationId xmlns:a16="http://schemas.microsoft.com/office/drawing/2014/main" xmlns="" id="{8BB4A3C9-D7E5-71AA-A8C1-A0813463F713}"/>
                </a:ext>
              </a:extLst>
            </p:cNvPr>
            <p:cNvGrpSpPr/>
            <p:nvPr/>
          </p:nvGrpSpPr>
          <p:grpSpPr>
            <a:xfrm>
              <a:off x="1598355" y="4368136"/>
              <a:ext cx="868990" cy="1258447"/>
              <a:chOff x="3235834" y="3793115"/>
              <a:chExt cx="868990" cy="1258447"/>
            </a:xfrm>
          </p:grpSpPr>
          <p:sp>
            <p:nvSpPr>
              <p:cNvPr id="207" name="Google Shape;506;p27">
                <a:extLst>
                  <a:ext uri="{FF2B5EF4-FFF2-40B4-BE49-F238E27FC236}">
                    <a16:creationId xmlns:a16="http://schemas.microsoft.com/office/drawing/2014/main" xmlns="" id="{1DF4DB06-C07B-3319-1EB2-932215125BF6}"/>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08" name="Google Shape;507;p27">
                <a:extLst>
                  <a:ext uri="{FF2B5EF4-FFF2-40B4-BE49-F238E27FC236}">
                    <a16:creationId xmlns:a16="http://schemas.microsoft.com/office/drawing/2014/main" xmlns="" id="{55F02516-9860-59EA-EFA7-E55920E109E3}"/>
                  </a:ext>
                </a:extLst>
              </p:cNvPr>
              <p:cNvGrpSpPr/>
              <p:nvPr/>
            </p:nvGrpSpPr>
            <p:grpSpPr>
              <a:xfrm>
                <a:off x="3235834" y="3793115"/>
                <a:ext cx="865418" cy="1258447"/>
                <a:chOff x="3235834" y="3793115"/>
                <a:chExt cx="865418" cy="1258447"/>
              </a:xfrm>
            </p:grpSpPr>
            <p:sp>
              <p:nvSpPr>
                <p:cNvPr id="209" name="Google Shape;508;p27">
                  <a:extLst>
                    <a:ext uri="{FF2B5EF4-FFF2-40B4-BE49-F238E27FC236}">
                      <a16:creationId xmlns:a16="http://schemas.microsoft.com/office/drawing/2014/main" xmlns="" id="{8961F7EB-9CB5-9B2A-3BA2-D73A2C4CEE82}"/>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0" name="Google Shape;509;p27">
                  <a:extLst>
                    <a:ext uri="{FF2B5EF4-FFF2-40B4-BE49-F238E27FC236}">
                      <a16:creationId xmlns:a16="http://schemas.microsoft.com/office/drawing/2014/main" xmlns="" id="{2882616F-ABFF-52D7-9386-84BF30108D69}"/>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1" name="Google Shape;510;p27">
                  <a:extLst>
                    <a:ext uri="{FF2B5EF4-FFF2-40B4-BE49-F238E27FC236}">
                      <a16:creationId xmlns:a16="http://schemas.microsoft.com/office/drawing/2014/main" xmlns="" id="{CDCEAD06-3EB7-0C4E-CB4A-C6EE6710A1B5}"/>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2" name="Google Shape;511;p27">
                  <a:extLst>
                    <a:ext uri="{FF2B5EF4-FFF2-40B4-BE49-F238E27FC236}">
                      <a16:creationId xmlns:a16="http://schemas.microsoft.com/office/drawing/2014/main" xmlns="" id="{D5826924-50F9-0563-1EAA-51FB038CC22B}"/>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3" name="Google Shape;512;p27">
                  <a:extLst>
                    <a:ext uri="{FF2B5EF4-FFF2-40B4-BE49-F238E27FC236}">
                      <a16:creationId xmlns:a16="http://schemas.microsoft.com/office/drawing/2014/main" xmlns="" id="{450E48B4-815A-48FC-8F11-0B364989A3CF}"/>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4" name="Google Shape;513;p27">
                  <a:extLst>
                    <a:ext uri="{FF2B5EF4-FFF2-40B4-BE49-F238E27FC236}">
                      <a16:creationId xmlns:a16="http://schemas.microsoft.com/office/drawing/2014/main" xmlns="" id="{BEBDE781-D458-2B79-105A-5D54577763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5" name="Google Shape;514;p27">
                  <a:extLst>
                    <a:ext uri="{FF2B5EF4-FFF2-40B4-BE49-F238E27FC236}">
                      <a16:creationId xmlns:a16="http://schemas.microsoft.com/office/drawing/2014/main" xmlns="" id="{6CF459BF-1396-6AF3-5589-79D87A9C8A69}"/>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6" name="Google Shape;515;p27">
                  <a:extLst>
                    <a:ext uri="{FF2B5EF4-FFF2-40B4-BE49-F238E27FC236}">
                      <a16:creationId xmlns:a16="http://schemas.microsoft.com/office/drawing/2014/main" xmlns="" id="{33006627-2464-92CD-BF67-4688FD16EE0D}"/>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7" name="Google Shape;516;p27">
                  <a:extLst>
                    <a:ext uri="{FF2B5EF4-FFF2-40B4-BE49-F238E27FC236}">
                      <a16:creationId xmlns:a16="http://schemas.microsoft.com/office/drawing/2014/main" xmlns="" id="{6E58E4C8-30D3-EFBD-3905-4BF7DCA69EF2}"/>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8" name="Google Shape;517;p27">
                  <a:extLst>
                    <a:ext uri="{FF2B5EF4-FFF2-40B4-BE49-F238E27FC236}">
                      <a16:creationId xmlns:a16="http://schemas.microsoft.com/office/drawing/2014/main" xmlns="" id="{FE091B99-9774-0134-7D68-622903501D89}"/>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9" name="Google Shape;518;p27">
                  <a:extLst>
                    <a:ext uri="{FF2B5EF4-FFF2-40B4-BE49-F238E27FC236}">
                      <a16:creationId xmlns:a16="http://schemas.microsoft.com/office/drawing/2014/main" xmlns="" id="{6FF2C272-71C9-E9BB-82EA-6C4CF77E0DE7}"/>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0" name="Google Shape;519;p27">
                  <a:extLst>
                    <a:ext uri="{FF2B5EF4-FFF2-40B4-BE49-F238E27FC236}">
                      <a16:creationId xmlns:a16="http://schemas.microsoft.com/office/drawing/2014/main" xmlns="" id="{FFBDBA8B-F89C-E45B-AE5C-D74D1E638F0B}"/>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1" name="Google Shape;520;p27">
                  <a:extLst>
                    <a:ext uri="{FF2B5EF4-FFF2-40B4-BE49-F238E27FC236}">
                      <a16:creationId xmlns:a16="http://schemas.microsoft.com/office/drawing/2014/main" xmlns="" id="{B38DBF9B-1A56-081B-95D8-D82D4E923B5C}"/>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2" name="Google Shape;521;p27">
                  <a:extLst>
                    <a:ext uri="{FF2B5EF4-FFF2-40B4-BE49-F238E27FC236}">
                      <a16:creationId xmlns:a16="http://schemas.microsoft.com/office/drawing/2014/main" xmlns="" id="{55C85005-837D-880A-9D14-ED636F6D982D}"/>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3" name="Google Shape;522;p27">
                  <a:extLst>
                    <a:ext uri="{FF2B5EF4-FFF2-40B4-BE49-F238E27FC236}">
                      <a16:creationId xmlns:a16="http://schemas.microsoft.com/office/drawing/2014/main" xmlns="" id="{0F9361F9-F3F7-5824-379A-4E1DF1683195}"/>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4" name="Google Shape;523;p27">
                  <a:extLst>
                    <a:ext uri="{FF2B5EF4-FFF2-40B4-BE49-F238E27FC236}">
                      <a16:creationId xmlns:a16="http://schemas.microsoft.com/office/drawing/2014/main" xmlns="" id="{940FBE03-93AA-82E8-CA9E-13EF430B3BE8}"/>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5" name="Google Shape;524;p27">
                  <a:extLst>
                    <a:ext uri="{FF2B5EF4-FFF2-40B4-BE49-F238E27FC236}">
                      <a16:creationId xmlns:a16="http://schemas.microsoft.com/office/drawing/2014/main" xmlns="" id="{1F58F45D-1BF9-A831-D1B1-96DDC48C372D}"/>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6" name="Google Shape;525;p27">
                  <a:extLst>
                    <a:ext uri="{FF2B5EF4-FFF2-40B4-BE49-F238E27FC236}">
                      <a16:creationId xmlns:a16="http://schemas.microsoft.com/office/drawing/2014/main" xmlns="" id="{1EE9BF66-91EE-5306-3231-6F4C37CBE62C}"/>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7" name="Google Shape;526;p27">
                  <a:extLst>
                    <a:ext uri="{FF2B5EF4-FFF2-40B4-BE49-F238E27FC236}">
                      <a16:creationId xmlns:a16="http://schemas.microsoft.com/office/drawing/2014/main" xmlns="" id="{2567A168-95A3-D8A3-175C-BC84B76BF1D6}"/>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8" name="Google Shape;527;p27">
                  <a:extLst>
                    <a:ext uri="{FF2B5EF4-FFF2-40B4-BE49-F238E27FC236}">
                      <a16:creationId xmlns:a16="http://schemas.microsoft.com/office/drawing/2014/main" xmlns="" id="{DC1FE092-1AF3-D402-ED76-0C0631A9DE5B}"/>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9" name="Google Shape;528;p27">
                  <a:extLst>
                    <a:ext uri="{FF2B5EF4-FFF2-40B4-BE49-F238E27FC236}">
                      <a16:creationId xmlns:a16="http://schemas.microsoft.com/office/drawing/2014/main" xmlns="" id="{ED997FE6-2F92-0669-FAC5-D5E951859081}"/>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0" name="Google Shape;529;p27">
                  <a:extLst>
                    <a:ext uri="{FF2B5EF4-FFF2-40B4-BE49-F238E27FC236}">
                      <a16:creationId xmlns:a16="http://schemas.microsoft.com/office/drawing/2014/main" xmlns="" id="{B11BA174-2428-9F84-4B55-4F8401B9A03D}"/>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1" name="Google Shape;530;p27">
                  <a:extLst>
                    <a:ext uri="{FF2B5EF4-FFF2-40B4-BE49-F238E27FC236}">
                      <a16:creationId xmlns:a16="http://schemas.microsoft.com/office/drawing/2014/main" xmlns="" id="{F21CB769-E858-7CD2-98EB-25B7C2A692EA}"/>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2" name="Google Shape;531;p27">
                  <a:extLst>
                    <a:ext uri="{FF2B5EF4-FFF2-40B4-BE49-F238E27FC236}">
                      <a16:creationId xmlns:a16="http://schemas.microsoft.com/office/drawing/2014/main" xmlns="" id="{4EEF3F6E-5EBA-2EC2-F63C-CB65B396A53F}"/>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sp>
          <p:nvSpPr>
            <p:cNvPr id="162" name="Google Shape;532;p27">
              <a:extLst>
                <a:ext uri="{FF2B5EF4-FFF2-40B4-BE49-F238E27FC236}">
                  <a16:creationId xmlns:a16="http://schemas.microsoft.com/office/drawing/2014/main" xmlns="" id="{5EF1150F-EC1A-47FF-4AE3-983D559A0C73}"/>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3" name="Google Shape;533;p27">
              <a:extLst>
                <a:ext uri="{FF2B5EF4-FFF2-40B4-BE49-F238E27FC236}">
                  <a16:creationId xmlns:a16="http://schemas.microsoft.com/office/drawing/2014/main" xmlns="" id="{0ADDE91A-DD1E-3F77-EBEC-A1B3BB6FB1C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4" name="Google Shape;534;p27">
              <a:extLst>
                <a:ext uri="{FF2B5EF4-FFF2-40B4-BE49-F238E27FC236}">
                  <a16:creationId xmlns:a16="http://schemas.microsoft.com/office/drawing/2014/main" xmlns="" id="{F39E760C-345C-3276-34F2-6D758BF5FCA6}"/>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5" name="Google Shape;535;p27">
              <a:extLst>
                <a:ext uri="{FF2B5EF4-FFF2-40B4-BE49-F238E27FC236}">
                  <a16:creationId xmlns:a16="http://schemas.microsoft.com/office/drawing/2014/main" xmlns="" id="{DA3C0BA4-EEBA-9D8D-C738-372F2EA813E4}"/>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6" name="Google Shape;536;p27">
              <a:extLst>
                <a:ext uri="{FF2B5EF4-FFF2-40B4-BE49-F238E27FC236}">
                  <a16:creationId xmlns:a16="http://schemas.microsoft.com/office/drawing/2014/main" xmlns="" id="{39DFB49B-95B5-9989-000B-5445032AF6DF}"/>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7" name="Google Shape;537;p27">
              <a:extLst>
                <a:ext uri="{FF2B5EF4-FFF2-40B4-BE49-F238E27FC236}">
                  <a16:creationId xmlns:a16="http://schemas.microsoft.com/office/drawing/2014/main" xmlns="" id="{1F398844-F63A-B268-66F5-CDF039B4CF77}"/>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8" name="Google Shape;538;p27">
              <a:extLst>
                <a:ext uri="{FF2B5EF4-FFF2-40B4-BE49-F238E27FC236}">
                  <a16:creationId xmlns:a16="http://schemas.microsoft.com/office/drawing/2014/main" xmlns="" id="{028A0037-163D-DA8B-76D4-F8AAFA400F73}"/>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9" name="Google Shape;539;p27">
              <a:extLst>
                <a:ext uri="{FF2B5EF4-FFF2-40B4-BE49-F238E27FC236}">
                  <a16:creationId xmlns:a16="http://schemas.microsoft.com/office/drawing/2014/main" xmlns="" id="{69981EA3-D748-01C2-781D-955614F1BEAC}"/>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0" name="Google Shape;540;p27">
              <a:extLst>
                <a:ext uri="{FF2B5EF4-FFF2-40B4-BE49-F238E27FC236}">
                  <a16:creationId xmlns:a16="http://schemas.microsoft.com/office/drawing/2014/main" xmlns="" id="{015FB186-E499-510B-9110-67BCC08720E2}"/>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1" name="Google Shape;541;p27">
              <a:extLst>
                <a:ext uri="{FF2B5EF4-FFF2-40B4-BE49-F238E27FC236}">
                  <a16:creationId xmlns:a16="http://schemas.microsoft.com/office/drawing/2014/main" xmlns="" id="{75125FA5-474E-3977-5475-EA5A3F579A3A}"/>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2" name="Google Shape;542;p27">
              <a:extLst>
                <a:ext uri="{FF2B5EF4-FFF2-40B4-BE49-F238E27FC236}">
                  <a16:creationId xmlns:a16="http://schemas.microsoft.com/office/drawing/2014/main" xmlns="" id="{09B2404F-6830-B47F-3535-C98879CA2EE3}"/>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3" name="Google Shape;543;p27">
              <a:extLst>
                <a:ext uri="{FF2B5EF4-FFF2-40B4-BE49-F238E27FC236}">
                  <a16:creationId xmlns:a16="http://schemas.microsoft.com/office/drawing/2014/main" xmlns="" id="{C387D506-1978-2DBA-AAE0-FDEF0B536235}"/>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4" name="Google Shape;544;p27">
              <a:extLst>
                <a:ext uri="{FF2B5EF4-FFF2-40B4-BE49-F238E27FC236}">
                  <a16:creationId xmlns:a16="http://schemas.microsoft.com/office/drawing/2014/main" xmlns="" id="{A0A166AE-C974-6D8C-8690-5858BED86020}"/>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5" name="Google Shape;545;p27">
              <a:extLst>
                <a:ext uri="{FF2B5EF4-FFF2-40B4-BE49-F238E27FC236}">
                  <a16:creationId xmlns:a16="http://schemas.microsoft.com/office/drawing/2014/main" xmlns="" id="{DD092B20-FF66-2023-2D7B-845D531FAA35}"/>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6" name="Google Shape;546;p27">
              <a:extLst>
                <a:ext uri="{FF2B5EF4-FFF2-40B4-BE49-F238E27FC236}">
                  <a16:creationId xmlns:a16="http://schemas.microsoft.com/office/drawing/2014/main" xmlns="" id="{C9ED84E1-40B7-0660-4FAE-4F64CDB842A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7" name="Google Shape;547;p27">
              <a:extLst>
                <a:ext uri="{FF2B5EF4-FFF2-40B4-BE49-F238E27FC236}">
                  <a16:creationId xmlns:a16="http://schemas.microsoft.com/office/drawing/2014/main" xmlns="" id="{B7D0C360-415E-AC10-DC46-61386AA9E2F5}"/>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8" name="Google Shape;548;p27">
              <a:extLst>
                <a:ext uri="{FF2B5EF4-FFF2-40B4-BE49-F238E27FC236}">
                  <a16:creationId xmlns:a16="http://schemas.microsoft.com/office/drawing/2014/main" xmlns="" id="{F33F716E-ED5C-AC4F-2E73-314E25C6A93B}"/>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9" name="Google Shape;549;p27">
              <a:extLst>
                <a:ext uri="{FF2B5EF4-FFF2-40B4-BE49-F238E27FC236}">
                  <a16:creationId xmlns:a16="http://schemas.microsoft.com/office/drawing/2014/main" xmlns="" id="{298D46AE-899D-2255-F084-8ED299D76143}"/>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0" name="Google Shape;550;p27">
              <a:extLst>
                <a:ext uri="{FF2B5EF4-FFF2-40B4-BE49-F238E27FC236}">
                  <a16:creationId xmlns:a16="http://schemas.microsoft.com/office/drawing/2014/main" xmlns="" id="{70783ED4-C2C7-EBA8-FA15-16A2E598D1BE}"/>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1" name="Google Shape;551;p27">
              <a:extLst>
                <a:ext uri="{FF2B5EF4-FFF2-40B4-BE49-F238E27FC236}">
                  <a16:creationId xmlns:a16="http://schemas.microsoft.com/office/drawing/2014/main" xmlns="" id="{F7124335-623A-64EE-52F0-5E959E40C4D5}"/>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2" name="Google Shape;552;p27">
              <a:extLst>
                <a:ext uri="{FF2B5EF4-FFF2-40B4-BE49-F238E27FC236}">
                  <a16:creationId xmlns:a16="http://schemas.microsoft.com/office/drawing/2014/main" xmlns="" id="{8428E126-49A2-AD9A-AEDE-C614E87A3D30}"/>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3" name="Google Shape;553;p27">
              <a:extLst>
                <a:ext uri="{FF2B5EF4-FFF2-40B4-BE49-F238E27FC236}">
                  <a16:creationId xmlns:a16="http://schemas.microsoft.com/office/drawing/2014/main" xmlns="" id="{C40F4957-FDB6-FC46-6CD1-6075E8B4AA53}"/>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4" name="Google Shape;554;p27">
              <a:extLst>
                <a:ext uri="{FF2B5EF4-FFF2-40B4-BE49-F238E27FC236}">
                  <a16:creationId xmlns:a16="http://schemas.microsoft.com/office/drawing/2014/main" xmlns="" id="{C839AA0D-5E65-4444-180A-870C64FB766A}"/>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5" name="Google Shape;555;p27">
              <a:extLst>
                <a:ext uri="{FF2B5EF4-FFF2-40B4-BE49-F238E27FC236}">
                  <a16:creationId xmlns:a16="http://schemas.microsoft.com/office/drawing/2014/main" xmlns="" id="{99370CC0-A5BC-FCC4-7620-A137CDC79FFB}"/>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6" name="Google Shape;556;p27">
              <a:extLst>
                <a:ext uri="{FF2B5EF4-FFF2-40B4-BE49-F238E27FC236}">
                  <a16:creationId xmlns:a16="http://schemas.microsoft.com/office/drawing/2014/main" xmlns="" id="{AD735C01-8A3C-96ED-4414-F978CEAC997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7" name="Google Shape;557;p27">
              <a:extLst>
                <a:ext uri="{FF2B5EF4-FFF2-40B4-BE49-F238E27FC236}">
                  <a16:creationId xmlns:a16="http://schemas.microsoft.com/office/drawing/2014/main" xmlns="" id="{1645118A-3483-E2B1-83EB-23587FCB720C}"/>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8" name="Google Shape;558;p27">
              <a:extLst>
                <a:ext uri="{FF2B5EF4-FFF2-40B4-BE49-F238E27FC236}">
                  <a16:creationId xmlns:a16="http://schemas.microsoft.com/office/drawing/2014/main" xmlns="" id="{4539F93C-B388-E141-1115-2850C7FEE40F}"/>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9" name="Google Shape;559;p27">
              <a:extLst>
                <a:ext uri="{FF2B5EF4-FFF2-40B4-BE49-F238E27FC236}">
                  <a16:creationId xmlns:a16="http://schemas.microsoft.com/office/drawing/2014/main" xmlns="" id="{1C8260AF-9BDA-6DC1-8F0F-F480EF01D0CC}"/>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0" name="Google Shape;560;p27">
              <a:extLst>
                <a:ext uri="{FF2B5EF4-FFF2-40B4-BE49-F238E27FC236}">
                  <a16:creationId xmlns:a16="http://schemas.microsoft.com/office/drawing/2014/main" xmlns="" id="{434868D5-C72C-621A-3B40-F97E98A2B0A8}"/>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1" name="Google Shape;561;p27">
              <a:extLst>
                <a:ext uri="{FF2B5EF4-FFF2-40B4-BE49-F238E27FC236}">
                  <a16:creationId xmlns:a16="http://schemas.microsoft.com/office/drawing/2014/main" xmlns="" id="{3F4E29C6-7B4C-246F-2C96-6954A5AB44A0}"/>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2" name="Google Shape;562;p27">
              <a:extLst>
                <a:ext uri="{FF2B5EF4-FFF2-40B4-BE49-F238E27FC236}">
                  <a16:creationId xmlns:a16="http://schemas.microsoft.com/office/drawing/2014/main" xmlns="" id="{7F75F529-FBFE-F87E-14B1-BB112766B69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3" name="Google Shape;563;p27">
              <a:extLst>
                <a:ext uri="{FF2B5EF4-FFF2-40B4-BE49-F238E27FC236}">
                  <a16:creationId xmlns:a16="http://schemas.microsoft.com/office/drawing/2014/main" xmlns="" id="{2EA737A5-8886-A0DD-2563-B27832F3B4F2}"/>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4" name="Google Shape;564;p27">
              <a:extLst>
                <a:ext uri="{FF2B5EF4-FFF2-40B4-BE49-F238E27FC236}">
                  <a16:creationId xmlns:a16="http://schemas.microsoft.com/office/drawing/2014/main" xmlns="" id="{0F996527-F59D-3530-9DFB-46961D1E84B3}"/>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5" name="Google Shape;565;p27">
              <a:extLst>
                <a:ext uri="{FF2B5EF4-FFF2-40B4-BE49-F238E27FC236}">
                  <a16:creationId xmlns:a16="http://schemas.microsoft.com/office/drawing/2014/main" xmlns="" id="{58D5C26C-B80C-0193-887B-F3D843B29C18}"/>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6" name="Google Shape;566;p27">
              <a:extLst>
                <a:ext uri="{FF2B5EF4-FFF2-40B4-BE49-F238E27FC236}">
                  <a16:creationId xmlns:a16="http://schemas.microsoft.com/office/drawing/2014/main" xmlns="" id="{531683A8-8752-7C6B-D7E3-471FE99D79B1}"/>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7" name="Google Shape;567;p27">
              <a:extLst>
                <a:ext uri="{FF2B5EF4-FFF2-40B4-BE49-F238E27FC236}">
                  <a16:creationId xmlns:a16="http://schemas.microsoft.com/office/drawing/2014/main" xmlns="" id="{9AFA8BCA-37F4-E014-DCBF-BB7E1B4D31D4}"/>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8" name="Google Shape;568;p27">
              <a:extLst>
                <a:ext uri="{FF2B5EF4-FFF2-40B4-BE49-F238E27FC236}">
                  <a16:creationId xmlns:a16="http://schemas.microsoft.com/office/drawing/2014/main" xmlns="" id="{86A72F39-7D73-C91F-60C6-30980310BF32}"/>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9" name="Google Shape;569;p27">
              <a:extLst>
                <a:ext uri="{FF2B5EF4-FFF2-40B4-BE49-F238E27FC236}">
                  <a16:creationId xmlns:a16="http://schemas.microsoft.com/office/drawing/2014/main" xmlns="" id="{0B943868-D43E-71AB-9372-ED7C4BBAE84D}"/>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0" name="Google Shape;570;p27">
              <a:extLst>
                <a:ext uri="{FF2B5EF4-FFF2-40B4-BE49-F238E27FC236}">
                  <a16:creationId xmlns:a16="http://schemas.microsoft.com/office/drawing/2014/main" xmlns="" id="{18ED55C1-FB94-D6D5-0B51-134A5EDDA230}"/>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571;p27">
              <a:extLst>
                <a:ext uri="{FF2B5EF4-FFF2-40B4-BE49-F238E27FC236}">
                  <a16:creationId xmlns:a16="http://schemas.microsoft.com/office/drawing/2014/main" xmlns="" id="{D3475B38-2595-6FEE-653D-140ED845157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02" name="Google Shape;572;p27">
              <a:extLst>
                <a:ext uri="{FF2B5EF4-FFF2-40B4-BE49-F238E27FC236}">
                  <a16:creationId xmlns:a16="http://schemas.microsoft.com/office/drawing/2014/main" xmlns="" id="{02A8F780-5B40-3068-8A0D-874A4445DC65}"/>
                </a:ext>
              </a:extLst>
            </p:cNvPr>
            <p:cNvGrpSpPr/>
            <p:nvPr/>
          </p:nvGrpSpPr>
          <p:grpSpPr>
            <a:xfrm>
              <a:off x="3041664" y="5111577"/>
              <a:ext cx="320455" cy="156580"/>
              <a:chOff x="2774143" y="4536556"/>
              <a:chExt cx="320455" cy="156580"/>
            </a:xfrm>
          </p:grpSpPr>
          <p:sp>
            <p:nvSpPr>
              <p:cNvPr id="204" name="Google Shape;573;p27">
                <a:extLst>
                  <a:ext uri="{FF2B5EF4-FFF2-40B4-BE49-F238E27FC236}">
                    <a16:creationId xmlns:a16="http://schemas.microsoft.com/office/drawing/2014/main" xmlns="" id="{B03BD9C7-487D-40D3-4951-28F3AD36604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5" name="Google Shape;574;p27">
                <a:extLst>
                  <a:ext uri="{FF2B5EF4-FFF2-40B4-BE49-F238E27FC236}">
                    <a16:creationId xmlns:a16="http://schemas.microsoft.com/office/drawing/2014/main" xmlns="" id="{9C593E90-6BC4-D1C3-A950-854CDBA08C8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6" name="Google Shape;575;p27">
                <a:extLst>
                  <a:ext uri="{FF2B5EF4-FFF2-40B4-BE49-F238E27FC236}">
                    <a16:creationId xmlns:a16="http://schemas.microsoft.com/office/drawing/2014/main" xmlns="" id="{68366F65-BC7B-BDF1-D213-720F2581749A}"/>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03" name="Google Shape;576;p27">
              <a:extLst>
                <a:ext uri="{FF2B5EF4-FFF2-40B4-BE49-F238E27FC236}">
                  <a16:creationId xmlns:a16="http://schemas.microsoft.com/office/drawing/2014/main" xmlns="" id="{CF1BE734-8DB0-F685-03ED-5DA8AFB82BE5}"/>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33" name="Google Shape;578;p27">
            <a:extLst>
              <a:ext uri="{FF2B5EF4-FFF2-40B4-BE49-F238E27FC236}">
                <a16:creationId xmlns:a16="http://schemas.microsoft.com/office/drawing/2014/main" xmlns="" id="{B9B29E66-3B27-9BE1-1E9E-666C9A4B0801}"/>
              </a:ext>
            </a:extLst>
          </p:cNvPr>
          <p:cNvSpPr/>
          <p:nvPr userDrawn="1"/>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34" name="Group 233">
            <a:extLst>
              <a:ext uri="{FF2B5EF4-FFF2-40B4-BE49-F238E27FC236}">
                <a16:creationId xmlns:a16="http://schemas.microsoft.com/office/drawing/2014/main" xmlns="" id="{58E910CC-F454-F330-71DC-76A44C1B7FEB}"/>
              </a:ext>
            </a:extLst>
          </p:cNvPr>
          <p:cNvGrpSpPr/>
          <p:nvPr userDrawn="1"/>
        </p:nvGrpSpPr>
        <p:grpSpPr>
          <a:xfrm>
            <a:off x="1524301" y="5626805"/>
            <a:ext cx="9320239" cy="1231195"/>
            <a:chOff x="1524301" y="5626805"/>
            <a:chExt cx="9320239" cy="1231195"/>
          </a:xfrm>
        </p:grpSpPr>
        <p:sp>
          <p:nvSpPr>
            <p:cNvPr id="235" name="Google Shape;577;p27">
              <a:extLst>
                <a:ext uri="{FF2B5EF4-FFF2-40B4-BE49-F238E27FC236}">
                  <a16:creationId xmlns:a16="http://schemas.microsoft.com/office/drawing/2014/main" xmlns="" id="{AF3BA939-B765-5E65-B1D2-6EF647A2CE80}"/>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36" name="Google Shape;579;p27">
              <a:extLst>
                <a:ext uri="{FF2B5EF4-FFF2-40B4-BE49-F238E27FC236}">
                  <a16:creationId xmlns:a16="http://schemas.microsoft.com/office/drawing/2014/main" xmlns="" id="{34C213D9-7F9D-7195-559B-76D3D0BE3981}"/>
                </a:ext>
              </a:extLst>
            </p:cNvPr>
            <p:cNvGrpSpPr/>
            <p:nvPr userDrawn="1"/>
          </p:nvGrpSpPr>
          <p:grpSpPr>
            <a:xfrm>
              <a:off x="1524301" y="5626805"/>
              <a:ext cx="9320239" cy="1231195"/>
              <a:chOff x="929285" y="5051507"/>
              <a:chExt cx="7315206" cy="1231195"/>
            </a:xfrm>
          </p:grpSpPr>
          <p:sp>
            <p:nvSpPr>
              <p:cNvPr id="237" name="Google Shape;580;p27">
                <a:extLst>
                  <a:ext uri="{FF2B5EF4-FFF2-40B4-BE49-F238E27FC236}">
                    <a16:creationId xmlns:a16="http://schemas.microsoft.com/office/drawing/2014/main" xmlns="" id="{A5C72378-61B9-993E-D8BD-9771B48FAD1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8" name="Google Shape;581;p27">
                <a:extLst>
                  <a:ext uri="{FF2B5EF4-FFF2-40B4-BE49-F238E27FC236}">
                    <a16:creationId xmlns:a16="http://schemas.microsoft.com/office/drawing/2014/main" xmlns="" id="{0EE3E2E4-C71A-F290-B9F5-B3F8544F92B3}"/>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9" name="Google Shape;582;p27">
                <a:extLst>
                  <a:ext uri="{FF2B5EF4-FFF2-40B4-BE49-F238E27FC236}">
                    <a16:creationId xmlns:a16="http://schemas.microsoft.com/office/drawing/2014/main" xmlns="" id="{F9803BE3-0A58-AE4E-747C-DF72D0234517}"/>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0" name="Google Shape;583;p27">
                <a:extLst>
                  <a:ext uri="{FF2B5EF4-FFF2-40B4-BE49-F238E27FC236}">
                    <a16:creationId xmlns:a16="http://schemas.microsoft.com/office/drawing/2014/main" xmlns="" id="{21A3301B-0DF0-5606-A330-78A38D3562BF}"/>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1" name="Google Shape;584;p27">
                <a:extLst>
                  <a:ext uri="{FF2B5EF4-FFF2-40B4-BE49-F238E27FC236}">
                    <a16:creationId xmlns:a16="http://schemas.microsoft.com/office/drawing/2014/main" xmlns="" id="{30AABEEA-E0E6-0010-9D07-13D5C4B692E8}"/>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2" name="Google Shape;585;p27">
                <a:extLst>
                  <a:ext uri="{FF2B5EF4-FFF2-40B4-BE49-F238E27FC236}">
                    <a16:creationId xmlns:a16="http://schemas.microsoft.com/office/drawing/2014/main" xmlns="" id="{E73B9966-16EE-522F-6D00-B77A4CF0BA94}"/>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252312855"/>
      </p:ext>
    </p:extLst>
  </p:cSld>
  <p:clrMap bg1="lt1" tx1="dk1" bg2="lt2" tx2="dk2" accent1="accent1" accent2="accent2" accent3="accent3" accent4="accent4" accent5="accent5" accent6="accent6" hlink="hlink" folHlink="folHlink"/>
  <p:sldLayoutIdLst>
    <p:sldLayoutId id="2147484554" r:id="rId1"/>
  </p:sldLayoutIdLst>
  <p:transition>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F7C80"/>
        </a:solidFill>
        <a:effectLst/>
      </p:bgPr>
    </p:bg>
    <p:spTree>
      <p:nvGrpSpPr>
        <p:cNvPr id="1" name=""/>
        <p:cNvGrpSpPr/>
        <p:nvPr/>
      </p:nvGrpSpPr>
      <p:grpSpPr>
        <a:xfrm>
          <a:off x="0" y="0"/>
          <a:ext cx="0" cy="0"/>
          <a:chOff x="0" y="0"/>
          <a:chExt cx="0" cy="0"/>
        </a:xfrm>
      </p:grpSpPr>
      <p:grpSp>
        <p:nvGrpSpPr>
          <p:cNvPr id="2" name="Google Shape;992;p14">
            <a:extLst>
              <a:ext uri="{FF2B5EF4-FFF2-40B4-BE49-F238E27FC236}">
                <a16:creationId xmlns:a16="http://schemas.microsoft.com/office/drawing/2014/main" xmlns="" id="{0377A9DB-F5AF-02C9-8F56-71F2E79ACB8B}"/>
              </a:ext>
            </a:extLst>
          </p:cNvPr>
          <p:cNvGrpSpPr/>
          <p:nvPr userDrawn="1"/>
        </p:nvGrpSpPr>
        <p:grpSpPr>
          <a:xfrm>
            <a:off x="395894" y="219519"/>
            <a:ext cx="11613234" cy="6240131"/>
            <a:chOff x="395894" y="219519"/>
            <a:chExt cx="8518865" cy="4788281"/>
          </a:xfrm>
        </p:grpSpPr>
        <p:sp>
          <p:nvSpPr>
            <p:cNvPr id="3" name="Google Shape;993;p14">
              <a:extLst>
                <a:ext uri="{FF2B5EF4-FFF2-40B4-BE49-F238E27FC236}">
                  <a16:creationId xmlns:a16="http://schemas.microsoft.com/office/drawing/2014/main" xmlns="" id="{93BE3C12-782D-ED17-29D9-E70C0909C744}"/>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 name="Google Shape;994;p14">
              <a:extLst>
                <a:ext uri="{FF2B5EF4-FFF2-40B4-BE49-F238E27FC236}">
                  <a16:creationId xmlns:a16="http://schemas.microsoft.com/office/drawing/2014/main" xmlns="" id="{743D2361-A440-C74B-224B-5625BA859EF8}"/>
                </a:ext>
              </a:extLst>
            </p:cNvPr>
            <p:cNvGrpSpPr/>
            <p:nvPr/>
          </p:nvGrpSpPr>
          <p:grpSpPr>
            <a:xfrm>
              <a:off x="8341543" y="2282008"/>
              <a:ext cx="569676" cy="380612"/>
              <a:chOff x="8341543" y="2282008"/>
              <a:chExt cx="569676" cy="380612"/>
            </a:xfrm>
          </p:grpSpPr>
          <p:sp>
            <p:nvSpPr>
              <p:cNvPr id="260" name="Google Shape;995;p14">
                <a:extLst>
                  <a:ext uri="{FF2B5EF4-FFF2-40B4-BE49-F238E27FC236}">
                    <a16:creationId xmlns:a16="http://schemas.microsoft.com/office/drawing/2014/main" xmlns="" id="{6CFB299A-4C91-8ABF-404E-378734284C97}"/>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1" name="Google Shape;996;p14">
                <a:extLst>
                  <a:ext uri="{FF2B5EF4-FFF2-40B4-BE49-F238E27FC236}">
                    <a16:creationId xmlns:a16="http://schemas.microsoft.com/office/drawing/2014/main" xmlns="" id="{1BB07441-0E61-AC93-868E-6EF572519223}"/>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 name="Google Shape;997;p14">
              <a:extLst>
                <a:ext uri="{FF2B5EF4-FFF2-40B4-BE49-F238E27FC236}">
                  <a16:creationId xmlns:a16="http://schemas.microsoft.com/office/drawing/2014/main" xmlns="" id="{661E8F3F-DD43-1C95-E53B-A78E67905D9A}"/>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 name="Google Shape;998;p14">
              <a:extLst>
                <a:ext uri="{FF2B5EF4-FFF2-40B4-BE49-F238E27FC236}">
                  <a16:creationId xmlns:a16="http://schemas.microsoft.com/office/drawing/2014/main" xmlns="" id="{8B4423BC-2A76-0D8E-970D-8807AD167340}"/>
                </a:ext>
              </a:extLst>
            </p:cNvPr>
            <p:cNvGrpSpPr/>
            <p:nvPr/>
          </p:nvGrpSpPr>
          <p:grpSpPr>
            <a:xfrm>
              <a:off x="8341543" y="1721094"/>
              <a:ext cx="569676" cy="380612"/>
              <a:chOff x="8341543" y="1721094"/>
              <a:chExt cx="569676" cy="380612"/>
            </a:xfrm>
          </p:grpSpPr>
          <p:sp>
            <p:nvSpPr>
              <p:cNvPr id="258" name="Google Shape;999;p14">
                <a:extLst>
                  <a:ext uri="{FF2B5EF4-FFF2-40B4-BE49-F238E27FC236}">
                    <a16:creationId xmlns:a16="http://schemas.microsoft.com/office/drawing/2014/main" xmlns="" id="{BEE2983D-E955-BDC3-3D87-AD8103AE3F4C}"/>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9" name="Google Shape;1000;p14">
                <a:extLst>
                  <a:ext uri="{FF2B5EF4-FFF2-40B4-BE49-F238E27FC236}">
                    <a16:creationId xmlns:a16="http://schemas.microsoft.com/office/drawing/2014/main" xmlns="" id="{1E3FE35C-939C-F454-830E-4DCDC9C7D71D}"/>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4" name="Google Shape;1001;p14">
              <a:extLst>
                <a:ext uri="{FF2B5EF4-FFF2-40B4-BE49-F238E27FC236}">
                  <a16:creationId xmlns:a16="http://schemas.microsoft.com/office/drawing/2014/main" xmlns="" id="{1C6887AB-1B66-0F04-6CA6-7CDAC80DBB31}"/>
                </a:ext>
              </a:extLst>
            </p:cNvPr>
            <p:cNvGrpSpPr/>
            <p:nvPr/>
          </p:nvGrpSpPr>
          <p:grpSpPr>
            <a:xfrm>
              <a:off x="8346273" y="1183592"/>
              <a:ext cx="568486" cy="388014"/>
              <a:chOff x="8346273" y="1183592"/>
              <a:chExt cx="568486" cy="388014"/>
            </a:xfrm>
          </p:grpSpPr>
          <p:sp>
            <p:nvSpPr>
              <p:cNvPr id="256" name="Google Shape;1002;p14">
                <a:extLst>
                  <a:ext uri="{FF2B5EF4-FFF2-40B4-BE49-F238E27FC236}">
                    <a16:creationId xmlns:a16="http://schemas.microsoft.com/office/drawing/2014/main" xmlns="" id="{CB0156FE-4647-D973-E17F-EB4929B928DF}"/>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7" name="Google Shape;1003;p14">
                <a:extLst>
                  <a:ext uri="{FF2B5EF4-FFF2-40B4-BE49-F238E27FC236}">
                    <a16:creationId xmlns:a16="http://schemas.microsoft.com/office/drawing/2014/main" xmlns="" id="{779FD008-DA8E-AC23-5D19-E4B55F846B25}"/>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5" name="Google Shape;1004;p14">
              <a:extLst>
                <a:ext uri="{FF2B5EF4-FFF2-40B4-BE49-F238E27FC236}">
                  <a16:creationId xmlns:a16="http://schemas.microsoft.com/office/drawing/2014/main" xmlns="" id="{C52F0036-46DD-99F1-3320-186D2CA75C6D}"/>
                </a:ext>
              </a:extLst>
            </p:cNvPr>
            <p:cNvGrpSpPr/>
            <p:nvPr/>
          </p:nvGrpSpPr>
          <p:grpSpPr>
            <a:xfrm>
              <a:off x="8341543" y="606635"/>
              <a:ext cx="569676" cy="388014"/>
              <a:chOff x="8341543" y="606635"/>
              <a:chExt cx="569676" cy="388014"/>
            </a:xfrm>
          </p:grpSpPr>
          <p:sp>
            <p:nvSpPr>
              <p:cNvPr id="254" name="Google Shape;1005;p14">
                <a:extLst>
                  <a:ext uri="{FF2B5EF4-FFF2-40B4-BE49-F238E27FC236}">
                    <a16:creationId xmlns:a16="http://schemas.microsoft.com/office/drawing/2014/main" xmlns="" id="{559ED4A6-2440-213D-F580-18372C2A2AE5}"/>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5" name="Google Shape;1006;p14">
                <a:extLst>
                  <a:ext uri="{FF2B5EF4-FFF2-40B4-BE49-F238E27FC236}">
                    <a16:creationId xmlns:a16="http://schemas.microsoft.com/office/drawing/2014/main" xmlns="" id="{DC0CFDBC-E095-BD26-91A8-1C20DECA9087}"/>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6" name="Google Shape;1007;p14">
              <a:extLst>
                <a:ext uri="{FF2B5EF4-FFF2-40B4-BE49-F238E27FC236}">
                  <a16:creationId xmlns:a16="http://schemas.microsoft.com/office/drawing/2014/main" xmlns="" id="{4D53709C-EB84-E4F3-5601-9C60DB17EF71}"/>
                </a:ext>
              </a:extLst>
            </p:cNvPr>
            <p:cNvGrpSpPr/>
            <p:nvPr/>
          </p:nvGrpSpPr>
          <p:grpSpPr>
            <a:xfrm>
              <a:off x="8341543" y="2842933"/>
              <a:ext cx="569676" cy="380612"/>
              <a:chOff x="8341543" y="2282008"/>
              <a:chExt cx="569676" cy="380612"/>
            </a:xfrm>
          </p:grpSpPr>
          <p:sp>
            <p:nvSpPr>
              <p:cNvPr id="252" name="Google Shape;1008;p14">
                <a:extLst>
                  <a:ext uri="{FF2B5EF4-FFF2-40B4-BE49-F238E27FC236}">
                    <a16:creationId xmlns:a16="http://schemas.microsoft.com/office/drawing/2014/main" xmlns="" id="{F89AB20B-8CD9-EFA0-EEBA-1A7ECD07A5E8}"/>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3" name="Google Shape;1009;p14">
                <a:extLst>
                  <a:ext uri="{FF2B5EF4-FFF2-40B4-BE49-F238E27FC236}">
                    <a16:creationId xmlns:a16="http://schemas.microsoft.com/office/drawing/2014/main" xmlns="" id="{ED191491-837F-8564-C477-7D8D399446BB}"/>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7" name="Google Shape;1010;p14">
              <a:extLst>
                <a:ext uri="{FF2B5EF4-FFF2-40B4-BE49-F238E27FC236}">
                  <a16:creationId xmlns:a16="http://schemas.microsoft.com/office/drawing/2014/main" xmlns="" id="{ED8656A9-D6C4-A804-AC1E-9C0F8F8DCAA2}"/>
                </a:ext>
              </a:extLst>
            </p:cNvPr>
            <p:cNvGrpSpPr/>
            <p:nvPr/>
          </p:nvGrpSpPr>
          <p:grpSpPr>
            <a:xfrm>
              <a:off x="8341543" y="3403858"/>
              <a:ext cx="569676" cy="380612"/>
              <a:chOff x="8341543" y="2282008"/>
              <a:chExt cx="569676" cy="380612"/>
            </a:xfrm>
          </p:grpSpPr>
          <p:sp>
            <p:nvSpPr>
              <p:cNvPr id="250" name="Google Shape;1011;p14">
                <a:extLst>
                  <a:ext uri="{FF2B5EF4-FFF2-40B4-BE49-F238E27FC236}">
                    <a16:creationId xmlns:a16="http://schemas.microsoft.com/office/drawing/2014/main" xmlns="" id="{3ECB0E72-41AF-FAE9-F96E-97636FFF364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1" name="Google Shape;1012;p14">
                <a:extLst>
                  <a:ext uri="{FF2B5EF4-FFF2-40B4-BE49-F238E27FC236}">
                    <a16:creationId xmlns:a16="http://schemas.microsoft.com/office/drawing/2014/main" xmlns="" id="{4F4C42F3-29D4-2719-4CC3-B4607D5F75D9}"/>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48" name="Google Shape;1013;p14">
              <a:extLst>
                <a:ext uri="{FF2B5EF4-FFF2-40B4-BE49-F238E27FC236}">
                  <a16:creationId xmlns:a16="http://schemas.microsoft.com/office/drawing/2014/main" xmlns="" id="{21FED966-2F26-103D-7144-B7A4C6A97C30}"/>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1014;p14">
              <a:extLst>
                <a:ext uri="{FF2B5EF4-FFF2-40B4-BE49-F238E27FC236}">
                  <a16:creationId xmlns:a16="http://schemas.microsoft.com/office/drawing/2014/main" xmlns="" id="{E7316A7C-A5B5-ED2D-51A3-37ECF0B9CE7B}"/>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62" name="Google Shape;1082;p14">
            <a:extLst>
              <a:ext uri="{FF2B5EF4-FFF2-40B4-BE49-F238E27FC236}">
                <a16:creationId xmlns:a16="http://schemas.microsoft.com/office/drawing/2014/main" xmlns="" id="{EEA9582A-A1D5-7F55-0EB3-FBD366786D07}"/>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3" name="Google Shape;1083;p14">
            <a:extLst>
              <a:ext uri="{FF2B5EF4-FFF2-40B4-BE49-F238E27FC236}">
                <a16:creationId xmlns:a16="http://schemas.microsoft.com/office/drawing/2014/main" xmlns="" id="{0A5A6C6A-DB1E-3CBC-DD54-D8EFA61154D5}"/>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4" name="Google Shape;1084;p14">
            <a:extLst>
              <a:ext uri="{FF2B5EF4-FFF2-40B4-BE49-F238E27FC236}">
                <a16:creationId xmlns:a16="http://schemas.microsoft.com/office/drawing/2014/main" xmlns="" id="{94269B33-8746-C74B-53BE-8E22CCEAA2FC}"/>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5" name="Google Shape;1085;p14">
            <a:extLst>
              <a:ext uri="{FF2B5EF4-FFF2-40B4-BE49-F238E27FC236}">
                <a16:creationId xmlns:a16="http://schemas.microsoft.com/office/drawing/2014/main" xmlns="" id="{154935AC-B16E-78D6-B28C-5E4AC1EB32A4}"/>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6" name="Google Shape;1086;p14">
            <a:extLst>
              <a:ext uri="{FF2B5EF4-FFF2-40B4-BE49-F238E27FC236}">
                <a16:creationId xmlns:a16="http://schemas.microsoft.com/office/drawing/2014/main" xmlns="" id="{6F8C4BB9-A5D4-1119-36A0-30D22CEE939F}"/>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7" name="Google Shape;1082;p14">
            <a:extLst>
              <a:ext uri="{FF2B5EF4-FFF2-40B4-BE49-F238E27FC236}">
                <a16:creationId xmlns:a16="http://schemas.microsoft.com/office/drawing/2014/main" xmlns="" id="{E3119033-6B2F-40EB-28C3-BA70488C0A65}"/>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8" name="Google Shape;1083;p14">
            <a:extLst>
              <a:ext uri="{FF2B5EF4-FFF2-40B4-BE49-F238E27FC236}">
                <a16:creationId xmlns:a16="http://schemas.microsoft.com/office/drawing/2014/main" xmlns="" id="{F9F92FF4-3270-37C5-2AB5-12B52EAF08D6}"/>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9" name="Google Shape;1084;p14">
            <a:extLst>
              <a:ext uri="{FF2B5EF4-FFF2-40B4-BE49-F238E27FC236}">
                <a16:creationId xmlns:a16="http://schemas.microsoft.com/office/drawing/2014/main" xmlns="" id="{532E0920-0173-591E-303F-1D2494421CD3}"/>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0" name="Google Shape;1085;p14">
            <a:extLst>
              <a:ext uri="{FF2B5EF4-FFF2-40B4-BE49-F238E27FC236}">
                <a16:creationId xmlns:a16="http://schemas.microsoft.com/office/drawing/2014/main" xmlns="" id="{5363B127-21AA-E505-DB83-BE9E51ABE92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1" name="Google Shape;1086;p14">
            <a:extLst>
              <a:ext uri="{FF2B5EF4-FFF2-40B4-BE49-F238E27FC236}">
                <a16:creationId xmlns:a16="http://schemas.microsoft.com/office/drawing/2014/main" xmlns="" id="{7466D321-A3B2-7750-9DF1-C7281D00A41E}"/>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2" name="Google Shape;1082;p14">
            <a:extLst>
              <a:ext uri="{FF2B5EF4-FFF2-40B4-BE49-F238E27FC236}">
                <a16:creationId xmlns:a16="http://schemas.microsoft.com/office/drawing/2014/main" xmlns="" id="{8FE42B7F-2413-9FB0-10C1-8B5821867FE9}"/>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3" name="Google Shape;1083;p14">
            <a:extLst>
              <a:ext uri="{FF2B5EF4-FFF2-40B4-BE49-F238E27FC236}">
                <a16:creationId xmlns:a16="http://schemas.microsoft.com/office/drawing/2014/main" xmlns="" id="{5285B88F-F57C-21F3-9046-7073B2356078}"/>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4" name="Google Shape;1084;p14">
            <a:extLst>
              <a:ext uri="{FF2B5EF4-FFF2-40B4-BE49-F238E27FC236}">
                <a16:creationId xmlns:a16="http://schemas.microsoft.com/office/drawing/2014/main" xmlns="" id="{0EB22861-0221-4601-8DC3-02FB59CC96EF}"/>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5" name="Google Shape;1085;p14">
            <a:extLst>
              <a:ext uri="{FF2B5EF4-FFF2-40B4-BE49-F238E27FC236}">
                <a16:creationId xmlns:a16="http://schemas.microsoft.com/office/drawing/2014/main" xmlns="" id="{EC8A9570-4EF1-CBDF-F02E-BF56FCCB7EED}"/>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6" name="Google Shape;1086;p14">
            <a:extLst>
              <a:ext uri="{FF2B5EF4-FFF2-40B4-BE49-F238E27FC236}">
                <a16:creationId xmlns:a16="http://schemas.microsoft.com/office/drawing/2014/main" xmlns="" id="{0CEB9CE6-9B2B-FA11-4D11-90B4367B1D9D}"/>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7" name="Google Shape;1082;p14">
            <a:extLst>
              <a:ext uri="{FF2B5EF4-FFF2-40B4-BE49-F238E27FC236}">
                <a16:creationId xmlns:a16="http://schemas.microsoft.com/office/drawing/2014/main" xmlns="" id="{C15C14B6-F263-6FDE-0BDC-92D60613086F}"/>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8" name="Google Shape;1083;p14">
            <a:extLst>
              <a:ext uri="{FF2B5EF4-FFF2-40B4-BE49-F238E27FC236}">
                <a16:creationId xmlns:a16="http://schemas.microsoft.com/office/drawing/2014/main" xmlns="" id="{17A4A32D-92E9-A42A-7CC9-918A4D11D034}"/>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9" name="Google Shape;1084;p14">
            <a:extLst>
              <a:ext uri="{FF2B5EF4-FFF2-40B4-BE49-F238E27FC236}">
                <a16:creationId xmlns:a16="http://schemas.microsoft.com/office/drawing/2014/main" xmlns="" id="{D71790FC-ACA0-DD2C-0FA9-02F3BE185545}"/>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0" name="Google Shape;1085;p14">
            <a:extLst>
              <a:ext uri="{FF2B5EF4-FFF2-40B4-BE49-F238E27FC236}">
                <a16:creationId xmlns:a16="http://schemas.microsoft.com/office/drawing/2014/main" xmlns="" id="{09FC0AB0-37F0-04CF-AFA5-8A5F5996E9EA}"/>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1" name="Google Shape;1086;p14">
            <a:extLst>
              <a:ext uri="{FF2B5EF4-FFF2-40B4-BE49-F238E27FC236}">
                <a16:creationId xmlns:a16="http://schemas.microsoft.com/office/drawing/2014/main" xmlns="" id="{10EB5D79-B0F0-DE10-18C1-33F18EB7A7CF}"/>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2" name="Google Shape;1082;p14">
            <a:extLst>
              <a:ext uri="{FF2B5EF4-FFF2-40B4-BE49-F238E27FC236}">
                <a16:creationId xmlns:a16="http://schemas.microsoft.com/office/drawing/2014/main" xmlns="" id="{D6320E64-3AB5-F775-E38F-DF61B36A3EA6}"/>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3" name="Google Shape;1083;p14">
            <a:extLst>
              <a:ext uri="{FF2B5EF4-FFF2-40B4-BE49-F238E27FC236}">
                <a16:creationId xmlns:a16="http://schemas.microsoft.com/office/drawing/2014/main" xmlns="" id="{44457A50-5E0F-5053-0569-A85C59DE8155}"/>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4" name="Google Shape;1084;p14">
            <a:extLst>
              <a:ext uri="{FF2B5EF4-FFF2-40B4-BE49-F238E27FC236}">
                <a16:creationId xmlns:a16="http://schemas.microsoft.com/office/drawing/2014/main" xmlns="" id="{9C669A16-5204-9FDC-83E0-E6B5B54BDA2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5" name="Google Shape;1085;p14">
            <a:extLst>
              <a:ext uri="{FF2B5EF4-FFF2-40B4-BE49-F238E27FC236}">
                <a16:creationId xmlns:a16="http://schemas.microsoft.com/office/drawing/2014/main" xmlns="" id="{9E19740C-01E7-C207-8D89-528BC732D57F}"/>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6" name="Google Shape;1086;p14">
            <a:extLst>
              <a:ext uri="{FF2B5EF4-FFF2-40B4-BE49-F238E27FC236}">
                <a16:creationId xmlns:a16="http://schemas.microsoft.com/office/drawing/2014/main" xmlns="" id="{863E5366-1679-F0D4-6B9F-DE8F2C83E083}"/>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7" name="Google Shape;1082;p14">
            <a:extLst>
              <a:ext uri="{FF2B5EF4-FFF2-40B4-BE49-F238E27FC236}">
                <a16:creationId xmlns:a16="http://schemas.microsoft.com/office/drawing/2014/main" xmlns="" id="{AD8E7BC1-6E89-4F37-5E68-5969EAD3237F}"/>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8" name="Google Shape;1083;p14">
            <a:extLst>
              <a:ext uri="{FF2B5EF4-FFF2-40B4-BE49-F238E27FC236}">
                <a16:creationId xmlns:a16="http://schemas.microsoft.com/office/drawing/2014/main" xmlns="" id="{D1677398-BB72-B451-CF30-01395D69ECB9}"/>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9" name="Google Shape;1084;p14">
            <a:extLst>
              <a:ext uri="{FF2B5EF4-FFF2-40B4-BE49-F238E27FC236}">
                <a16:creationId xmlns:a16="http://schemas.microsoft.com/office/drawing/2014/main" xmlns="" id="{B76E0971-4841-7256-0FBB-A570DF696953}"/>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0" name="Google Shape;1085;p14">
            <a:extLst>
              <a:ext uri="{FF2B5EF4-FFF2-40B4-BE49-F238E27FC236}">
                <a16:creationId xmlns:a16="http://schemas.microsoft.com/office/drawing/2014/main" xmlns="" id="{12F3C0A2-4B13-2041-B307-AB2420E3E51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1" name="Google Shape;1086;p14">
            <a:extLst>
              <a:ext uri="{FF2B5EF4-FFF2-40B4-BE49-F238E27FC236}">
                <a16:creationId xmlns:a16="http://schemas.microsoft.com/office/drawing/2014/main" xmlns="" id="{E6CA934D-7DD1-2AE1-EAE7-89B31AC31D75}"/>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2" name="Google Shape;1082;p14">
            <a:extLst>
              <a:ext uri="{FF2B5EF4-FFF2-40B4-BE49-F238E27FC236}">
                <a16:creationId xmlns:a16="http://schemas.microsoft.com/office/drawing/2014/main" xmlns="" id="{29508B94-4EE9-C265-B653-9323291D38E8}"/>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3" name="Google Shape;1083;p14">
            <a:extLst>
              <a:ext uri="{FF2B5EF4-FFF2-40B4-BE49-F238E27FC236}">
                <a16:creationId xmlns:a16="http://schemas.microsoft.com/office/drawing/2014/main" xmlns="" id="{403A4D11-A480-81AC-B630-4B741F9E0AE8}"/>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4" name="Google Shape;1084;p14">
            <a:extLst>
              <a:ext uri="{FF2B5EF4-FFF2-40B4-BE49-F238E27FC236}">
                <a16:creationId xmlns:a16="http://schemas.microsoft.com/office/drawing/2014/main" xmlns="" id="{D9E862FB-756E-F77B-4D02-ACD7D66C76F8}"/>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5" name="Google Shape;1085;p14">
            <a:extLst>
              <a:ext uri="{FF2B5EF4-FFF2-40B4-BE49-F238E27FC236}">
                <a16:creationId xmlns:a16="http://schemas.microsoft.com/office/drawing/2014/main" xmlns="" id="{B2579EE9-C690-0706-F0AF-38D3D014CD6E}"/>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6" name="Google Shape;1086;p14">
            <a:extLst>
              <a:ext uri="{FF2B5EF4-FFF2-40B4-BE49-F238E27FC236}">
                <a16:creationId xmlns:a16="http://schemas.microsoft.com/office/drawing/2014/main" xmlns="" id="{728B9F56-E5E7-E8BD-2365-D9D9C746F2B7}"/>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7" name="Google Shape;1082;p14">
            <a:extLst>
              <a:ext uri="{FF2B5EF4-FFF2-40B4-BE49-F238E27FC236}">
                <a16:creationId xmlns:a16="http://schemas.microsoft.com/office/drawing/2014/main" xmlns="" id="{91E0AD3A-494B-9A5C-4CD6-0DC8ACCD1D32}"/>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8" name="Google Shape;1083;p14">
            <a:extLst>
              <a:ext uri="{FF2B5EF4-FFF2-40B4-BE49-F238E27FC236}">
                <a16:creationId xmlns:a16="http://schemas.microsoft.com/office/drawing/2014/main" xmlns="" id="{96FE9196-6536-EDBA-CA78-4A9FCBF750A8}"/>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9" name="Google Shape;1084;p14">
            <a:extLst>
              <a:ext uri="{FF2B5EF4-FFF2-40B4-BE49-F238E27FC236}">
                <a16:creationId xmlns:a16="http://schemas.microsoft.com/office/drawing/2014/main" xmlns="" id="{A70045C4-4A28-83E6-43B9-5B47B0F51BE8}"/>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0" name="Google Shape;1085;p14">
            <a:extLst>
              <a:ext uri="{FF2B5EF4-FFF2-40B4-BE49-F238E27FC236}">
                <a16:creationId xmlns:a16="http://schemas.microsoft.com/office/drawing/2014/main" xmlns="" id="{E903CA30-A062-4479-9ACC-8D9F6105EA48}"/>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1" name="Google Shape;1086;p14">
            <a:extLst>
              <a:ext uri="{FF2B5EF4-FFF2-40B4-BE49-F238E27FC236}">
                <a16:creationId xmlns:a16="http://schemas.microsoft.com/office/drawing/2014/main" xmlns="" id="{2376D4AF-3DAF-FA5E-E6FB-D45CA39B8BAC}"/>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2" name="Google Shape;1082;p14">
            <a:extLst>
              <a:ext uri="{FF2B5EF4-FFF2-40B4-BE49-F238E27FC236}">
                <a16:creationId xmlns:a16="http://schemas.microsoft.com/office/drawing/2014/main" xmlns="" id="{2A8A9F58-2CC7-1AD2-19B8-2F8F59597EC8}"/>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3" name="Google Shape;1083;p14">
            <a:extLst>
              <a:ext uri="{FF2B5EF4-FFF2-40B4-BE49-F238E27FC236}">
                <a16:creationId xmlns:a16="http://schemas.microsoft.com/office/drawing/2014/main" xmlns="" id="{811526CE-63B9-9E33-3022-7EB631DF6E14}"/>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4" name="Google Shape;1084;p14">
            <a:extLst>
              <a:ext uri="{FF2B5EF4-FFF2-40B4-BE49-F238E27FC236}">
                <a16:creationId xmlns:a16="http://schemas.microsoft.com/office/drawing/2014/main" xmlns="" id="{82F65C1F-32E9-A2B1-8B3E-6290269810B2}"/>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5" name="Google Shape;1085;p14">
            <a:extLst>
              <a:ext uri="{FF2B5EF4-FFF2-40B4-BE49-F238E27FC236}">
                <a16:creationId xmlns:a16="http://schemas.microsoft.com/office/drawing/2014/main" xmlns="" id="{DCBC8663-963A-DFFE-1808-03FE9AF63AD2}"/>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6" name="Google Shape;1086;p14">
            <a:extLst>
              <a:ext uri="{FF2B5EF4-FFF2-40B4-BE49-F238E27FC236}">
                <a16:creationId xmlns:a16="http://schemas.microsoft.com/office/drawing/2014/main" xmlns="" id="{40260D89-21E2-CEC7-6311-C2A1ED75F864}"/>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7" name="Google Shape;1765;p26">
            <a:extLst>
              <a:ext uri="{FF2B5EF4-FFF2-40B4-BE49-F238E27FC236}">
                <a16:creationId xmlns:a16="http://schemas.microsoft.com/office/drawing/2014/main" xmlns="" id="{2B286A73-74F8-4238-97CF-B7EB3592135F}"/>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308" name="Google Shape;1766;p26">
            <a:extLst>
              <a:ext uri="{FF2B5EF4-FFF2-40B4-BE49-F238E27FC236}">
                <a16:creationId xmlns:a16="http://schemas.microsoft.com/office/drawing/2014/main" xmlns="" id="{465890C1-FA2B-9AC1-613D-8E446345D9CB}"/>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309" name="Google Shape;1767;p26">
            <a:extLst>
              <a:ext uri="{FF2B5EF4-FFF2-40B4-BE49-F238E27FC236}">
                <a16:creationId xmlns:a16="http://schemas.microsoft.com/office/drawing/2014/main" xmlns="" id="{4FFE1301-91C1-B217-6B9D-4CAAAD7B68DB}"/>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grpSp>
        <p:nvGrpSpPr>
          <p:cNvPr id="310" name="Google Shape;211;p3">
            <a:extLst>
              <a:ext uri="{FF2B5EF4-FFF2-40B4-BE49-F238E27FC236}">
                <a16:creationId xmlns:a16="http://schemas.microsoft.com/office/drawing/2014/main" xmlns="" id="{CDEA74AD-D6B1-3A07-95EE-F6BEC970157B}"/>
              </a:ext>
            </a:extLst>
          </p:cNvPr>
          <p:cNvGrpSpPr/>
          <p:nvPr userDrawn="1"/>
        </p:nvGrpSpPr>
        <p:grpSpPr>
          <a:xfrm>
            <a:off x="1030175" y="1581350"/>
            <a:ext cx="444275" cy="398525"/>
            <a:chOff x="2495125" y="2142250"/>
            <a:chExt cx="444275" cy="398525"/>
          </a:xfrm>
        </p:grpSpPr>
        <p:sp>
          <p:nvSpPr>
            <p:cNvPr id="311" name="Google Shape;212;p3">
              <a:extLst>
                <a:ext uri="{FF2B5EF4-FFF2-40B4-BE49-F238E27FC236}">
                  <a16:creationId xmlns:a16="http://schemas.microsoft.com/office/drawing/2014/main" xmlns="" id="{936AEBDC-113D-B4DC-9DA8-138D06224A36}"/>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12" name="Google Shape;213;p3">
              <a:extLst>
                <a:ext uri="{FF2B5EF4-FFF2-40B4-BE49-F238E27FC236}">
                  <a16:creationId xmlns:a16="http://schemas.microsoft.com/office/drawing/2014/main" xmlns="" id="{B7FCC3D1-3567-E83B-3BF4-0FC263914E97}"/>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13" name="Google Shape;214;p3">
            <a:extLst>
              <a:ext uri="{FF2B5EF4-FFF2-40B4-BE49-F238E27FC236}">
                <a16:creationId xmlns:a16="http://schemas.microsoft.com/office/drawing/2014/main" xmlns="" id="{BDCB53F6-4159-3B7E-61F3-CFA8A01ACE68}"/>
              </a:ext>
            </a:extLst>
          </p:cNvPr>
          <p:cNvGrpSpPr/>
          <p:nvPr userDrawn="1"/>
        </p:nvGrpSpPr>
        <p:grpSpPr>
          <a:xfrm>
            <a:off x="10561107" y="5038641"/>
            <a:ext cx="291375" cy="281375"/>
            <a:chOff x="3243875" y="2372825"/>
            <a:chExt cx="291375" cy="281375"/>
          </a:xfrm>
        </p:grpSpPr>
        <p:sp>
          <p:nvSpPr>
            <p:cNvPr id="314" name="Google Shape;215;p3">
              <a:extLst>
                <a:ext uri="{FF2B5EF4-FFF2-40B4-BE49-F238E27FC236}">
                  <a16:creationId xmlns:a16="http://schemas.microsoft.com/office/drawing/2014/main" xmlns="" id="{0472E636-0418-27FE-1ED9-C8E0CB89E4E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5" name="Google Shape;216;p3">
              <a:extLst>
                <a:ext uri="{FF2B5EF4-FFF2-40B4-BE49-F238E27FC236}">
                  <a16:creationId xmlns:a16="http://schemas.microsoft.com/office/drawing/2014/main" xmlns="" id="{7081C26A-1192-D65D-CFA3-8FD4BE53A902}"/>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6" name="Google Shape;217;p3">
              <a:extLst>
                <a:ext uri="{FF2B5EF4-FFF2-40B4-BE49-F238E27FC236}">
                  <a16:creationId xmlns:a16="http://schemas.microsoft.com/office/drawing/2014/main" xmlns="" id="{5991CA64-E353-5CF0-C5D6-B421EB92E10E}"/>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7" name="Google Shape;218;p3">
              <a:extLst>
                <a:ext uri="{FF2B5EF4-FFF2-40B4-BE49-F238E27FC236}">
                  <a16:creationId xmlns:a16="http://schemas.microsoft.com/office/drawing/2014/main" xmlns="" id="{5F8BB8D8-C45D-E8F6-F97D-29C33C31FBF9}"/>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8" name="Google Shape;219;p3">
              <a:extLst>
                <a:ext uri="{FF2B5EF4-FFF2-40B4-BE49-F238E27FC236}">
                  <a16:creationId xmlns:a16="http://schemas.microsoft.com/office/drawing/2014/main" xmlns="" id="{0039438E-6526-A4D5-FE46-074C91A514CE}"/>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9" name="Google Shape;220;p3">
              <a:extLst>
                <a:ext uri="{FF2B5EF4-FFF2-40B4-BE49-F238E27FC236}">
                  <a16:creationId xmlns:a16="http://schemas.microsoft.com/office/drawing/2014/main" xmlns="" id="{06B62624-4506-D131-CD1E-C0F5D6ADBC89}"/>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0" name="Google Shape;221;p3">
              <a:extLst>
                <a:ext uri="{FF2B5EF4-FFF2-40B4-BE49-F238E27FC236}">
                  <a16:creationId xmlns:a16="http://schemas.microsoft.com/office/drawing/2014/main" xmlns="" id="{7ADCF0C2-C215-6D18-A8DF-E89C7F75EEFD}"/>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1" name="Google Shape;222;p3">
              <a:extLst>
                <a:ext uri="{FF2B5EF4-FFF2-40B4-BE49-F238E27FC236}">
                  <a16:creationId xmlns:a16="http://schemas.microsoft.com/office/drawing/2014/main" xmlns="" id="{A9B0E9BF-A037-9715-1069-5EECD6DABE95}"/>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2" name="Google Shape;223;p3">
              <a:extLst>
                <a:ext uri="{FF2B5EF4-FFF2-40B4-BE49-F238E27FC236}">
                  <a16:creationId xmlns:a16="http://schemas.microsoft.com/office/drawing/2014/main" xmlns="" id="{E5046E00-98DD-B90D-5770-D9D573105E0A}"/>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3" name="Google Shape;224;p3">
              <a:extLst>
                <a:ext uri="{FF2B5EF4-FFF2-40B4-BE49-F238E27FC236}">
                  <a16:creationId xmlns:a16="http://schemas.microsoft.com/office/drawing/2014/main" xmlns="" id="{A02CFC64-DE84-BE78-0759-A2342BA4CC8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24" name="Google Shape;225;p3">
            <a:extLst>
              <a:ext uri="{FF2B5EF4-FFF2-40B4-BE49-F238E27FC236}">
                <a16:creationId xmlns:a16="http://schemas.microsoft.com/office/drawing/2014/main" xmlns="" id="{C5D7D6A8-09B1-7426-9A7F-88FE249EBB77}"/>
              </a:ext>
            </a:extLst>
          </p:cNvPr>
          <p:cNvGrpSpPr/>
          <p:nvPr userDrawn="1"/>
        </p:nvGrpSpPr>
        <p:grpSpPr>
          <a:xfrm>
            <a:off x="10778557" y="714860"/>
            <a:ext cx="166675" cy="168575"/>
            <a:chOff x="4954425" y="2036375"/>
            <a:chExt cx="166675" cy="168575"/>
          </a:xfrm>
        </p:grpSpPr>
        <p:sp>
          <p:nvSpPr>
            <p:cNvPr id="325" name="Google Shape;226;p3">
              <a:extLst>
                <a:ext uri="{FF2B5EF4-FFF2-40B4-BE49-F238E27FC236}">
                  <a16:creationId xmlns:a16="http://schemas.microsoft.com/office/drawing/2014/main" xmlns="" id="{A66D2810-99FC-E3D4-9028-5672F1F8FFD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6" name="Google Shape;227;p3">
              <a:extLst>
                <a:ext uri="{FF2B5EF4-FFF2-40B4-BE49-F238E27FC236}">
                  <a16:creationId xmlns:a16="http://schemas.microsoft.com/office/drawing/2014/main" xmlns="" id="{21E71D4D-3B26-8E74-D982-24B5ED516CBD}"/>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327" name="Google Shape;228;p3">
            <a:extLst>
              <a:ext uri="{FF2B5EF4-FFF2-40B4-BE49-F238E27FC236}">
                <a16:creationId xmlns:a16="http://schemas.microsoft.com/office/drawing/2014/main" xmlns="" id="{8153317C-FF6D-EE77-6B9A-0D0DF51488B2}"/>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8" name="Google Shape;229;p3">
            <a:extLst>
              <a:ext uri="{FF2B5EF4-FFF2-40B4-BE49-F238E27FC236}">
                <a16:creationId xmlns:a16="http://schemas.microsoft.com/office/drawing/2014/main" xmlns="" id="{A37A2E08-0750-8A01-192E-458A2E321935}"/>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329" name="Google Shape;230;p3">
            <a:extLst>
              <a:ext uri="{FF2B5EF4-FFF2-40B4-BE49-F238E27FC236}">
                <a16:creationId xmlns:a16="http://schemas.microsoft.com/office/drawing/2014/main" xmlns="" id="{E83FC6B9-064A-5BF4-8A8C-BE1A50357E04}"/>
              </a:ext>
            </a:extLst>
          </p:cNvPr>
          <p:cNvGrpSpPr/>
          <p:nvPr userDrawn="1"/>
        </p:nvGrpSpPr>
        <p:grpSpPr>
          <a:xfrm>
            <a:off x="1274794" y="5541495"/>
            <a:ext cx="166675" cy="168575"/>
            <a:chOff x="4954425" y="2036375"/>
            <a:chExt cx="166675" cy="168575"/>
          </a:xfrm>
        </p:grpSpPr>
        <p:sp>
          <p:nvSpPr>
            <p:cNvPr id="330" name="Google Shape;231;p3">
              <a:extLst>
                <a:ext uri="{FF2B5EF4-FFF2-40B4-BE49-F238E27FC236}">
                  <a16:creationId xmlns:a16="http://schemas.microsoft.com/office/drawing/2014/main" xmlns="" id="{5BB98968-E0F2-71D3-63B5-298AD2CBC92A}"/>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1" name="Google Shape;232;p3">
              <a:extLst>
                <a:ext uri="{FF2B5EF4-FFF2-40B4-BE49-F238E27FC236}">
                  <a16:creationId xmlns:a16="http://schemas.microsoft.com/office/drawing/2014/main" xmlns="" id="{FD3590DB-4867-3C49-1DDA-525642D321E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32" name="Google Shape;769;p31">
            <a:extLst>
              <a:ext uri="{FF2B5EF4-FFF2-40B4-BE49-F238E27FC236}">
                <a16:creationId xmlns:a16="http://schemas.microsoft.com/office/drawing/2014/main" xmlns="" id="{86B248AB-0A22-BB16-5257-5122BD5DEA0E}"/>
              </a:ext>
            </a:extLst>
          </p:cNvPr>
          <p:cNvGrpSpPr/>
          <p:nvPr userDrawn="1"/>
        </p:nvGrpSpPr>
        <p:grpSpPr>
          <a:xfrm>
            <a:off x="2548289" y="3588080"/>
            <a:ext cx="2599446" cy="2521829"/>
            <a:chOff x="5641385" y="2381306"/>
            <a:chExt cx="2599446" cy="2521829"/>
          </a:xfrm>
        </p:grpSpPr>
        <p:sp>
          <p:nvSpPr>
            <p:cNvPr id="333" name="Google Shape;770;p31">
              <a:extLst>
                <a:ext uri="{FF2B5EF4-FFF2-40B4-BE49-F238E27FC236}">
                  <a16:creationId xmlns:a16="http://schemas.microsoft.com/office/drawing/2014/main" xmlns="" id="{FE973361-4401-7A20-F0C3-789DBA130370}"/>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334" name="Google Shape;771;p31">
              <a:extLst>
                <a:ext uri="{FF2B5EF4-FFF2-40B4-BE49-F238E27FC236}">
                  <a16:creationId xmlns:a16="http://schemas.microsoft.com/office/drawing/2014/main" xmlns="" id="{A3574F3D-0087-C205-E193-EC90A8C0FD1C}"/>
                </a:ext>
              </a:extLst>
            </p:cNvPr>
            <p:cNvGrpSpPr/>
            <p:nvPr/>
          </p:nvGrpSpPr>
          <p:grpSpPr>
            <a:xfrm flipH="1">
              <a:off x="6793275" y="3690844"/>
              <a:ext cx="1447557" cy="1002468"/>
              <a:chOff x="4799733" y="3457797"/>
              <a:chExt cx="2301388" cy="1593766"/>
            </a:xfrm>
          </p:grpSpPr>
          <p:sp>
            <p:nvSpPr>
              <p:cNvPr id="389" name="Google Shape;772;p31">
                <a:extLst>
                  <a:ext uri="{FF2B5EF4-FFF2-40B4-BE49-F238E27FC236}">
                    <a16:creationId xmlns:a16="http://schemas.microsoft.com/office/drawing/2014/main" xmlns="" id="{FAB8AF1C-5404-720F-3EF0-D924AD900851}"/>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0" name="Google Shape;773;p31">
                <a:extLst>
                  <a:ext uri="{FF2B5EF4-FFF2-40B4-BE49-F238E27FC236}">
                    <a16:creationId xmlns:a16="http://schemas.microsoft.com/office/drawing/2014/main" xmlns="" id="{98AC0334-0065-25D2-C65B-A5F0537C453D}"/>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1" name="Google Shape;774;p31">
                <a:extLst>
                  <a:ext uri="{FF2B5EF4-FFF2-40B4-BE49-F238E27FC236}">
                    <a16:creationId xmlns:a16="http://schemas.microsoft.com/office/drawing/2014/main" xmlns="" id="{2DD2CA62-7E59-6F1E-941E-DCF8063A241F}"/>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2" name="Google Shape;775;p31">
                <a:extLst>
                  <a:ext uri="{FF2B5EF4-FFF2-40B4-BE49-F238E27FC236}">
                    <a16:creationId xmlns:a16="http://schemas.microsoft.com/office/drawing/2014/main" xmlns="" id="{C4BDAD81-799D-7151-4954-52628230CD23}"/>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3" name="Google Shape;776;p31">
                <a:extLst>
                  <a:ext uri="{FF2B5EF4-FFF2-40B4-BE49-F238E27FC236}">
                    <a16:creationId xmlns:a16="http://schemas.microsoft.com/office/drawing/2014/main" xmlns="" id="{0A4D386D-4E2B-372C-B122-70CEF38B3FA0}"/>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4" name="Google Shape;777;p31">
                <a:extLst>
                  <a:ext uri="{FF2B5EF4-FFF2-40B4-BE49-F238E27FC236}">
                    <a16:creationId xmlns:a16="http://schemas.microsoft.com/office/drawing/2014/main" xmlns="" id="{EAC910F2-0851-0383-D4E1-F098375BE461}"/>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5" name="Google Shape;778;p31">
                <a:extLst>
                  <a:ext uri="{FF2B5EF4-FFF2-40B4-BE49-F238E27FC236}">
                    <a16:creationId xmlns:a16="http://schemas.microsoft.com/office/drawing/2014/main" xmlns="" id="{63D87556-60BA-5676-A9CE-046A38AD7E9E}"/>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6" name="Google Shape;779;p31">
                <a:extLst>
                  <a:ext uri="{FF2B5EF4-FFF2-40B4-BE49-F238E27FC236}">
                    <a16:creationId xmlns:a16="http://schemas.microsoft.com/office/drawing/2014/main" xmlns="" id="{40AF24EF-6BAB-1D57-2B9E-DF7C40AAAB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7" name="Google Shape;780;p31">
                <a:extLst>
                  <a:ext uri="{FF2B5EF4-FFF2-40B4-BE49-F238E27FC236}">
                    <a16:creationId xmlns:a16="http://schemas.microsoft.com/office/drawing/2014/main" xmlns="" id="{57D89C8A-09C1-32E0-C5EF-338C857F0F3C}"/>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8" name="Google Shape;781;p31">
                <a:extLst>
                  <a:ext uri="{FF2B5EF4-FFF2-40B4-BE49-F238E27FC236}">
                    <a16:creationId xmlns:a16="http://schemas.microsoft.com/office/drawing/2014/main" xmlns="" id="{B547A7F9-CFF0-7C3F-75DB-DA15B8C18926}"/>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9" name="Google Shape;782;p31">
                <a:extLst>
                  <a:ext uri="{FF2B5EF4-FFF2-40B4-BE49-F238E27FC236}">
                    <a16:creationId xmlns:a16="http://schemas.microsoft.com/office/drawing/2014/main" xmlns="" id="{F88B59F6-6E56-E37A-4188-95C36896993B}"/>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0" name="Google Shape;783;p31">
                <a:extLst>
                  <a:ext uri="{FF2B5EF4-FFF2-40B4-BE49-F238E27FC236}">
                    <a16:creationId xmlns:a16="http://schemas.microsoft.com/office/drawing/2014/main" xmlns="" id="{469A4D1B-FDA0-72A4-977E-1F8C0423ABCF}"/>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1" name="Google Shape;784;p31">
                <a:extLst>
                  <a:ext uri="{FF2B5EF4-FFF2-40B4-BE49-F238E27FC236}">
                    <a16:creationId xmlns:a16="http://schemas.microsoft.com/office/drawing/2014/main" xmlns="" id="{AC9FDA28-0F54-D864-5035-AEF9DA36FBA9}"/>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2" name="Google Shape;785;p31">
                <a:extLst>
                  <a:ext uri="{FF2B5EF4-FFF2-40B4-BE49-F238E27FC236}">
                    <a16:creationId xmlns:a16="http://schemas.microsoft.com/office/drawing/2014/main" xmlns="" id="{43562174-85C7-9E3A-9BC1-4581D7EE599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3" name="Google Shape;786;p31">
                <a:extLst>
                  <a:ext uri="{FF2B5EF4-FFF2-40B4-BE49-F238E27FC236}">
                    <a16:creationId xmlns:a16="http://schemas.microsoft.com/office/drawing/2014/main" xmlns="" id="{2B807C65-5156-BB5E-9C4B-A8599F1B0E8F}"/>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4" name="Google Shape;787;p31">
                <a:extLst>
                  <a:ext uri="{FF2B5EF4-FFF2-40B4-BE49-F238E27FC236}">
                    <a16:creationId xmlns:a16="http://schemas.microsoft.com/office/drawing/2014/main" xmlns="" id="{F514CA79-C808-44E2-2D75-598778CC8037}"/>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5" name="Google Shape;788;p31">
                <a:extLst>
                  <a:ext uri="{FF2B5EF4-FFF2-40B4-BE49-F238E27FC236}">
                    <a16:creationId xmlns:a16="http://schemas.microsoft.com/office/drawing/2014/main" xmlns="" id="{93CCCEDB-F0C3-3551-43CC-51D0BFDAD8E4}"/>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6" name="Google Shape;789;p31">
                <a:extLst>
                  <a:ext uri="{FF2B5EF4-FFF2-40B4-BE49-F238E27FC236}">
                    <a16:creationId xmlns:a16="http://schemas.microsoft.com/office/drawing/2014/main" xmlns="" id="{D7311BA4-21FE-45E2-3BA0-D29A1C39F4B9}"/>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7" name="Google Shape;790;p31">
                <a:extLst>
                  <a:ext uri="{FF2B5EF4-FFF2-40B4-BE49-F238E27FC236}">
                    <a16:creationId xmlns:a16="http://schemas.microsoft.com/office/drawing/2014/main" xmlns="" id="{C4E725C5-522E-2459-6906-822A6A78E86A}"/>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8" name="Google Shape;791;p31">
                <a:extLst>
                  <a:ext uri="{FF2B5EF4-FFF2-40B4-BE49-F238E27FC236}">
                    <a16:creationId xmlns:a16="http://schemas.microsoft.com/office/drawing/2014/main" xmlns="" id="{58B41D75-AA17-FDD9-054D-C31748903AF6}"/>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9" name="Google Shape;792;p31">
                <a:extLst>
                  <a:ext uri="{FF2B5EF4-FFF2-40B4-BE49-F238E27FC236}">
                    <a16:creationId xmlns:a16="http://schemas.microsoft.com/office/drawing/2014/main" xmlns="" id="{0B5165A5-BC97-957D-7981-6231C2895E54}"/>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0" name="Google Shape;793;p31">
                <a:extLst>
                  <a:ext uri="{FF2B5EF4-FFF2-40B4-BE49-F238E27FC236}">
                    <a16:creationId xmlns:a16="http://schemas.microsoft.com/office/drawing/2014/main" xmlns="" id="{34A5CABE-4CB9-5F77-26A5-6262C29E627A}"/>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1" name="Google Shape;794;p31">
                <a:extLst>
                  <a:ext uri="{FF2B5EF4-FFF2-40B4-BE49-F238E27FC236}">
                    <a16:creationId xmlns:a16="http://schemas.microsoft.com/office/drawing/2014/main" xmlns="" id="{9C65C30D-E4A0-933B-1BAC-7358BE706901}"/>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2" name="Google Shape;795;p31">
                <a:extLst>
                  <a:ext uri="{FF2B5EF4-FFF2-40B4-BE49-F238E27FC236}">
                    <a16:creationId xmlns:a16="http://schemas.microsoft.com/office/drawing/2014/main" xmlns="" id="{AC8A2A1A-28AB-FC98-725B-E90AA5087A00}"/>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3" name="Google Shape;796;p31">
                <a:extLst>
                  <a:ext uri="{FF2B5EF4-FFF2-40B4-BE49-F238E27FC236}">
                    <a16:creationId xmlns:a16="http://schemas.microsoft.com/office/drawing/2014/main" xmlns="" id="{5171547C-8723-7A88-91F3-0C8F78D69BA9}"/>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4" name="Google Shape;797;p31">
                <a:extLst>
                  <a:ext uri="{FF2B5EF4-FFF2-40B4-BE49-F238E27FC236}">
                    <a16:creationId xmlns:a16="http://schemas.microsoft.com/office/drawing/2014/main" xmlns="" id="{257DFE24-B89B-F713-78AF-1E82771C38C7}"/>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5" name="Google Shape;798;p31">
                <a:extLst>
                  <a:ext uri="{FF2B5EF4-FFF2-40B4-BE49-F238E27FC236}">
                    <a16:creationId xmlns:a16="http://schemas.microsoft.com/office/drawing/2014/main" xmlns="" id="{1FDA399A-4F22-CC75-FB24-B17F464BEB1E}"/>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6" name="Google Shape;799;p31">
                <a:extLst>
                  <a:ext uri="{FF2B5EF4-FFF2-40B4-BE49-F238E27FC236}">
                    <a16:creationId xmlns:a16="http://schemas.microsoft.com/office/drawing/2014/main" xmlns="" id="{0A788E28-5429-8FAA-DC1F-62AEBD33BFB9}"/>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7" name="Google Shape;800;p31">
                <a:extLst>
                  <a:ext uri="{FF2B5EF4-FFF2-40B4-BE49-F238E27FC236}">
                    <a16:creationId xmlns:a16="http://schemas.microsoft.com/office/drawing/2014/main" xmlns="" id="{114BC7B8-3D7C-5288-EC10-260CB971A9CD}"/>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8" name="Google Shape;801;p31">
                <a:extLst>
                  <a:ext uri="{FF2B5EF4-FFF2-40B4-BE49-F238E27FC236}">
                    <a16:creationId xmlns:a16="http://schemas.microsoft.com/office/drawing/2014/main" xmlns="" id="{9E5AC466-B5A4-924F-8378-D0A4E6EABF2E}"/>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9" name="Google Shape;802;p31">
                <a:extLst>
                  <a:ext uri="{FF2B5EF4-FFF2-40B4-BE49-F238E27FC236}">
                    <a16:creationId xmlns:a16="http://schemas.microsoft.com/office/drawing/2014/main" xmlns="" id="{532E140C-4133-74A4-46B9-CC7B4132EBCB}"/>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0" name="Google Shape;803;p31">
                <a:extLst>
                  <a:ext uri="{FF2B5EF4-FFF2-40B4-BE49-F238E27FC236}">
                    <a16:creationId xmlns:a16="http://schemas.microsoft.com/office/drawing/2014/main" xmlns="" id="{F770C60E-2BC4-64BE-D549-CDC82AE873F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1" name="Google Shape;804;p31">
                <a:extLst>
                  <a:ext uri="{FF2B5EF4-FFF2-40B4-BE49-F238E27FC236}">
                    <a16:creationId xmlns:a16="http://schemas.microsoft.com/office/drawing/2014/main" xmlns="" id="{112EAAAF-6FE0-7864-0329-6768E319EE21}"/>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2" name="Google Shape;805;p31">
                <a:extLst>
                  <a:ext uri="{FF2B5EF4-FFF2-40B4-BE49-F238E27FC236}">
                    <a16:creationId xmlns:a16="http://schemas.microsoft.com/office/drawing/2014/main" xmlns="" id="{D00E8DDB-6304-4637-2A8D-EB57BE5A708E}"/>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3" name="Google Shape;806;p31">
                <a:extLst>
                  <a:ext uri="{FF2B5EF4-FFF2-40B4-BE49-F238E27FC236}">
                    <a16:creationId xmlns:a16="http://schemas.microsoft.com/office/drawing/2014/main" xmlns="" id="{EECC1DE8-34F0-2612-6ED5-5D9E768CBEEA}"/>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4" name="Google Shape;807;p31">
                <a:extLst>
                  <a:ext uri="{FF2B5EF4-FFF2-40B4-BE49-F238E27FC236}">
                    <a16:creationId xmlns:a16="http://schemas.microsoft.com/office/drawing/2014/main" xmlns="" id="{EC96A8C5-3B4A-2CB0-6469-D80656D13EF3}"/>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5" name="Google Shape;808;p31">
                <a:extLst>
                  <a:ext uri="{FF2B5EF4-FFF2-40B4-BE49-F238E27FC236}">
                    <a16:creationId xmlns:a16="http://schemas.microsoft.com/office/drawing/2014/main" xmlns="" id="{1528264C-E323-B903-3880-7D43BEBD1D2C}"/>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6" name="Google Shape;809;p31">
                <a:extLst>
                  <a:ext uri="{FF2B5EF4-FFF2-40B4-BE49-F238E27FC236}">
                    <a16:creationId xmlns:a16="http://schemas.microsoft.com/office/drawing/2014/main" xmlns="" id="{62F4213F-E639-301C-D96D-6A71C054BD81}"/>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7" name="Google Shape;810;p31">
                <a:extLst>
                  <a:ext uri="{FF2B5EF4-FFF2-40B4-BE49-F238E27FC236}">
                    <a16:creationId xmlns:a16="http://schemas.microsoft.com/office/drawing/2014/main" xmlns="" id="{61CBBE74-875D-D065-FE66-934C3A4B19C2}"/>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8" name="Google Shape;811;p31">
                <a:extLst>
                  <a:ext uri="{FF2B5EF4-FFF2-40B4-BE49-F238E27FC236}">
                    <a16:creationId xmlns:a16="http://schemas.microsoft.com/office/drawing/2014/main" xmlns="" id="{9AD7B8DC-50BA-6735-0A5F-7CE6ECB2A62E}"/>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9" name="Google Shape;812;p31">
                <a:extLst>
                  <a:ext uri="{FF2B5EF4-FFF2-40B4-BE49-F238E27FC236}">
                    <a16:creationId xmlns:a16="http://schemas.microsoft.com/office/drawing/2014/main" xmlns="" id="{90A1A572-6B43-CA63-3FEE-4ADBBAECBE97}"/>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0" name="Google Shape;813;p31">
                <a:extLst>
                  <a:ext uri="{FF2B5EF4-FFF2-40B4-BE49-F238E27FC236}">
                    <a16:creationId xmlns:a16="http://schemas.microsoft.com/office/drawing/2014/main" xmlns="" id="{6560AA63-EB40-1799-F4F4-1A0610E64206}"/>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1" name="Google Shape;814;p31">
                <a:extLst>
                  <a:ext uri="{FF2B5EF4-FFF2-40B4-BE49-F238E27FC236}">
                    <a16:creationId xmlns:a16="http://schemas.microsoft.com/office/drawing/2014/main" xmlns="" id="{EBAD8068-C718-027D-CEB3-7B9E5F681072}"/>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2" name="Google Shape;815;p31">
                <a:extLst>
                  <a:ext uri="{FF2B5EF4-FFF2-40B4-BE49-F238E27FC236}">
                    <a16:creationId xmlns:a16="http://schemas.microsoft.com/office/drawing/2014/main" xmlns="" id="{C4A14ED7-DBFF-F482-719A-61511CD7BE95}"/>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3" name="Google Shape;816;p31">
                <a:extLst>
                  <a:ext uri="{FF2B5EF4-FFF2-40B4-BE49-F238E27FC236}">
                    <a16:creationId xmlns:a16="http://schemas.microsoft.com/office/drawing/2014/main" xmlns="" id="{B5AA9ECE-CEAB-6593-7070-A303DE485305}"/>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4" name="Google Shape;817;p31">
                <a:extLst>
                  <a:ext uri="{FF2B5EF4-FFF2-40B4-BE49-F238E27FC236}">
                    <a16:creationId xmlns:a16="http://schemas.microsoft.com/office/drawing/2014/main" xmlns="" id="{8864B3EB-4F65-1406-785F-19AEA738CEE0}"/>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5" name="Google Shape;818;p31">
                <a:extLst>
                  <a:ext uri="{FF2B5EF4-FFF2-40B4-BE49-F238E27FC236}">
                    <a16:creationId xmlns:a16="http://schemas.microsoft.com/office/drawing/2014/main" xmlns="" id="{5A7B8773-366F-BBA9-E326-AEB9DA8C3D80}"/>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6" name="Google Shape;819;p31">
                <a:extLst>
                  <a:ext uri="{FF2B5EF4-FFF2-40B4-BE49-F238E27FC236}">
                    <a16:creationId xmlns:a16="http://schemas.microsoft.com/office/drawing/2014/main" xmlns="" id="{2ADE8102-0E37-65E9-2BB9-D5A9939BD6C7}"/>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7" name="Google Shape;820;p31">
                <a:extLst>
                  <a:ext uri="{FF2B5EF4-FFF2-40B4-BE49-F238E27FC236}">
                    <a16:creationId xmlns:a16="http://schemas.microsoft.com/office/drawing/2014/main" xmlns="" id="{A95576E4-09B0-7608-C085-8C1877AF372F}"/>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8" name="Google Shape;821;p31">
                <a:extLst>
                  <a:ext uri="{FF2B5EF4-FFF2-40B4-BE49-F238E27FC236}">
                    <a16:creationId xmlns:a16="http://schemas.microsoft.com/office/drawing/2014/main" xmlns="" id="{9D8DA962-7E8E-37BA-4DF1-A39D4C7B16C3}"/>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9" name="Google Shape;822;p31">
                <a:extLst>
                  <a:ext uri="{FF2B5EF4-FFF2-40B4-BE49-F238E27FC236}">
                    <a16:creationId xmlns:a16="http://schemas.microsoft.com/office/drawing/2014/main" xmlns="" id="{101E6743-F29F-077B-F9B7-7AD4A0C74876}"/>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0" name="Google Shape;823;p31">
                <a:extLst>
                  <a:ext uri="{FF2B5EF4-FFF2-40B4-BE49-F238E27FC236}">
                    <a16:creationId xmlns:a16="http://schemas.microsoft.com/office/drawing/2014/main" xmlns="" id="{B815A36D-55F4-A69D-2765-B849C067CD51}"/>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1" name="Google Shape;824;p31">
                <a:extLst>
                  <a:ext uri="{FF2B5EF4-FFF2-40B4-BE49-F238E27FC236}">
                    <a16:creationId xmlns:a16="http://schemas.microsoft.com/office/drawing/2014/main" xmlns="" id="{674A1AD1-583E-5E35-B78E-A65AFDAD0114}"/>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2" name="Google Shape;825;p31">
                <a:extLst>
                  <a:ext uri="{FF2B5EF4-FFF2-40B4-BE49-F238E27FC236}">
                    <a16:creationId xmlns:a16="http://schemas.microsoft.com/office/drawing/2014/main" xmlns="" id="{F57E6488-091F-3CF4-634B-24F949A0E3FC}"/>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3" name="Google Shape;826;p31">
                <a:extLst>
                  <a:ext uri="{FF2B5EF4-FFF2-40B4-BE49-F238E27FC236}">
                    <a16:creationId xmlns:a16="http://schemas.microsoft.com/office/drawing/2014/main" xmlns="" id="{E88BF0F7-1AC3-FAA7-C990-F745A179371C}"/>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4" name="Google Shape;827;p31">
                <a:extLst>
                  <a:ext uri="{FF2B5EF4-FFF2-40B4-BE49-F238E27FC236}">
                    <a16:creationId xmlns:a16="http://schemas.microsoft.com/office/drawing/2014/main" xmlns="" id="{7C0D1E99-FB92-47E8-0D4D-B8C62C8E62D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335" name="Google Shape;828;p31">
              <a:extLst>
                <a:ext uri="{FF2B5EF4-FFF2-40B4-BE49-F238E27FC236}">
                  <a16:creationId xmlns:a16="http://schemas.microsoft.com/office/drawing/2014/main" xmlns="" id="{8E8706F2-3C1A-091B-81E1-E843F9A7F115}"/>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6" name="Google Shape;829;p31">
              <a:extLst>
                <a:ext uri="{FF2B5EF4-FFF2-40B4-BE49-F238E27FC236}">
                  <a16:creationId xmlns:a16="http://schemas.microsoft.com/office/drawing/2014/main" xmlns="" id="{F84B0BB4-A9CF-D569-43AD-DC1103CF68AF}"/>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7" name="Google Shape;830;p31">
              <a:extLst>
                <a:ext uri="{FF2B5EF4-FFF2-40B4-BE49-F238E27FC236}">
                  <a16:creationId xmlns:a16="http://schemas.microsoft.com/office/drawing/2014/main" xmlns="" id="{09900628-1460-CA11-F4CB-1ECBF0B970C6}"/>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8" name="Google Shape;831;p31">
              <a:extLst>
                <a:ext uri="{FF2B5EF4-FFF2-40B4-BE49-F238E27FC236}">
                  <a16:creationId xmlns:a16="http://schemas.microsoft.com/office/drawing/2014/main" xmlns="" id="{7246BA90-0077-BBF5-5218-FD3E39509FDE}"/>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9" name="Google Shape;832;p31">
              <a:extLst>
                <a:ext uri="{FF2B5EF4-FFF2-40B4-BE49-F238E27FC236}">
                  <a16:creationId xmlns:a16="http://schemas.microsoft.com/office/drawing/2014/main" xmlns="" id="{301B10ED-FA13-F6F6-72E9-7B9CD211E053}"/>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0" name="Google Shape;833;p31">
              <a:extLst>
                <a:ext uri="{FF2B5EF4-FFF2-40B4-BE49-F238E27FC236}">
                  <a16:creationId xmlns:a16="http://schemas.microsoft.com/office/drawing/2014/main" xmlns="" id="{265B52B9-C12C-8655-3EE4-AA8FC4A67062}"/>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1" name="Google Shape;834;p31">
              <a:extLst>
                <a:ext uri="{FF2B5EF4-FFF2-40B4-BE49-F238E27FC236}">
                  <a16:creationId xmlns:a16="http://schemas.microsoft.com/office/drawing/2014/main" xmlns="" id="{FFD3CAF4-F313-540D-AD86-EEB71EB9BAC0}"/>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2" name="Google Shape;835;p31">
              <a:extLst>
                <a:ext uri="{FF2B5EF4-FFF2-40B4-BE49-F238E27FC236}">
                  <a16:creationId xmlns:a16="http://schemas.microsoft.com/office/drawing/2014/main" xmlns="" id="{66F4D80C-5D72-FD5F-7AC1-B3EFE3F79507}"/>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3" name="Google Shape;836;p31">
              <a:extLst>
                <a:ext uri="{FF2B5EF4-FFF2-40B4-BE49-F238E27FC236}">
                  <a16:creationId xmlns:a16="http://schemas.microsoft.com/office/drawing/2014/main" xmlns="" id="{06842EA1-8E1B-40B9-E573-A25AB800A6A8}"/>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4" name="Google Shape;837;p31">
              <a:extLst>
                <a:ext uri="{FF2B5EF4-FFF2-40B4-BE49-F238E27FC236}">
                  <a16:creationId xmlns:a16="http://schemas.microsoft.com/office/drawing/2014/main" xmlns="" id="{62884256-E048-6B0E-CDC2-1C074500D135}"/>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5" name="Google Shape;838;p31">
              <a:extLst>
                <a:ext uri="{FF2B5EF4-FFF2-40B4-BE49-F238E27FC236}">
                  <a16:creationId xmlns:a16="http://schemas.microsoft.com/office/drawing/2014/main" xmlns="" id="{6F0979E5-5705-7984-75F3-2677C6D45AA9}"/>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6" name="Google Shape;839;p31">
              <a:extLst>
                <a:ext uri="{FF2B5EF4-FFF2-40B4-BE49-F238E27FC236}">
                  <a16:creationId xmlns:a16="http://schemas.microsoft.com/office/drawing/2014/main" xmlns="" id="{31F58A5A-D4CA-EF9B-6176-AC175DC75583}"/>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7" name="Google Shape;840;p31">
              <a:extLst>
                <a:ext uri="{FF2B5EF4-FFF2-40B4-BE49-F238E27FC236}">
                  <a16:creationId xmlns:a16="http://schemas.microsoft.com/office/drawing/2014/main" xmlns="" id="{7BFF0185-7AD3-D436-C3AA-8376F145484B}"/>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8" name="Google Shape;841;p31">
              <a:extLst>
                <a:ext uri="{FF2B5EF4-FFF2-40B4-BE49-F238E27FC236}">
                  <a16:creationId xmlns:a16="http://schemas.microsoft.com/office/drawing/2014/main" xmlns="" id="{075E1E01-2B19-5A62-9F8D-ACBD8C45565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9" name="Google Shape;842;p31">
              <a:extLst>
                <a:ext uri="{FF2B5EF4-FFF2-40B4-BE49-F238E27FC236}">
                  <a16:creationId xmlns:a16="http://schemas.microsoft.com/office/drawing/2014/main" xmlns="" id="{4B16918A-A352-247F-4861-BAA2C1744ECD}"/>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0" name="Google Shape;843;p31">
              <a:extLst>
                <a:ext uri="{FF2B5EF4-FFF2-40B4-BE49-F238E27FC236}">
                  <a16:creationId xmlns:a16="http://schemas.microsoft.com/office/drawing/2014/main" xmlns="" id="{9AAFCFF1-9386-9457-5FBA-C3C51C8E75BC}"/>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1" name="Google Shape;844;p31">
              <a:extLst>
                <a:ext uri="{FF2B5EF4-FFF2-40B4-BE49-F238E27FC236}">
                  <a16:creationId xmlns:a16="http://schemas.microsoft.com/office/drawing/2014/main" xmlns="" id="{26B8534B-5CAD-821B-FA79-B8DC59A4E4FE}"/>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2" name="Google Shape;845;p31">
              <a:extLst>
                <a:ext uri="{FF2B5EF4-FFF2-40B4-BE49-F238E27FC236}">
                  <a16:creationId xmlns:a16="http://schemas.microsoft.com/office/drawing/2014/main" xmlns="" id="{2970A726-8792-4063-B445-545F53D52C3C}"/>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3" name="Google Shape;846;p31">
              <a:extLst>
                <a:ext uri="{FF2B5EF4-FFF2-40B4-BE49-F238E27FC236}">
                  <a16:creationId xmlns:a16="http://schemas.microsoft.com/office/drawing/2014/main" xmlns="" id="{767ABCAC-4DD4-E24E-1E0A-092CFE52AC5F}"/>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4" name="Google Shape;847;p31">
              <a:extLst>
                <a:ext uri="{FF2B5EF4-FFF2-40B4-BE49-F238E27FC236}">
                  <a16:creationId xmlns:a16="http://schemas.microsoft.com/office/drawing/2014/main" xmlns="" id="{61A4024D-ADEF-8573-FCE3-54F4AEEFAA47}"/>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5" name="Google Shape;848;p31">
              <a:extLst>
                <a:ext uri="{FF2B5EF4-FFF2-40B4-BE49-F238E27FC236}">
                  <a16:creationId xmlns:a16="http://schemas.microsoft.com/office/drawing/2014/main" xmlns="" id="{ACD8C0B8-B440-9DDF-9FF3-A074A88CFBAC}"/>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6" name="Google Shape;849;p31">
              <a:extLst>
                <a:ext uri="{FF2B5EF4-FFF2-40B4-BE49-F238E27FC236}">
                  <a16:creationId xmlns:a16="http://schemas.microsoft.com/office/drawing/2014/main" xmlns="" id="{7161D8C7-7559-019B-91B8-6022F08316B2}"/>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7" name="Google Shape;850;p31">
              <a:extLst>
                <a:ext uri="{FF2B5EF4-FFF2-40B4-BE49-F238E27FC236}">
                  <a16:creationId xmlns:a16="http://schemas.microsoft.com/office/drawing/2014/main" xmlns="" id="{185F5473-7A27-5506-3EE8-F5E7342C3A82}"/>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8" name="Google Shape;851;p31">
              <a:extLst>
                <a:ext uri="{FF2B5EF4-FFF2-40B4-BE49-F238E27FC236}">
                  <a16:creationId xmlns:a16="http://schemas.microsoft.com/office/drawing/2014/main" xmlns="" id="{CDFFE711-6428-BBA8-8546-6FED7548C0E5}"/>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9" name="Google Shape;852;p31">
              <a:extLst>
                <a:ext uri="{FF2B5EF4-FFF2-40B4-BE49-F238E27FC236}">
                  <a16:creationId xmlns:a16="http://schemas.microsoft.com/office/drawing/2014/main" xmlns="" id="{6513BFF3-4603-5DC2-4A32-3524A8965834}"/>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0" name="Google Shape;853;p31">
              <a:extLst>
                <a:ext uri="{FF2B5EF4-FFF2-40B4-BE49-F238E27FC236}">
                  <a16:creationId xmlns:a16="http://schemas.microsoft.com/office/drawing/2014/main" xmlns="" id="{5E3B969D-E36F-CBAE-676D-6D0BB681656C}"/>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1" name="Google Shape;854;p31">
              <a:extLst>
                <a:ext uri="{FF2B5EF4-FFF2-40B4-BE49-F238E27FC236}">
                  <a16:creationId xmlns:a16="http://schemas.microsoft.com/office/drawing/2014/main" xmlns="" id="{B362E8A5-F111-B533-E6FA-01966E8D823B}"/>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2" name="Google Shape;855;p31">
              <a:extLst>
                <a:ext uri="{FF2B5EF4-FFF2-40B4-BE49-F238E27FC236}">
                  <a16:creationId xmlns:a16="http://schemas.microsoft.com/office/drawing/2014/main" xmlns="" id="{AEAC06C5-9666-77E2-3C16-1BBAECE37B0E}"/>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3" name="Google Shape;856;p31">
              <a:extLst>
                <a:ext uri="{FF2B5EF4-FFF2-40B4-BE49-F238E27FC236}">
                  <a16:creationId xmlns:a16="http://schemas.microsoft.com/office/drawing/2014/main" xmlns="" id="{D288D0CE-D78E-0347-9FDB-DD460DFAF748}"/>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4" name="Google Shape;857;p31">
              <a:extLst>
                <a:ext uri="{FF2B5EF4-FFF2-40B4-BE49-F238E27FC236}">
                  <a16:creationId xmlns:a16="http://schemas.microsoft.com/office/drawing/2014/main" xmlns="" id="{32F93F6F-D378-04D9-8986-D2AF4C670ABC}"/>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5" name="Google Shape;858;p31">
              <a:extLst>
                <a:ext uri="{FF2B5EF4-FFF2-40B4-BE49-F238E27FC236}">
                  <a16:creationId xmlns:a16="http://schemas.microsoft.com/office/drawing/2014/main" xmlns="" id="{CEAC9664-70B4-5B2B-A687-0E053E08C199}"/>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6" name="Google Shape;859;p31">
              <a:extLst>
                <a:ext uri="{FF2B5EF4-FFF2-40B4-BE49-F238E27FC236}">
                  <a16:creationId xmlns:a16="http://schemas.microsoft.com/office/drawing/2014/main" xmlns="" id="{0E787A93-70C0-5D76-3782-CA9A39FED685}"/>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7" name="Google Shape;860;p31">
              <a:extLst>
                <a:ext uri="{FF2B5EF4-FFF2-40B4-BE49-F238E27FC236}">
                  <a16:creationId xmlns:a16="http://schemas.microsoft.com/office/drawing/2014/main" xmlns="" id="{21DBD8A1-B656-6B88-94E6-C8B1978D424E}"/>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8" name="Google Shape;861;p31">
              <a:extLst>
                <a:ext uri="{FF2B5EF4-FFF2-40B4-BE49-F238E27FC236}">
                  <a16:creationId xmlns:a16="http://schemas.microsoft.com/office/drawing/2014/main" xmlns="" id="{70FFA867-1A19-0AB2-BD2E-F01299BD2F85}"/>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9" name="Google Shape;862;p31">
              <a:extLst>
                <a:ext uri="{FF2B5EF4-FFF2-40B4-BE49-F238E27FC236}">
                  <a16:creationId xmlns:a16="http://schemas.microsoft.com/office/drawing/2014/main" xmlns="" id="{C5F71813-02FD-934C-BAD8-8C9D4AEC4BEE}"/>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0" name="Google Shape;863;p31">
              <a:extLst>
                <a:ext uri="{FF2B5EF4-FFF2-40B4-BE49-F238E27FC236}">
                  <a16:creationId xmlns:a16="http://schemas.microsoft.com/office/drawing/2014/main" xmlns="" id="{5546B624-A8FA-B308-DA85-ECF94887631A}"/>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1" name="Google Shape;864;p31">
              <a:extLst>
                <a:ext uri="{FF2B5EF4-FFF2-40B4-BE49-F238E27FC236}">
                  <a16:creationId xmlns:a16="http://schemas.microsoft.com/office/drawing/2014/main" xmlns="" id="{267E75B8-61ED-0395-8B97-B0890AC810DF}"/>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2" name="Google Shape;865;p31">
              <a:extLst>
                <a:ext uri="{FF2B5EF4-FFF2-40B4-BE49-F238E27FC236}">
                  <a16:creationId xmlns:a16="http://schemas.microsoft.com/office/drawing/2014/main" xmlns="" id="{F44D9D75-7FA5-91BC-6FE0-C362111F0E7D}"/>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3" name="Google Shape;866;p31">
              <a:extLst>
                <a:ext uri="{FF2B5EF4-FFF2-40B4-BE49-F238E27FC236}">
                  <a16:creationId xmlns:a16="http://schemas.microsoft.com/office/drawing/2014/main" xmlns="" id="{2DBB5BD6-7FB4-23DC-04E6-03AA2A37BC57}"/>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4" name="Google Shape;867;p31">
              <a:extLst>
                <a:ext uri="{FF2B5EF4-FFF2-40B4-BE49-F238E27FC236}">
                  <a16:creationId xmlns:a16="http://schemas.microsoft.com/office/drawing/2014/main" xmlns="" id="{A616184E-79C7-4DC2-C70A-8372CFE5916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5" name="Google Shape;868;p31">
              <a:extLst>
                <a:ext uri="{FF2B5EF4-FFF2-40B4-BE49-F238E27FC236}">
                  <a16:creationId xmlns:a16="http://schemas.microsoft.com/office/drawing/2014/main" xmlns="" id="{2B2E8CFA-89AC-0457-D534-F8E66883E568}"/>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6" name="Google Shape;869;p31">
              <a:extLst>
                <a:ext uri="{FF2B5EF4-FFF2-40B4-BE49-F238E27FC236}">
                  <a16:creationId xmlns:a16="http://schemas.microsoft.com/office/drawing/2014/main" xmlns="" id="{361FE595-ADFA-E850-8C1F-FD130ED9A0B4}"/>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7" name="Google Shape;870;p31">
              <a:extLst>
                <a:ext uri="{FF2B5EF4-FFF2-40B4-BE49-F238E27FC236}">
                  <a16:creationId xmlns:a16="http://schemas.microsoft.com/office/drawing/2014/main" xmlns="" id="{5330792A-F4F4-1774-A4BC-270BEAB3A015}"/>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8" name="Google Shape;871;p31">
              <a:extLst>
                <a:ext uri="{FF2B5EF4-FFF2-40B4-BE49-F238E27FC236}">
                  <a16:creationId xmlns:a16="http://schemas.microsoft.com/office/drawing/2014/main" xmlns="" id="{52393EEC-3AC9-E9A5-0CF4-CC5AAFA231A7}"/>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9" name="Google Shape;872;p31">
              <a:extLst>
                <a:ext uri="{FF2B5EF4-FFF2-40B4-BE49-F238E27FC236}">
                  <a16:creationId xmlns:a16="http://schemas.microsoft.com/office/drawing/2014/main" xmlns="" id="{0BD4533E-EB80-0733-2472-C2BE41121FA3}"/>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0" name="Google Shape;873;p31">
              <a:extLst>
                <a:ext uri="{FF2B5EF4-FFF2-40B4-BE49-F238E27FC236}">
                  <a16:creationId xmlns:a16="http://schemas.microsoft.com/office/drawing/2014/main" xmlns="" id="{1E9CF15B-8669-8F1C-41AD-7617F668AF99}"/>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1" name="Google Shape;874;p31">
              <a:extLst>
                <a:ext uri="{FF2B5EF4-FFF2-40B4-BE49-F238E27FC236}">
                  <a16:creationId xmlns:a16="http://schemas.microsoft.com/office/drawing/2014/main" xmlns="" id="{4EF233BE-3016-AE9F-D3C8-00FB6A46124E}"/>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2" name="Google Shape;875;p31">
              <a:extLst>
                <a:ext uri="{FF2B5EF4-FFF2-40B4-BE49-F238E27FC236}">
                  <a16:creationId xmlns:a16="http://schemas.microsoft.com/office/drawing/2014/main" xmlns="" id="{6CF5A44B-8F9D-7641-5B53-66ED0583601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3" name="Google Shape;876;p31">
              <a:extLst>
                <a:ext uri="{FF2B5EF4-FFF2-40B4-BE49-F238E27FC236}">
                  <a16:creationId xmlns:a16="http://schemas.microsoft.com/office/drawing/2014/main" xmlns="" id="{571DE467-89F0-89EF-410E-90DFC4114151}"/>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4" name="Google Shape;877;p31">
              <a:extLst>
                <a:ext uri="{FF2B5EF4-FFF2-40B4-BE49-F238E27FC236}">
                  <a16:creationId xmlns:a16="http://schemas.microsoft.com/office/drawing/2014/main" xmlns="" id="{0BDD1B35-EC24-C612-95A2-D69158EDD012}"/>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5" name="Google Shape;878;p31">
              <a:extLst>
                <a:ext uri="{FF2B5EF4-FFF2-40B4-BE49-F238E27FC236}">
                  <a16:creationId xmlns:a16="http://schemas.microsoft.com/office/drawing/2014/main" xmlns="" id="{91E5AD49-6FF1-044D-C61B-76111942D27A}"/>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6" name="Google Shape;879;p31">
              <a:extLst>
                <a:ext uri="{FF2B5EF4-FFF2-40B4-BE49-F238E27FC236}">
                  <a16:creationId xmlns:a16="http://schemas.microsoft.com/office/drawing/2014/main" xmlns="" id="{AA71DFAF-5978-F65E-EFC5-A21CB840ACB1}"/>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7" name="Google Shape;880;p31">
              <a:extLst>
                <a:ext uri="{FF2B5EF4-FFF2-40B4-BE49-F238E27FC236}">
                  <a16:creationId xmlns:a16="http://schemas.microsoft.com/office/drawing/2014/main" xmlns="" id="{AA1C6792-FD5A-9F1D-87B9-E74D61F076DB}"/>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8" name="Google Shape;881;p31">
              <a:extLst>
                <a:ext uri="{FF2B5EF4-FFF2-40B4-BE49-F238E27FC236}">
                  <a16:creationId xmlns:a16="http://schemas.microsoft.com/office/drawing/2014/main" xmlns="" id="{CE5A3610-50CF-C08A-15C8-7169BFB39EDF}"/>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45" name="TextBox 444">
            <a:extLst>
              <a:ext uri="{FF2B5EF4-FFF2-40B4-BE49-F238E27FC236}">
                <a16:creationId xmlns:a16="http://schemas.microsoft.com/office/drawing/2014/main" xmlns="" id="{E154362B-5B8A-0306-56BE-FE52CF22B582}"/>
              </a:ext>
            </a:extLst>
          </p:cNvPr>
          <p:cNvSpPr txBox="1"/>
          <p:nvPr userDrawn="1"/>
        </p:nvSpPr>
        <p:spPr>
          <a:xfrm>
            <a:off x="4016677" y="1572168"/>
            <a:ext cx="4042881"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9600" b="0" i="0" u="none" strike="noStrike" kern="1200" cap="none" spc="0" normalizeH="0" baseline="0" noProof="0" dirty="0">
                <a:ln>
                  <a:noFill/>
                </a:ln>
                <a:solidFill>
                  <a:srgbClr val="F79646">
                    <a:lumMod val="50000"/>
                  </a:srgbClr>
                </a:solidFill>
                <a:effectLst/>
                <a:uLnTx/>
                <a:uFillTx/>
                <a:latin typeface="Times New Roman" panose="02020603050405020304" pitchFamily="18" charset="0"/>
                <a:ea typeface="+mn-ea"/>
                <a:cs typeface="Times New Roman" panose="02020603050405020304" pitchFamily="18" charset="0"/>
              </a:rPr>
              <a:t>KHÁM PHÁ</a:t>
            </a:r>
          </a:p>
        </p:txBody>
      </p:sp>
    </p:spTree>
    <p:extLst>
      <p:ext uri="{BB962C8B-B14F-4D97-AF65-F5344CB8AC3E}">
        <p14:creationId xmlns:p14="http://schemas.microsoft.com/office/powerpoint/2010/main" val="2278739556"/>
      </p:ext>
    </p:extLst>
  </p:cSld>
  <p:clrMap bg1="lt1" tx1="dk1" bg2="lt2" tx2="dk2" accent1="accent1" accent2="accent2" accent3="accent3" accent4="accent4" accent5="accent5" accent6="accent6" hlink="hlink" folHlink="folHlink"/>
  <p:sldLayoutIdLst>
    <p:sldLayoutId id="2147484566" r:id="rId1"/>
  </p:sldLayoutIdLst>
  <p:transition>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35.jpg"/><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50.jfif"/><Relationship Id="rId2" Type="http://schemas.openxmlformats.org/officeDocument/2006/relationships/image" Target="../media/image49.png"/><Relationship Id="rId1" Type="http://schemas.openxmlformats.org/officeDocument/2006/relationships/slideLayout" Target="../slideLayouts/slideLayout4.xml"/><Relationship Id="rId4" Type="http://schemas.openxmlformats.org/officeDocument/2006/relationships/image" Target="../media/image51.png"/></Relationships>
</file>

<file path=ppt/slides/_rels/slide27.xml.rels><?xml version="1.0" encoding="UTF-8" standalone="yes"?>
<Relationships xmlns="http://schemas.openxmlformats.org/package/2006/relationships"><Relationship Id="rId3" Type="http://schemas.openxmlformats.org/officeDocument/2006/relationships/image" Target="../media/image50.jfif"/><Relationship Id="rId2" Type="http://schemas.openxmlformats.org/officeDocument/2006/relationships/image" Target="../media/image49.png"/><Relationship Id="rId1" Type="http://schemas.openxmlformats.org/officeDocument/2006/relationships/slideLayout" Target="../slideLayouts/slideLayout4.xml"/><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53.png"/><Relationship Id="rId5" Type="http://schemas.openxmlformats.org/officeDocument/2006/relationships/image" Target="../media/image51.png"/><Relationship Id="rId4" Type="http://schemas.openxmlformats.org/officeDocument/2006/relationships/image" Target="../media/image52.jpeg"/></Relationships>
</file>

<file path=ppt/slides/_rels/slide2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49.png"/><Relationship Id="rId1" Type="http://schemas.openxmlformats.org/officeDocument/2006/relationships/slideLayout" Target="../slideLayouts/slideLayout4.xml"/><Relationship Id="rId5" Type="http://schemas.openxmlformats.org/officeDocument/2006/relationships/image" Target="../media/image55.png"/><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51.png"/><Relationship Id="rId4" Type="http://schemas.openxmlformats.org/officeDocument/2006/relationships/image" Target="../media/image50.jfif"/></Relationships>
</file>

<file path=ppt/slides/_rels/slide31.xml.rels><?xml version="1.0" encoding="UTF-8" standalone="yes"?>
<Relationships xmlns="http://schemas.openxmlformats.org/package/2006/relationships"><Relationship Id="rId3" Type="http://schemas.openxmlformats.org/officeDocument/2006/relationships/image" Target="../media/image50.jfif"/><Relationship Id="rId2" Type="http://schemas.openxmlformats.org/officeDocument/2006/relationships/image" Target="../media/image49.png"/><Relationship Id="rId1" Type="http://schemas.openxmlformats.org/officeDocument/2006/relationships/slideLayout" Target="../slideLayouts/slideLayout4.xml"/><Relationship Id="rId4" Type="http://schemas.openxmlformats.org/officeDocument/2006/relationships/image" Target="../media/image51.png"/></Relationships>
</file>

<file path=ppt/slides/_rels/slide32.xml.rels><?xml version="1.0" encoding="UTF-8" standalone="yes"?>
<Relationships xmlns="http://schemas.openxmlformats.org/package/2006/relationships"><Relationship Id="rId3" Type="http://schemas.openxmlformats.org/officeDocument/2006/relationships/image" Target="../media/image50.jfif"/><Relationship Id="rId2" Type="http://schemas.openxmlformats.org/officeDocument/2006/relationships/image" Target="../media/image49.png"/><Relationship Id="rId1" Type="http://schemas.openxmlformats.org/officeDocument/2006/relationships/slideLayout" Target="../slideLayouts/slideLayout4.xml"/><Relationship Id="rId4" Type="http://schemas.openxmlformats.org/officeDocument/2006/relationships/image" Target="../media/image51.png"/></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51.png"/></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7.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56.png"/><Relationship Id="rId5" Type="http://schemas.openxmlformats.org/officeDocument/2006/relationships/image" Target="../media/image51.png"/><Relationship Id="rId4" Type="http://schemas.openxmlformats.org/officeDocument/2006/relationships/image" Target="../media/image50.jfif"/></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58.png"/><Relationship Id="rId5" Type="http://schemas.openxmlformats.org/officeDocument/2006/relationships/image" Target="../media/image51.png"/><Relationship Id="rId4" Type="http://schemas.openxmlformats.org/officeDocument/2006/relationships/image" Target="../media/image52.jpeg"/></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59.png"/><Relationship Id="rId5" Type="http://schemas.openxmlformats.org/officeDocument/2006/relationships/image" Target="../media/image51.png"/><Relationship Id="rId4" Type="http://schemas.openxmlformats.org/officeDocument/2006/relationships/image" Target="../media/image52.jpeg"/></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https://www.youtube.com/c/ForlangWorld" TargetMode="External"/><Relationship Id="rId2" Type="http://schemas.openxmlformats.org/officeDocument/2006/relationships/hyperlink" Target="https://forlangworld.blogspot.com/" TargetMode="External"/><Relationship Id="rId1" Type="http://schemas.openxmlformats.org/officeDocument/2006/relationships/slideLayout" Target="../slideLayouts/slideLayout1.xml"/><Relationship Id="rId6" Type="http://schemas.openxmlformats.org/officeDocument/2006/relationships/hyperlink" Target="https://nhattruongtqb.violet.vn/entry/tin-hoc-6789-online-kntt-13883740.html" TargetMode="External"/><Relationship Id="rId5" Type="http://schemas.openxmlformats.org/officeDocument/2006/relationships/hyperlink" Target="https://sunrise1582.violet.vn/entry/tin-hoc-9-online-kntt-13875729.html" TargetMode="External"/><Relationship Id="rId4" Type="http://schemas.openxmlformats.org/officeDocument/2006/relationships/hyperlink" Target="https://www.facebook.com/emvuiemhoc"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17.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xmlns="" id="{E221E855-224E-936B-C4E9-B2ED2D16863F}"/>
              </a:ext>
            </a:extLst>
          </p:cNvPr>
          <p:cNvPicPr>
            <a:picLocks noChangeAspect="1"/>
          </p:cNvPicPr>
          <p:nvPr/>
        </p:nvPicPr>
        <p:blipFill>
          <a:blip r:embed="rId2"/>
          <a:stretch>
            <a:fillRect/>
          </a:stretch>
        </p:blipFill>
        <p:spPr>
          <a:xfrm>
            <a:off x="2971800" y="1364722"/>
            <a:ext cx="9115454" cy="5369476"/>
          </a:xfrm>
          <a:prstGeom prst="rect">
            <a:avLst/>
          </a:prstGeom>
        </p:spPr>
      </p:pic>
      <p:sp>
        <p:nvSpPr>
          <p:cNvPr id="2" name="TextBox 11">
            <a:extLst>
              <a:ext uri="{FF2B5EF4-FFF2-40B4-BE49-F238E27FC236}">
                <a16:creationId xmlns:a16="http://schemas.microsoft.com/office/drawing/2014/main" xmlns="" id="{C39E351E-372F-E049-AD2E-16C1D200D9DB}"/>
              </a:ext>
            </a:extLst>
          </p:cNvPr>
          <p:cNvSpPr txBox="1">
            <a:spLocks noChangeArrowheads="1"/>
          </p:cNvSpPr>
          <p:nvPr/>
        </p:nvSpPr>
        <p:spPr bwMode="auto">
          <a:xfrm>
            <a:off x="381001" y="1371600"/>
            <a:ext cx="2514600" cy="3519801"/>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ts val="0"/>
              </a:spcBef>
              <a:spcAft>
                <a:spcPts val="0"/>
              </a:spcAft>
            </a:pPr>
            <a:r>
              <a:rPr lang="en-US" sz="3200" b="1" dirty="0" err="1">
                <a:solidFill>
                  <a:srgbClr val="000000"/>
                </a:solidFill>
                <a:effectLst/>
                <a:latin typeface="Times New Roman" panose="02020603050405020304" pitchFamily="18" charset="0"/>
                <a:ea typeface="Calibri" panose="020F0502020204030204" pitchFamily="34" charset="0"/>
              </a:rPr>
              <a:t>Về</a:t>
            </a:r>
            <a:r>
              <a:rPr lang="en-US" sz="3200" b="1" dirty="0">
                <a:solidFill>
                  <a:srgbClr val="000000"/>
                </a:solidFill>
                <a:effectLst/>
                <a:latin typeface="Times New Roman" panose="02020603050405020304" pitchFamily="18" charset="0"/>
                <a:ea typeface="Calibri" panose="020F0502020204030204" pitchFamily="34" charset="0"/>
              </a:rPr>
              <a:t> </a:t>
            </a:r>
            <a:r>
              <a:rPr lang="en-US" sz="3200" b="1" dirty="0" err="1">
                <a:solidFill>
                  <a:srgbClr val="000000"/>
                </a:solidFill>
                <a:effectLst/>
                <a:latin typeface="Times New Roman" panose="02020603050405020304" pitchFamily="18" charset="0"/>
                <a:ea typeface="Calibri" panose="020F0502020204030204" pitchFamily="34" charset="0"/>
              </a:rPr>
              <a:t>kiến</a:t>
            </a:r>
            <a:r>
              <a:rPr lang="en-US" sz="3200" b="1" dirty="0">
                <a:solidFill>
                  <a:srgbClr val="000000"/>
                </a:solidFill>
                <a:effectLst/>
                <a:latin typeface="Times New Roman" panose="02020603050405020304" pitchFamily="18" charset="0"/>
                <a:ea typeface="Calibri" panose="020F0502020204030204" pitchFamily="34" charset="0"/>
              </a:rPr>
              <a:t> </a:t>
            </a:r>
            <a:r>
              <a:rPr lang="en-US" sz="3200" b="1" dirty="0" err="1">
                <a:solidFill>
                  <a:srgbClr val="000000"/>
                </a:solidFill>
                <a:effectLst/>
                <a:latin typeface="Times New Roman" panose="02020603050405020304" pitchFamily="18" charset="0"/>
                <a:ea typeface="Calibri" panose="020F0502020204030204" pitchFamily="34" charset="0"/>
              </a:rPr>
              <a:t>thức</a:t>
            </a:r>
            <a:r>
              <a:rPr lang="vi-VN" sz="3200" b="1" dirty="0">
                <a:solidFill>
                  <a:srgbClr val="000000"/>
                </a:solidFill>
                <a:effectLst/>
                <a:latin typeface="Times New Roman" panose="02020603050405020304" pitchFamily="18" charset="0"/>
                <a:ea typeface="Calibri" panose="020F0502020204030204" pitchFamily="34" charset="0"/>
              </a:rPr>
              <a:t>: </a:t>
            </a:r>
            <a:endParaRPr lang="en-US" sz="3200" b="1" dirty="0">
              <a:solidFill>
                <a:srgbClr val="000000"/>
              </a:solidFill>
              <a:effectLst/>
              <a:latin typeface="Times New Roman" panose="02020603050405020304" pitchFamily="18" charset="0"/>
              <a:ea typeface="Calibri" panose="020F0502020204030204" pitchFamily="34" charset="0"/>
            </a:endParaRPr>
          </a:p>
          <a:p>
            <a:pPr marL="0" marR="0" algn="just">
              <a:spcBef>
                <a:spcPts val="0"/>
              </a:spcBef>
              <a:spcAft>
                <a:spcPts val="0"/>
              </a:spcAft>
            </a:pPr>
            <a:r>
              <a:rPr lang="vi-VN" sz="3200" dirty="0">
                <a:effectLst/>
                <a:latin typeface="Times New Roman" panose="02020603050405020304" pitchFamily="18" charset="0"/>
                <a:ea typeface="Times New Roman" panose="02020603050405020304" pitchFamily="18" charset="0"/>
              </a:rPr>
              <a:t>-Công cụ xác thực dữ liệu (</a:t>
            </a:r>
            <a:r>
              <a:rPr lang="vi-VN" sz="3200" dirty="0" err="1">
                <a:effectLst/>
                <a:latin typeface="Times New Roman" panose="02020603050405020304" pitchFamily="18" charset="0"/>
                <a:ea typeface="Times New Roman" panose="02020603050405020304" pitchFamily="18" charset="0"/>
              </a:rPr>
              <a:t>Data</a:t>
            </a:r>
            <a:r>
              <a:rPr lang="vi-VN" sz="3200" dirty="0">
                <a:effectLst/>
                <a:latin typeface="Times New Roman" panose="02020603050405020304" pitchFamily="18" charset="0"/>
                <a:ea typeface="Times New Roman" panose="02020603050405020304" pitchFamily="18" charset="0"/>
              </a:rPr>
              <a:t> </a:t>
            </a:r>
            <a:r>
              <a:rPr lang="vi-VN" sz="3200" dirty="0" err="1">
                <a:effectLst/>
                <a:latin typeface="Times New Roman" panose="02020603050405020304" pitchFamily="18" charset="0"/>
                <a:ea typeface="Times New Roman" panose="02020603050405020304" pitchFamily="18" charset="0"/>
              </a:rPr>
              <a:t>Validation</a:t>
            </a:r>
            <a:r>
              <a:rPr lang="vi-VN" sz="3200" dirty="0">
                <a:effectLst/>
                <a:latin typeface="Times New Roman" panose="02020603050405020304" pitchFamily="18" charset="0"/>
                <a:ea typeface="Times New Roman" panose="02020603050405020304" pitchFamily="18" charset="0"/>
              </a:rPr>
              <a:t>) của phần mềm bảng tính.</a:t>
            </a:r>
          </a:p>
        </p:txBody>
      </p:sp>
    </p:spTree>
  </p:cSld>
  <p:clrMapOvr>
    <a:masterClrMapping/>
  </p:clrMapOvr>
  <p:transition>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xmlns="" id="{F406FCCB-5D84-EC02-F122-617B86669E7C}"/>
              </a:ext>
            </a:extLst>
          </p:cNvPr>
          <p:cNvPicPr>
            <a:picLocks noChangeAspect="1"/>
          </p:cNvPicPr>
          <p:nvPr/>
        </p:nvPicPr>
        <p:blipFill>
          <a:blip r:embed="rId2"/>
          <a:stretch>
            <a:fillRect/>
          </a:stretch>
        </p:blipFill>
        <p:spPr>
          <a:xfrm>
            <a:off x="89076" y="1295400"/>
            <a:ext cx="519342" cy="517633"/>
          </a:xfrm>
          <a:prstGeom prst="rect">
            <a:avLst/>
          </a:prstGeom>
        </p:spPr>
      </p:pic>
      <p:sp>
        <p:nvSpPr>
          <p:cNvPr id="6" name="TextBox 11">
            <a:extLst>
              <a:ext uri="{FF2B5EF4-FFF2-40B4-BE49-F238E27FC236}">
                <a16:creationId xmlns:a16="http://schemas.microsoft.com/office/drawing/2014/main" xmlns="" id="{23B1E0A2-2654-50EA-0555-1ECEBA769987}"/>
              </a:ext>
            </a:extLst>
          </p:cNvPr>
          <p:cNvSpPr txBox="1">
            <a:spLocks noChangeArrowheads="1"/>
          </p:cNvSpPr>
          <p:nvPr/>
        </p:nvSpPr>
        <p:spPr bwMode="auto">
          <a:xfrm>
            <a:off x="533400" y="1429593"/>
            <a:ext cx="11201400" cy="2062103"/>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b) Công cụ xác thực dữ liệu</a:t>
            </a:r>
            <a:r>
              <a:rPr lang="en-US" altLang="vi-VN" sz="3200" dirty="0">
                <a:latin typeface="Times New Roman" panose="02020603050405020304" pitchFamily="18" charset="0"/>
                <a:ea typeface="Arial" panose="020B0604020202020204" pitchFamily="34" charset="0"/>
                <a:cs typeface="Times New Roman" panose="02020603050405020304" pitchFamily="18" charset="0"/>
              </a:rPr>
              <a:t>:</a:t>
            </a:r>
          </a:p>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Khi dùng bảng tính để quản lí tài chính gia đình, em có thể lưu trữ dữ liệu Thu và Chi trên cùng một trang tính hoặc ở hai trang tính khác nhau. </a:t>
            </a:r>
          </a:p>
        </p:txBody>
      </p:sp>
      <p:pic>
        <p:nvPicPr>
          <p:cNvPr id="2" name="Picture 4">
            <a:extLst>
              <a:ext uri="{FF2B5EF4-FFF2-40B4-BE49-F238E27FC236}">
                <a16:creationId xmlns:a16="http://schemas.microsoft.com/office/drawing/2014/main" xmlns="" id="{A20BAEEC-B862-E5C8-9485-EB17E6ED31F2}"/>
              </a:ext>
            </a:extLst>
          </p:cNvPr>
          <p:cNvPicPr>
            <a:picLocks noChangeAspect="1"/>
          </p:cNvPicPr>
          <p:nvPr/>
        </p:nvPicPr>
        <p:blipFill>
          <a:blip r:embed="rId3"/>
          <a:stretch>
            <a:fillRect/>
          </a:stretch>
        </p:blipFill>
        <p:spPr>
          <a:xfrm>
            <a:off x="533400" y="3573620"/>
            <a:ext cx="11277600" cy="3208180"/>
          </a:xfrm>
          <a:prstGeom prst="rect">
            <a:avLst/>
          </a:prstGeom>
        </p:spPr>
      </p:pic>
    </p:spTree>
    <p:extLst>
      <p:ext uri="{BB962C8B-B14F-4D97-AF65-F5344CB8AC3E}">
        <p14:creationId xmlns:p14="http://schemas.microsoft.com/office/powerpoint/2010/main" val="38061424"/>
      </p:ext>
    </p:extLst>
  </p:cSld>
  <p:clrMapOvr>
    <a:masterClrMapping/>
  </p:clrMapOvr>
  <p:transition>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xmlns="" id="{5D898F50-F744-8F6F-8B6D-D5EF463F13A0}"/>
              </a:ext>
            </a:extLst>
          </p:cNvPr>
          <p:cNvPicPr>
            <a:picLocks noChangeAspect="1"/>
          </p:cNvPicPr>
          <p:nvPr/>
        </p:nvPicPr>
        <p:blipFill>
          <a:blip r:embed="rId2"/>
          <a:stretch>
            <a:fillRect/>
          </a:stretch>
        </p:blipFill>
        <p:spPr>
          <a:xfrm>
            <a:off x="533400" y="2196296"/>
            <a:ext cx="11277600" cy="4556959"/>
          </a:xfrm>
          <a:prstGeom prst="rect">
            <a:avLst/>
          </a:prstGeom>
        </p:spPr>
      </p:pic>
      <p:pic>
        <p:nvPicPr>
          <p:cNvPr id="10" name="Picture 2">
            <a:extLst>
              <a:ext uri="{FF2B5EF4-FFF2-40B4-BE49-F238E27FC236}">
                <a16:creationId xmlns:a16="http://schemas.microsoft.com/office/drawing/2014/main" xmlns="" id="{F406FCCB-5D84-EC02-F122-617B86669E7C}"/>
              </a:ext>
            </a:extLst>
          </p:cNvPr>
          <p:cNvPicPr>
            <a:picLocks noChangeAspect="1"/>
          </p:cNvPicPr>
          <p:nvPr/>
        </p:nvPicPr>
        <p:blipFill>
          <a:blip r:embed="rId3"/>
          <a:stretch>
            <a:fillRect/>
          </a:stretch>
        </p:blipFill>
        <p:spPr>
          <a:xfrm>
            <a:off x="89076" y="0"/>
            <a:ext cx="519342" cy="517633"/>
          </a:xfrm>
          <a:prstGeom prst="rect">
            <a:avLst/>
          </a:prstGeom>
        </p:spPr>
      </p:pic>
      <p:sp>
        <p:nvSpPr>
          <p:cNvPr id="6" name="TextBox 11">
            <a:extLst>
              <a:ext uri="{FF2B5EF4-FFF2-40B4-BE49-F238E27FC236}">
                <a16:creationId xmlns:a16="http://schemas.microsoft.com/office/drawing/2014/main" xmlns="" id="{23B1E0A2-2654-50EA-0555-1ECEBA769987}"/>
              </a:ext>
            </a:extLst>
          </p:cNvPr>
          <p:cNvSpPr txBox="1">
            <a:spLocks noChangeArrowheads="1"/>
          </p:cNvSpPr>
          <p:nvPr/>
        </p:nvSpPr>
        <p:spPr bwMode="auto">
          <a:xfrm>
            <a:off x="533400" y="134193"/>
            <a:ext cx="11277600" cy="2062103"/>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Để hạn chế loại dữ liệu hoặc giá trị của dữ liệu khi nhập vào ô tính, em sử dụng công cụ xác thực dữ liệu (</a:t>
            </a:r>
            <a:r>
              <a:rPr lang="vi-VN" altLang="vi-VN" sz="3200" dirty="0" err="1">
                <a:latin typeface="Times New Roman" panose="02020603050405020304" pitchFamily="18" charset="0"/>
                <a:ea typeface="Arial" panose="020B0604020202020204" pitchFamily="34" charset="0"/>
                <a:cs typeface="Times New Roman" panose="02020603050405020304" pitchFamily="18" charset="0"/>
              </a:rPr>
              <a:t>Data</a:t>
            </a:r>
            <a:r>
              <a:rPr lang="vi-VN" altLang="vi-VN" sz="3200" dirty="0">
                <a:latin typeface="Times New Roman" panose="02020603050405020304" pitchFamily="18" charset="0"/>
                <a:ea typeface="Arial" panose="020B0604020202020204" pitchFamily="34" charset="0"/>
                <a:cs typeface="Times New Roman" panose="02020603050405020304" pitchFamily="18" charset="0"/>
              </a:rPr>
              <a:t> </a:t>
            </a:r>
            <a:r>
              <a:rPr lang="vi-VN" altLang="vi-VN" sz="3200" dirty="0" err="1">
                <a:latin typeface="Times New Roman" panose="02020603050405020304" pitchFamily="18" charset="0"/>
                <a:ea typeface="Arial" panose="020B0604020202020204" pitchFamily="34" charset="0"/>
                <a:cs typeface="Times New Roman" panose="02020603050405020304" pitchFamily="18" charset="0"/>
              </a:rPr>
              <a:t>Validation</a:t>
            </a:r>
            <a:r>
              <a:rPr lang="vi-VN" altLang="vi-VN" sz="3200" dirty="0">
                <a:latin typeface="Times New Roman" panose="02020603050405020304" pitchFamily="18" charset="0"/>
                <a:ea typeface="Arial" panose="020B0604020202020204" pitchFamily="34" charset="0"/>
                <a:cs typeface="Times New Roman" panose="02020603050405020304" pitchFamily="18" charset="0"/>
              </a:rPr>
              <a:t>). </a:t>
            </a:r>
            <a:endParaRPr lang="en-US" altLang="vi-VN" sz="3200" dirty="0">
              <a:latin typeface="Times New Roman" panose="02020603050405020304" pitchFamily="18" charset="0"/>
              <a:ea typeface="Arial" panose="020B0604020202020204" pitchFamily="34" charset="0"/>
              <a:cs typeface="Times New Roman" panose="02020603050405020304" pitchFamily="18" charset="0"/>
            </a:endParaRPr>
          </a:p>
          <a:p>
            <a:pPr algn="just"/>
            <a:r>
              <a:rPr lang="en-US" altLang="vi-VN" sz="3200" dirty="0">
                <a:latin typeface="Times New Roman" panose="02020603050405020304" pitchFamily="18" charset="0"/>
                <a:ea typeface="Arial" panose="020B0604020202020204" pitchFamily="34" charset="0"/>
                <a:cs typeface="Times New Roman" panose="02020603050405020304" pitchFamily="18" charset="0"/>
              </a:rPr>
              <a:t>-</a:t>
            </a:r>
            <a:r>
              <a:rPr lang="vi-VN" altLang="vi-VN" sz="3200" dirty="0">
                <a:latin typeface="Times New Roman" panose="02020603050405020304" pitchFamily="18" charset="0"/>
                <a:ea typeface="Arial" panose="020B0604020202020204" pitchFamily="34" charset="0"/>
                <a:cs typeface="Times New Roman" panose="02020603050405020304" pitchFamily="18" charset="0"/>
              </a:rPr>
              <a:t>Hình 9a.3 minh </a:t>
            </a:r>
            <a:r>
              <a:rPr lang="vi-VN" altLang="vi-VN" sz="3200" dirty="0" err="1">
                <a:latin typeface="Times New Roman" panose="02020603050405020304" pitchFamily="18" charset="0"/>
                <a:ea typeface="Arial" panose="020B0604020202020204" pitchFamily="34" charset="0"/>
                <a:cs typeface="Times New Roman" panose="02020603050405020304" pitchFamily="18" charset="0"/>
              </a:rPr>
              <a:t>hoạ</a:t>
            </a:r>
            <a:r>
              <a:rPr lang="vi-VN" altLang="vi-VN" sz="3200" dirty="0">
                <a:latin typeface="Times New Roman" panose="02020603050405020304" pitchFamily="18" charset="0"/>
                <a:ea typeface="Arial" panose="020B0604020202020204" pitchFamily="34" charset="0"/>
                <a:cs typeface="Times New Roman" panose="02020603050405020304" pitchFamily="18" charset="0"/>
              </a:rPr>
              <a:t> một ví dụ khác cần sử dụng công cụ này khi cập nhật dữ liệu.</a:t>
            </a:r>
          </a:p>
        </p:txBody>
      </p:sp>
    </p:spTree>
    <p:extLst>
      <p:ext uri="{BB962C8B-B14F-4D97-AF65-F5344CB8AC3E}">
        <p14:creationId xmlns:p14="http://schemas.microsoft.com/office/powerpoint/2010/main" val="7115225"/>
      </p:ext>
    </p:extLst>
  </p:cSld>
  <p:clrMapOvr>
    <a:masterClrMapping/>
  </p:clrMapOvr>
  <p:transition>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Nhóm 4">
            <a:extLst>
              <a:ext uri="{FF2B5EF4-FFF2-40B4-BE49-F238E27FC236}">
                <a16:creationId xmlns:a16="http://schemas.microsoft.com/office/drawing/2014/main" xmlns="" id="{36BFB7A0-3768-73B8-A3E6-833815B305AC}"/>
              </a:ext>
            </a:extLst>
          </p:cNvPr>
          <p:cNvGrpSpPr>
            <a:grpSpLocks noGrp="1" noUngrp="1" noRot="1" noMove="1" noResize="1"/>
          </p:cNvGrpSpPr>
          <p:nvPr/>
        </p:nvGrpSpPr>
        <p:grpSpPr>
          <a:xfrm>
            <a:off x="348747" y="2688738"/>
            <a:ext cx="11690854" cy="4035069"/>
            <a:chOff x="348747" y="2688738"/>
            <a:chExt cx="11690854" cy="4035069"/>
          </a:xfrm>
        </p:grpSpPr>
        <p:pic>
          <p:nvPicPr>
            <p:cNvPr id="2" name="Picture 2">
              <a:extLst>
                <a:ext uri="{FF2B5EF4-FFF2-40B4-BE49-F238E27FC236}">
                  <a16:creationId xmlns:a16="http://schemas.microsoft.com/office/drawing/2014/main" xmlns="" id="{3206C123-50A2-AE51-E28B-E6032C23FF0F}"/>
                </a:ext>
              </a:extLst>
            </p:cNvPr>
            <p:cNvPicPr>
              <a:picLocks noGrp="1" noRot="1" noChangeAspect="1" noMove="1" noResize="1" noEditPoints="1" noAdjustHandles="1" noChangeArrowheads="1" noChangeShapeType="1" noCrop="1"/>
            </p:cNvPicPr>
            <p:nvPr/>
          </p:nvPicPr>
          <p:blipFill rotWithShape="1">
            <a:blip r:embed="rId2"/>
            <a:srcRect l="7311" t="2809" r="2919"/>
            <a:stretch/>
          </p:blipFill>
          <p:spPr>
            <a:xfrm>
              <a:off x="348747" y="2688738"/>
              <a:ext cx="6509252" cy="4035069"/>
            </a:xfrm>
            <a:prstGeom prst="rect">
              <a:avLst/>
            </a:prstGeom>
          </p:spPr>
        </p:pic>
        <p:pic>
          <p:nvPicPr>
            <p:cNvPr id="3" name="Picture 5">
              <a:extLst>
                <a:ext uri="{FF2B5EF4-FFF2-40B4-BE49-F238E27FC236}">
                  <a16:creationId xmlns:a16="http://schemas.microsoft.com/office/drawing/2014/main" xmlns="" id="{88632E5E-8634-85D9-1E81-129BE3072B7A}"/>
                </a:ext>
              </a:extLst>
            </p:cNvPr>
            <p:cNvPicPr>
              <a:picLocks noGrp="1" noRot="1" noChangeAspect="1" noMove="1" noResize="1" noEditPoints="1" noAdjustHandles="1" noChangeArrowheads="1" noChangeShapeType="1" noCrop="1"/>
            </p:cNvPicPr>
            <p:nvPr/>
          </p:nvPicPr>
          <p:blipFill rotWithShape="1">
            <a:blip r:embed="rId3"/>
            <a:srcRect l="11040" t="2757" r="5200" b="2915"/>
            <a:stretch/>
          </p:blipFill>
          <p:spPr>
            <a:xfrm>
              <a:off x="7086600" y="2688738"/>
              <a:ext cx="4953001" cy="3987769"/>
            </a:xfrm>
            <a:prstGeom prst="rect">
              <a:avLst/>
            </a:prstGeom>
          </p:spPr>
        </p:pic>
      </p:grpSp>
      <p:pic>
        <p:nvPicPr>
          <p:cNvPr id="10" name="Picture 2">
            <a:extLst>
              <a:ext uri="{FF2B5EF4-FFF2-40B4-BE49-F238E27FC236}">
                <a16:creationId xmlns:a16="http://schemas.microsoft.com/office/drawing/2014/main" xmlns="" id="{F406FCCB-5D84-EC02-F122-617B86669E7C}"/>
              </a:ext>
            </a:extLst>
          </p:cNvPr>
          <p:cNvPicPr>
            <a:picLocks noChangeAspect="1"/>
          </p:cNvPicPr>
          <p:nvPr/>
        </p:nvPicPr>
        <p:blipFill>
          <a:blip r:embed="rId4"/>
          <a:stretch>
            <a:fillRect/>
          </a:stretch>
        </p:blipFill>
        <p:spPr>
          <a:xfrm>
            <a:off x="89076" y="0"/>
            <a:ext cx="519342" cy="517633"/>
          </a:xfrm>
          <a:prstGeom prst="rect">
            <a:avLst/>
          </a:prstGeom>
        </p:spPr>
      </p:pic>
      <p:sp>
        <p:nvSpPr>
          <p:cNvPr id="6" name="TextBox 11">
            <a:extLst>
              <a:ext uri="{FF2B5EF4-FFF2-40B4-BE49-F238E27FC236}">
                <a16:creationId xmlns:a16="http://schemas.microsoft.com/office/drawing/2014/main" xmlns="" id="{23B1E0A2-2654-50EA-0555-1ECEBA769987}"/>
              </a:ext>
            </a:extLst>
          </p:cNvPr>
          <p:cNvSpPr txBox="1">
            <a:spLocks noChangeArrowheads="1"/>
          </p:cNvSpPr>
          <p:nvPr/>
        </p:nvSpPr>
        <p:spPr bwMode="auto">
          <a:xfrm>
            <a:off x="533400" y="134193"/>
            <a:ext cx="11277600" cy="2554545"/>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Để sử dụng công cụ xác thực dữ liệu, trong nhóm lệnh </a:t>
            </a:r>
            <a:r>
              <a:rPr lang="vi-VN" altLang="vi-VN" sz="3200" dirty="0" err="1">
                <a:latin typeface="Times New Roman" panose="02020603050405020304" pitchFamily="18" charset="0"/>
                <a:ea typeface="Arial" panose="020B0604020202020204" pitchFamily="34" charset="0"/>
                <a:cs typeface="Times New Roman" panose="02020603050405020304" pitchFamily="18" charset="0"/>
              </a:rPr>
              <a:t>Data</a:t>
            </a:r>
            <a:r>
              <a:rPr lang="vi-VN" altLang="vi-VN" sz="3200" dirty="0">
                <a:latin typeface="Times New Roman" panose="02020603050405020304" pitchFamily="18" charset="0"/>
                <a:ea typeface="Arial" panose="020B0604020202020204" pitchFamily="34" charset="0"/>
                <a:cs typeface="Times New Roman" panose="02020603050405020304" pitchFamily="18" charset="0"/>
              </a:rPr>
              <a:t> </a:t>
            </a:r>
            <a:r>
              <a:rPr lang="vi-VN" altLang="vi-VN" sz="3200" dirty="0" err="1">
                <a:latin typeface="Times New Roman" panose="02020603050405020304" pitchFamily="18" charset="0"/>
                <a:ea typeface="Arial" panose="020B0604020202020204" pitchFamily="34" charset="0"/>
                <a:cs typeface="Times New Roman" panose="02020603050405020304" pitchFamily="18" charset="0"/>
              </a:rPr>
              <a:t>Tools</a:t>
            </a:r>
            <a:r>
              <a:rPr lang="vi-VN" altLang="vi-VN" sz="3200" dirty="0">
                <a:latin typeface="Times New Roman" panose="02020603050405020304" pitchFamily="18" charset="0"/>
                <a:ea typeface="Arial" panose="020B0604020202020204" pitchFamily="34" charset="0"/>
                <a:cs typeface="Times New Roman" panose="02020603050405020304" pitchFamily="18" charset="0"/>
              </a:rPr>
              <a:t> của dải lệnh </a:t>
            </a:r>
            <a:r>
              <a:rPr lang="vi-VN" altLang="vi-VN" sz="3200" dirty="0" err="1">
                <a:latin typeface="Times New Roman" panose="02020603050405020304" pitchFamily="18" charset="0"/>
                <a:ea typeface="Arial" panose="020B0604020202020204" pitchFamily="34" charset="0"/>
                <a:cs typeface="Times New Roman" panose="02020603050405020304" pitchFamily="18" charset="0"/>
              </a:rPr>
              <a:t>Data</a:t>
            </a:r>
            <a:r>
              <a:rPr lang="vi-VN" altLang="vi-VN" sz="3200" dirty="0">
                <a:latin typeface="Times New Roman" panose="02020603050405020304" pitchFamily="18" charset="0"/>
                <a:ea typeface="Arial" panose="020B0604020202020204" pitchFamily="34" charset="0"/>
                <a:cs typeface="Times New Roman" panose="02020603050405020304" pitchFamily="18" charset="0"/>
              </a:rPr>
              <a:t>, chọn </a:t>
            </a:r>
            <a:r>
              <a:rPr lang="vi-VN" altLang="vi-VN" sz="3200" dirty="0" err="1">
                <a:latin typeface="Times New Roman" panose="02020603050405020304" pitchFamily="18" charset="0"/>
                <a:ea typeface="Arial" panose="020B0604020202020204" pitchFamily="34" charset="0"/>
                <a:cs typeface="Times New Roman" panose="02020603050405020304" pitchFamily="18" charset="0"/>
              </a:rPr>
              <a:t>Data</a:t>
            </a:r>
            <a:r>
              <a:rPr lang="vi-VN" altLang="vi-VN" sz="3200" dirty="0">
                <a:latin typeface="Times New Roman" panose="02020603050405020304" pitchFamily="18" charset="0"/>
                <a:ea typeface="Arial" panose="020B0604020202020204" pitchFamily="34" charset="0"/>
                <a:cs typeface="Times New Roman" panose="02020603050405020304" pitchFamily="18" charset="0"/>
              </a:rPr>
              <a:t> </a:t>
            </a:r>
            <a:r>
              <a:rPr lang="vi-VN" altLang="vi-VN" sz="3200" dirty="0" err="1">
                <a:latin typeface="Times New Roman" panose="02020603050405020304" pitchFamily="18" charset="0"/>
                <a:ea typeface="Arial" panose="020B0604020202020204" pitchFamily="34" charset="0"/>
                <a:cs typeface="Times New Roman" panose="02020603050405020304" pitchFamily="18" charset="0"/>
              </a:rPr>
              <a:t>Validation</a:t>
            </a:r>
            <a:r>
              <a:rPr lang="vi-VN" altLang="vi-VN" sz="3200" dirty="0">
                <a:latin typeface="Times New Roman" panose="02020603050405020304" pitchFamily="18" charset="0"/>
                <a:ea typeface="Arial" panose="020B0604020202020204" pitchFamily="34" charset="0"/>
                <a:cs typeface="Times New Roman" panose="02020603050405020304" pitchFamily="18" charset="0"/>
              </a:rPr>
              <a:t> (Hình 9a.4). Hộp thoại </a:t>
            </a:r>
            <a:r>
              <a:rPr lang="vi-VN" altLang="vi-VN" sz="3200" dirty="0" err="1">
                <a:latin typeface="Times New Roman" panose="02020603050405020304" pitchFamily="18" charset="0"/>
                <a:ea typeface="Arial" panose="020B0604020202020204" pitchFamily="34" charset="0"/>
                <a:cs typeface="Times New Roman" panose="02020603050405020304" pitchFamily="18" charset="0"/>
              </a:rPr>
              <a:t>Data</a:t>
            </a:r>
            <a:r>
              <a:rPr lang="vi-VN" altLang="vi-VN" sz="3200" dirty="0">
                <a:latin typeface="Times New Roman" panose="02020603050405020304" pitchFamily="18" charset="0"/>
                <a:ea typeface="Arial" panose="020B0604020202020204" pitchFamily="34" charset="0"/>
                <a:cs typeface="Times New Roman" panose="02020603050405020304" pitchFamily="18" charset="0"/>
              </a:rPr>
              <a:t> </a:t>
            </a:r>
            <a:r>
              <a:rPr lang="vi-VN" altLang="vi-VN" sz="3200" dirty="0" err="1">
                <a:latin typeface="Times New Roman" panose="02020603050405020304" pitchFamily="18" charset="0"/>
                <a:ea typeface="Arial" panose="020B0604020202020204" pitchFamily="34" charset="0"/>
                <a:cs typeface="Times New Roman" panose="02020603050405020304" pitchFamily="18" charset="0"/>
              </a:rPr>
              <a:t>Validation</a:t>
            </a:r>
            <a:r>
              <a:rPr lang="vi-VN" altLang="vi-VN" sz="3200" dirty="0">
                <a:latin typeface="Times New Roman" panose="02020603050405020304" pitchFamily="18" charset="0"/>
                <a:ea typeface="Arial" panose="020B0604020202020204" pitchFamily="34" charset="0"/>
                <a:cs typeface="Times New Roman" panose="02020603050405020304" pitchFamily="18" charset="0"/>
              </a:rPr>
              <a:t> xuất hiện. Tại ô </a:t>
            </a:r>
            <a:r>
              <a:rPr lang="vi-VN" altLang="vi-VN" sz="3200" dirty="0" err="1">
                <a:latin typeface="Times New Roman" panose="02020603050405020304" pitchFamily="18" charset="0"/>
                <a:ea typeface="Arial" panose="020B0604020202020204" pitchFamily="34" charset="0"/>
                <a:cs typeface="Times New Roman" panose="02020603050405020304" pitchFamily="18" charset="0"/>
              </a:rPr>
              <a:t>Allow</a:t>
            </a:r>
            <a:r>
              <a:rPr lang="vi-VN" altLang="vi-VN" sz="3200" dirty="0">
                <a:latin typeface="Times New Roman" panose="02020603050405020304" pitchFamily="18" charset="0"/>
                <a:ea typeface="Arial" panose="020B0604020202020204" pitchFamily="34" charset="0"/>
                <a:cs typeface="Times New Roman" panose="02020603050405020304" pitchFamily="18" charset="0"/>
              </a:rPr>
              <a:t> trong thẻ </a:t>
            </a:r>
            <a:r>
              <a:rPr lang="vi-VN" altLang="vi-VN" sz="3200" dirty="0" err="1">
                <a:latin typeface="Times New Roman" panose="02020603050405020304" pitchFamily="18" charset="0"/>
                <a:ea typeface="Arial" panose="020B0604020202020204" pitchFamily="34" charset="0"/>
                <a:cs typeface="Times New Roman" panose="02020603050405020304" pitchFamily="18" charset="0"/>
              </a:rPr>
              <a:t>Settings</a:t>
            </a:r>
            <a:r>
              <a:rPr lang="vi-VN" altLang="vi-VN" sz="3200" dirty="0">
                <a:latin typeface="Times New Roman" panose="02020603050405020304" pitchFamily="18" charset="0"/>
                <a:ea typeface="Arial" panose="020B0604020202020204" pitchFamily="34" charset="0"/>
                <a:cs typeface="Times New Roman" panose="02020603050405020304" pitchFamily="18" charset="0"/>
              </a:rPr>
              <a:t>, em lựa chọn kiểu dữ liệu hoặc giá trị dữ liệu cho phù hợp với yêu cầu của từng bài toán cụ thể (Hình 9a.5).</a:t>
            </a:r>
          </a:p>
        </p:txBody>
      </p:sp>
    </p:spTree>
    <p:extLst>
      <p:ext uri="{BB962C8B-B14F-4D97-AF65-F5344CB8AC3E}">
        <p14:creationId xmlns:p14="http://schemas.microsoft.com/office/powerpoint/2010/main" val="791699103"/>
      </p:ext>
    </p:extLst>
  </p:cSld>
  <p:clrMapOvr>
    <a:masterClrMapping/>
  </p:clrMapOvr>
  <p:transition>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4F0AE406-205F-4F85-BAD9-EA7B91B7E58E}"/>
              </a:ext>
            </a:extLst>
          </p:cNvPr>
          <p:cNvSpPr/>
          <p:nvPr/>
        </p:nvSpPr>
        <p:spPr>
          <a:xfrm>
            <a:off x="432005" y="915985"/>
            <a:ext cx="4085906" cy="492443"/>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anchor="ctr">
            <a:spAutoFit/>
          </a:bodyPr>
          <a:lstStyle/>
          <a:p>
            <a:pPr algn="ctr">
              <a:defRPr/>
            </a:pPr>
            <a:r>
              <a:rPr lang="en-US" sz="3200">
                <a:solidFill>
                  <a:srgbClr val="FF0000"/>
                </a:solidFill>
                <a:latin typeface="Times New Roman" panose="02020603050405020304" pitchFamily="18" charset="0"/>
                <a:cs typeface="Times New Roman" panose="02020603050405020304" pitchFamily="18" charset="0"/>
              </a:rPr>
              <a:t>Nghiên cứu và thảo luận</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xmlns="" id="{42FFBEFB-87B9-4FD9-BF69-9BF1F1B160C6}"/>
              </a:ext>
            </a:extLst>
          </p:cNvPr>
          <p:cNvSpPr/>
          <p:nvPr/>
        </p:nvSpPr>
        <p:spPr>
          <a:xfrm>
            <a:off x="4517912" y="914382"/>
            <a:ext cx="7242082" cy="492443"/>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anchor="ctr">
            <a:spAutoFit/>
          </a:bodyPr>
          <a:lstStyle/>
          <a:p>
            <a:pPr lvl="0" algn="ctr" defTabSz="342900" eaLnBrk="1" fontAlgn="auto" hangingPunct="1">
              <a:spcBef>
                <a:spcPts val="0"/>
              </a:spcBef>
              <a:spcAft>
                <a:spcPts val="0"/>
              </a:spcAft>
              <a:defRPr/>
            </a:pPr>
            <a:r>
              <a:rPr lang="en-US" sz="3200" dirty="0">
                <a:solidFill>
                  <a:srgbClr val="000000"/>
                </a:solidFill>
                <a:latin typeface="Times New Roman" panose="02020603050405020304" pitchFamily="18" charset="0"/>
                <a:cs typeface="Times New Roman" panose="02020603050405020304" pitchFamily="18" charset="0"/>
              </a:rPr>
              <a:t>Các </a:t>
            </a:r>
            <a:r>
              <a:rPr lang="en-US" sz="3200" dirty="0" err="1">
                <a:solidFill>
                  <a:srgbClr val="000000"/>
                </a:solidFill>
                <a:latin typeface="Times New Roman" panose="02020603050405020304" pitchFamily="18" charset="0"/>
                <a:cs typeface="Times New Roman" panose="02020603050405020304" pitchFamily="18" charset="0"/>
              </a:rPr>
              <a:t>kiểu</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dữ</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liệu</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hoặc</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giá</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trị</a:t>
            </a:r>
            <a:r>
              <a:rPr lang="en-US" sz="3200" dirty="0">
                <a:solidFill>
                  <a:srgbClr val="000000"/>
                </a:solidFill>
                <a:latin typeface="Times New Roman" panose="02020603050405020304" pitchFamily="18" charset="0"/>
                <a:cs typeface="Times New Roman" panose="02020603050405020304" pitchFamily="18" charset="0"/>
              </a:rPr>
              <a:t> DL </a:t>
            </a:r>
            <a:r>
              <a:rPr lang="en-US" sz="3200" dirty="0" err="1">
                <a:solidFill>
                  <a:srgbClr val="000000"/>
                </a:solidFill>
                <a:latin typeface="Times New Roman" panose="02020603050405020304" pitchFamily="18" charset="0"/>
                <a:cs typeface="Times New Roman" panose="02020603050405020304" pitchFamily="18" charset="0"/>
              </a:rPr>
              <a:t>cho</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phép</a:t>
            </a:r>
            <a:endParaRPr lang="en-US" sz="3200" dirty="0">
              <a:solidFill>
                <a:srgbClr val="00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EF7792A5-D8FF-8891-9DF6-5EE211489606}"/>
              </a:ext>
            </a:extLst>
          </p:cNvPr>
          <p:cNvSpPr txBox="1">
            <a:spLocks noChangeArrowheads="1"/>
          </p:cNvSpPr>
          <p:nvPr/>
        </p:nvSpPr>
        <p:spPr bwMode="auto">
          <a:xfrm>
            <a:off x="432005" y="152400"/>
            <a:ext cx="855959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b="1" dirty="0">
                <a:solidFill>
                  <a:srgbClr val="FF0000"/>
                </a:solidFill>
                <a:latin typeface="Times New Roman" panose="02020603050405020304" pitchFamily="18" charset="0"/>
                <a:cs typeface="Times New Roman" panose="02020603050405020304" pitchFamily="18" charset="0"/>
              </a:rPr>
              <a:t>1. </a:t>
            </a:r>
            <a:r>
              <a:rPr lang="en-US" altLang="en-US" sz="3200" b="1" dirty="0" err="1">
                <a:solidFill>
                  <a:srgbClr val="FF0000"/>
                </a:solidFill>
                <a:latin typeface="Times New Roman" panose="02020603050405020304" pitchFamily="18" charset="0"/>
                <a:cs typeface="Times New Roman" panose="02020603050405020304" pitchFamily="18" charset="0"/>
              </a:rPr>
              <a:t>Công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cụ</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xác</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thực</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dữ</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liệu</a:t>
            </a:r>
            <a:r>
              <a:rPr lang="en-US" altLang="en-US" sz="3200" b="1" dirty="0">
                <a:solidFill>
                  <a:srgbClr val="FF0000"/>
                </a:solidFill>
                <a:latin typeface="Times New Roman" panose="02020603050405020304" pitchFamily="18" charset="0"/>
                <a:cs typeface="Times New Roman" panose="02020603050405020304" pitchFamily="18" charset="0"/>
              </a:rPr>
              <a:t> </a:t>
            </a:r>
          </a:p>
        </p:txBody>
      </p:sp>
      <p:pic>
        <p:nvPicPr>
          <p:cNvPr id="3" name="Hình ảnh 2">
            <a:extLst>
              <a:ext uri="{FF2B5EF4-FFF2-40B4-BE49-F238E27FC236}">
                <a16:creationId xmlns:a16="http://schemas.microsoft.com/office/drawing/2014/main" xmlns="" id="{4F47A40D-1FA5-EE91-CCE3-1E2EAE228330}"/>
              </a:ext>
              <a:ext uri="{C183D7F6-B498-43B3-948B-1728B52AA6E4}">
                <adec:decorative xmlns:adec="http://schemas.microsoft.com/office/drawing/2017/decorative" xmlns=""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22289" y="17603"/>
            <a:ext cx="836310" cy="836310"/>
          </a:xfrm>
          <a:prstGeom prst="rect">
            <a:avLst/>
          </a:prstGeom>
        </p:spPr>
      </p:pic>
      <p:graphicFrame>
        <p:nvGraphicFramePr>
          <p:cNvPr id="5" name="Bảng 4">
            <a:extLst>
              <a:ext uri="{FF2B5EF4-FFF2-40B4-BE49-F238E27FC236}">
                <a16:creationId xmlns:a16="http://schemas.microsoft.com/office/drawing/2014/main" xmlns="" id="{5C345E48-931C-9E7A-015A-305EF58628AE}"/>
              </a:ext>
            </a:extLst>
          </p:cNvPr>
          <p:cNvGraphicFramePr>
            <a:graphicFrameLocks noGrp="1"/>
          </p:cNvGraphicFramePr>
          <p:nvPr>
            <p:extLst>
              <p:ext uri="{D42A27DB-BD31-4B8C-83A1-F6EECF244321}">
                <p14:modId xmlns:p14="http://schemas.microsoft.com/office/powerpoint/2010/main" val="1426027285"/>
              </p:ext>
            </p:extLst>
          </p:nvPr>
        </p:nvGraphicFramePr>
        <p:xfrm>
          <a:off x="453910" y="1447800"/>
          <a:ext cx="11306084" cy="5120640"/>
        </p:xfrm>
        <a:graphic>
          <a:graphicData uri="http://schemas.openxmlformats.org/drawingml/2006/table">
            <a:tbl>
              <a:tblPr firstRow="1" bandRow="1">
                <a:tableStyleId>{F5AB1C69-6EDB-4FF4-983F-18BD219EF322}</a:tableStyleId>
              </a:tblPr>
              <a:tblGrid>
                <a:gridCol w="2441690">
                  <a:extLst>
                    <a:ext uri="{9D8B030D-6E8A-4147-A177-3AD203B41FA5}">
                      <a16:colId xmlns:a16="http://schemas.microsoft.com/office/drawing/2014/main" xmlns="" val="2343213774"/>
                    </a:ext>
                  </a:extLst>
                </a:gridCol>
                <a:gridCol w="8864394">
                  <a:extLst>
                    <a:ext uri="{9D8B030D-6E8A-4147-A177-3AD203B41FA5}">
                      <a16:colId xmlns:a16="http://schemas.microsoft.com/office/drawing/2014/main" xmlns="" val="1747841963"/>
                    </a:ext>
                  </a:extLst>
                </a:gridCol>
              </a:tblGrid>
              <a:tr h="370840">
                <a:tc>
                  <a:txBody>
                    <a:bodyPr/>
                    <a:lstStyle/>
                    <a:p>
                      <a:pPr algn="just"/>
                      <a:r>
                        <a:rPr lang="en-US" sz="3200" b="0" dirty="0">
                          <a:solidFill>
                            <a:schemeClr val="tx1"/>
                          </a:solidFill>
                          <a:latin typeface="Times New Roman" panose="02020603050405020304" pitchFamily="18" charset="0"/>
                          <a:cs typeface="Times New Roman" panose="02020603050405020304" pitchFamily="18" charset="0"/>
                        </a:rPr>
                        <a:t>Any value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3200" b="0" dirty="0" err="1">
                          <a:solidFill>
                            <a:schemeClr val="tx1"/>
                          </a:solidFill>
                          <a:latin typeface="Times New Roman" panose="02020603050405020304" pitchFamily="18" charset="0"/>
                          <a:cs typeface="Times New Roman" panose="02020603050405020304" pitchFamily="18" charset="0"/>
                        </a:rPr>
                        <a:t>Bất</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kì</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giá</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trị</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nào</a:t>
                      </a:r>
                      <a:endParaRPr lang="en-US" sz="32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342905518"/>
                  </a:ext>
                </a:extLst>
              </a:tr>
              <a:tr h="370840">
                <a:tc>
                  <a:txBody>
                    <a:bodyPr/>
                    <a:lstStyle/>
                    <a:p>
                      <a:pPr algn="just"/>
                      <a:r>
                        <a:rPr lang="en-US" sz="2800" dirty="0">
                          <a:solidFill>
                            <a:schemeClr val="tx1"/>
                          </a:solidFill>
                          <a:latin typeface="Times New Roman" panose="02020603050405020304" pitchFamily="18" charset="0"/>
                          <a:cs typeface="Times New Roman" panose="02020603050405020304" pitchFamily="18" charset="0"/>
                        </a:rPr>
                        <a:t>Whole Number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3200" dirty="0" err="1">
                          <a:solidFill>
                            <a:schemeClr val="tx1"/>
                          </a:solidFill>
                          <a:latin typeface="Times New Roman" panose="02020603050405020304" pitchFamily="18" charset="0"/>
                          <a:cs typeface="Times New Roman" panose="02020603050405020304" pitchFamily="18" charset="0"/>
                        </a:rPr>
                        <a:t>Số</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nguyên</a:t>
                      </a:r>
                      <a:r>
                        <a:rPr lang="en-US" sz="3200" dirty="0">
                          <a:solidFill>
                            <a:schemeClr val="tx1"/>
                          </a:solidFill>
                          <a:latin typeface="Times New Roman" panose="02020603050405020304" pitchFamily="18" charset="0"/>
                          <a:cs typeface="Times New Roman" panose="02020603050405020304" pitchFamily="18" charset="0"/>
                        </a:rPr>
                        <a:t>- Ô </a:t>
                      </a:r>
                      <a:r>
                        <a:rPr lang="en-US" sz="3200" dirty="0" err="1">
                          <a:solidFill>
                            <a:schemeClr val="tx1"/>
                          </a:solidFill>
                          <a:latin typeface="Times New Roman" panose="02020603050405020304" pitchFamily="18" charset="0"/>
                          <a:cs typeface="Times New Roman" panose="02020603050405020304" pitchFamily="18" charset="0"/>
                        </a:rPr>
                        <a:t>tính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chỉ</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chấp</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nhận</a:t>
                      </a:r>
                      <a:r>
                        <a:rPr lang="en-US" sz="3200" dirty="0">
                          <a:solidFill>
                            <a:schemeClr val="tx1"/>
                          </a:solidFill>
                          <a:latin typeface="Times New Roman" panose="02020603050405020304" pitchFamily="18" charset="0"/>
                          <a:cs typeface="Times New Roman" panose="02020603050405020304" pitchFamily="18" charset="0"/>
                        </a:rPr>
                        <a:t> các </a:t>
                      </a:r>
                      <a:r>
                        <a:rPr lang="en-US" sz="3200" dirty="0" err="1">
                          <a:solidFill>
                            <a:schemeClr val="tx1"/>
                          </a:solidFill>
                          <a:latin typeface="Times New Roman" panose="02020603050405020304" pitchFamily="18" charset="0"/>
                          <a:cs typeface="Times New Roman" panose="02020603050405020304" pitchFamily="18" charset="0"/>
                        </a:rPr>
                        <a:t>số</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nguyên</a:t>
                      </a:r>
                      <a:endParaRPr lang="en-US" sz="32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84719644"/>
                  </a:ext>
                </a:extLst>
              </a:tr>
              <a:tr h="370840">
                <a:tc>
                  <a:txBody>
                    <a:bodyPr/>
                    <a:lstStyle/>
                    <a:p>
                      <a:pPr algn="just"/>
                      <a:r>
                        <a:rPr lang="en-US" sz="3200" dirty="0">
                          <a:solidFill>
                            <a:schemeClr val="tx1"/>
                          </a:solidFill>
                          <a:latin typeface="Times New Roman" panose="02020603050405020304" pitchFamily="18" charset="0"/>
                          <a:cs typeface="Times New Roman" panose="02020603050405020304" pitchFamily="18" charset="0"/>
                        </a:rPr>
                        <a:t>Decimal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3200" dirty="0" err="1">
                          <a:solidFill>
                            <a:schemeClr val="tx1"/>
                          </a:solidFill>
                          <a:latin typeface="Times New Roman" panose="02020603050405020304" pitchFamily="18" charset="0"/>
                          <a:cs typeface="Times New Roman" panose="02020603050405020304" pitchFamily="18" charset="0"/>
                        </a:rPr>
                        <a:t>Số</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thập</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phân</a:t>
                      </a:r>
                      <a:r>
                        <a:rPr lang="en-US" sz="3200" dirty="0">
                          <a:solidFill>
                            <a:schemeClr val="tx1"/>
                          </a:solidFill>
                          <a:latin typeface="Times New Roman" panose="02020603050405020304" pitchFamily="18" charset="0"/>
                          <a:cs typeface="Times New Roman" panose="02020603050405020304" pitchFamily="18" charset="0"/>
                        </a:rPr>
                        <a:t>- Ô </a:t>
                      </a:r>
                      <a:r>
                        <a:rPr lang="en-US" sz="3200" dirty="0" err="1">
                          <a:solidFill>
                            <a:schemeClr val="tx1"/>
                          </a:solidFill>
                          <a:latin typeface="Times New Roman" panose="02020603050405020304" pitchFamily="18" charset="0"/>
                          <a:cs typeface="Times New Roman" panose="02020603050405020304" pitchFamily="18" charset="0"/>
                        </a:rPr>
                        <a:t>tính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chỉ</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chấp</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nhận</a:t>
                      </a:r>
                      <a:r>
                        <a:rPr lang="en-US" sz="3200" dirty="0">
                          <a:solidFill>
                            <a:schemeClr val="tx1"/>
                          </a:solidFill>
                          <a:latin typeface="Times New Roman" panose="02020603050405020304" pitchFamily="18" charset="0"/>
                          <a:cs typeface="Times New Roman" panose="02020603050405020304" pitchFamily="18" charset="0"/>
                        </a:rPr>
                        <a:t> các </a:t>
                      </a:r>
                      <a:r>
                        <a:rPr lang="en-US" sz="3200" dirty="0" err="1">
                          <a:solidFill>
                            <a:schemeClr val="tx1"/>
                          </a:solidFill>
                          <a:latin typeface="Times New Roman" panose="02020603050405020304" pitchFamily="18" charset="0"/>
                          <a:cs typeface="Times New Roman" panose="02020603050405020304" pitchFamily="18" charset="0"/>
                        </a:rPr>
                        <a:t>số</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thập</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phân</a:t>
                      </a:r>
                      <a:endParaRPr lang="en-US" sz="32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545931201"/>
                  </a:ext>
                </a:extLst>
              </a:tr>
              <a:tr h="370840">
                <a:tc>
                  <a:txBody>
                    <a:bodyPr/>
                    <a:lstStyle/>
                    <a:p>
                      <a:pPr algn="just"/>
                      <a:r>
                        <a:rPr lang="en-US" sz="3200" dirty="0">
                          <a:solidFill>
                            <a:schemeClr val="tx1"/>
                          </a:solidFill>
                          <a:latin typeface="Times New Roman" panose="02020603050405020304" pitchFamily="18" charset="0"/>
                          <a:cs typeface="Times New Roman" panose="02020603050405020304" pitchFamily="18" charset="0"/>
                        </a:rPr>
                        <a:t>List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3200" dirty="0">
                          <a:solidFill>
                            <a:schemeClr val="tx1"/>
                          </a:solidFill>
                          <a:latin typeface="Times New Roman" panose="02020603050405020304" pitchFamily="18" charset="0"/>
                          <a:cs typeface="Times New Roman" panose="02020603050405020304" pitchFamily="18" charset="0"/>
                        </a:rPr>
                        <a:t>Danh </a:t>
                      </a:r>
                      <a:r>
                        <a:rPr lang="en-US" sz="3200" dirty="0" err="1">
                          <a:solidFill>
                            <a:schemeClr val="tx1"/>
                          </a:solidFill>
                          <a:latin typeface="Times New Roman" panose="02020603050405020304" pitchFamily="18" charset="0"/>
                          <a:cs typeface="Times New Roman" panose="02020603050405020304" pitchFamily="18" charset="0"/>
                        </a:rPr>
                        <a:t>sách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Chọn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dữ</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liệu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từ</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danh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sách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thả</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xuống</a:t>
                      </a:r>
                      <a:endParaRPr lang="en-US" sz="32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565007083"/>
                  </a:ext>
                </a:extLst>
              </a:tr>
              <a:tr h="370840">
                <a:tc>
                  <a:txBody>
                    <a:bodyPr/>
                    <a:lstStyle/>
                    <a:p>
                      <a:pPr algn="just"/>
                      <a:r>
                        <a:rPr lang="en-US" sz="3200" dirty="0">
                          <a:solidFill>
                            <a:schemeClr val="tx1"/>
                          </a:solidFill>
                          <a:latin typeface="Times New Roman" panose="02020603050405020304" pitchFamily="18" charset="0"/>
                          <a:cs typeface="Times New Roman" panose="02020603050405020304" pitchFamily="18" charset="0"/>
                        </a:rPr>
                        <a:t>Date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3200" dirty="0" err="1">
                          <a:solidFill>
                            <a:schemeClr val="tx1"/>
                          </a:solidFill>
                          <a:latin typeface="Times New Roman" panose="02020603050405020304" pitchFamily="18" charset="0"/>
                          <a:cs typeface="Times New Roman" panose="02020603050405020304" pitchFamily="18" charset="0"/>
                        </a:rPr>
                        <a:t>Ngày</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tháng</a:t>
                      </a:r>
                      <a:r>
                        <a:rPr lang="en-US" sz="3200" dirty="0">
                          <a:solidFill>
                            <a:schemeClr val="tx1"/>
                          </a:solidFill>
                          <a:latin typeface="Times New Roman" panose="02020603050405020304" pitchFamily="18" charset="0"/>
                          <a:cs typeface="Times New Roman" panose="02020603050405020304" pitchFamily="18" charset="0"/>
                        </a:rPr>
                        <a:t>- Ô </a:t>
                      </a:r>
                      <a:r>
                        <a:rPr lang="en-US" sz="3200" dirty="0" err="1">
                          <a:solidFill>
                            <a:schemeClr val="tx1"/>
                          </a:solidFill>
                          <a:latin typeface="Times New Roman" panose="02020603050405020304" pitchFamily="18" charset="0"/>
                          <a:cs typeface="Times New Roman" panose="02020603050405020304" pitchFamily="18" charset="0"/>
                        </a:rPr>
                        <a:t>tính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chỉ</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chấp</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nhận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dữ</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liệu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ngày</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tháng</a:t>
                      </a:r>
                      <a:endParaRPr lang="en-US" sz="32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998544046"/>
                  </a:ext>
                </a:extLst>
              </a:tr>
              <a:tr h="370840">
                <a:tc>
                  <a:txBody>
                    <a:bodyPr/>
                    <a:lstStyle/>
                    <a:p>
                      <a:pPr algn="just"/>
                      <a:r>
                        <a:rPr lang="en-US" sz="3200" dirty="0">
                          <a:solidFill>
                            <a:schemeClr val="tx1"/>
                          </a:solidFill>
                          <a:latin typeface="Times New Roman" panose="02020603050405020304" pitchFamily="18" charset="0"/>
                          <a:cs typeface="Times New Roman" panose="02020603050405020304" pitchFamily="18" charset="0"/>
                        </a:rPr>
                        <a:t>Time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3200" dirty="0" err="1">
                          <a:solidFill>
                            <a:schemeClr val="tx1"/>
                          </a:solidFill>
                          <a:latin typeface="Times New Roman" panose="02020603050405020304" pitchFamily="18" charset="0"/>
                          <a:cs typeface="Times New Roman" panose="02020603050405020304" pitchFamily="18" charset="0"/>
                        </a:rPr>
                        <a:t>Thời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gian</a:t>
                      </a:r>
                      <a:r>
                        <a:rPr lang="en-US" sz="3200" dirty="0">
                          <a:solidFill>
                            <a:schemeClr val="tx1"/>
                          </a:solidFill>
                          <a:latin typeface="Times New Roman" panose="02020603050405020304" pitchFamily="18" charset="0"/>
                          <a:cs typeface="Times New Roman" panose="02020603050405020304" pitchFamily="18" charset="0"/>
                        </a:rPr>
                        <a:t>- Ô </a:t>
                      </a:r>
                      <a:r>
                        <a:rPr lang="en-US" sz="3200" dirty="0" err="1">
                          <a:solidFill>
                            <a:schemeClr val="tx1"/>
                          </a:solidFill>
                          <a:latin typeface="Times New Roman" panose="02020603050405020304" pitchFamily="18" charset="0"/>
                          <a:cs typeface="Times New Roman" panose="02020603050405020304" pitchFamily="18" charset="0"/>
                        </a:rPr>
                        <a:t>tính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chỉ</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chấp</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nhận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dữ</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liệu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thời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gian</a:t>
                      </a:r>
                      <a:endParaRPr lang="en-US" sz="32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388735321"/>
                  </a:ext>
                </a:extLst>
              </a:tr>
              <a:tr h="370840">
                <a:tc>
                  <a:txBody>
                    <a:bodyPr/>
                    <a:lstStyle/>
                    <a:p>
                      <a:pPr algn="just"/>
                      <a:r>
                        <a:rPr lang="en-US" sz="3200" dirty="0">
                          <a:solidFill>
                            <a:schemeClr val="tx1"/>
                          </a:solidFill>
                          <a:latin typeface="Times New Roman" panose="02020603050405020304" pitchFamily="18" charset="0"/>
                          <a:cs typeface="Times New Roman" panose="02020603050405020304" pitchFamily="18" charset="0"/>
                        </a:rPr>
                        <a:t>Text length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3200" dirty="0" err="1">
                          <a:solidFill>
                            <a:schemeClr val="tx1"/>
                          </a:solidFill>
                          <a:latin typeface="Times New Roman" panose="02020603050405020304" pitchFamily="18" charset="0"/>
                          <a:cs typeface="Times New Roman" panose="02020603050405020304" pitchFamily="18" charset="0"/>
                        </a:rPr>
                        <a:t>Độ</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dài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văn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bản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Hạn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chế</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độ</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dài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của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văn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bản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nhập</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vào</a:t>
                      </a:r>
                      <a:r>
                        <a:rPr lang="en-US" sz="3200" dirty="0">
                          <a:solidFill>
                            <a:schemeClr val="tx1"/>
                          </a:solidFill>
                          <a:latin typeface="Times New Roman" panose="02020603050405020304" pitchFamily="18" charset="0"/>
                          <a:cs typeface="Times New Roman" panose="02020603050405020304" pitchFamily="18" charset="0"/>
                        </a:rPr>
                        <a:t> ô </a:t>
                      </a:r>
                      <a:r>
                        <a:rPr lang="en-US" sz="3200" dirty="0" err="1">
                          <a:solidFill>
                            <a:schemeClr val="tx1"/>
                          </a:solidFill>
                          <a:latin typeface="Times New Roman" panose="02020603050405020304" pitchFamily="18" charset="0"/>
                          <a:cs typeface="Times New Roman" panose="02020603050405020304" pitchFamily="18" charset="0"/>
                        </a:rPr>
                        <a:t>tính</a:t>
                      </a:r>
                      <a:endParaRPr lang="en-US" sz="32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221971811"/>
                  </a:ext>
                </a:extLst>
              </a:tr>
              <a:tr h="370840">
                <a:tc>
                  <a:txBody>
                    <a:bodyPr/>
                    <a:lstStyle/>
                    <a:p>
                      <a:pPr algn="just"/>
                      <a:r>
                        <a:rPr lang="en-US" sz="3200" dirty="0">
                          <a:solidFill>
                            <a:schemeClr val="tx1"/>
                          </a:solidFill>
                          <a:latin typeface="Times New Roman" panose="02020603050405020304" pitchFamily="18" charset="0"/>
                          <a:cs typeface="Times New Roman" panose="02020603050405020304" pitchFamily="18" charset="0"/>
                        </a:rPr>
                        <a:t>Custom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3200" dirty="0" err="1">
                          <a:solidFill>
                            <a:schemeClr val="tx1"/>
                          </a:solidFill>
                          <a:latin typeface="Times New Roman" panose="02020603050405020304" pitchFamily="18" charset="0"/>
                          <a:cs typeface="Times New Roman" panose="02020603050405020304" pitchFamily="18" charset="0"/>
                        </a:rPr>
                        <a:t>Tùy</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chỉnh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cho</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công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thức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tùy</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chỉnh</a:t>
                      </a:r>
                      <a:endParaRPr lang="en-US" sz="32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848442299"/>
                  </a:ext>
                </a:extLst>
              </a:tr>
            </a:tbl>
          </a:graphicData>
        </a:graphic>
      </p:graphicFrame>
      <p:sp>
        <p:nvSpPr>
          <p:cNvPr id="2" name="Rectangle 1">
            <a:extLst>
              <a:ext uri="{FF2B5EF4-FFF2-40B4-BE49-F238E27FC236}">
                <a16:creationId xmlns:a16="http://schemas.microsoft.com/office/drawing/2014/main" xmlns="" id="{E8AA02C9-4DFC-44EB-4B2B-24FE8712BC21}"/>
              </a:ext>
            </a:extLst>
          </p:cNvPr>
          <p:cNvSpPr/>
          <p:nvPr/>
        </p:nvSpPr>
        <p:spPr>
          <a:xfrm>
            <a:off x="2968510" y="1447800"/>
            <a:ext cx="8766290" cy="5232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spAutoFit/>
          </a:bodyPr>
          <a:lstStyle/>
          <a:p>
            <a:pPr algn="ctr"/>
            <a:r>
              <a:rPr lang="en-US" sz="2800" dirty="0">
                <a:solidFill>
                  <a:srgbClr val="FF0000"/>
                </a:solidFill>
                <a:latin typeface="Times New Roman" panose="02020603050405020304" pitchFamily="18" charset="0"/>
                <a:cs typeface="Times New Roman" panose="02020603050405020304" pitchFamily="18" charset="0"/>
              </a:rPr>
              <a:t>?</a:t>
            </a:r>
          </a:p>
        </p:txBody>
      </p:sp>
      <p:sp>
        <p:nvSpPr>
          <p:cNvPr id="7" name="Rectangle 1">
            <a:extLst>
              <a:ext uri="{FF2B5EF4-FFF2-40B4-BE49-F238E27FC236}">
                <a16:creationId xmlns:a16="http://schemas.microsoft.com/office/drawing/2014/main" xmlns="" id="{C71EC902-660C-8893-6A55-A448F34DA80B}"/>
              </a:ext>
            </a:extLst>
          </p:cNvPr>
          <p:cNvSpPr/>
          <p:nvPr/>
        </p:nvSpPr>
        <p:spPr>
          <a:xfrm>
            <a:off x="2968510" y="2067580"/>
            <a:ext cx="8766290" cy="5232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spAutoFit/>
          </a:bodyPr>
          <a:lstStyle/>
          <a:p>
            <a:pPr algn="ctr"/>
            <a:r>
              <a:rPr lang="en-US" sz="2800" dirty="0">
                <a:solidFill>
                  <a:srgbClr val="FF0000"/>
                </a:solidFill>
                <a:latin typeface="Times New Roman" panose="02020603050405020304" pitchFamily="18" charset="0"/>
                <a:cs typeface="Times New Roman" panose="02020603050405020304" pitchFamily="18" charset="0"/>
              </a:rPr>
              <a:t>?</a:t>
            </a:r>
          </a:p>
        </p:txBody>
      </p:sp>
      <p:sp>
        <p:nvSpPr>
          <p:cNvPr id="8" name="Rectangle 1">
            <a:extLst>
              <a:ext uri="{FF2B5EF4-FFF2-40B4-BE49-F238E27FC236}">
                <a16:creationId xmlns:a16="http://schemas.microsoft.com/office/drawing/2014/main" xmlns="" id="{EF8E5CBF-1EE9-B08C-ED4B-0837B00B42EA}"/>
              </a:ext>
            </a:extLst>
          </p:cNvPr>
          <p:cNvSpPr/>
          <p:nvPr/>
        </p:nvSpPr>
        <p:spPr>
          <a:xfrm>
            <a:off x="2952234" y="2667000"/>
            <a:ext cx="8766290" cy="4924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spAutoFit/>
          </a:bodyPr>
          <a:lstStyle/>
          <a:p>
            <a:pPr algn="ctr"/>
            <a:r>
              <a:rPr lang="en-US" sz="2600" dirty="0">
                <a:solidFill>
                  <a:srgbClr val="FF0000"/>
                </a:solidFill>
                <a:latin typeface="Times New Roman" panose="02020603050405020304" pitchFamily="18" charset="0"/>
                <a:cs typeface="Times New Roman" panose="02020603050405020304" pitchFamily="18" charset="0"/>
              </a:rPr>
              <a:t>?</a:t>
            </a:r>
          </a:p>
        </p:txBody>
      </p:sp>
      <p:sp>
        <p:nvSpPr>
          <p:cNvPr id="11" name="Rectangle 1">
            <a:extLst>
              <a:ext uri="{FF2B5EF4-FFF2-40B4-BE49-F238E27FC236}">
                <a16:creationId xmlns:a16="http://schemas.microsoft.com/office/drawing/2014/main" xmlns="" id="{34F434E2-DC95-9DBA-48E2-311789A2A316}"/>
              </a:ext>
            </a:extLst>
          </p:cNvPr>
          <p:cNvSpPr/>
          <p:nvPr/>
        </p:nvSpPr>
        <p:spPr>
          <a:xfrm>
            <a:off x="2971800" y="3241357"/>
            <a:ext cx="8766290" cy="4924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spAutoFit/>
          </a:bodyPr>
          <a:lstStyle/>
          <a:p>
            <a:pPr algn="ctr"/>
            <a:r>
              <a:rPr lang="en-US" sz="2600" dirty="0">
                <a:solidFill>
                  <a:srgbClr val="FF0000"/>
                </a:solidFill>
                <a:latin typeface="Times New Roman" panose="02020603050405020304" pitchFamily="18" charset="0"/>
                <a:cs typeface="Times New Roman" panose="02020603050405020304" pitchFamily="18" charset="0"/>
              </a:rPr>
              <a:t>?</a:t>
            </a:r>
          </a:p>
        </p:txBody>
      </p:sp>
      <p:sp>
        <p:nvSpPr>
          <p:cNvPr id="12" name="Rectangle 1">
            <a:extLst>
              <a:ext uri="{FF2B5EF4-FFF2-40B4-BE49-F238E27FC236}">
                <a16:creationId xmlns:a16="http://schemas.microsoft.com/office/drawing/2014/main" xmlns="" id="{24279082-D357-E10D-97AF-E1ED6401B369}"/>
              </a:ext>
            </a:extLst>
          </p:cNvPr>
          <p:cNvSpPr/>
          <p:nvPr/>
        </p:nvSpPr>
        <p:spPr>
          <a:xfrm>
            <a:off x="2952234" y="3810000"/>
            <a:ext cx="8766290" cy="4924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spAutoFit/>
          </a:bodyPr>
          <a:lstStyle/>
          <a:p>
            <a:pPr algn="ctr"/>
            <a:r>
              <a:rPr lang="en-US" sz="2600" dirty="0">
                <a:solidFill>
                  <a:srgbClr val="FF0000"/>
                </a:solidFill>
                <a:latin typeface="Times New Roman" panose="02020603050405020304" pitchFamily="18" charset="0"/>
                <a:cs typeface="Times New Roman" panose="02020603050405020304" pitchFamily="18" charset="0"/>
              </a:rPr>
              <a:t>?</a:t>
            </a:r>
          </a:p>
        </p:txBody>
      </p:sp>
      <p:sp>
        <p:nvSpPr>
          <p:cNvPr id="13" name="Rectangle 1">
            <a:extLst>
              <a:ext uri="{FF2B5EF4-FFF2-40B4-BE49-F238E27FC236}">
                <a16:creationId xmlns:a16="http://schemas.microsoft.com/office/drawing/2014/main" xmlns="" id="{0A700D84-A1F4-D4D2-FED3-AE89387F5996}"/>
              </a:ext>
            </a:extLst>
          </p:cNvPr>
          <p:cNvSpPr/>
          <p:nvPr/>
        </p:nvSpPr>
        <p:spPr>
          <a:xfrm>
            <a:off x="2952234" y="4384357"/>
            <a:ext cx="8766290" cy="4924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spAutoFit/>
          </a:bodyPr>
          <a:lstStyle/>
          <a:p>
            <a:pPr algn="ctr"/>
            <a:r>
              <a:rPr lang="en-US" sz="2600" dirty="0">
                <a:solidFill>
                  <a:srgbClr val="FF0000"/>
                </a:solidFill>
                <a:latin typeface="Times New Roman" panose="02020603050405020304" pitchFamily="18" charset="0"/>
                <a:cs typeface="Times New Roman" panose="02020603050405020304" pitchFamily="18" charset="0"/>
              </a:rPr>
              <a:t>?</a:t>
            </a:r>
          </a:p>
        </p:txBody>
      </p:sp>
      <p:sp>
        <p:nvSpPr>
          <p:cNvPr id="14" name="Rectangle 1">
            <a:extLst>
              <a:ext uri="{FF2B5EF4-FFF2-40B4-BE49-F238E27FC236}">
                <a16:creationId xmlns:a16="http://schemas.microsoft.com/office/drawing/2014/main" xmlns="" id="{438F845A-77CB-A28A-D18F-3BD7F5CB8C74}"/>
              </a:ext>
            </a:extLst>
          </p:cNvPr>
          <p:cNvSpPr/>
          <p:nvPr/>
        </p:nvSpPr>
        <p:spPr>
          <a:xfrm>
            <a:off x="2952234" y="4993957"/>
            <a:ext cx="8766290" cy="9480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2600" dirty="0">
                <a:solidFill>
                  <a:srgbClr val="FF0000"/>
                </a:solidFill>
                <a:latin typeface="Times New Roman" panose="02020603050405020304" pitchFamily="18" charset="0"/>
                <a:cs typeface="Times New Roman" panose="02020603050405020304" pitchFamily="18" charset="0"/>
              </a:rPr>
              <a:t>?</a:t>
            </a:r>
          </a:p>
        </p:txBody>
      </p:sp>
      <p:sp>
        <p:nvSpPr>
          <p:cNvPr id="15" name="Rectangle 1">
            <a:extLst>
              <a:ext uri="{FF2B5EF4-FFF2-40B4-BE49-F238E27FC236}">
                <a16:creationId xmlns:a16="http://schemas.microsoft.com/office/drawing/2014/main" xmlns="" id="{9C08DE9E-DD91-130D-13D7-EA1CB1A53E03}"/>
              </a:ext>
            </a:extLst>
          </p:cNvPr>
          <p:cNvSpPr/>
          <p:nvPr/>
        </p:nvSpPr>
        <p:spPr>
          <a:xfrm>
            <a:off x="2952234" y="6019800"/>
            <a:ext cx="8766290" cy="4924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spAutoFit/>
          </a:bodyPr>
          <a:lstStyle/>
          <a:p>
            <a:pPr algn="ctr"/>
            <a:r>
              <a:rPr lang="en-US" sz="26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1575466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grpId="0" nodeType="clickEffect">
                                  <p:stCondLst>
                                    <p:cond delay="0"/>
                                  </p:stCondLst>
                                  <p:childTnLst>
                                    <p:animEffect transition="out" filter="wipe(left)">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8" fill="hold" grpId="0" nodeType="clickEffect">
                                  <p:stCondLst>
                                    <p:cond delay="0"/>
                                  </p:stCondLst>
                                  <p:childTnLst>
                                    <p:animEffect transition="out" filter="wipe(left)">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8" fill="hold" grpId="0" nodeType="clickEffect">
                                  <p:stCondLst>
                                    <p:cond delay="0"/>
                                  </p:stCondLst>
                                  <p:childTnLst>
                                    <p:animEffect transition="out" filter="wipe(left)">
                                      <p:cBhvr>
                                        <p:cTn id="31" dur="500"/>
                                        <p:tgtEl>
                                          <p:spTgt spid="13"/>
                                        </p:tgtEl>
                                      </p:cBhvr>
                                    </p:animEffect>
                                    <p:set>
                                      <p:cBhvr>
                                        <p:cTn id="32" dur="1" fill="hold">
                                          <p:stCondLst>
                                            <p:cond delay="499"/>
                                          </p:stCondLst>
                                        </p:cTn>
                                        <p:tgtEl>
                                          <p:spTgt spid="1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xit" presetSubtype="8" fill="hold" grpId="0" nodeType="clickEffect">
                                  <p:stCondLst>
                                    <p:cond delay="0"/>
                                  </p:stCondLst>
                                  <p:childTnLst>
                                    <p:animEffect transition="out" filter="wipe(left)">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xit" presetSubtype="8" fill="hold" grpId="0" nodeType="clickEffect">
                                  <p:stCondLst>
                                    <p:cond delay="0"/>
                                  </p:stCondLst>
                                  <p:childTnLst>
                                    <p:animEffect transition="out" filter="wipe(left)">
                                      <p:cBhvr>
                                        <p:cTn id="41" dur="500"/>
                                        <p:tgtEl>
                                          <p:spTgt spid="15"/>
                                        </p:tgtEl>
                                      </p:cBhvr>
                                    </p:animEffect>
                                    <p:set>
                                      <p:cBhvr>
                                        <p:cTn id="4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11" grpId="0" animBg="1"/>
      <p:bldP spid="12" grpId="0" animBg="1"/>
      <p:bldP spid="13" grpId="0" animBg="1"/>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4F0AE406-205F-4F85-BAD9-EA7B91B7E58E}"/>
              </a:ext>
            </a:extLst>
          </p:cNvPr>
          <p:cNvSpPr/>
          <p:nvPr/>
        </p:nvSpPr>
        <p:spPr>
          <a:xfrm>
            <a:off x="432005" y="1830877"/>
            <a:ext cx="4139996" cy="492443"/>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anchor="ctr">
            <a:spAutoFit/>
          </a:bodyPr>
          <a:lstStyle/>
          <a:p>
            <a:pPr algn="ctr">
              <a:defRPr/>
            </a:pPr>
            <a:r>
              <a:rPr lang="en-US" sz="3200" dirty="0" err="1">
                <a:solidFill>
                  <a:srgbClr val="FF0000"/>
                </a:solidFill>
                <a:latin typeface="Times New Roman" panose="02020603050405020304" pitchFamily="18" charset="0"/>
                <a:cs typeface="Times New Roman" panose="02020603050405020304" pitchFamily="18" charset="0"/>
              </a:rPr>
              <a:t>Nghiên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cứu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thảo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luận</a:t>
            </a:r>
            <a:endParaRPr lang="vi-VN" sz="3200" dirty="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xmlns="" id="{42FFBEFB-87B9-4FD9-BF69-9BF1F1B160C6}"/>
              </a:ext>
            </a:extLst>
          </p:cNvPr>
          <p:cNvSpPr/>
          <p:nvPr/>
        </p:nvSpPr>
        <p:spPr>
          <a:xfrm>
            <a:off x="4572001" y="1829274"/>
            <a:ext cx="4343399" cy="492443"/>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anchor="ctr">
            <a:spAutoFit/>
          </a:bodyPr>
          <a:lstStyle/>
          <a:p>
            <a:pPr lvl="0" algn="ctr" defTabSz="342900" eaLnBrk="1" fontAlgn="auto" hangingPunct="1">
              <a:spcBef>
                <a:spcPts val="0"/>
              </a:spcBef>
              <a:spcAft>
                <a:spcPts val="0"/>
              </a:spcAft>
              <a:defRPr/>
            </a:pPr>
            <a:r>
              <a:rPr lang="en-US" sz="3200" dirty="0" err="1">
                <a:solidFill>
                  <a:srgbClr val="000000"/>
                </a:solidFill>
                <a:latin typeface="Times New Roman" panose="02020603050405020304" pitchFamily="18" charset="0"/>
                <a:cs typeface="Times New Roman" panose="02020603050405020304" pitchFamily="18" charset="0"/>
              </a:rPr>
              <a:t>Công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cụ</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xác</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thực</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dữ</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liệu</a:t>
            </a:r>
            <a:endParaRPr lang="vi-VN" sz="3200" dirty="0">
              <a:solidFill>
                <a:srgbClr val="000000"/>
              </a:solidFill>
              <a:latin typeface="Times New Roman" panose="02020603050405020304" pitchFamily="18" charset="0"/>
              <a:cs typeface="Times New Roman" panose="02020603050405020304" pitchFamily="18" charset="0"/>
            </a:endParaRPr>
          </a:p>
        </p:txBody>
      </p:sp>
      <p:graphicFrame>
        <p:nvGraphicFramePr>
          <p:cNvPr id="4" name="Table 4">
            <a:extLst>
              <a:ext uri="{FF2B5EF4-FFF2-40B4-BE49-F238E27FC236}">
                <a16:creationId xmlns:a16="http://schemas.microsoft.com/office/drawing/2014/main" xmlns="" id="{0DE4A73A-1BE6-6CD4-1082-722ECCB4D170}"/>
              </a:ext>
            </a:extLst>
          </p:cNvPr>
          <p:cNvGraphicFramePr>
            <a:graphicFrameLocks noGrp="1"/>
          </p:cNvGraphicFramePr>
          <p:nvPr>
            <p:extLst>
              <p:ext uri="{D42A27DB-BD31-4B8C-83A1-F6EECF244321}">
                <p14:modId xmlns:p14="http://schemas.microsoft.com/office/powerpoint/2010/main" val="2286454634"/>
              </p:ext>
            </p:extLst>
          </p:nvPr>
        </p:nvGraphicFramePr>
        <p:xfrm>
          <a:off x="432006" y="2355360"/>
          <a:ext cx="8483394" cy="4045440"/>
        </p:xfrm>
        <a:graphic>
          <a:graphicData uri="http://schemas.openxmlformats.org/drawingml/2006/table">
            <a:tbl>
              <a:tblPr firstRow="1" bandRow="1">
                <a:tableStyleId>{F5AB1C69-6EDB-4FF4-983F-18BD219EF322}</a:tableStyleId>
              </a:tblPr>
              <a:tblGrid>
                <a:gridCol w="4139994">
                  <a:extLst>
                    <a:ext uri="{9D8B030D-6E8A-4147-A177-3AD203B41FA5}">
                      <a16:colId xmlns:a16="http://schemas.microsoft.com/office/drawing/2014/main" xmlns="" val="795175101"/>
                    </a:ext>
                  </a:extLst>
                </a:gridCol>
                <a:gridCol w="4343400">
                  <a:extLst>
                    <a:ext uri="{9D8B030D-6E8A-4147-A177-3AD203B41FA5}">
                      <a16:colId xmlns:a16="http://schemas.microsoft.com/office/drawing/2014/main" xmlns="" val="2517340449"/>
                    </a:ext>
                  </a:extLst>
                </a:gridCol>
              </a:tblGrid>
              <a:tr h="370840">
                <a:tc>
                  <a:txBody>
                    <a:bodyPr/>
                    <a:lstStyle/>
                    <a:p>
                      <a:pPr algn="just">
                        <a:lnSpc>
                          <a:spcPct val="100000"/>
                        </a:lnSpc>
                        <a:spcAft>
                          <a:spcPts val="0"/>
                        </a:spcAft>
                      </a:pP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Em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hãy</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trình</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về</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c</a:t>
                      </a:r>
                      <a:r>
                        <a:rPr lang="vi-VN"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ông cụ xác thực dữ liệu</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(Data Validation)?</a:t>
                      </a:r>
                      <a:endParaRPr lang="vi-VN"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72000" marR="72000" marT="72000" marB="7200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vi-VN" altLang="en-US" sz="32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Công cụ xác thực dữ liệu</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(Data Validation) </a:t>
                      </a:r>
                      <a:r>
                        <a:rPr lang="en-US"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hạn</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chế</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kiểu</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dữ</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liệu</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hoặc</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giá</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trị</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dữ</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liệu</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nhập</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vào</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ô </a:t>
                      </a:r>
                      <a:r>
                        <a:rPr lang="en-US"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tính</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giúp</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cho</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việc</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nhập</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dữ</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liệu</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được</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chính</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xác</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và</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thỏa</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mãn</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những</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yêu</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cầu</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bài</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toán</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đặt</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ra</a:t>
                      </a:r>
                      <a:endPar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txBody>
                  <a:tcPr marL="72000" marR="72000" marT="72000" marB="72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789653359"/>
                  </a:ext>
                </a:extLst>
              </a:tr>
            </a:tbl>
          </a:graphicData>
        </a:graphic>
      </p:graphicFrame>
      <p:sp>
        <p:nvSpPr>
          <p:cNvPr id="2" name="Rectangle 1">
            <a:extLst>
              <a:ext uri="{FF2B5EF4-FFF2-40B4-BE49-F238E27FC236}">
                <a16:creationId xmlns:a16="http://schemas.microsoft.com/office/drawing/2014/main" xmlns="" id="{E8AA02C9-4DFC-44EB-4B2B-24FE8712BC21}"/>
              </a:ext>
            </a:extLst>
          </p:cNvPr>
          <p:cNvSpPr/>
          <p:nvPr/>
        </p:nvSpPr>
        <p:spPr>
          <a:xfrm>
            <a:off x="4610100" y="2362200"/>
            <a:ext cx="4305300" cy="3962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xmlns="" id="{EF7792A5-D8FF-8891-9DF6-5EE211489606}"/>
              </a:ext>
            </a:extLst>
          </p:cNvPr>
          <p:cNvSpPr txBox="1">
            <a:spLocks noChangeArrowheads="1"/>
          </p:cNvSpPr>
          <p:nvPr/>
        </p:nvSpPr>
        <p:spPr bwMode="auto">
          <a:xfrm>
            <a:off x="432004" y="1219674"/>
            <a:ext cx="1038839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b="1" dirty="0">
                <a:solidFill>
                  <a:srgbClr val="FF0000"/>
                </a:solidFill>
                <a:latin typeface="Times New Roman" panose="02020603050405020304" pitchFamily="18" charset="0"/>
                <a:cs typeface="Times New Roman" panose="02020603050405020304" pitchFamily="18" charset="0"/>
              </a:rPr>
              <a:t>1. </a:t>
            </a:r>
            <a:r>
              <a:rPr lang="en-US" altLang="en-US" sz="3200" b="1" dirty="0" err="1">
                <a:solidFill>
                  <a:srgbClr val="FF0000"/>
                </a:solidFill>
                <a:latin typeface="Times New Roman" panose="02020603050405020304" pitchFamily="18" charset="0"/>
                <a:cs typeface="Times New Roman" panose="02020603050405020304" pitchFamily="18" charset="0"/>
              </a:rPr>
              <a:t>Công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cụ</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xác</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thực</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dữ</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liệu</a:t>
            </a:r>
            <a:r>
              <a:rPr lang="en-US" altLang="en-US" sz="3200" b="1" dirty="0">
                <a:solidFill>
                  <a:srgbClr val="FF0000"/>
                </a:solidFill>
                <a:latin typeface="Times New Roman" panose="02020603050405020304" pitchFamily="18" charset="0"/>
                <a:cs typeface="Times New Roman" panose="02020603050405020304" pitchFamily="18" charset="0"/>
              </a:rPr>
              <a:t> </a:t>
            </a:r>
          </a:p>
        </p:txBody>
      </p:sp>
      <p:pic>
        <p:nvPicPr>
          <p:cNvPr id="5" name="Hình ảnh 4">
            <a:extLst>
              <a:ext uri="{FF2B5EF4-FFF2-40B4-BE49-F238E27FC236}">
                <a16:creationId xmlns:a16="http://schemas.microsoft.com/office/drawing/2014/main" xmlns="" id="{547A4F31-DD49-EB98-E25F-CFFD933D779A}"/>
              </a:ext>
            </a:extLst>
          </p:cNvPr>
          <p:cNvPicPr>
            <a:picLocks noChangeAspect="1"/>
          </p:cNvPicPr>
          <p:nvPr/>
        </p:nvPicPr>
        <p:blipFill>
          <a:blip r:embed="rId3"/>
          <a:stretch>
            <a:fillRect/>
          </a:stretch>
        </p:blipFill>
        <p:spPr>
          <a:xfrm>
            <a:off x="8991600" y="2286000"/>
            <a:ext cx="3124200" cy="3962400"/>
          </a:xfrm>
          <a:prstGeom prst="rect">
            <a:avLst/>
          </a:prstGeom>
        </p:spPr>
      </p:pic>
    </p:spTree>
    <p:extLst>
      <p:ext uri="{BB962C8B-B14F-4D97-AF65-F5344CB8AC3E}">
        <p14:creationId xmlns:p14="http://schemas.microsoft.com/office/powerpoint/2010/main" val="221039331"/>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2E3C4113-E1C5-28FE-FFF6-3C92DB2D3CCD}"/>
              </a:ext>
            </a:extLst>
          </p:cNvPr>
          <p:cNvPicPr>
            <a:picLocks noChangeAspect="1"/>
          </p:cNvPicPr>
          <p:nvPr/>
        </p:nvPicPr>
        <p:blipFill>
          <a:blip r:embed="rId3"/>
          <a:stretch>
            <a:fillRect/>
          </a:stretch>
        </p:blipFill>
        <p:spPr>
          <a:xfrm>
            <a:off x="520517" y="4491016"/>
            <a:ext cx="11290483" cy="2290783"/>
          </a:xfrm>
          <a:prstGeom prst="rect">
            <a:avLst/>
          </a:prstGeom>
        </p:spPr>
      </p:pic>
      <p:graphicFrame>
        <p:nvGraphicFramePr>
          <p:cNvPr id="2" name="Table 1">
            <a:extLst>
              <a:ext uri="{FF2B5EF4-FFF2-40B4-BE49-F238E27FC236}">
                <a16:creationId xmlns:a16="http://schemas.microsoft.com/office/drawing/2014/main" xmlns="" id="{45F70D3E-3102-D8C6-7E89-411AC80D3EDF}"/>
              </a:ext>
            </a:extLst>
          </p:cNvPr>
          <p:cNvGraphicFramePr>
            <a:graphicFrameLocks noGrp="1"/>
          </p:cNvGraphicFramePr>
          <p:nvPr>
            <p:extLst>
              <p:ext uri="{D42A27DB-BD31-4B8C-83A1-F6EECF244321}">
                <p14:modId xmlns:p14="http://schemas.microsoft.com/office/powerpoint/2010/main" val="2919715037"/>
              </p:ext>
            </p:extLst>
          </p:nvPr>
        </p:nvGraphicFramePr>
        <p:xfrm>
          <a:off x="533400" y="1341120"/>
          <a:ext cx="11125200" cy="3108960"/>
        </p:xfrm>
        <a:graphic>
          <a:graphicData uri="http://schemas.openxmlformats.org/drawingml/2006/table">
            <a:tbl>
              <a:tblPr firstRow="1" bandRow="1">
                <a:tableStyleId>{F5AB1C69-6EDB-4FF4-983F-18BD219EF322}</a:tableStyleId>
              </a:tblPr>
              <a:tblGrid>
                <a:gridCol w="6781800">
                  <a:extLst>
                    <a:ext uri="{9D8B030D-6E8A-4147-A177-3AD203B41FA5}">
                      <a16:colId xmlns:a16="http://schemas.microsoft.com/office/drawing/2014/main" xmlns="" val="2211991875"/>
                    </a:ext>
                  </a:extLst>
                </a:gridCol>
                <a:gridCol w="4343400">
                  <a:extLst>
                    <a:ext uri="{9D8B030D-6E8A-4147-A177-3AD203B41FA5}">
                      <a16:colId xmlns:a16="http://schemas.microsoft.com/office/drawing/2014/main" xmlns="" val="1030186620"/>
                    </a:ext>
                  </a:extLst>
                </a:gridCol>
              </a:tblGrid>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00B050"/>
                          </a:solidFill>
                          <a:latin typeface="Times New Roman" panose="02020603050405020304" pitchFamily="18" charset="0"/>
                          <a:cs typeface="Times New Roman" panose="02020603050405020304" pitchFamily="18" charset="0"/>
                        </a:rPr>
                        <a:t>BÀI TẬP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288587265"/>
                  </a:ext>
                </a:extLst>
              </a:tr>
              <a:tr h="370840">
                <a:tc>
                  <a:txBody>
                    <a:bodyPr/>
                    <a:lstStyle/>
                    <a:p>
                      <a:pPr algn="just"/>
                      <a:r>
                        <a:rPr lang="vi-VN" sz="3200" dirty="0">
                          <a:latin typeface="Times New Roman" panose="02020603050405020304" pitchFamily="18" charset="0"/>
                          <a:cs typeface="Times New Roman" panose="02020603050405020304" pitchFamily="18" charset="0"/>
                        </a:rPr>
                        <a:t>Trang tính Thu nhập trong Hình 9a.6 lưu dữ liệu về các khoản thu của gia đình. Em hãy quan sát Hình 9a.6 và cho biết dữ liệu ở cột B cần được thiết lập để </a:t>
                      </a:r>
                      <a:r>
                        <a:rPr lang="vi-VN" sz="3200" dirty="0" err="1">
                          <a:latin typeface="Times New Roman" panose="02020603050405020304" pitchFamily="18" charset="0"/>
                          <a:cs typeface="Times New Roman" panose="02020603050405020304" pitchFamily="18" charset="0"/>
                        </a:rPr>
                        <a:t>thoả</a:t>
                      </a:r>
                      <a:r>
                        <a:rPr lang="vi-VN" sz="3200" dirty="0">
                          <a:latin typeface="Times New Roman" panose="02020603050405020304" pitchFamily="18" charset="0"/>
                          <a:cs typeface="Times New Roman" panose="02020603050405020304" pitchFamily="18" charset="0"/>
                        </a:rPr>
                        <a:t> mãn điều kiện xác thực nào.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3200" kern="1200" dirty="0">
                          <a:solidFill>
                            <a:schemeClr val="dk1"/>
                          </a:solidFill>
                          <a:effectLst/>
                          <a:latin typeface="Times New Roman" panose="02020603050405020304" pitchFamily="18" charset="0"/>
                          <a:ea typeface="+mn-ea"/>
                          <a:cs typeface="Times New Roman" panose="02020603050405020304" pitchFamily="18" charset="0"/>
                        </a:rPr>
                        <a:t>-Ô B2: thiết lập dữ liệu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tiêu</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đề</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văn</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bản</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“K</a:t>
                      </a:r>
                      <a:r>
                        <a:rPr lang="vi-VN" sz="3200" kern="1200" dirty="0">
                          <a:solidFill>
                            <a:schemeClr val="dk1"/>
                          </a:solidFill>
                          <a:effectLst/>
                          <a:latin typeface="Times New Roman" panose="02020603050405020304" pitchFamily="18" charset="0"/>
                          <a:ea typeface="+mn-ea"/>
                          <a:cs typeface="Times New Roman" panose="02020603050405020304" pitchFamily="18" charset="0"/>
                        </a:rPr>
                        <a:t>hoản thu</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a:t>
                      </a:r>
                      <a:endParaRPr lang="vi-VN" sz="3200" kern="1200" dirty="0">
                        <a:solidFill>
                          <a:schemeClr val="dk1"/>
                        </a:solidFill>
                        <a:effectLst/>
                        <a:latin typeface="Times New Roman" panose="02020603050405020304" pitchFamily="18" charset="0"/>
                        <a:ea typeface="+mn-ea"/>
                        <a:cs typeface="Times New Roman" panose="02020603050405020304" pitchFamily="18" charset="0"/>
                      </a:endParaRPr>
                    </a:p>
                    <a:p>
                      <a:pPr algn="just"/>
                      <a:r>
                        <a:rPr lang="vi-VN" sz="3200" kern="1200" dirty="0">
                          <a:solidFill>
                            <a:schemeClr val="dk1"/>
                          </a:solidFill>
                          <a:effectLst/>
                          <a:latin typeface="Times New Roman" panose="02020603050405020304" pitchFamily="18" charset="0"/>
                          <a:ea typeface="+mn-ea"/>
                          <a:cs typeface="Times New Roman" panose="02020603050405020304" pitchFamily="18" charset="0"/>
                        </a:rPr>
                        <a:t>-Ô B3: thiết lập dữ liệu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thuộc</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danh</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sách</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F2:F6</a:t>
                      </a:r>
                      <a:endParaRPr lang="vi-VN" sz="3200" kern="1200" dirty="0">
                        <a:solidFill>
                          <a:schemeClr val="dk1"/>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882712915"/>
                  </a:ext>
                </a:extLst>
              </a:tr>
            </a:tbl>
          </a:graphicData>
        </a:graphic>
      </p:graphicFrame>
      <p:pic>
        <p:nvPicPr>
          <p:cNvPr id="3" name="Picture 2">
            <a:extLst>
              <a:ext uri="{FF2B5EF4-FFF2-40B4-BE49-F238E27FC236}">
                <a16:creationId xmlns:a16="http://schemas.microsoft.com/office/drawing/2014/main" xmlns="" id="{A81E75AD-8B7A-F916-6FBB-AFA2966988C6}"/>
              </a:ext>
            </a:extLst>
          </p:cNvPr>
          <p:cNvPicPr>
            <a:picLocks noChangeAspect="1"/>
          </p:cNvPicPr>
          <p:nvPr/>
        </p:nvPicPr>
        <p:blipFill rotWithShape="1">
          <a:blip r:embed="rId4"/>
          <a:srcRect r="70376"/>
          <a:stretch/>
        </p:blipFill>
        <p:spPr>
          <a:xfrm>
            <a:off x="4114801" y="1417320"/>
            <a:ext cx="542288" cy="499534"/>
          </a:xfrm>
          <a:prstGeom prst="rect">
            <a:avLst/>
          </a:prstGeom>
        </p:spPr>
      </p:pic>
      <p:sp>
        <p:nvSpPr>
          <p:cNvPr id="6" name="Rectangle 3">
            <a:extLst>
              <a:ext uri="{FF2B5EF4-FFF2-40B4-BE49-F238E27FC236}">
                <a16:creationId xmlns:a16="http://schemas.microsoft.com/office/drawing/2014/main" xmlns="" id="{FFFD34E0-4542-2775-5AE1-2741064AB994}"/>
              </a:ext>
            </a:extLst>
          </p:cNvPr>
          <p:cNvSpPr/>
          <p:nvPr/>
        </p:nvSpPr>
        <p:spPr>
          <a:xfrm>
            <a:off x="7391400" y="1981200"/>
            <a:ext cx="4267200" cy="24688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0420372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a:extLst>
              <a:ext uri="{FF2B5EF4-FFF2-40B4-BE49-F238E27FC236}">
                <a16:creationId xmlns:a16="http://schemas.microsoft.com/office/drawing/2014/main" xmlns="" id="{532EC200-88A6-7785-EF9B-D0F40B2D0528}"/>
              </a:ext>
            </a:extLst>
          </p:cNvPr>
          <p:cNvSpPr>
            <a:spLocks noChangeArrowheads="1"/>
          </p:cNvSpPr>
          <p:nvPr/>
        </p:nvSpPr>
        <p:spPr bwMode="gray">
          <a:xfrm>
            <a:off x="3048000" y="2243437"/>
            <a:ext cx="5638800" cy="1817727"/>
          </a:xfrm>
          <a:prstGeom prst="roundRect">
            <a:avLst>
              <a:gd name="adj" fmla="val 50000"/>
            </a:avLst>
          </a:prstGeom>
          <a:solidFill>
            <a:schemeClr val="accent5">
              <a:lumMod val="40000"/>
              <a:lumOff val="60000"/>
            </a:schemeClr>
          </a:solidFill>
          <a:ln w="57150" algn="ctr">
            <a:solidFill>
              <a:srgbClr val="FF9900"/>
            </a:solidFill>
            <a:round/>
            <a:headEnd/>
            <a:tailEnd/>
          </a:ln>
          <a:effectLst/>
        </p:spPr>
        <p:txBody>
          <a:bodyPr wrap="square" lIns="36000" tIns="0" rIns="3600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900"/>
            <a:r>
              <a:rPr lang="en-US" sz="2800" b="1" dirty="0">
                <a:solidFill>
                  <a:srgbClr val="FF0000"/>
                </a:solidFill>
                <a:latin typeface="Times New Roman" panose="02020603050405020304" pitchFamily="18" charset="0"/>
                <a:cs typeface="Times New Roman" panose="02020603050405020304" pitchFamily="18" charset="0"/>
              </a:rPr>
              <a:t>2.</a:t>
            </a:r>
            <a:r>
              <a:rPr lang="vi-VN" sz="2800" dirty="0">
                <a:solidFill>
                  <a:srgbClr val="FF0000"/>
                </a:solidFill>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Thực hành: Sử dụng công cụ xác thực dữ liệu để tạo bảng tính quản lí tài chính gia đình</a:t>
            </a:r>
          </a:p>
        </p:txBody>
      </p:sp>
      <p:pic>
        <p:nvPicPr>
          <p:cNvPr id="2" name="Picture 1" descr="Graphical user interface, application&#10;&#10;Description automatically generated">
            <a:extLst>
              <a:ext uri="{FF2B5EF4-FFF2-40B4-BE49-F238E27FC236}">
                <a16:creationId xmlns:a16="http://schemas.microsoft.com/office/drawing/2014/main" xmlns="" id="{CC224BB6-AF6B-9916-225F-E47A5E8142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4343400"/>
            <a:ext cx="1981200" cy="1295400"/>
          </a:xfrm>
          <a:prstGeom prst="rect">
            <a:avLst/>
          </a:prstGeom>
        </p:spPr>
      </p:pic>
      <p:pic>
        <p:nvPicPr>
          <p:cNvPr id="5" name="Picture 4">
            <a:extLst>
              <a:ext uri="{FF2B5EF4-FFF2-40B4-BE49-F238E27FC236}">
                <a16:creationId xmlns:a16="http://schemas.microsoft.com/office/drawing/2014/main" xmlns="" id="{CDC53C6A-9AFB-9E44-FCFB-9E760EBB4320}"/>
              </a:ext>
            </a:extLst>
          </p:cNvPr>
          <p:cNvPicPr>
            <a:picLocks noChangeAspect="1"/>
          </p:cNvPicPr>
          <p:nvPr/>
        </p:nvPicPr>
        <p:blipFill rotWithShape="1">
          <a:blip r:embed="rId4"/>
          <a:srcRect l="32501" t="22209" r="28750" b="11092"/>
          <a:stretch/>
        </p:blipFill>
        <p:spPr>
          <a:xfrm>
            <a:off x="8915400" y="1600200"/>
            <a:ext cx="2209800" cy="2199367"/>
          </a:xfrm>
          <a:prstGeom prst="rect">
            <a:avLst/>
          </a:prstGeom>
        </p:spPr>
      </p:pic>
      <p:pic>
        <p:nvPicPr>
          <p:cNvPr id="6" name="Picture 5">
            <a:extLst>
              <a:ext uri="{FF2B5EF4-FFF2-40B4-BE49-F238E27FC236}">
                <a16:creationId xmlns:a16="http://schemas.microsoft.com/office/drawing/2014/main" xmlns="" id="{80B36FF5-AFDF-847B-8458-8BD4EAC44747}"/>
              </a:ext>
              <a:ext uri="{C183D7F6-B498-43B3-948B-1728B52AA6E4}">
                <adec:decorative xmlns:adec="http://schemas.microsoft.com/office/drawing/2017/decorative" xmlns=""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24658" y="2663263"/>
            <a:ext cx="2209800" cy="1136304"/>
          </a:xfrm>
          <a:prstGeom prst="rect">
            <a:avLst/>
          </a:prstGeom>
        </p:spPr>
      </p:pic>
      <p:pic>
        <p:nvPicPr>
          <p:cNvPr id="4" name="Hình ảnh 3" descr="Ảnh có chứa ảnh chụp màn hình, Đồ họa, tác phẩm nghệ thuật&#10;&#10;Mô tả được tạo tự động">
            <a:extLst>
              <a:ext uri="{FF2B5EF4-FFF2-40B4-BE49-F238E27FC236}">
                <a16:creationId xmlns:a16="http://schemas.microsoft.com/office/drawing/2014/main" xmlns="" id="{7491FD67-CACA-B2EF-A503-4FC6C02EC8E6}"/>
              </a:ext>
            </a:extLst>
          </p:cNvPr>
          <p:cNvPicPr>
            <a:picLocks noChangeAspect="1"/>
          </p:cNvPicPr>
          <p:nvPr/>
        </p:nvPicPr>
        <p:blipFill>
          <a:blip r:embed="rId6">
            <a:extLst>
              <a:ext uri="{28A0092B-C50C-407E-A947-70E740481C1C}">
                <a14:useLocalDpi xmlns:a14="http://schemas.microsoft.com/office/drawing/2010/main" val="0"/>
              </a:ext>
            </a:extLst>
          </a:blip>
          <a:srcRect l="2655" r="1" b="1"/>
          <a:stretch/>
        </p:blipFill>
        <p:spPr>
          <a:xfrm>
            <a:off x="522661" y="381000"/>
            <a:ext cx="2413795" cy="16489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p:spPr>
      </p:pic>
      <p:pic>
        <p:nvPicPr>
          <p:cNvPr id="7" name="Hình ảnh 6">
            <a:extLst>
              <a:ext uri="{FF2B5EF4-FFF2-40B4-BE49-F238E27FC236}">
                <a16:creationId xmlns:a16="http://schemas.microsoft.com/office/drawing/2014/main" xmlns="" id="{40ADE15E-F8AD-2333-CD3C-C95A38644568}"/>
              </a:ext>
              <a:ext uri="{C183D7F6-B498-43B3-948B-1728B52AA6E4}">
                <adec:decorative xmlns:adec="http://schemas.microsoft.com/office/drawing/2017/decorative" xmlns=""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67800" y="381000"/>
            <a:ext cx="838200" cy="838200"/>
          </a:xfrm>
          <a:prstGeom prst="rect">
            <a:avLst/>
          </a:prstGeom>
        </p:spPr>
      </p:pic>
    </p:spTree>
    <p:extLst>
      <p:ext uri="{BB962C8B-B14F-4D97-AF65-F5344CB8AC3E}">
        <p14:creationId xmlns:p14="http://schemas.microsoft.com/office/powerpoint/2010/main" val="1281085126"/>
      </p:ext>
    </p:extLst>
  </p:cSld>
  <p:clrMapOvr>
    <a:masterClrMapping/>
  </p:clrMapOvr>
  <p:transition>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xmlns="" id="{970B8137-E135-D13F-BE15-E2586FFBF9B2}"/>
              </a:ext>
            </a:extLst>
          </p:cNvPr>
          <p:cNvPicPr>
            <a:picLocks noChangeAspect="1"/>
          </p:cNvPicPr>
          <p:nvPr/>
        </p:nvPicPr>
        <p:blipFill>
          <a:blip r:embed="rId2"/>
          <a:stretch>
            <a:fillRect/>
          </a:stretch>
        </p:blipFill>
        <p:spPr>
          <a:xfrm>
            <a:off x="6540760" y="2728918"/>
            <a:ext cx="5498839" cy="3979123"/>
          </a:xfrm>
          <a:prstGeom prst="rect">
            <a:avLst/>
          </a:prstGeom>
        </p:spPr>
      </p:pic>
      <p:sp>
        <p:nvSpPr>
          <p:cNvPr id="6" name="TextBox 11">
            <a:extLst>
              <a:ext uri="{FF2B5EF4-FFF2-40B4-BE49-F238E27FC236}">
                <a16:creationId xmlns:a16="http://schemas.microsoft.com/office/drawing/2014/main" xmlns="" id="{D9C4E82C-EAE6-33AB-15B2-5212841AF8DA}"/>
              </a:ext>
            </a:extLst>
          </p:cNvPr>
          <p:cNvSpPr txBox="1">
            <a:spLocks noChangeArrowheads="1"/>
          </p:cNvSpPr>
          <p:nvPr/>
        </p:nvSpPr>
        <p:spPr bwMode="auto">
          <a:xfrm>
            <a:off x="533400" y="149959"/>
            <a:ext cx="11051672" cy="2554545"/>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2. Thực hành: Sử dụng công cụ xác thực dữ liệu để tạo bảng tính quản lí tài chính gia đình</a:t>
            </a:r>
            <a:r>
              <a:rPr lang="en-US" altLang="vi-VN" sz="3200" dirty="0">
                <a:latin typeface="Times New Roman" panose="02020603050405020304" pitchFamily="18" charset="0"/>
                <a:ea typeface="Arial" panose="020B0604020202020204" pitchFamily="34" charset="0"/>
                <a:cs typeface="Times New Roman" panose="02020603050405020304" pitchFamily="18" charset="0"/>
              </a:rPr>
              <a:t>:</a:t>
            </a:r>
            <a:endParaRPr lang="vi-VN" altLang="vi-VN" sz="3200" dirty="0">
              <a:latin typeface="Times New Roman" panose="02020603050405020304" pitchFamily="18" charset="0"/>
              <a:ea typeface="Arial" panose="020B0604020202020204" pitchFamily="34" charset="0"/>
              <a:cs typeface="Times New Roman" panose="02020603050405020304" pitchFamily="18" charset="0"/>
            </a:endParaRPr>
          </a:p>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Nhiệm vụ 1: Tạo bảng tính có trang tính Chi tiêu theo mẫu trong Hình 9a.2. Sử dụng công cụ xác thực dữ liệu cho các khoản chi của gia đình.</a:t>
            </a:r>
          </a:p>
        </p:txBody>
      </p:sp>
      <p:pic>
        <p:nvPicPr>
          <p:cNvPr id="3" name="Picture 2">
            <a:extLst>
              <a:ext uri="{FF2B5EF4-FFF2-40B4-BE49-F238E27FC236}">
                <a16:creationId xmlns:a16="http://schemas.microsoft.com/office/drawing/2014/main" xmlns="" id="{AC1D7CCB-3934-7364-5202-CAFCF96E40AC}"/>
              </a:ext>
            </a:extLst>
          </p:cNvPr>
          <p:cNvPicPr>
            <a:picLocks noChangeAspect="1"/>
          </p:cNvPicPr>
          <p:nvPr/>
        </p:nvPicPr>
        <p:blipFill>
          <a:blip r:embed="rId3"/>
          <a:stretch>
            <a:fillRect/>
          </a:stretch>
        </p:blipFill>
        <p:spPr>
          <a:xfrm>
            <a:off x="48643" y="125545"/>
            <a:ext cx="519342" cy="517633"/>
          </a:xfrm>
          <a:prstGeom prst="rect">
            <a:avLst/>
          </a:prstGeom>
        </p:spPr>
      </p:pic>
      <p:pic>
        <p:nvPicPr>
          <p:cNvPr id="10" name="Hình ảnh 9">
            <a:extLst>
              <a:ext uri="{FF2B5EF4-FFF2-40B4-BE49-F238E27FC236}">
                <a16:creationId xmlns:a16="http://schemas.microsoft.com/office/drawing/2014/main" xmlns="" id="{28FF5621-413D-F3AE-0E50-3EFF80485EBA}"/>
              </a:ext>
              <a:ext uri="{C183D7F6-B498-43B3-948B-1728B52AA6E4}">
                <adec:decorative xmlns:adec="http://schemas.microsoft.com/office/drawing/2017/decorative" xmlns=""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85072" y="0"/>
            <a:ext cx="643178" cy="643178"/>
          </a:xfrm>
          <a:prstGeom prst="rect">
            <a:avLst/>
          </a:prstGeom>
        </p:spPr>
      </p:pic>
      <p:sp>
        <p:nvSpPr>
          <p:cNvPr id="5" name="TextBox 11">
            <a:extLst>
              <a:ext uri="{FF2B5EF4-FFF2-40B4-BE49-F238E27FC236}">
                <a16:creationId xmlns:a16="http://schemas.microsoft.com/office/drawing/2014/main" xmlns="" id="{CB1A8976-E390-E1C0-0AC4-D02C32988806}"/>
              </a:ext>
            </a:extLst>
          </p:cNvPr>
          <p:cNvSpPr txBox="1">
            <a:spLocks noChangeArrowheads="1"/>
          </p:cNvSpPr>
          <p:nvPr/>
        </p:nvSpPr>
        <p:spPr bwMode="auto">
          <a:xfrm>
            <a:off x="533400" y="2731137"/>
            <a:ext cx="5943600" cy="4031873"/>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Hướng dẫn </a:t>
            </a:r>
          </a:p>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a) Tạo trang tính lưu các khoản chi </a:t>
            </a:r>
          </a:p>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–Khởi động phần mềm bảng tính. Đặt tên cho trang tính hiện hành là Chi tiêu. </a:t>
            </a:r>
          </a:p>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–Tạo bảng và nhập dữ liệu khoản chi (cột F) như minh </a:t>
            </a:r>
            <a:r>
              <a:rPr lang="vi-VN" altLang="vi-VN" sz="3200" dirty="0" err="1">
                <a:latin typeface="Times New Roman" panose="02020603050405020304" pitchFamily="18" charset="0"/>
                <a:ea typeface="Arial" panose="020B0604020202020204" pitchFamily="34" charset="0"/>
                <a:cs typeface="Times New Roman" panose="02020603050405020304" pitchFamily="18" charset="0"/>
              </a:rPr>
              <a:t>hoạ</a:t>
            </a:r>
            <a:r>
              <a:rPr lang="vi-VN" altLang="vi-VN" sz="3200" dirty="0">
                <a:latin typeface="Times New Roman" panose="02020603050405020304" pitchFamily="18" charset="0"/>
                <a:ea typeface="Arial" panose="020B0604020202020204" pitchFamily="34" charset="0"/>
                <a:cs typeface="Times New Roman" panose="02020603050405020304" pitchFamily="18" charset="0"/>
              </a:rPr>
              <a:t> ở Hình 9a.7.</a:t>
            </a:r>
          </a:p>
        </p:txBody>
      </p:sp>
    </p:spTree>
    <p:extLst>
      <p:ext uri="{BB962C8B-B14F-4D97-AF65-F5344CB8AC3E}">
        <p14:creationId xmlns:p14="http://schemas.microsoft.com/office/powerpoint/2010/main" val="1459251405"/>
      </p:ext>
    </p:extLst>
  </p:cSld>
  <p:clrMapOvr>
    <a:masterClrMapping/>
  </p:clrMapOvr>
  <p:transition>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1">
            <a:extLst>
              <a:ext uri="{FF2B5EF4-FFF2-40B4-BE49-F238E27FC236}">
                <a16:creationId xmlns:a16="http://schemas.microsoft.com/office/drawing/2014/main" xmlns="" id="{D9C4E82C-EAE6-33AB-15B2-5212841AF8DA}"/>
              </a:ext>
            </a:extLst>
          </p:cNvPr>
          <p:cNvSpPr txBox="1">
            <a:spLocks noChangeArrowheads="1"/>
          </p:cNvSpPr>
          <p:nvPr/>
        </p:nvSpPr>
        <p:spPr bwMode="auto">
          <a:xfrm>
            <a:off x="533400" y="149959"/>
            <a:ext cx="11051672" cy="1077218"/>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2. Thực hành: b) Sử dụng công cụ xác thực dữ liệu thuộc danh sách cho trước</a:t>
            </a:r>
            <a:r>
              <a:rPr lang="en-US" altLang="vi-VN" sz="3200" dirty="0">
                <a:latin typeface="Times New Roman" panose="02020603050405020304" pitchFamily="18" charset="0"/>
                <a:ea typeface="Arial" panose="020B0604020202020204" pitchFamily="34" charset="0"/>
                <a:cs typeface="Times New Roman" panose="02020603050405020304" pitchFamily="18" charset="0"/>
              </a:rPr>
              <a:t>:</a:t>
            </a:r>
          </a:p>
        </p:txBody>
      </p:sp>
      <p:pic>
        <p:nvPicPr>
          <p:cNvPr id="3" name="Picture 2">
            <a:extLst>
              <a:ext uri="{FF2B5EF4-FFF2-40B4-BE49-F238E27FC236}">
                <a16:creationId xmlns:a16="http://schemas.microsoft.com/office/drawing/2014/main" xmlns="" id="{AC1D7CCB-3934-7364-5202-CAFCF96E40AC}"/>
              </a:ext>
            </a:extLst>
          </p:cNvPr>
          <p:cNvPicPr>
            <a:picLocks noChangeAspect="1"/>
          </p:cNvPicPr>
          <p:nvPr/>
        </p:nvPicPr>
        <p:blipFill>
          <a:blip r:embed="rId2"/>
          <a:stretch>
            <a:fillRect/>
          </a:stretch>
        </p:blipFill>
        <p:spPr>
          <a:xfrm>
            <a:off x="48643" y="125545"/>
            <a:ext cx="519342" cy="517633"/>
          </a:xfrm>
          <a:prstGeom prst="rect">
            <a:avLst/>
          </a:prstGeom>
        </p:spPr>
      </p:pic>
      <p:pic>
        <p:nvPicPr>
          <p:cNvPr id="10" name="Hình ảnh 9">
            <a:extLst>
              <a:ext uri="{FF2B5EF4-FFF2-40B4-BE49-F238E27FC236}">
                <a16:creationId xmlns:a16="http://schemas.microsoft.com/office/drawing/2014/main" xmlns="" id="{28FF5621-413D-F3AE-0E50-3EFF80485EBA}"/>
              </a:ext>
              <a:ext uri="{C183D7F6-B498-43B3-948B-1728B52AA6E4}">
                <adec:decorative xmlns:adec="http://schemas.microsoft.com/office/drawing/2017/decorative" xmlns=""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85072" y="0"/>
            <a:ext cx="643178" cy="643178"/>
          </a:xfrm>
          <a:prstGeom prst="rect">
            <a:avLst/>
          </a:prstGeom>
        </p:spPr>
      </p:pic>
      <p:sp>
        <p:nvSpPr>
          <p:cNvPr id="2" name="TextBox 11">
            <a:extLst>
              <a:ext uri="{FF2B5EF4-FFF2-40B4-BE49-F238E27FC236}">
                <a16:creationId xmlns:a16="http://schemas.microsoft.com/office/drawing/2014/main" xmlns="" id="{E7996824-CCDB-55AC-96EE-6FA52E9A2BE7}"/>
              </a:ext>
            </a:extLst>
          </p:cNvPr>
          <p:cNvSpPr txBox="1">
            <a:spLocks noChangeArrowheads="1"/>
          </p:cNvSpPr>
          <p:nvPr/>
        </p:nvSpPr>
        <p:spPr bwMode="auto">
          <a:xfrm>
            <a:off x="533400" y="1227177"/>
            <a:ext cx="4114800" cy="5693866"/>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vi-VN" sz="2800" dirty="0">
                <a:latin typeface="Times New Roman" panose="02020603050405020304" pitchFamily="18" charset="0"/>
                <a:ea typeface="Arial" panose="020B0604020202020204" pitchFamily="34" charset="0"/>
                <a:cs typeface="Times New Roman" panose="02020603050405020304" pitchFamily="18" charset="0"/>
              </a:rPr>
              <a:t>Để dữ liệu ở mỗi ô của cột B là một mục trong danh sách cho trước ở cột F, em thực hiện như sau: </a:t>
            </a:r>
          </a:p>
          <a:p>
            <a:pPr algn="just"/>
            <a:r>
              <a:rPr lang="vi-VN" altLang="vi-VN" sz="2800" dirty="0">
                <a:latin typeface="Times New Roman" panose="02020603050405020304" pitchFamily="18" charset="0"/>
                <a:ea typeface="Arial" panose="020B0604020202020204" pitchFamily="34" charset="0"/>
                <a:cs typeface="Times New Roman" panose="02020603050405020304" pitchFamily="18" charset="0"/>
              </a:rPr>
              <a:t>–Chọn các ô của cột B để nhập dữ liệu </a:t>
            </a:r>
            <a:r>
              <a:rPr lang="vi-VN" altLang="vi-VN" sz="2800" dirty="0" err="1">
                <a:latin typeface="Times New Roman" panose="02020603050405020304" pitchFamily="18" charset="0"/>
                <a:ea typeface="Arial" panose="020B0604020202020204" pitchFamily="34" charset="0"/>
                <a:cs typeface="Times New Roman" panose="02020603050405020304" pitchFamily="18" charset="0"/>
              </a:rPr>
              <a:t>thoả</a:t>
            </a:r>
            <a:r>
              <a:rPr lang="vi-VN" altLang="vi-VN" sz="2800" dirty="0">
                <a:latin typeface="Times New Roman" panose="02020603050405020304" pitchFamily="18" charset="0"/>
                <a:ea typeface="Arial" panose="020B0604020202020204" pitchFamily="34" charset="0"/>
                <a:cs typeface="Times New Roman" panose="02020603050405020304" pitchFamily="18" charset="0"/>
              </a:rPr>
              <a:t> mãn điều kiện xác thực, ví dụ các ô từ B3 đến B10. </a:t>
            </a:r>
          </a:p>
          <a:p>
            <a:pPr algn="just"/>
            <a:r>
              <a:rPr lang="vi-VN" altLang="vi-VN" sz="2800" dirty="0">
                <a:latin typeface="Times New Roman" panose="02020603050405020304" pitchFamily="18" charset="0"/>
                <a:ea typeface="Arial" panose="020B0604020202020204" pitchFamily="34" charset="0"/>
                <a:cs typeface="Times New Roman" panose="02020603050405020304" pitchFamily="18" charset="0"/>
              </a:rPr>
              <a:t>–Trong nhóm lệnh </a:t>
            </a:r>
            <a:r>
              <a:rPr lang="vi-VN" altLang="vi-VN" sz="2800" dirty="0" err="1">
                <a:latin typeface="Times New Roman" panose="02020603050405020304" pitchFamily="18" charset="0"/>
                <a:ea typeface="Arial" panose="020B0604020202020204" pitchFamily="34" charset="0"/>
                <a:cs typeface="Times New Roman" panose="02020603050405020304" pitchFamily="18" charset="0"/>
              </a:rPr>
              <a:t>Data</a:t>
            </a:r>
            <a:r>
              <a:rPr lang="vi-VN" altLang="vi-VN" sz="2800" dirty="0">
                <a:latin typeface="Times New Roman" panose="02020603050405020304" pitchFamily="18" charset="0"/>
                <a:ea typeface="Arial" panose="020B0604020202020204" pitchFamily="34" charset="0"/>
                <a:cs typeface="Times New Roman" panose="02020603050405020304" pitchFamily="18" charset="0"/>
              </a:rPr>
              <a:t> </a:t>
            </a:r>
            <a:r>
              <a:rPr lang="vi-VN" altLang="vi-VN" sz="2800" dirty="0" err="1">
                <a:latin typeface="Times New Roman" panose="02020603050405020304" pitchFamily="18" charset="0"/>
                <a:ea typeface="Arial" panose="020B0604020202020204" pitchFamily="34" charset="0"/>
                <a:cs typeface="Times New Roman" panose="02020603050405020304" pitchFamily="18" charset="0"/>
              </a:rPr>
              <a:t>Tools</a:t>
            </a:r>
            <a:r>
              <a:rPr lang="vi-VN" altLang="vi-VN" sz="2800" dirty="0">
                <a:latin typeface="Times New Roman" panose="02020603050405020304" pitchFamily="18" charset="0"/>
                <a:ea typeface="Arial" panose="020B0604020202020204" pitchFamily="34" charset="0"/>
                <a:cs typeface="Times New Roman" panose="02020603050405020304" pitchFamily="18" charset="0"/>
              </a:rPr>
              <a:t> của dải lệnh </a:t>
            </a:r>
            <a:r>
              <a:rPr lang="vi-VN" altLang="vi-VN" sz="2800" dirty="0" err="1">
                <a:latin typeface="Times New Roman" panose="02020603050405020304" pitchFamily="18" charset="0"/>
                <a:ea typeface="Arial" panose="020B0604020202020204" pitchFamily="34" charset="0"/>
                <a:cs typeface="Times New Roman" panose="02020603050405020304" pitchFamily="18" charset="0"/>
              </a:rPr>
              <a:t>Data</a:t>
            </a:r>
            <a:r>
              <a:rPr lang="vi-VN" altLang="vi-VN" sz="2800" dirty="0">
                <a:latin typeface="Times New Roman" panose="02020603050405020304" pitchFamily="18" charset="0"/>
                <a:ea typeface="Arial" panose="020B0604020202020204" pitchFamily="34" charset="0"/>
                <a:cs typeface="Times New Roman" panose="02020603050405020304" pitchFamily="18" charset="0"/>
              </a:rPr>
              <a:t>, chọn </a:t>
            </a:r>
            <a:r>
              <a:rPr lang="vi-VN" altLang="vi-VN" sz="2800" dirty="0" err="1">
                <a:latin typeface="Times New Roman" panose="02020603050405020304" pitchFamily="18" charset="0"/>
                <a:ea typeface="Arial" panose="020B0604020202020204" pitchFamily="34" charset="0"/>
                <a:cs typeface="Times New Roman" panose="02020603050405020304" pitchFamily="18" charset="0"/>
              </a:rPr>
              <a:t>Data</a:t>
            </a:r>
            <a:r>
              <a:rPr lang="vi-VN" altLang="vi-VN" sz="2800" dirty="0">
                <a:latin typeface="Times New Roman" panose="02020603050405020304" pitchFamily="18" charset="0"/>
                <a:ea typeface="Arial" panose="020B0604020202020204" pitchFamily="34" charset="0"/>
                <a:cs typeface="Times New Roman" panose="02020603050405020304" pitchFamily="18" charset="0"/>
              </a:rPr>
              <a:t> </a:t>
            </a:r>
            <a:r>
              <a:rPr lang="vi-VN" altLang="vi-VN" sz="2800" dirty="0" err="1">
                <a:latin typeface="Times New Roman" panose="02020603050405020304" pitchFamily="18" charset="0"/>
                <a:ea typeface="Arial" panose="020B0604020202020204" pitchFamily="34" charset="0"/>
                <a:cs typeface="Times New Roman" panose="02020603050405020304" pitchFamily="18" charset="0"/>
              </a:rPr>
              <a:t>Validation</a:t>
            </a:r>
            <a:r>
              <a:rPr lang="vi-VN" altLang="vi-VN" sz="2800" dirty="0">
                <a:latin typeface="Times New Roman" panose="02020603050405020304" pitchFamily="18" charset="0"/>
                <a:ea typeface="Arial" panose="020B0604020202020204" pitchFamily="34" charset="0"/>
                <a:cs typeface="Times New Roman" panose="02020603050405020304" pitchFamily="18" charset="0"/>
              </a:rPr>
              <a:t> (Hình 9a.4), hộp thoại </a:t>
            </a:r>
            <a:r>
              <a:rPr lang="vi-VN" altLang="vi-VN" sz="2800" dirty="0" err="1">
                <a:latin typeface="Times New Roman" panose="02020603050405020304" pitchFamily="18" charset="0"/>
                <a:ea typeface="Arial" panose="020B0604020202020204" pitchFamily="34" charset="0"/>
                <a:cs typeface="Times New Roman" panose="02020603050405020304" pitchFamily="18" charset="0"/>
              </a:rPr>
              <a:t>Data</a:t>
            </a:r>
            <a:r>
              <a:rPr lang="vi-VN" altLang="vi-VN" sz="2800" dirty="0">
                <a:latin typeface="Times New Roman" panose="02020603050405020304" pitchFamily="18" charset="0"/>
                <a:ea typeface="Arial" panose="020B0604020202020204" pitchFamily="34" charset="0"/>
                <a:cs typeface="Times New Roman" panose="02020603050405020304" pitchFamily="18" charset="0"/>
              </a:rPr>
              <a:t> </a:t>
            </a:r>
            <a:r>
              <a:rPr lang="vi-VN" altLang="vi-VN" sz="2800" dirty="0" err="1">
                <a:latin typeface="Times New Roman" panose="02020603050405020304" pitchFamily="18" charset="0"/>
                <a:ea typeface="Arial" panose="020B0604020202020204" pitchFamily="34" charset="0"/>
                <a:cs typeface="Times New Roman" panose="02020603050405020304" pitchFamily="18" charset="0"/>
              </a:rPr>
              <a:t>Validation</a:t>
            </a:r>
            <a:r>
              <a:rPr lang="vi-VN" altLang="vi-VN" sz="2800" dirty="0">
                <a:latin typeface="Times New Roman" panose="02020603050405020304" pitchFamily="18" charset="0"/>
                <a:ea typeface="Arial" panose="020B0604020202020204" pitchFamily="34" charset="0"/>
                <a:cs typeface="Times New Roman" panose="02020603050405020304" pitchFamily="18" charset="0"/>
              </a:rPr>
              <a:t> xuất hiện. </a:t>
            </a:r>
          </a:p>
        </p:txBody>
      </p:sp>
      <p:pic>
        <p:nvPicPr>
          <p:cNvPr id="8" name="Hình ảnh 7">
            <a:extLst>
              <a:ext uri="{FF2B5EF4-FFF2-40B4-BE49-F238E27FC236}">
                <a16:creationId xmlns:a16="http://schemas.microsoft.com/office/drawing/2014/main" xmlns="" id="{37B774E8-E0CA-DC58-0268-D68468C6A6FE}"/>
              </a:ext>
            </a:extLst>
          </p:cNvPr>
          <p:cNvPicPr>
            <a:picLocks noChangeAspect="1"/>
          </p:cNvPicPr>
          <p:nvPr/>
        </p:nvPicPr>
        <p:blipFill>
          <a:blip r:embed="rId4"/>
          <a:stretch>
            <a:fillRect/>
          </a:stretch>
        </p:blipFill>
        <p:spPr>
          <a:xfrm>
            <a:off x="4724400" y="914400"/>
            <a:ext cx="7362890" cy="5793640"/>
          </a:xfrm>
          <a:prstGeom prst="rect">
            <a:avLst/>
          </a:prstGeom>
        </p:spPr>
      </p:pic>
      <p:sp>
        <p:nvSpPr>
          <p:cNvPr id="9" name="Hình chữ nhật: Góc Tròn 8">
            <a:extLst>
              <a:ext uri="{FF2B5EF4-FFF2-40B4-BE49-F238E27FC236}">
                <a16:creationId xmlns:a16="http://schemas.microsoft.com/office/drawing/2014/main" xmlns="" id="{2598369F-D1E5-9960-6098-F93E9691FE09}"/>
              </a:ext>
            </a:extLst>
          </p:cNvPr>
          <p:cNvSpPr/>
          <p:nvPr/>
        </p:nvSpPr>
        <p:spPr>
          <a:xfrm>
            <a:off x="7467600" y="838200"/>
            <a:ext cx="533400" cy="388978"/>
          </a:xfrm>
          <a:prstGeom prst="roundRect">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ình chữ nhật: Góc Tròn 10">
            <a:extLst>
              <a:ext uri="{FF2B5EF4-FFF2-40B4-BE49-F238E27FC236}">
                <a16:creationId xmlns:a16="http://schemas.microsoft.com/office/drawing/2014/main" xmlns="" id="{415F48CB-8B45-4C3F-4370-60642710533C}"/>
              </a:ext>
            </a:extLst>
          </p:cNvPr>
          <p:cNvSpPr/>
          <p:nvPr/>
        </p:nvSpPr>
        <p:spPr>
          <a:xfrm>
            <a:off x="5410200" y="3799373"/>
            <a:ext cx="533400" cy="1458427"/>
          </a:xfrm>
          <a:prstGeom prst="roundRect">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ình chữ nhật: Góc Tròn 11">
            <a:extLst>
              <a:ext uri="{FF2B5EF4-FFF2-40B4-BE49-F238E27FC236}">
                <a16:creationId xmlns:a16="http://schemas.microsoft.com/office/drawing/2014/main" xmlns="" id="{85938A99-D216-DACB-0F32-6F1004635D63}"/>
              </a:ext>
            </a:extLst>
          </p:cNvPr>
          <p:cNvSpPr/>
          <p:nvPr/>
        </p:nvSpPr>
        <p:spPr>
          <a:xfrm>
            <a:off x="11201400" y="1797129"/>
            <a:ext cx="383672" cy="336471"/>
          </a:xfrm>
          <a:prstGeom prst="roundRect">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ình chữ nhật: Góc Tròn 12">
            <a:extLst>
              <a:ext uri="{FF2B5EF4-FFF2-40B4-BE49-F238E27FC236}">
                <a16:creationId xmlns:a16="http://schemas.microsoft.com/office/drawing/2014/main" xmlns="" id="{FA8D67EF-4540-722E-9775-AA5EAE52FB88}"/>
              </a:ext>
            </a:extLst>
          </p:cNvPr>
          <p:cNvSpPr/>
          <p:nvPr/>
        </p:nvSpPr>
        <p:spPr>
          <a:xfrm>
            <a:off x="8991600" y="2895600"/>
            <a:ext cx="533400" cy="388978"/>
          </a:xfrm>
          <a:prstGeom prst="roundRect">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ình chữ nhật: Góc Tròn 13">
            <a:extLst>
              <a:ext uri="{FF2B5EF4-FFF2-40B4-BE49-F238E27FC236}">
                <a16:creationId xmlns:a16="http://schemas.microsoft.com/office/drawing/2014/main" xmlns="" id="{0BC6D5DF-AB93-3D52-440D-92127BBF97DF}"/>
              </a:ext>
            </a:extLst>
          </p:cNvPr>
          <p:cNvSpPr/>
          <p:nvPr/>
        </p:nvSpPr>
        <p:spPr>
          <a:xfrm>
            <a:off x="8991600" y="3797154"/>
            <a:ext cx="1143000" cy="388978"/>
          </a:xfrm>
          <a:prstGeom prst="roundRect">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ình chữ nhật: Góc Tròn 15">
            <a:extLst>
              <a:ext uri="{FF2B5EF4-FFF2-40B4-BE49-F238E27FC236}">
                <a16:creationId xmlns:a16="http://schemas.microsoft.com/office/drawing/2014/main" xmlns="" id="{B173159D-81D0-A521-49E1-DDC5B8169197}"/>
              </a:ext>
            </a:extLst>
          </p:cNvPr>
          <p:cNvSpPr/>
          <p:nvPr/>
        </p:nvSpPr>
        <p:spPr>
          <a:xfrm>
            <a:off x="9067800" y="4698708"/>
            <a:ext cx="1143000" cy="567070"/>
          </a:xfrm>
          <a:prstGeom prst="roundRect">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708708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ppt_x</p:attrName>
                                        </p:attrNameLst>
                                      </p:cBhvr>
                                      <p:tavLst>
                                        <p:tav tm="0">
                                          <p:val>
                                            <p:strVal val="#ppt_x-#ppt_w*1.125000"/>
                                          </p:val>
                                        </p:tav>
                                        <p:tav tm="100000">
                                          <p:val>
                                            <p:strVal val="#ppt_x"/>
                                          </p:val>
                                        </p:tav>
                                      </p:tavLst>
                                    </p:anim>
                                    <p:animEffect transition="in" filter="wipe(right)">
                                      <p:cBhvr>
                                        <p:cTn id="8" dur="500"/>
                                        <p:tgtEl>
                                          <p:spTgt spid="11"/>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p:tgtEl>
                                          <p:spTgt spid="9"/>
                                        </p:tgtEl>
                                        <p:attrNameLst>
                                          <p:attrName>ppt_x</p:attrName>
                                        </p:attrNameLst>
                                      </p:cBhvr>
                                      <p:tavLst>
                                        <p:tav tm="0">
                                          <p:val>
                                            <p:strVal val="#ppt_x-#ppt_w*1.125000"/>
                                          </p:val>
                                        </p:tav>
                                        <p:tav tm="100000">
                                          <p:val>
                                            <p:strVal val="#ppt_x"/>
                                          </p:val>
                                        </p:tav>
                                      </p:tavLst>
                                    </p:anim>
                                    <p:animEffect transition="in" filter="wipe(right)">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p:tgtEl>
                                          <p:spTgt spid="12"/>
                                        </p:tgtEl>
                                        <p:attrNameLst>
                                          <p:attrName>ppt_x</p:attrName>
                                        </p:attrNameLst>
                                      </p:cBhvr>
                                      <p:tavLst>
                                        <p:tav tm="0">
                                          <p:val>
                                            <p:strVal val="#ppt_x-#ppt_w*1.125000"/>
                                          </p:val>
                                        </p:tav>
                                        <p:tav tm="100000">
                                          <p:val>
                                            <p:strVal val="#ppt_x"/>
                                          </p:val>
                                        </p:tav>
                                      </p:tavLst>
                                    </p:anim>
                                    <p:animEffect transition="in" filter="wipe(right)">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p:tgtEl>
                                          <p:spTgt spid="13"/>
                                        </p:tgtEl>
                                        <p:attrNameLst>
                                          <p:attrName>ppt_x</p:attrName>
                                        </p:attrNameLst>
                                      </p:cBhvr>
                                      <p:tavLst>
                                        <p:tav tm="0">
                                          <p:val>
                                            <p:strVal val="#ppt_x-#ppt_w*1.125000"/>
                                          </p:val>
                                        </p:tav>
                                        <p:tav tm="100000">
                                          <p:val>
                                            <p:strVal val="#ppt_x"/>
                                          </p:val>
                                        </p:tav>
                                      </p:tavLst>
                                    </p:anim>
                                    <p:animEffect transition="in" filter="wipe(right)">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p:tgtEl>
                                          <p:spTgt spid="14"/>
                                        </p:tgtEl>
                                        <p:attrNameLst>
                                          <p:attrName>ppt_x</p:attrName>
                                        </p:attrNameLst>
                                      </p:cBhvr>
                                      <p:tavLst>
                                        <p:tav tm="0">
                                          <p:val>
                                            <p:strVal val="#ppt_x-#ppt_w*1.125000"/>
                                          </p:val>
                                        </p:tav>
                                        <p:tav tm="100000">
                                          <p:val>
                                            <p:strVal val="#ppt_x"/>
                                          </p:val>
                                        </p:tav>
                                      </p:tavLst>
                                    </p:anim>
                                    <p:animEffect transition="in" filter="wipe(righ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8"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p:tgtEl>
                                          <p:spTgt spid="16"/>
                                        </p:tgtEl>
                                        <p:attrNameLst>
                                          <p:attrName>ppt_x</p:attrName>
                                        </p:attrNameLst>
                                      </p:cBhvr>
                                      <p:tavLst>
                                        <p:tav tm="0">
                                          <p:val>
                                            <p:strVal val="#ppt_x-#ppt_w*1.125000"/>
                                          </p:val>
                                        </p:tav>
                                        <p:tav tm="100000">
                                          <p:val>
                                            <p:strVal val="#ppt_x"/>
                                          </p:val>
                                        </p:tav>
                                      </p:tavLst>
                                    </p:anim>
                                    <p:animEffect transition="in" filter="wipe(right)">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1">
            <a:extLst>
              <a:ext uri="{FF2B5EF4-FFF2-40B4-BE49-F238E27FC236}">
                <a16:creationId xmlns:a16="http://schemas.microsoft.com/office/drawing/2014/main" xmlns="" id="{D9C4E82C-EAE6-33AB-15B2-5212841AF8DA}"/>
              </a:ext>
            </a:extLst>
          </p:cNvPr>
          <p:cNvSpPr txBox="1">
            <a:spLocks noChangeArrowheads="1"/>
          </p:cNvSpPr>
          <p:nvPr/>
        </p:nvSpPr>
        <p:spPr bwMode="auto">
          <a:xfrm>
            <a:off x="533400" y="149959"/>
            <a:ext cx="7362890" cy="1077218"/>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2. Thực hành: b) Sử dụng công cụ xác thực dữ liệu thuộc danh sách cho trước</a:t>
            </a:r>
            <a:r>
              <a:rPr lang="en-US" altLang="vi-VN" sz="3200" dirty="0">
                <a:latin typeface="Times New Roman" panose="02020603050405020304" pitchFamily="18" charset="0"/>
                <a:ea typeface="Arial" panose="020B0604020202020204" pitchFamily="34" charset="0"/>
                <a:cs typeface="Times New Roman" panose="02020603050405020304" pitchFamily="18" charset="0"/>
              </a:rPr>
              <a:t>:</a:t>
            </a:r>
          </a:p>
        </p:txBody>
      </p:sp>
      <p:pic>
        <p:nvPicPr>
          <p:cNvPr id="3" name="Picture 2">
            <a:extLst>
              <a:ext uri="{FF2B5EF4-FFF2-40B4-BE49-F238E27FC236}">
                <a16:creationId xmlns:a16="http://schemas.microsoft.com/office/drawing/2014/main" xmlns="" id="{AC1D7CCB-3934-7364-5202-CAFCF96E40AC}"/>
              </a:ext>
            </a:extLst>
          </p:cNvPr>
          <p:cNvPicPr>
            <a:picLocks noChangeAspect="1"/>
          </p:cNvPicPr>
          <p:nvPr/>
        </p:nvPicPr>
        <p:blipFill>
          <a:blip r:embed="rId2"/>
          <a:stretch>
            <a:fillRect/>
          </a:stretch>
        </p:blipFill>
        <p:spPr>
          <a:xfrm>
            <a:off x="48643" y="125545"/>
            <a:ext cx="519342" cy="517633"/>
          </a:xfrm>
          <a:prstGeom prst="rect">
            <a:avLst/>
          </a:prstGeom>
        </p:spPr>
      </p:pic>
      <p:sp>
        <p:nvSpPr>
          <p:cNvPr id="17" name="TextBox 11">
            <a:extLst>
              <a:ext uri="{FF2B5EF4-FFF2-40B4-BE49-F238E27FC236}">
                <a16:creationId xmlns:a16="http://schemas.microsoft.com/office/drawing/2014/main" xmlns="" id="{92899C6E-764D-DB06-0F66-0CCDAC75A44E}"/>
              </a:ext>
            </a:extLst>
          </p:cNvPr>
          <p:cNvSpPr txBox="1">
            <a:spLocks noChangeArrowheads="1"/>
          </p:cNvSpPr>
          <p:nvPr/>
        </p:nvSpPr>
        <p:spPr bwMode="auto">
          <a:xfrm>
            <a:off x="533400" y="1272600"/>
            <a:ext cx="7362890" cy="5509200"/>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 Trong thẻ </a:t>
            </a:r>
            <a:r>
              <a:rPr lang="vi-VN" altLang="vi-VN" sz="3200" dirty="0" err="1">
                <a:latin typeface="Times New Roman" panose="02020603050405020304" pitchFamily="18" charset="0"/>
                <a:ea typeface="Arial" panose="020B0604020202020204" pitchFamily="34" charset="0"/>
                <a:cs typeface="Times New Roman" panose="02020603050405020304" pitchFamily="18" charset="0"/>
              </a:rPr>
              <a:t>Settings</a:t>
            </a:r>
            <a:r>
              <a:rPr lang="vi-VN" altLang="vi-VN" sz="3200" dirty="0">
                <a:latin typeface="Times New Roman" panose="02020603050405020304" pitchFamily="18" charset="0"/>
                <a:ea typeface="Arial" panose="020B0604020202020204" pitchFamily="34" charset="0"/>
                <a:cs typeface="Times New Roman" panose="02020603050405020304" pitchFamily="18" charset="0"/>
              </a:rPr>
              <a:t>, nhập yêu cầu xác thực dữ liệu cho từng tiêu chí, cụ thể là: </a:t>
            </a:r>
          </a:p>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 </a:t>
            </a:r>
            <a:r>
              <a:rPr lang="vi-VN" altLang="vi-VN" sz="3200" dirty="0" err="1">
                <a:latin typeface="Times New Roman" panose="02020603050405020304" pitchFamily="18" charset="0"/>
                <a:ea typeface="Arial" panose="020B0604020202020204" pitchFamily="34" charset="0"/>
                <a:cs typeface="Times New Roman" panose="02020603050405020304" pitchFamily="18" charset="0"/>
              </a:rPr>
              <a:t>Allow</a:t>
            </a:r>
            <a:r>
              <a:rPr lang="vi-VN" altLang="vi-VN" sz="3200" dirty="0">
                <a:latin typeface="Times New Roman" panose="02020603050405020304" pitchFamily="18" charset="0"/>
                <a:ea typeface="Arial" panose="020B0604020202020204" pitchFamily="34" charset="0"/>
                <a:cs typeface="Times New Roman" panose="02020603050405020304" pitchFamily="18" charset="0"/>
              </a:rPr>
              <a:t>: Dữ liệu nhập vào cột Khoản chi cần thuộc danh sách cho trước, vì vậy em </a:t>
            </a:r>
          </a:p>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chọn giá trị là List để chọn dữ liệu từ danh sách thả xuống. </a:t>
            </a:r>
          </a:p>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 </a:t>
            </a:r>
            <a:r>
              <a:rPr lang="vi-VN" altLang="vi-VN" sz="3200" dirty="0" err="1">
                <a:latin typeface="Times New Roman" panose="02020603050405020304" pitchFamily="18" charset="0"/>
                <a:ea typeface="Arial" panose="020B0604020202020204" pitchFamily="34" charset="0"/>
                <a:cs typeface="Times New Roman" panose="02020603050405020304" pitchFamily="18" charset="0"/>
              </a:rPr>
              <a:t>Source</a:t>
            </a:r>
            <a:r>
              <a:rPr lang="vi-VN" altLang="vi-VN" sz="3200" dirty="0">
                <a:latin typeface="Times New Roman" panose="02020603050405020304" pitchFamily="18" charset="0"/>
                <a:ea typeface="Arial" panose="020B0604020202020204" pitchFamily="34" charset="0"/>
                <a:cs typeface="Times New Roman" panose="02020603050405020304" pitchFamily="18" charset="0"/>
              </a:rPr>
              <a:t>: Là vùng dữ liệu chứa danh sách. Chọn vùng dữ liệu chứa danh sách các </a:t>
            </a:r>
          </a:p>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khoản chi là F2:F10, khi đó địa chỉ của vùng được đưa vào ô </a:t>
            </a:r>
            <a:r>
              <a:rPr lang="vi-VN" altLang="vi-VN" sz="3200" dirty="0" err="1">
                <a:latin typeface="Times New Roman" panose="02020603050405020304" pitchFamily="18" charset="0"/>
                <a:ea typeface="Arial" panose="020B0604020202020204" pitchFamily="34" charset="0"/>
                <a:cs typeface="Times New Roman" panose="02020603050405020304" pitchFamily="18" charset="0"/>
              </a:rPr>
              <a:t>Source</a:t>
            </a:r>
            <a:r>
              <a:rPr lang="vi-VN" altLang="vi-VN" sz="3200" dirty="0">
                <a:latin typeface="Times New Roman" panose="02020603050405020304" pitchFamily="18" charset="0"/>
                <a:ea typeface="Arial" panose="020B0604020202020204" pitchFamily="34" charset="0"/>
                <a:cs typeface="Times New Roman" panose="02020603050405020304" pitchFamily="18" charset="0"/>
              </a:rPr>
              <a:t> (Hình 9a.8). </a:t>
            </a:r>
          </a:p>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Chọn OK để hoàn thành công việc. </a:t>
            </a:r>
          </a:p>
        </p:txBody>
      </p:sp>
      <p:pic>
        <p:nvPicPr>
          <p:cNvPr id="4" name="Picture 2">
            <a:extLst>
              <a:ext uri="{FF2B5EF4-FFF2-40B4-BE49-F238E27FC236}">
                <a16:creationId xmlns:a16="http://schemas.microsoft.com/office/drawing/2014/main" xmlns="" id="{1ED5A6E4-06C4-B544-A5D5-F6380FF72244}"/>
              </a:ext>
            </a:extLst>
          </p:cNvPr>
          <p:cNvPicPr>
            <a:picLocks noChangeAspect="1"/>
          </p:cNvPicPr>
          <p:nvPr/>
        </p:nvPicPr>
        <p:blipFill rotWithShape="1">
          <a:blip r:embed="rId3"/>
          <a:srcRect l="23168" t="2252" r="2794" b="6057"/>
          <a:stretch/>
        </p:blipFill>
        <p:spPr>
          <a:xfrm>
            <a:off x="7995718" y="51047"/>
            <a:ext cx="4038600" cy="2667000"/>
          </a:xfrm>
          <a:prstGeom prst="rect">
            <a:avLst/>
          </a:prstGeom>
        </p:spPr>
      </p:pic>
      <p:pic>
        <p:nvPicPr>
          <p:cNvPr id="5" name="Picture 4">
            <a:extLst>
              <a:ext uri="{FF2B5EF4-FFF2-40B4-BE49-F238E27FC236}">
                <a16:creationId xmlns:a16="http://schemas.microsoft.com/office/drawing/2014/main" xmlns="" id="{6B407A00-E58A-45F9-081B-AAE279FF30D9}"/>
              </a:ext>
            </a:extLst>
          </p:cNvPr>
          <p:cNvPicPr>
            <a:picLocks noChangeAspect="1"/>
          </p:cNvPicPr>
          <p:nvPr/>
        </p:nvPicPr>
        <p:blipFill rotWithShape="1">
          <a:blip r:embed="rId4"/>
          <a:srcRect l="5935" t="2031" r="4135"/>
          <a:stretch/>
        </p:blipFill>
        <p:spPr>
          <a:xfrm>
            <a:off x="7995718" y="3124200"/>
            <a:ext cx="4038600" cy="3657600"/>
          </a:xfrm>
          <a:prstGeom prst="rect">
            <a:avLst/>
          </a:prstGeom>
        </p:spPr>
      </p:pic>
    </p:spTree>
    <p:extLst>
      <p:ext uri="{BB962C8B-B14F-4D97-AF65-F5344CB8AC3E}">
        <p14:creationId xmlns:p14="http://schemas.microsoft.com/office/powerpoint/2010/main" val="2062880313"/>
      </p:ext>
    </p:extLst>
  </p:cSld>
  <p:clrMapOvr>
    <a:masterClrMapping/>
  </p:clrMapOvr>
  <p:transition>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1">
            <a:extLst>
              <a:ext uri="{FF2B5EF4-FFF2-40B4-BE49-F238E27FC236}">
                <a16:creationId xmlns:a16="http://schemas.microsoft.com/office/drawing/2014/main" xmlns="" id="{31D30F1B-D5DD-40E5-F8AC-C14801C8E31F}"/>
              </a:ext>
            </a:extLst>
          </p:cNvPr>
          <p:cNvSpPr txBox="1">
            <a:spLocks noChangeArrowheads="1"/>
          </p:cNvSpPr>
          <p:nvPr/>
        </p:nvSpPr>
        <p:spPr bwMode="auto">
          <a:xfrm>
            <a:off x="400050" y="1371600"/>
            <a:ext cx="11391900" cy="4689352"/>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ts val="0"/>
              </a:spcBef>
              <a:spcAft>
                <a:spcPts val="0"/>
              </a:spcAft>
            </a:pPr>
            <a:r>
              <a:rPr lang="vi-VN" sz="3000" b="1" dirty="0">
                <a:latin typeface="Times New Roman" panose="02020603050405020304" pitchFamily="18" charset="0"/>
                <a:cs typeface="Times New Roman" panose="02020603050405020304" pitchFamily="18" charset="0"/>
              </a:rPr>
              <a:t>Về năng lực:</a:t>
            </a:r>
            <a:endParaRPr lang="en-US" sz="3000" b="1" dirty="0">
              <a:latin typeface="Times New Roman" panose="02020603050405020304" pitchFamily="18" charset="0"/>
              <a:cs typeface="Times New Roman" panose="02020603050405020304" pitchFamily="18" charset="0"/>
            </a:endParaRPr>
          </a:p>
          <a:p>
            <a:pPr algn="just">
              <a:spcBef>
                <a:spcPts val="0"/>
              </a:spcBef>
              <a:spcAft>
                <a:spcPts val="0"/>
              </a:spcAft>
            </a:pPr>
            <a:r>
              <a:rPr lang="vi-VN" sz="3000" dirty="0">
                <a:latin typeface="Times New Roman" panose="02020603050405020304" pitchFamily="18" charset="0"/>
                <a:cs typeface="Times New Roman" panose="02020603050405020304" pitchFamily="18" charset="0"/>
              </a:rPr>
              <a:t>2.1. Năng lực chung</a:t>
            </a:r>
          </a:p>
          <a:p>
            <a:pPr algn="just">
              <a:spcBef>
                <a:spcPts val="0"/>
              </a:spcBef>
              <a:spcAft>
                <a:spcPts val="0"/>
              </a:spcAft>
            </a:pPr>
            <a:r>
              <a:rPr lang="vi-VN" sz="3000" dirty="0">
                <a:latin typeface="Times New Roman" panose="02020603050405020304" pitchFamily="18" charset="0"/>
                <a:cs typeface="Times New Roman" panose="02020603050405020304" pitchFamily="18" charset="0"/>
              </a:rPr>
              <a:t>-Năng lực tự chủ, tự học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Biết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đọc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sách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giáo</a:t>
            </a:r>
            <a:r>
              <a:rPr lang="en-US" sz="3000" dirty="0">
                <a:latin typeface="Times New Roman" panose="02020603050405020304" pitchFamily="18" charset="0"/>
                <a:cs typeface="Times New Roman" panose="02020603050405020304" pitchFamily="18" charset="0"/>
              </a:rPr>
              <a:t> khoa </a:t>
            </a:r>
            <a:r>
              <a:rPr lang="en-US" sz="3000" dirty="0" err="1">
                <a:latin typeface="Times New Roman" panose="02020603050405020304" pitchFamily="18" charset="0"/>
                <a:cs typeface="Times New Roman" panose="02020603050405020304" pitchFamily="18" charset="0"/>
              </a:rPr>
              <a:t>kết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hợp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kiến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thức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xã</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hội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ứng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dụng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vào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học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tự</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học</a:t>
            </a:r>
            <a:r>
              <a:rPr lang="en-US" sz="3000" dirty="0">
                <a:latin typeface="Times New Roman" panose="02020603050405020304" pitchFamily="18" charset="0"/>
                <a:cs typeface="Times New Roman" panose="02020603050405020304" pitchFamily="18" charset="0"/>
              </a:rPr>
              <a:t>.</a:t>
            </a:r>
          </a:p>
          <a:p>
            <a:pPr algn="just">
              <a:spcBef>
                <a:spcPts val="0"/>
              </a:spcBef>
              <a:spcAft>
                <a:spcPts val="0"/>
              </a:spcAft>
            </a:pPr>
            <a:r>
              <a:rPr lang="vi-VN" sz="3000" dirty="0">
                <a:latin typeface="Times New Roman" panose="02020603050405020304" pitchFamily="18" charset="0"/>
                <a:cs typeface="Times New Roman" panose="02020603050405020304" pitchFamily="18" charset="0"/>
              </a:rPr>
              <a:t>-Năng lực giao tiếp và hợp tác: hiểu được mục đích giao tiếp và giao tiếp hiệu quả trong hoạt động nhóm.</a:t>
            </a:r>
            <a:endParaRPr lang="en-US" sz="3000" dirty="0">
              <a:latin typeface="Times New Roman" panose="02020603050405020304" pitchFamily="18" charset="0"/>
              <a:cs typeface="Times New Roman" panose="02020603050405020304" pitchFamily="18" charset="0"/>
            </a:endParaRPr>
          </a:p>
          <a:p>
            <a:pPr algn="just">
              <a:spcBef>
                <a:spcPts val="0"/>
              </a:spcBef>
              <a:spcAft>
                <a:spcPts val="0"/>
              </a:spcAft>
            </a:pPr>
            <a:r>
              <a:rPr lang="en-US" sz="3000" dirty="0">
                <a:latin typeface="Times New Roman" panose="02020603050405020304" pitchFamily="18" charset="0"/>
                <a:cs typeface="Times New Roman" panose="02020603050405020304" pitchFamily="18" charset="0"/>
              </a:rPr>
              <a:t>-</a:t>
            </a:r>
            <a:r>
              <a:rPr lang="en-US" sz="3000" dirty="0" err="1">
                <a:latin typeface="Times New Roman" panose="02020603050405020304" pitchFamily="18" charset="0"/>
                <a:cs typeface="Times New Roman" panose="02020603050405020304" pitchFamily="18" charset="0"/>
              </a:rPr>
              <a:t>Năng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lực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tư</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duy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sáng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tạo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suy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nghĩ</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vận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dụng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sáng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tạo</a:t>
            </a:r>
            <a:r>
              <a:rPr lang="en-US" sz="3000" dirty="0">
                <a:latin typeface="Times New Roman" panose="02020603050405020304" pitchFamily="18" charset="0"/>
                <a:cs typeface="Times New Roman" panose="02020603050405020304" pitchFamily="18" charset="0"/>
              </a:rPr>
              <a:t> các </a:t>
            </a:r>
            <a:r>
              <a:rPr lang="en-US" sz="3000" dirty="0" err="1">
                <a:latin typeface="Times New Roman" panose="02020603050405020304" pitchFamily="18" charset="0"/>
                <a:cs typeface="Times New Roman" panose="02020603050405020304" pitchFamily="18" charset="0"/>
              </a:rPr>
              <a:t>kiến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thức</a:t>
            </a:r>
            <a:r>
              <a:rPr lang="en-US" sz="3000" dirty="0">
                <a:latin typeface="Times New Roman" panose="02020603050405020304" pitchFamily="18" charset="0"/>
                <a:cs typeface="Times New Roman" panose="02020603050405020304" pitchFamily="18" charset="0"/>
              </a:rPr>
              <a:t>.</a:t>
            </a:r>
            <a:endParaRPr lang="vi-VN" sz="3000" dirty="0">
              <a:latin typeface="Times New Roman" panose="02020603050405020304" pitchFamily="18" charset="0"/>
              <a:cs typeface="Times New Roman" panose="02020603050405020304" pitchFamily="18" charset="0"/>
            </a:endParaRPr>
          </a:p>
          <a:p>
            <a:pPr algn="just">
              <a:spcBef>
                <a:spcPts val="0"/>
              </a:spcBef>
              <a:spcAft>
                <a:spcPts val="0"/>
              </a:spcAft>
            </a:pPr>
            <a:r>
              <a:rPr lang="vi-VN" sz="3000" dirty="0">
                <a:latin typeface="Times New Roman" panose="02020603050405020304" pitchFamily="18" charset="0"/>
                <a:cs typeface="Times New Roman" panose="02020603050405020304" pitchFamily="18" charset="0"/>
              </a:rPr>
              <a:t>2.2. Năng lực Tin học</a:t>
            </a:r>
          </a:p>
          <a:p>
            <a:pPr marL="0" marR="0" algn="just">
              <a:spcBef>
                <a:spcPts val="0"/>
              </a:spcBef>
              <a:spcAft>
                <a:spcPts val="0"/>
              </a:spcAft>
            </a:pPr>
            <a:r>
              <a:rPr lang="en-US" sz="3000" dirty="0">
                <a:effectLst/>
                <a:latin typeface="Times New Roman" panose="02020603050405020304" pitchFamily="18" charset="0"/>
                <a:ea typeface="Times New Roman" panose="02020603050405020304" pitchFamily="18" charset="0"/>
              </a:rPr>
              <a:t>-</a:t>
            </a:r>
            <a:r>
              <a:rPr lang="vi-VN" sz="3000" dirty="0">
                <a:effectLst/>
                <a:latin typeface="Times New Roman" panose="02020603050405020304" pitchFamily="18" charset="0"/>
                <a:ea typeface="Times New Roman" panose="02020603050405020304" pitchFamily="18" charset="0"/>
              </a:rPr>
              <a:t>Sử dụng được công cụ xác thực dữ liệu (</a:t>
            </a:r>
            <a:r>
              <a:rPr lang="vi-VN" sz="3000" dirty="0" err="1">
                <a:effectLst/>
                <a:latin typeface="Times New Roman" panose="02020603050405020304" pitchFamily="18" charset="0"/>
                <a:ea typeface="Times New Roman" panose="02020603050405020304" pitchFamily="18" charset="0"/>
              </a:rPr>
              <a:t>Data</a:t>
            </a:r>
            <a:r>
              <a:rPr lang="vi-VN" sz="3000" dirty="0">
                <a:effectLst/>
                <a:latin typeface="Times New Roman" panose="02020603050405020304" pitchFamily="18" charset="0"/>
                <a:ea typeface="Times New Roman" panose="02020603050405020304" pitchFamily="18" charset="0"/>
              </a:rPr>
              <a:t> </a:t>
            </a:r>
            <a:r>
              <a:rPr lang="vi-VN" sz="3000" dirty="0" err="1">
                <a:effectLst/>
                <a:latin typeface="Times New Roman" panose="02020603050405020304" pitchFamily="18" charset="0"/>
                <a:ea typeface="Times New Roman" panose="02020603050405020304" pitchFamily="18" charset="0"/>
              </a:rPr>
              <a:t>Validation</a:t>
            </a:r>
            <a:r>
              <a:rPr lang="vi-VN" sz="3000" dirty="0">
                <a:effectLst/>
                <a:latin typeface="Times New Roman" panose="02020603050405020304" pitchFamily="18" charset="0"/>
                <a:ea typeface="Times New Roman" panose="02020603050405020304" pitchFamily="18" charset="0"/>
              </a:rPr>
              <a:t>) của phần mềm bảng tính để giải quyết bài toán quản lí tài chính.</a:t>
            </a:r>
            <a:endParaRPr lang="vi-VN"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5648985"/>
      </p:ext>
    </p:extLst>
  </p:cSld>
  <p:clrMapOvr>
    <a:masterClrMapping/>
  </p:clrMapOvr>
  <p:transition>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1">
            <a:extLst>
              <a:ext uri="{FF2B5EF4-FFF2-40B4-BE49-F238E27FC236}">
                <a16:creationId xmlns:a16="http://schemas.microsoft.com/office/drawing/2014/main" xmlns="" id="{D9C4E82C-EAE6-33AB-15B2-5212841AF8DA}"/>
              </a:ext>
            </a:extLst>
          </p:cNvPr>
          <p:cNvSpPr txBox="1">
            <a:spLocks noChangeArrowheads="1"/>
          </p:cNvSpPr>
          <p:nvPr/>
        </p:nvSpPr>
        <p:spPr bwMode="auto">
          <a:xfrm>
            <a:off x="533400" y="76200"/>
            <a:ext cx="11353800" cy="1077218"/>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2. Thực hành: b) Sử dụng công cụ xác thực dữ liệu thuộc danh sách cho trước</a:t>
            </a:r>
            <a:r>
              <a:rPr lang="en-US" altLang="vi-VN" sz="3200" dirty="0">
                <a:latin typeface="Times New Roman" panose="02020603050405020304" pitchFamily="18" charset="0"/>
                <a:ea typeface="Arial" panose="020B0604020202020204" pitchFamily="34" charset="0"/>
                <a:cs typeface="Times New Roman" panose="02020603050405020304" pitchFamily="18" charset="0"/>
              </a:rPr>
              <a:t>:</a:t>
            </a:r>
          </a:p>
        </p:txBody>
      </p:sp>
      <p:pic>
        <p:nvPicPr>
          <p:cNvPr id="3" name="Picture 2">
            <a:extLst>
              <a:ext uri="{FF2B5EF4-FFF2-40B4-BE49-F238E27FC236}">
                <a16:creationId xmlns:a16="http://schemas.microsoft.com/office/drawing/2014/main" xmlns="" id="{AC1D7CCB-3934-7364-5202-CAFCF96E40AC}"/>
              </a:ext>
            </a:extLst>
          </p:cNvPr>
          <p:cNvPicPr>
            <a:picLocks noChangeAspect="1"/>
          </p:cNvPicPr>
          <p:nvPr/>
        </p:nvPicPr>
        <p:blipFill>
          <a:blip r:embed="rId2"/>
          <a:stretch>
            <a:fillRect/>
          </a:stretch>
        </p:blipFill>
        <p:spPr>
          <a:xfrm>
            <a:off x="48643" y="125545"/>
            <a:ext cx="519342" cy="517633"/>
          </a:xfrm>
          <a:prstGeom prst="rect">
            <a:avLst/>
          </a:prstGeom>
        </p:spPr>
      </p:pic>
      <p:sp>
        <p:nvSpPr>
          <p:cNvPr id="17" name="TextBox 11">
            <a:extLst>
              <a:ext uri="{FF2B5EF4-FFF2-40B4-BE49-F238E27FC236}">
                <a16:creationId xmlns:a16="http://schemas.microsoft.com/office/drawing/2014/main" xmlns="" id="{92899C6E-764D-DB06-0F66-0CCDAC75A44E}"/>
              </a:ext>
            </a:extLst>
          </p:cNvPr>
          <p:cNvSpPr txBox="1">
            <a:spLocks noChangeArrowheads="1"/>
          </p:cNvSpPr>
          <p:nvPr/>
        </p:nvSpPr>
        <p:spPr bwMode="auto">
          <a:xfrm>
            <a:off x="533400" y="1145441"/>
            <a:ext cx="11353800" cy="1569660"/>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–Nhập dữ liệu cho trang tính, trong đó dữ liệu cột B được lấy từ danh sách thả xuống (Hình 9a.2). </a:t>
            </a:r>
          </a:p>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–Lưu tệp bảng tính với tên TaiChinhGiaDinh.xlsx.</a:t>
            </a:r>
          </a:p>
        </p:txBody>
      </p:sp>
      <p:pic>
        <p:nvPicPr>
          <p:cNvPr id="2" name="Picture 4">
            <a:extLst>
              <a:ext uri="{FF2B5EF4-FFF2-40B4-BE49-F238E27FC236}">
                <a16:creationId xmlns:a16="http://schemas.microsoft.com/office/drawing/2014/main" xmlns="" id="{08AE6D96-415C-3EF9-9C70-65BFC8BCA82F}"/>
              </a:ext>
            </a:extLst>
          </p:cNvPr>
          <p:cNvPicPr>
            <a:picLocks noChangeAspect="1"/>
          </p:cNvPicPr>
          <p:nvPr/>
        </p:nvPicPr>
        <p:blipFill rotWithShape="1">
          <a:blip r:embed="rId3"/>
          <a:srcRect t="2852"/>
          <a:stretch/>
        </p:blipFill>
        <p:spPr>
          <a:xfrm>
            <a:off x="457200" y="2819400"/>
            <a:ext cx="11506200" cy="3962400"/>
          </a:xfrm>
          <a:prstGeom prst="rect">
            <a:avLst/>
          </a:prstGeom>
        </p:spPr>
      </p:pic>
    </p:spTree>
    <p:extLst>
      <p:ext uri="{BB962C8B-B14F-4D97-AF65-F5344CB8AC3E}">
        <p14:creationId xmlns:p14="http://schemas.microsoft.com/office/powerpoint/2010/main" val="1139153846"/>
      </p:ext>
    </p:extLst>
  </p:cSld>
  <p:clrMapOvr>
    <a:masterClrMapping/>
  </p:clrMapOvr>
  <p:transition>
    <p:split orient="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xmlns="" id="{E97C3986-6918-9B23-C512-E9C50BE6F7B3}"/>
              </a:ext>
            </a:extLst>
          </p:cNvPr>
          <p:cNvPicPr>
            <a:picLocks noChangeAspect="1"/>
          </p:cNvPicPr>
          <p:nvPr/>
        </p:nvPicPr>
        <p:blipFill>
          <a:blip r:embed="rId3"/>
          <a:stretch>
            <a:fillRect/>
          </a:stretch>
        </p:blipFill>
        <p:spPr>
          <a:xfrm>
            <a:off x="533400" y="2212061"/>
            <a:ext cx="11051672" cy="4520393"/>
          </a:xfrm>
          <a:prstGeom prst="rect">
            <a:avLst/>
          </a:prstGeom>
        </p:spPr>
      </p:pic>
      <p:sp>
        <p:nvSpPr>
          <p:cNvPr id="6" name="TextBox 11">
            <a:extLst>
              <a:ext uri="{FF2B5EF4-FFF2-40B4-BE49-F238E27FC236}">
                <a16:creationId xmlns:a16="http://schemas.microsoft.com/office/drawing/2014/main" xmlns="" id="{D9C4E82C-EAE6-33AB-15B2-5212841AF8DA}"/>
              </a:ext>
            </a:extLst>
          </p:cNvPr>
          <p:cNvSpPr txBox="1">
            <a:spLocks noChangeArrowheads="1"/>
          </p:cNvSpPr>
          <p:nvPr/>
        </p:nvSpPr>
        <p:spPr bwMode="auto">
          <a:xfrm>
            <a:off x="533400" y="149959"/>
            <a:ext cx="11051672" cy="2062103"/>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2. Thực hành: Nhiệm vụ 2: Em hãy sử dụng công cụ xác thực dữ liệu để xác thực cho dữ liệu cột Số tiền (nghìn đồng) (cột D) chỉ chấp nhận kiểu số lớn hơn 0 và yêu cầu này hiển thị trên màn hình khi nhập dữ liệu như minh </a:t>
            </a:r>
            <a:r>
              <a:rPr lang="vi-VN" altLang="vi-VN" sz="3200" dirty="0" err="1">
                <a:latin typeface="Times New Roman" panose="02020603050405020304" pitchFamily="18" charset="0"/>
                <a:ea typeface="Arial" panose="020B0604020202020204" pitchFamily="34" charset="0"/>
                <a:cs typeface="Times New Roman" panose="02020603050405020304" pitchFamily="18" charset="0"/>
              </a:rPr>
              <a:t>hoạ</a:t>
            </a:r>
            <a:r>
              <a:rPr lang="vi-VN" altLang="vi-VN" sz="3200" dirty="0">
                <a:latin typeface="Times New Roman" panose="02020603050405020304" pitchFamily="18" charset="0"/>
                <a:ea typeface="Arial" panose="020B0604020202020204" pitchFamily="34" charset="0"/>
                <a:cs typeface="Times New Roman" panose="02020603050405020304" pitchFamily="18" charset="0"/>
              </a:rPr>
              <a:t> ở Hình 9a.3. </a:t>
            </a:r>
          </a:p>
        </p:txBody>
      </p:sp>
      <p:pic>
        <p:nvPicPr>
          <p:cNvPr id="3" name="Picture 2">
            <a:extLst>
              <a:ext uri="{FF2B5EF4-FFF2-40B4-BE49-F238E27FC236}">
                <a16:creationId xmlns:a16="http://schemas.microsoft.com/office/drawing/2014/main" xmlns="" id="{AC1D7CCB-3934-7364-5202-CAFCF96E40AC}"/>
              </a:ext>
            </a:extLst>
          </p:cNvPr>
          <p:cNvPicPr>
            <a:picLocks noChangeAspect="1"/>
          </p:cNvPicPr>
          <p:nvPr/>
        </p:nvPicPr>
        <p:blipFill>
          <a:blip r:embed="rId4"/>
          <a:stretch>
            <a:fillRect/>
          </a:stretch>
        </p:blipFill>
        <p:spPr>
          <a:xfrm>
            <a:off x="48643" y="125545"/>
            <a:ext cx="519342" cy="517633"/>
          </a:xfrm>
          <a:prstGeom prst="rect">
            <a:avLst/>
          </a:prstGeom>
        </p:spPr>
      </p:pic>
      <p:sp>
        <p:nvSpPr>
          <p:cNvPr id="11" name="Hình chữ nhật: Góc Tròn 10">
            <a:extLst>
              <a:ext uri="{FF2B5EF4-FFF2-40B4-BE49-F238E27FC236}">
                <a16:creationId xmlns:a16="http://schemas.microsoft.com/office/drawing/2014/main" xmlns="" id="{415F48CB-8B45-4C3F-4370-60642710533C}"/>
              </a:ext>
            </a:extLst>
          </p:cNvPr>
          <p:cNvSpPr/>
          <p:nvPr/>
        </p:nvSpPr>
        <p:spPr>
          <a:xfrm>
            <a:off x="3581400" y="4267201"/>
            <a:ext cx="1524000" cy="1371600"/>
          </a:xfrm>
          <a:prstGeom prst="roundRect">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ình chữ nhật: Góc Tròn 6">
            <a:extLst>
              <a:ext uri="{FF2B5EF4-FFF2-40B4-BE49-F238E27FC236}">
                <a16:creationId xmlns:a16="http://schemas.microsoft.com/office/drawing/2014/main" xmlns="" id="{6E11CF0E-EF64-D7D6-47A6-C999FD686A77}"/>
              </a:ext>
            </a:extLst>
          </p:cNvPr>
          <p:cNvSpPr/>
          <p:nvPr/>
        </p:nvSpPr>
        <p:spPr>
          <a:xfrm>
            <a:off x="4572000" y="2212060"/>
            <a:ext cx="762000" cy="226340"/>
          </a:xfrm>
          <a:prstGeom prst="roundRect">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ình chữ nhật: Góc Tròn 14">
            <a:extLst>
              <a:ext uri="{FF2B5EF4-FFF2-40B4-BE49-F238E27FC236}">
                <a16:creationId xmlns:a16="http://schemas.microsoft.com/office/drawing/2014/main" xmlns="" id="{AA2C326B-EB22-221B-A970-4C0D451AB126}"/>
              </a:ext>
            </a:extLst>
          </p:cNvPr>
          <p:cNvSpPr/>
          <p:nvPr/>
        </p:nvSpPr>
        <p:spPr>
          <a:xfrm>
            <a:off x="10210800" y="2895600"/>
            <a:ext cx="457200" cy="304800"/>
          </a:xfrm>
          <a:prstGeom prst="roundRect">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ình chữ nhật: Góc Tròn 16">
            <a:extLst>
              <a:ext uri="{FF2B5EF4-FFF2-40B4-BE49-F238E27FC236}">
                <a16:creationId xmlns:a16="http://schemas.microsoft.com/office/drawing/2014/main" xmlns="" id="{07BF941B-9FD8-89EF-4E85-D554A3F81E0D}"/>
              </a:ext>
            </a:extLst>
          </p:cNvPr>
          <p:cNvSpPr/>
          <p:nvPr/>
        </p:nvSpPr>
        <p:spPr>
          <a:xfrm>
            <a:off x="7010400" y="3812260"/>
            <a:ext cx="609600" cy="226340"/>
          </a:xfrm>
          <a:prstGeom prst="roundRect">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ình chữ nhật: Góc Tròn 17">
            <a:extLst>
              <a:ext uri="{FF2B5EF4-FFF2-40B4-BE49-F238E27FC236}">
                <a16:creationId xmlns:a16="http://schemas.microsoft.com/office/drawing/2014/main" xmlns="" id="{A5817351-7817-7949-768D-45C30793F5BF}"/>
              </a:ext>
            </a:extLst>
          </p:cNvPr>
          <p:cNvSpPr/>
          <p:nvPr/>
        </p:nvSpPr>
        <p:spPr>
          <a:xfrm>
            <a:off x="7162800" y="4267200"/>
            <a:ext cx="1524000" cy="457200"/>
          </a:xfrm>
          <a:prstGeom prst="roundRect">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ình chữ nhật: Góc Tròn 18">
            <a:extLst>
              <a:ext uri="{FF2B5EF4-FFF2-40B4-BE49-F238E27FC236}">
                <a16:creationId xmlns:a16="http://schemas.microsoft.com/office/drawing/2014/main" xmlns="" id="{EA9EFDA3-C7DA-C995-B5C6-709E9F847186}"/>
              </a:ext>
            </a:extLst>
          </p:cNvPr>
          <p:cNvSpPr/>
          <p:nvPr/>
        </p:nvSpPr>
        <p:spPr>
          <a:xfrm>
            <a:off x="7162800" y="4724400"/>
            <a:ext cx="1524000" cy="457200"/>
          </a:xfrm>
          <a:prstGeom prst="roundRect">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ình chữ nhật: Góc Tròn 19">
            <a:extLst>
              <a:ext uri="{FF2B5EF4-FFF2-40B4-BE49-F238E27FC236}">
                <a16:creationId xmlns:a16="http://schemas.microsoft.com/office/drawing/2014/main" xmlns="" id="{C7CB23D7-49D3-A3DA-FC11-61B2CC3BCAAB}"/>
              </a:ext>
            </a:extLst>
          </p:cNvPr>
          <p:cNvSpPr/>
          <p:nvPr/>
        </p:nvSpPr>
        <p:spPr>
          <a:xfrm>
            <a:off x="7086600" y="5181600"/>
            <a:ext cx="3124200" cy="457198"/>
          </a:xfrm>
          <a:prstGeom prst="roundRect">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1274506"/>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ppt_x</p:attrName>
                                        </p:attrNameLst>
                                      </p:cBhvr>
                                      <p:tavLst>
                                        <p:tav tm="0">
                                          <p:val>
                                            <p:strVal val="#ppt_x-#ppt_w*1.125000"/>
                                          </p:val>
                                        </p:tav>
                                        <p:tav tm="100000">
                                          <p:val>
                                            <p:strVal val="#ppt_x"/>
                                          </p:val>
                                        </p:tav>
                                      </p:tavLst>
                                    </p:anim>
                                    <p:animEffect transition="in" filter="wipe(right)">
                                      <p:cBhvr>
                                        <p:cTn id="8" dur="500"/>
                                        <p:tgtEl>
                                          <p:spTgt spid="11"/>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ppt_x</p:attrName>
                                        </p:attrNameLst>
                                      </p:cBhvr>
                                      <p:tavLst>
                                        <p:tav tm="0">
                                          <p:val>
                                            <p:strVal val="#ppt_x-#ppt_w*1.125000"/>
                                          </p:val>
                                        </p:tav>
                                        <p:tav tm="100000">
                                          <p:val>
                                            <p:strVal val="#ppt_x"/>
                                          </p:val>
                                        </p:tav>
                                      </p:tavLst>
                                    </p:anim>
                                    <p:animEffect transition="in" filter="wipe(righ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p:tgtEl>
                                          <p:spTgt spid="15"/>
                                        </p:tgtEl>
                                        <p:attrNameLst>
                                          <p:attrName>ppt_x</p:attrName>
                                        </p:attrNameLst>
                                      </p:cBhvr>
                                      <p:tavLst>
                                        <p:tav tm="0">
                                          <p:val>
                                            <p:strVal val="#ppt_x-#ppt_w*1.125000"/>
                                          </p:val>
                                        </p:tav>
                                        <p:tav tm="100000">
                                          <p:val>
                                            <p:strVal val="#ppt_x"/>
                                          </p:val>
                                        </p:tav>
                                      </p:tavLst>
                                    </p:anim>
                                    <p:animEffect transition="in" filter="wipe(right)">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p:tgtEl>
                                          <p:spTgt spid="17"/>
                                        </p:tgtEl>
                                        <p:attrNameLst>
                                          <p:attrName>ppt_x</p:attrName>
                                        </p:attrNameLst>
                                      </p:cBhvr>
                                      <p:tavLst>
                                        <p:tav tm="0">
                                          <p:val>
                                            <p:strVal val="#ppt_x-#ppt_w*1.125000"/>
                                          </p:val>
                                        </p:tav>
                                        <p:tav tm="100000">
                                          <p:val>
                                            <p:strVal val="#ppt_x"/>
                                          </p:val>
                                        </p:tav>
                                      </p:tavLst>
                                    </p:anim>
                                    <p:animEffect transition="in" filter="wipe(right)">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p:tgtEl>
                                          <p:spTgt spid="18"/>
                                        </p:tgtEl>
                                        <p:attrNameLst>
                                          <p:attrName>ppt_x</p:attrName>
                                        </p:attrNameLst>
                                      </p:cBhvr>
                                      <p:tavLst>
                                        <p:tav tm="0">
                                          <p:val>
                                            <p:strVal val="#ppt_x-#ppt_w*1.125000"/>
                                          </p:val>
                                        </p:tav>
                                        <p:tav tm="100000">
                                          <p:val>
                                            <p:strVal val="#ppt_x"/>
                                          </p:val>
                                        </p:tav>
                                      </p:tavLst>
                                    </p:anim>
                                    <p:animEffect transition="in" filter="wipe(right)">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8"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p:tgtEl>
                                          <p:spTgt spid="19"/>
                                        </p:tgtEl>
                                        <p:attrNameLst>
                                          <p:attrName>ppt_x</p:attrName>
                                        </p:attrNameLst>
                                      </p:cBhvr>
                                      <p:tavLst>
                                        <p:tav tm="0">
                                          <p:val>
                                            <p:strVal val="#ppt_x-#ppt_w*1.125000"/>
                                          </p:val>
                                        </p:tav>
                                        <p:tav tm="100000">
                                          <p:val>
                                            <p:strVal val="#ppt_x"/>
                                          </p:val>
                                        </p:tav>
                                      </p:tavLst>
                                    </p:anim>
                                    <p:animEffect transition="in" filter="wipe(right)">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8"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p:tgtEl>
                                          <p:spTgt spid="20"/>
                                        </p:tgtEl>
                                        <p:attrNameLst>
                                          <p:attrName>ppt_x</p:attrName>
                                        </p:attrNameLst>
                                      </p:cBhvr>
                                      <p:tavLst>
                                        <p:tav tm="0">
                                          <p:val>
                                            <p:strVal val="#ppt_x-#ppt_w*1.125000"/>
                                          </p:val>
                                        </p:tav>
                                        <p:tav tm="100000">
                                          <p:val>
                                            <p:strVal val="#ppt_x"/>
                                          </p:val>
                                        </p:tav>
                                      </p:tavLst>
                                    </p:anim>
                                    <p:animEffect transition="in" filter="wipe(right)">
                                      <p:cBhvr>
                                        <p:cTn id="4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P spid="15" grpId="0" animBg="1"/>
      <p:bldP spid="17" grpId="0" animBg="1"/>
      <p:bldP spid="18" grpId="0" animBg="1"/>
      <p:bldP spid="19" grpId="0" animBg="1"/>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1">
            <a:extLst>
              <a:ext uri="{FF2B5EF4-FFF2-40B4-BE49-F238E27FC236}">
                <a16:creationId xmlns:a16="http://schemas.microsoft.com/office/drawing/2014/main" xmlns="" id="{D9C4E82C-EAE6-33AB-15B2-5212841AF8DA}"/>
              </a:ext>
            </a:extLst>
          </p:cNvPr>
          <p:cNvSpPr txBox="1">
            <a:spLocks noChangeArrowheads="1"/>
          </p:cNvSpPr>
          <p:nvPr/>
        </p:nvSpPr>
        <p:spPr bwMode="auto">
          <a:xfrm>
            <a:off x="533400" y="149959"/>
            <a:ext cx="4953000" cy="6494085"/>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2. Thực hành: Nhiệm vụ 2:</a:t>
            </a:r>
            <a:endParaRPr lang="en-US" altLang="vi-VN" sz="3200" dirty="0">
              <a:latin typeface="Times New Roman" panose="02020603050405020304" pitchFamily="18" charset="0"/>
              <a:ea typeface="Arial" panose="020B0604020202020204" pitchFamily="34" charset="0"/>
              <a:cs typeface="Times New Roman" panose="02020603050405020304" pitchFamily="18" charset="0"/>
            </a:endParaRPr>
          </a:p>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Hướng dẫn </a:t>
            </a:r>
          </a:p>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–Chọn trang tính Chi tiêu. </a:t>
            </a:r>
          </a:p>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–Chọn vùng sẽ nhập liệu của cột Số tiền (nghìn đồng), ví dụ vùng D3:D10. </a:t>
            </a:r>
          </a:p>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–Chọn </a:t>
            </a:r>
            <a:r>
              <a:rPr lang="vi-VN" altLang="vi-VN" sz="3200" dirty="0" err="1">
                <a:latin typeface="Times New Roman" panose="02020603050405020304" pitchFamily="18" charset="0"/>
                <a:ea typeface="Arial" panose="020B0604020202020204" pitchFamily="34" charset="0"/>
                <a:cs typeface="Times New Roman" panose="02020603050405020304" pitchFamily="18" charset="0"/>
              </a:rPr>
              <a:t>Data</a:t>
            </a:r>
            <a:r>
              <a:rPr lang="vi-VN" altLang="vi-VN" sz="3200" dirty="0">
                <a:latin typeface="Times New Roman" panose="02020603050405020304" pitchFamily="18" charset="0"/>
                <a:ea typeface="Arial" panose="020B0604020202020204" pitchFamily="34" charset="0"/>
                <a:cs typeface="Times New Roman" panose="02020603050405020304" pitchFamily="18" charset="0"/>
              </a:rPr>
              <a:t>/</a:t>
            </a:r>
            <a:r>
              <a:rPr lang="vi-VN" altLang="vi-VN" sz="3200" dirty="0" err="1">
                <a:latin typeface="Times New Roman" panose="02020603050405020304" pitchFamily="18" charset="0"/>
                <a:ea typeface="Arial" panose="020B0604020202020204" pitchFamily="34" charset="0"/>
                <a:cs typeface="Times New Roman" panose="02020603050405020304" pitchFamily="18" charset="0"/>
              </a:rPr>
              <a:t>Data</a:t>
            </a:r>
            <a:r>
              <a:rPr lang="vi-VN" altLang="vi-VN" sz="3200" dirty="0">
                <a:latin typeface="Times New Roman" panose="02020603050405020304" pitchFamily="18" charset="0"/>
                <a:ea typeface="Arial" panose="020B0604020202020204" pitchFamily="34" charset="0"/>
                <a:cs typeface="Times New Roman" panose="02020603050405020304" pitchFamily="18" charset="0"/>
              </a:rPr>
              <a:t> </a:t>
            </a:r>
            <a:r>
              <a:rPr lang="vi-VN" altLang="vi-VN" sz="3200" dirty="0" err="1">
                <a:latin typeface="Times New Roman" panose="02020603050405020304" pitchFamily="18" charset="0"/>
                <a:ea typeface="Arial" panose="020B0604020202020204" pitchFamily="34" charset="0"/>
                <a:cs typeface="Times New Roman" panose="02020603050405020304" pitchFamily="18" charset="0"/>
              </a:rPr>
              <a:t>Tools</a:t>
            </a:r>
            <a:r>
              <a:rPr lang="vi-VN" altLang="vi-VN" sz="3200" dirty="0">
                <a:latin typeface="Times New Roman" panose="02020603050405020304" pitchFamily="18" charset="0"/>
                <a:ea typeface="Arial" panose="020B0604020202020204" pitchFamily="34" charset="0"/>
                <a:cs typeface="Times New Roman" panose="02020603050405020304" pitchFamily="18" charset="0"/>
              </a:rPr>
              <a:t>/</a:t>
            </a:r>
            <a:r>
              <a:rPr lang="vi-VN" altLang="vi-VN" sz="3200" dirty="0" err="1">
                <a:latin typeface="Times New Roman" panose="02020603050405020304" pitchFamily="18" charset="0"/>
                <a:ea typeface="Arial" panose="020B0604020202020204" pitchFamily="34" charset="0"/>
                <a:cs typeface="Times New Roman" panose="02020603050405020304" pitchFamily="18" charset="0"/>
              </a:rPr>
              <a:t>Data</a:t>
            </a:r>
            <a:r>
              <a:rPr lang="vi-VN" altLang="vi-VN" sz="3200" dirty="0">
                <a:latin typeface="Times New Roman" panose="02020603050405020304" pitchFamily="18" charset="0"/>
                <a:ea typeface="Arial" panose="020B0604020202020204" pitchFamily="34" charset="0"/>
                <a:cs typeface="Times New Roman" panose="02020603050405020304" pitchFamily="18" charset="0"/>
              </a:rPr>
              <a:t> </a:t>
            </a:r>
            <a:r>
              <a:rPr lang="vi-VN" altLang="vi-VN" sz="3200" dirty="0" err="1">
                <a:latin typeface="Times New Roman" panose="02020603050405020304" pitchFamily="18" charset="0"/>
                <a:ea typeface="Arial" panose="020B0604020202020204" pitchFamily="34" charset="0"/>
                <a:cs typeface="Times New Roman" panose="02020603050405020304" pitchFamily="18" charset="0"/>
              </a:rPr>
              <a:t>Validation</a:t>
            </a:r>
            <a:r>
              <a:rPr lang="vi-VN" altLang="vi-VN" sz="3200" dirty="0">
                <a:latin typeface="Times New Roman" panose="02020603050405020304" pitchFamily="18" charset="0"/>
                <a:ea typeface="Arial" panose="020B0604020202020204" pitchFamily="34" charset="0"/>
                <a:cs typeface="Times New Roman" panose="02020603050405020304" pitchFamily="18" charset="0"/>
              </a:rPr>
              <a:t>, </a:t>
            </a:r>
          </a:p>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hộp thoại </a:t>
            </a:r>
            <a:r>
              <a:rPr lang="vi-VN" altLang="vi-VN" sz="3200" dirty="0" err="1">
                <a:latin typeface="Times New Roman" panose="02020603050405020304" pitchFamily="18" charset="0"/>
                <a:ea typeface="Arial" panose="020B0604020202020204" pitchFamily="34" charset="0"/>
                <a:cs typeface="Times New Roman" panose="02020603050405020304" pitchFamily="18" charset="0"/>
              </a:rPr>
              <a:t>Data</a:t>
            </a:r>
            <a:r>
              <a:rPr lang="vi-VN" altLang="vi-VN" sz="3200" dirty="0">
                <a:latin typeface="Times New Roman" panose="02020603050405020304" pitchFamily="18" charset="0"/>
                <a:ea typeface="Arial" panose="020B0604020202020204" pitchFamily="34" charset="0"/>
                <a:cs typeface="Times New Roman" panose="02020603050405020304" pitchFamily="18" charset="0"/>
              </a:rPr>
              <a:t> </a:t>
            </a:r>
            <a:r>
              <a:rPr lang="vi-VN" altLang="vi-VN" sz="3200" dirty="0" err="1">
                <a:latin typeface="Times New Roman" panose="02020603050405020304" pitchFamily="18" charset="0"/>
                <a:ea typeface="Arial" panose="020B0604020202020204" pitchFamily="34" charset="0"/>
                <a:cs typeface="Times New Roman" panose="02020603050405020304" pitchFamily="18" charset="0"/>
              </a:rPr>
              <a:t>Validation</a:t>
            </a:r>
            <a:r>
              <a:rPr lang="vi-VN" altLang="vi-VN" sz="3200" dirty="0">
                <a:latin typeface="Times New Roman" panose="02020603050405020304" pitchFamily="18" charset="0"/>
                <a:ea typeface="Arial" panose="020B0604020202020204" pitchFamily="34" charset="0"/>
                <a:cs typeface="Times New Roman" panose="02020603050405020304" pitchFamily="18" charset="0"/>
              </a:rPr>
              <a:t> xuất hiện. </a:t>
            </a:r>
          </a:p>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–Trong thẻ </a:t>
            </a:r>
            <a:r>
              <a:rPr lang="vi-VN" altLang="vi-VN" sz="3200" dirty="0" err="1">
                <a:latin typeface="Times New Roman" panose="02020603050405020304" pitchFamily="18" charset="0"/>
                <a:ea typeface="Arial" panose="020B0604020202020204" pitchFamily="34" charset="0"/>
                <a:cs typeface="Times New Roman" panose="02020603050405020304" pitchFamily="18" charset="0"/>
              </a:rPr>
              <a:t>Settings</a:t>
            </a:r>
            <a:r>
              <a:rPr lang="vi-VN" altLang="vi-VN" sz="3200" dirty="0">
                <a:latin typeface="Times New Roman" panose="02020603050405020304" pitchFamily="18" charset="0"/>
                <a:ea typeface="Arial" panose="020B0604020202020204" pitchFamily="34" charset="0"/>
                <a:cs typeface="Times New Roman" panose="02020603050405020304" pitchFamily="18" charset="0"/>
              </a:rPr>
              <a:t>, nhập yêu cầu xác thực dữ liệu như minh </a:t>
            </a:r>
            <a:r>
              <a:rPr lang="vi-VN" altLang="vi-VN" sz="3200" dirty="0" err="1">
                <a:latin typeface="Times New Roman" panose="02020603050405020304" pitchFamily="18" charset="0"/>
                <a:ea typeface="Arial" panose="020B0604020202020204" pitchFamily="34" charset="0"/>
                <a:cs typeface="Times New Roman" panose="02020603050405020304" pitchFamily="18" charset="0"/>
              </a:rPr>
              <a:t>hoạ</a:t>
            </a:r>
            <a:r>
              <a:rPr lang="vi-VN" altLang="vi-VN" sz="3200" dirty="0">
                <a:latin typeface="Times New Roman" panose="02020603050405020304" pitchFamily="18" charset="0"/>
                <a:ea typeface="Arial" panose="020B0604020202020204" pitchFamily="34" charset="0"/>
                <a:cs typeface="Times New Roman" panose="02020603050405020304" pitchFamily="18" charset="0"/>
              </a:rPr>
              <a:t> trong Hình 9a.9.</a:t>
            </a:r>
          </a:p>
        </p:txBody>
      </p:sp>
      <p:pic>
        <p:nvPicPr>
          <p:cNvPr id="3" name="Picture 2">
            <a:extLst>
              <a:ext uri="{FF2B5EF4-FFF2-40B4-BE49-F238E27FC236}">
                <a16:creationId xmlns:a16="http://schemas.microsoft.com/office/drawing/2014/main" xmlns="" id="{AC1D7CCB-3934-7364-5202-CAFCF96E40AC}"/>
              </a:ext>
            </a:extLst>
          </p:cNvPr>
          <p:cNvPicPr>
            <a:picLocks noChangeAspect="1"/>
          </p:cNvPicPr>
          <p:nvPr/>
        </p:nvPicPr>
        <p:blipFill>
          <a:blip r:embed="rId3"/>
          <a:stretch>
            <a:fillRect/>
          </a:stretch>
        </p:blipFill>
        <p:spPr>
          <a:xfrm>
            <a:off x="48643" y="125545"/>
            <a:ext cx="519342" cy="517633"/>
          </a:xfrm>
          <a:prstGeom prst="rect">
            <a:avLst/>
          </a:prstGeom>
        </p:spPr>
      </p:pic>
      <p:pic>
        <p:nvPicPr>
          <p:cNvPr id="2" name="Picture 6">
            <a:extLst>
              <a:ext uri="{FF2B5EF4-FFF2-40B4-BE49-F238E27FC236}">
                <a16:creationId xmlns:a16="http://schemas.microsoft.com/office/drawing/2014/main" xmlns="" id="{AD28AF42-56B7-4717-5023-7B8219D22346}"/>
              </a:ext>
            </a:extLst>
          </p:cNvPr>
          <p:cNvPicPr>
            <a:picLocks noChangeAspect="1"/>
          </p:cNvPicPr>
          <p:nvPr/>
        </p:nvPicPr>
        <p:blipFill>
          <a:blip r:embed="rId4"/>
          <a:stretch>
            <a:fillRect/>
          </a:stretch>
        </p:blipFill>
        <p:spPr>
          <a:xfrm>
            <a:off x="5714999" y="149959"/>
            <a:ext cx="6287817" cy="6494085"/>
          </a:xfrm>
          <a:prstGeom prst="rect">
            <a:avLst/>
          </a:prstGeom>
        </p:spPr>
      </p:pic>
    </p:spTree>
    <p:extLst>
      <p:ext uri="{BB962C8B-B14F-4D97-AF65-F5344CB8AC3E}">
        <p14:creationId xmlns:p14="http://schemas.microsoft.com/office/powerpoint/2010/main" val="4021685536"/>
      </p:ext>
    </p:extLst>
  </p:cSld>
  <p:clrMapOvr>
    <a:masterClrMapping/>
  </p:clrMapOvr>
  <p:transition>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a:extLst>
              <a:ext uri="{FF2B5EF4-FFF2-40B4-BE49-F238E27FC236}">
                <a16:creationId xmlns:a16="http://schemas.microsoft.com/office/drawing/2014/main" xmlns="" id="{C98616F5-0289-A3F2-C397-47BD13066B70}"/>
              </a:ext>
            </a:extLst>
          </p:cNvPr>
          <p:cNvPicPr>
            <a:picLocks noChangeAspect="1"/>
          </p:cNvPicPr>
          <p:nvPr/>
        </p:nvPicPr>
        <p:blipFill>
          <a:blip r:embed="rId3"/>
          <a:stretch>
            <a:fillRect/>
          </a:stretch>
        </p:blipFill>
        <p:spPr>
          <a:xfrm>
            <a:off x="6172200" y="2732618"/>
            <a:ext cx="5867400" cy="4007014"/>
          </a:xfrm>
          <a:prstGeom prst="rect">
            <a:avLst/>
          </a:prstGeom>
        </p:spPr>
      </p:pic>
      <p:pic>
        <p:nvPicPr>
          <p:cNvPr id="5" name="Picture 6">
            <a:extLst>
              <a:ext uri="{FF2B5EF4-FFF2-40B4-BE49-F238E27FC236}">
                <a16:creationId xmlns:a16="http://schemas.microsoft.com/office/drawing/2014/main" xmlns="" id="{81B14D86-6D5E-E938-4320-B83B109BF069}"/>
              </a:ext>
            </a:extLst>
          </p:cNvPr>
          <p:cNvPicPr>
            <a:picLocks noChangeAspect="1"/>
          </p:cNvPicPr>
          <p:nvPr/>
        </p:nvPicPr>
        <p:blipFill rotWithShape="1">
          <a:blip r:embed="rId4"/>
          <a:srcRect l="4767" t="3216" r="2859"/>
          <a:stretch/>
        </p:blipFill>
        <p:spPr>
          <a:xfrm>
            <a:off x="152400" y="2819400"/>
            <a:ext cx="5943600" cy="3962400"/>
          </a:xfrm>
          <a:prstGeom prst="rect">
            <a:avLst/>
          </a:prstGeom>
        </p:spPr>
      </p:pic>
      <p:sp>
        <p:nvSpPr>
          <p:cNvPr id="6" name="TextBox 11">
            <a:extLst>
              <a:ext uri="{FF2B5EF4-FFF2-40B4-BE49-F238E27FC236}">
                <a16:creationId xmlns:a16="http://schemas.microsoft.com/office/drawing/2014/main" xmlns="" id="{D9C4E82C-EAE6-33AB-15B2-5212841AF8DA}"/>
              </a:ext>
            </a:extLst>
          </p:cNvPr>
          <p:cNvSpPr txBox="1">
            <a:spLocks noChangeArrowheads="1"/>
          </p:cNvSpPr>
          <p:nvPr/>
        </p:nvSpPr>
        <p:spPr bwMode="auto">
          <a:xfrm>
            <a:off x="533399" y="149959"/>
            <a:ext cx="5257801" cy="2554545"/>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2. Thực hành: Nhiệm vụ 2:</a:t>
            </a:r>
            <a:endParaRPr lang="en-US" altLang="vi-VN" sz="3200" dirty="0">
              <a:latin typeface="Times New Roman" panose="02020603050405020304" pitchFamily="18" charset="0"/>
              <a:ea typeface="Arial" panose="020B0604020202020204" pitchFamily="34" charset="0"/>
              <a:cs typeface="Times New Roman" panose="02020603050405020304" pitchFamily="18" charset="0"/>
            </a:endParaRPr>
          </a:p>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Hướng dẫn </a:t>
            </a:r>
          </a:p>
          <a:p>
            <a:pPr algn="just"/>
            <a:r>
              <a:rPr lang="en-US" altLang="vi-VN" sz="3200" dirty="0">
                <a:latin typeface="Times New Roman" panose="02020603050405020304" pitchFamily="18" charset="0"/>
                <a:ea typeface="Arial" panose="020B0604020202020204" pitchFamily="34" charset="0"/>
                <a:cs typeface="Times New Roman" panose="02020603050405020304" pitchFamily="18" charset="0"/>
              </a:rPr>
              <a:t>-</a:t>
            </a:r>
            <a:r>
              <a:rPr lang="vi-VN" altLang="vi-VN" sz="3200" dirty="0">
                <a:latin typeface="Times New Roman" panose="02020603050405020304" pitchFamily="18" charset="0"/>
                <a:ea typeface="Arial" panose="020B0604020202020204" pitchFamily="34" charset="0"/>
                <a:cs typeface="Times New Roman" panose="02020603050405020304" pitchFamily="18" charset="0"/>
              </a:rPr>
              <a:t>Trong thẻ </a:t>
            </a:r>
            <a:r>
              <a:rPr lang="vi-VN" altLang="vi-VN" sz="3200" dirty="0" err="1">
                <a:latin typeface="Times New Roman" panose="02020603050405020304" pitchFamily="18" charset="0"/>
                <a:ea typeface="Arial" panose="020B0604020202020204" pitchFamily="34" charset="0"/>
                <a:cs typeface="Times New Roman" panose="02020603050405020304" pitchFamily="18" charset="0"/>
              </a:rPr>
              <a:t>Input</a:t>
            </a:r>
            <a:r>
              <a:rPr lang="vi-VN" altLang="vi-VN" sz="3200" dirty="0">
                <a:latin typeface="Times New Roman" panose="02020603050405020304" pitchFamily="18" charset="0"/>
                <a:ea typeface="Arial" panose="020B0604020202020204" pitchFamily="34" charset="0"/>
                <a:cs typeface="Times New Roman" panose="02020603050405020304" pitchFamily="18" charset="0"/>
              </a:rPr>
              <a:t> </a:t>
            </a:r>
            <a:r>
              <a:rPr lang="vi-VN" altLang="vi-VN" sz="3200" dirty="0" err="1">
                <a:latin typeface="Times New Roman" panose="02020603050405020304" pitchFamily="18" charset="0"/>
                <a:ea typeface="Arial" panose="020B0604020202020204" pitchFamily="34" charset="0"/>
                <a:cs typeface="Times New Roman" panose="02020603050405020304" pitchFamily="18" charset="0"/>
              </a:rPr>
              <a:t>Message</a:t>
            </a:r>
            <a:r>
              <a:rPr lang="vi-VN" altLang="vi-VN" sz="3200" dirty="0">
                <a:latin typeface="Times New Roman" panose="02020603050405020304" pitchFamily="18" charset="0"/>
                <a:ea typeface="Arial" panose="020B0604020202020204" pitchFamily="34" charset="0"/>
                <a:cs typeface="Times New Roman" panose="02020603050405020304" pitchFamily="18" charset="0"/>
              </a:rPr>
              <a:t>, nhập nội dung thông báo như Hình 9a.10</a:t>
            </a:r>
          </a:p>
        </p:txBody>
      </p:sp>
      <p:pic>
        <p:nvPicPr>
          <p:cNvPr id="3" name="Picture 2">
            <a:extLst>
              <a:ext uri="{FF2B5EF4-FFF2-40B4-BE49-F238E27FC236}">
                <a16:creationId xmlns:a16="http://schemas.microsoft.com/office/drawing/2014/main" xmlns="" id="{AC1D7CCB-3934-7364-5202-CAFCF96E40AC}"/>
              </a:ext>
            </a:extLst>
          </p:cNvPr>
          <p:cNvPicPr>
            <a:picLocks noChangeAspect="1"/>
          </p:cNvPicPr>
          <p:nvPr/>
        </p:nvPicPr>
        <p:blipFill>
          <a:blip r:embed="rId5"/>
          <a:stretch>
            <a:fillRect/>
          </a:stretch>
        </p:blipFill>
        <p:spPr>
          <a:xfrm>
            <a:off x="48643" y="125545"/>
            <a:ext cx="519342" cy="517633"/>
          </a:xfrm>
          <a:prstGeom prst="rect">
            <a:avLst/>
          </a:prstGeom>
        </p:spPr>
      </p:pic>
      <p:sp>
        <p:nvSpPr>
          <p:cNvPr id="4" name="TextBox 11">
            <a:extLst>
              <a:ext uri="{FF2B5EF4-FFF2-40B4-BE49-F238E27FC236}">
                <a16:creationId xmlns:a16="http://schemas.microsoft.com/office/drawing/2014/main" xmlns="" id="{CCA95534-36B5-61FC-B224-4D2A742C57AD}"/>
              </a:ext>
            </a:extLst>
          </p:cNvPr>
          <p:cNvSpPr txBox="1">
            <a:spLocks noChangeArrowheads="1"/>
          </p:cNvSpPr>
          <p:nvPr/>
        </p:nvSpPr>
        <p:spPr bwMode="auto">
          <a:xfrm>
            <a:off x="6324600" y="178072"/>
            <a:ext cx="5410200" cy="2554545"/>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2. Thực hành: Nhiệm vụ 2:</a:t>
            </a:r>
            <a:endParaRPr lang="en-US" altLang="vi-VN" sz="3200" dirty="0">
              <a:latin typeface="Times New Roman" panose="02020603050405020304" pitchFamily="18" charset="0"/>
              <a:ea typeface="Arial" panose="020B0604020202020204" pitchFamily="34" charset="0"/>
              <a:cs typeface="Times New Roman" panose="02020603050405020304" pitchFamily="18" charset="0"/>
            </a:endParaRPr>
          </a:p>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Hướng dẫn </a:t>
            </a:r>
          </a:p>
          <a:p>
            <a:pPr algn="just"/>
            <a:r>
              <a:rPr lang="en-US" altLang="vi-VN" sz="3200" dirty="0">
                <a:latin typeface="Times New Roman" panose="02020603050405020304" pitchFamily="18" charset="0"/>
                <a:ea typeface="Arial" panose="020B0604020202020204" pitchFamily="34" charset="0"/>
                <a:cs typeface="Times New Roman" panose="02020603050405020304" pitchFamily="18" charset="0"/>
              </a:rPr>
              <a:t>-</a:t>
            </a:r>
            <a:r>
              <a:rPr lang="vi-VN" altLang="vi-VN" sz="3200" dirty="0">
                <a:latin typeface="Times New Roman" panose="02020603050405020304" pitchFamily="18" charset="0"/>
                <a:ea typeface="Arial" panose="020B0604020202020204" pitchFamily="34" charset="0"/>
                <a:cs typeface="Times New Roman" panose="02020603050405020304" pitchFamily="18" charset="0"/>
              </a:rPr>
              <a:t>Trong thẻ </a:t>
            </a:r>
            <a:r>
              <a:rPr lang="vi-VN" altLang="vi-VN" sz="3200" dirty="0" err="1">
                <a:latin typeface="Times New Roman" panose="02020603050405020304" pitchFamily="18" charset="0"/>
                <a:ea typeface="Arial" panose="020B0604020202020204" pitchFamily="34" charset="0"/>
                <a:cs typeface="Times New Roman" panose="02020603050405020304" pitchFamily="18" charset="0"/>
              </a:rPr>
              <a:t>Error</a:t>
            </a:r>
            <a:r>
              <a:rPr lang="vi-VN" altLang="vi-VN" sz="3200" dirty="0">
                <a:latin typeface="Times New Roman" panose="02020603050405020304" pitchFamily="18" charset="0"/>
                <a:ea typeface="Arial" panose="020B0604020202020204" pitchFamily="34" charset="0"/>
                <a:cs typeface="Times New Roman" panose="02020603050405020304" pitchFamily="18" charset="0"/>
              </a:rPr>
              <a:t> </a:t>
            </a:r>
            <a:r>
              <a:rPr lang="vi-VN" altLang="vi-VN" sz="3200" dirty="0" err="1">
                <a:latin typeface="Times New Roman" panose="02020603050405020304" pitchFamily="18" charset="0"/>
                <a:ea typeface="Arial" panose="020B0604020202020204" pitchFamily="34" charset="0"/>
                <a:cs typeface="Times New Roman" panose="02020603050405020304" pitchFamily="18" charset="0"/>
              </a:rPr>
              <a:t>Alert</a:t>
            </a:r>
            <a:r>
              <a:rPr lang="vi-VN" altLang="vi-VN" sz="3200" dirty="0">
                <a:latin typeface="Times New Roman" panose="02020603050405020304" pitchFamily="18" charset="0"/>
                <a:ea typeface="Arial" panose="020B0604020202020204" pitchFamily="34" charset="0"/>
                <a:cs typeface="Times New Roman" panose="02020603050405020304" pitchFamily="18" charset="0"/>
              </a:rPr>
              <a:t>, nhập nội dung thông báo lỗi khi nhập dữ liệu như Hình 9a.11.</a:t>
            </a:r>
          </a:p>
        </p:txBody>
      </p:sp>
    </p:spTree>
    <p:extLst>
      <p:ext uri="{BB962C8B-B14F-4D97-AF65-F5344CB8AC3E}">
        <p14:creationId xmlns:p14="http://schemas.microsoft.com/office/powerpoint/2010/main" val="576053992"/>
      </p:ext>
    </p:extLst>
  </p:cSld>
  <p:clrMapOvr>
    <a:masterClrMapping/>
  </p:clrMapOvr>
  <p:transition>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0CBADA0A-022B-8424-9173-77BC7F069C0B}"/>
              </a:ext>
            </a:extLst>
          </p:cNvPr>
          <p:cNvPicPr>
            <a:picLocks noChangeAspect="1"/>
          </p:cNvPicPr>
          <p:nvPr/>
        </p:nvPicPr>
        <p:blipFill rotWithShape="1">
          <a:blip r:embed="rId3"/>
          <a:srcRect l="7157" t="4886" r="12723"/>
          <a:stretch/>
        </p:blipFill>
        <p:spPr>
          <a:xfrm>
            <a:off x="457200" y="3713803"/>
            <a:ext cx="11353800" cy="2871963"/>
          </a:xfrm>
          <a:prstGeom prst="rect">
            <a:avLst/>
          </a:prstGeom>
        </p:spPr>
      </p:pic>
      <p:sp>
        <p:nvSpPr>
          <p:cNvPr id="6" name="TextBox 11">
            <a:extLst>
              <a:ext uri="{FF2B5EF4-FFF2-40B4-BE49-F238E27FC236}">
                <a16:creationId xmlns:a16="http://schemas.microsoft.com/office/drawing/2014/main" xmlns="" id="{D9C4E82C-EAE6-33AB-15B2-5212841AF8DA}"/>
              </a:ext>
            </a:extLst>
          </p:cNvPr>
          <p:cNvSpPr txBox="1">
            <a:spLocks noChangeArrowheads="1"/>
          </p:cNvSpPr>
          <p:nvPr/>
        </p:nvSpPr>
        <p:spPr bwMode="auto">
          <a:xfrm>
            <a:off x="533400" y="149959"/>
            <a:ext cx="11353800" cy="3539430"/>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2. Thực hành: Sử dụng công cụ xác thực dữ liệu để tạo bảng tính quản lí tài chính gia đình.</a:t>
            </a:r>
            <a:endParaRPr lang="en-US" altLang="vi-VN" sz="3200" dirty="0">
              <a:latin typeface="Times New Roman" panose="02020603050405020304" pitchFamily="18" charset="0"/>
              <a:ea typeface="Arial" panose="020B0604020202020204" pitchFamily="34" charset="0"/>
              <a:cs typeface="Times New Roman" panose="02020603050405020304" pitchFamily="18" charset="0"/>
            </a:endParaRPr>
          </a:p>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Hướng dẫn </a:t>
            </a:r>
          </a:p>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 Nhập thêm dữ liệu vào bảng. Nếu em nhập dữ liệu không đúng với yêu cầu xác thực của ô thì màn hình sẽ xuất hiện thông báo như Hình 9a.12.</a:t>
            </a:r>
          </a:p>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 Sau đó Lưu tệp.</a:t>
            </a:r>
          </a:p>
        </p:txBody>
      </p:sp>
      <p:pic>
        <p:nvPicPr>
          <p:cNvPr id="3" name="Picture 2">
            <a:extLst>
              <a:ext uri="{FF2B5EF4-FFF2-40B4-BE49-F238E27FC236}">
                <a16:creationId xmlns:a16="http://schemas.microsoft.com/office/drawing/2014/main" xmlns="" id="{AC1D7CCB-3934-7364-5202-CAFCF96E40AC}"/>
              </a:ext>
            </a:extLst>
          </p:cNvPr>
          <p:cNvPicPr>
            <a:picLocks noChangeAspect="1"/>
          </p:cNvPicPr>
          <p:nvPr/>
        </p:nvPicPr>
        <p:blipFill>
          <a:blip r:embed="rId4"/>
          <a:stretch>
            <a:fillRect/>
          </a:stretch>
        </p:blipFill>
        <p:spPr>
          <a:xfrm>
            <a:off x="48643" y="125545"/>
            <a:ext cx="519342" cy="517633"/>
          </a:xfrm>
          <a:prstGeom prst="rect">
            <a:avLst/>
          </a:prstGeom>
        </p:spPr>
      </p:pic>
    </p:spTree>
    <p:extLst>
      <p:ext uri="{BB962C8B-B14F-4D97-AF65-F5344CB8AC3E}">
        <p14:creationId xmlns:p14="http://schemas.microsoft.com/office/powerpoint/2010/main" val="2661264752"/>
      </p:ext>
    </p:extLst>
  </p:cSld>
  <p:clrMapOvr>
    <a:masterClrMapping/>
  </p:clrMapOvr>
  <p:transition>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xmlns="" id="{6BF90255-90EC-5A15-0E3C-92C82E141D40}"/>
              </a:ext>
              <a:ext uri="{C183D7F6-B498-43B3-948B-1728B52AA6E4}">
                <adec:decorative xmlns:adec="http://schemas.microsoft.com/office/drawing/2017/decorative" xmlns=""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2362200"/>
            <a:ext cx="2438400" cy="2438400"/>
          </a:xfrm>
          <a:prstGeom prst="rect">
            <a:avLst/>
          </a:prstGeom>
        </p:spPr>
      </p:pic>
    </p:spTree>
    <p:extLst>
      <p:ext uri="{BB962C8B-B14F-4D97-AF65-F5344CB8AC3E}">
        <p14:creationId xmlns:p14="http://schemas.microsoft.com/office/powerpoint/2010/main" val="1549776270"/>
      </p:ext>
    </p:extLst>
  </p:cSld>
  <p:clrMapOvr>
    <a:masterClrMapping/>
  </p:clrMapOvr>
  <p:transition>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xmlns="" id="{7D98E8AE-9274-4D0D-85B4-E48B34A625ED}"/>
              </a:ext>
            </a:extLst>
          </p:cNvPr>
          <p:cNvSpPr/>
          <p:nvPr/>
        </p:nvSpPr>
        <p:spPr>
          <a:xfrm>
            <a:off x="1929435" y="2378917"/>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Kiểm tra độ chính xác của dữ liệu khi nhập vào ô tính.</a:t>
            </a:r>
          </a:p>
        </p:txBody>
      </p:sp>
      <p:sp>
        <p:nvSpPr>
          <p:cNvPr id="4" name="Rounded Rectangle 3">
            <a:extLst>
              <a:ext uri="{FF2B5EF4-FFF2-40B4-BE49-F238E27FC236}">
                <a16:creationId xmlns:a16="http://schemas.microsoft.com/office/drawing/2014/main" xmlns="" id="{DAC2F059-616A-4490-AB1C-2B3E7E93FBEA}"/>
              </a:ext>
            </a:extLst>
          </p:cNvPr>
          <p:cNvSpPr/>
          <p:nvPr/>
        </p:nvSpPr>
        <p:spPr>
          <a:xfrm>
            <a:off x="1984333" y="3249502"/>
            <a:ext cx="9657466"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Hạn chế loại dữ liệu hoặc giá trị của dữ liệu khi nhập vào ô tính.</a:t>
            </a:r>
          </a:p>
        </p:txBody>
      </p:sp>
      <p:sp>
        <p:nvSpPr>
          <p:cNvPr id="5" name="Rounded Rectangle 4">
            <a:extLst>
              <a:ext uri="{FF2B5EF4-FFF2-40B4-BE49-F238E27FC236}">
                <a16:creationId xmlns:a16="http://schemas.microsoft.com/office/drawing/2014/main" xmlns="" id="{EF2A6DED-E942-4378-9EE3-4758367BC609}"/>
              </a:ext>
            </a:extLst>
          </p:cNvPr>
          <p:cNvSpPr/>
          <p:nvPr/>
        </p:nvSpPr>
        <p:spPr>
          <a:xfrm>
            <a:off x="2010769" y="4622769"/>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Xác thực danh tính người sử dụng phần mềm.</a:t>
            </a:r>
            <a:endParaRPr lang="pt-BR" sz="3200" dirty="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xmlns="" id="{2630051D-1685-4700-BD13-2867C7A6C65E}"/>
              </a:ext>
            </a:extLst>
          </p:cNvPr>
          <p:cNvSpPr/>
          <p:nvPr/>
        </p:nvSpPr>
        <p:spPr>
          <a:xfrm>
            <a:off x="2074202" y="5807917"/>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Loại bỏ dữ liệu sai khỏi bảng tính.</a:t>
            </a:r>
            <a:endParaRPr lang="pt-BR" sz="3200" dirty="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xmlns=""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364651"/>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xmlns="" id="{C38F787C-2FAE-9B38-4870-4017EFC6C6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xmlns=""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xmlns="" id="{D756A6B4-91D6-47E7-89A5-5EAE5AC5DB8D}"/>
              </a:ext>
            </a:extLst>
          </p:cNvPr>
          <p:cNvSpPr/>
          <p:nvPr/>
        </p:nvSpPr>
        <p:spPr>
          <a:xfrm>
            <a:off x="1984333" y="1034745"/>
            <a:ext cx="9594033"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dirty="0">
                <a:solidFill>
                  <a:schemeClr val="accent2"/>
                </a:solidFill>
                <a:latin typeface="Times New Roman" panose="02020603050405020304" pitchFamily="18" charset="0"/>
                <a:cs typeface="Times New Roman" panose="02020603050405020304" pitchFamily="18" charset="0"/>
              </a:rPr>
              <a:t>Công cụ xác thực dữ liệu có chức năng </a:t>
            </a:r>
            <a:r>
              <a:rPr lang="vi-VN" sz="3200" dirty="0" err="1">
                <a:solidFill>
                  <a:schemeClr val="accent2"/>
                </a:solidFill>
                <a:latin typeface="Times New Roman" panose="02020603050405020304" pitchFamily="18" charset="0"/>
                <a:cs typeface="Times New Roman" panose="02020603050405020304" pitchFamily="18" charset="0"/>
              </a:rPr>
              <a:t>năng</a:t>
            </a:r>
            <a:r>
              <a:rPr lang="vi-VN" sz="3200" dirty="0">
                <a:solidFill>
                  <a:schemeClr val="accent2"/>
                </a:solidFill>
                <a:latin typeface="Times New Roman" panose="02020603050405020304" pitchFamily="18" charset="0"/>
                <a:cs typeface="Times New Roman" panose="02020603050405020304" pitchFamily="18" charset="0"/>
              </a:rPr>
              <a:t> gì?</a:t>
            </a:r>
          </a:p>
        </p:txBody>
      </p:sp>
    </p:spTree>
    <p:extLst>
      <p:ext uri="{BB962C8B-B14F-4D97-AF65-F5344CB8AC3E}">
        <p14:creationId xmlns:p14="http://schemas.microsoft.com/office/powerpoint/2010/main" val="381181028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xmlns="" id="{7D98E8AE-9274-4D0D-85B4-E48B34A625ED}"/>
              </a:ext>
            </a:extLst>
          </p:cNvPr>
          <p:cNvSpPr/>
          <p:nvPr/>
        </p:nvSpPr>
        <p:spPr>
          <a:xfrm>
            <a:off x="1929435" y="2329815"/>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Tự động xác thực dữ liệu.</a:t>
            </a:r>
          </a:p>
        </p:txBody>
      </p:sp>
      <p:sp>
        <p:nvSpPr>
          <p:cNvPr id="4" name="Rounded Rectangle 3">
            <a:extLst>
              <a:ext uri="{FF2B5EF4-FFF2-40B4-BE49-F238E27FC236}">
                <a16:creationId xmlns:a16="http://schemas.microsoft.com/office/drawing/2014/main" xmlns="" id="{DAC2F059-616A-4490-AB1C-2B3E7E93FBEA}"/>
              </a:ext>
            </a:extLst>
          </p:cNvPr>
          <p:cNvSpPr/>
          <p:nvPr/>
        </p:nvSpPr>
        <p:spPr>
          <a:xfrm>
            <a:off x="1984333" y="3521917"/>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Tự động phân tích dữ liệu.</a:t>
            </a:r>
          </a:p>
        </p:txBody>
      </p:sp>
      <p:sp>
        <p:nvSpPr>
          <p:cNvPr id="5" name="Rounded Rectangle 4">
            <a:extLst>
              <a:ext uri="{FF2B5EF4-FFF2-40B4-BE49-F238E27FC236}">
                <a16:creationId xmlns:a16="http://schemas.microsoft.com/office/drawing/2014/main" xmlns="" id="{EF2A6DED-E942-4378-9EE3-4758367BC609}"/>
              </a:ext>
            </a:extLst>
          </p:cNvPr>
          <p:cNvSpPr/>
          <p:nvPr/>
        </p:nvSpPr>
        <p:spPr>
          <a:xfrm>
            <a:off x="2010769" y="4622769"/>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Tự động lưu trữ dữ liệu.</a:t>
            </a:r>
            <a:endParaRPr lang="pt-BR" sz="3200" dirty="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xmlns="" id="{2630051D-1685-4700-BD13-2867C7A6C65E}"/>
              </a:ext>
            </a:extLst>
          </p:cNvPr>
          <p:cNvSpPr/>
          <p:nvPr/>
        </p:nvSpPr>
        <p:spPr>
          <a:xfrm>
            <a:off x="2074202" y="5807917"/>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Tự động xử lí dữ liệu.</a:t>
            </a:r>
            <a:endParaRPr lang="pt-BR" sz="3200" dirty="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xmlns=""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493385"/>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xmlns="" id="{C38F787C-2FAE-9B38-4870-4017EFC6C6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xmlns=""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xmlns="" id="{D756A6B4-91D6-47E7-89A5-5EAE5AC5DB8D}"/>
              </a:ext>
            </a:extLst>
          </p:cNvPr>
          <p:cNvSpPr/>
          <p:nvPr/>
        </p:nvSpPr>
        <p:spPr>
          <a:xfrm>
            <a:off x="1984333" y="1034745"/>
            <a:ext cx="9594033"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dirty="0">
                <a:solidFill>
                  <a:schemeClr val="accent2"/>
                </a:solidFill>
                <a:latin typeface="Times New Roman" panose="02020603050405020304" pitchFamily="18" charset="0"/>
                <a:cs typeface="Times New Roman" panose="02020603050405020304" pitchFamily="18" charset="0"/>
              </a:rPr>
              <a:t>Ưu điểm nổi bật của phần mềm bảng tính là gì?</a:t>
            </a:r>
          </a:p>
        </p:txBody>
      </p:sp>
    </p:spTree>
    <p:extLst>
      <p:ext uri="{BB962C8B-B14F-4D97-AF65-F5344CB8AC3E}">
        <p14:creationId xmlns:p14="http://schemas.microsoft.com/office/powerpoint/2010/main" val="2672981859"/>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xmlns="" id="{7D98E8AE-9274-4D0D-85B4-E48B34A625ED}"/>
              </a:ext>
            </a:extLst>
          </p:cNvPr>
          <p:cNvSpPr/>
          <p:nvPr/>
        </p:nvSpPr>
        <p:spPr>
          <a:xfrm>
            <a:off x="7734440" y="4452248"/>
            <a:ext cx="4222404" cy="103389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2800" dirty="0">
                <a:solidFill>
                  <a:schemeClr val="tx1"/>
                </a:solidFill>
                <a:latin typeface="Times New Roman" panose="02020603050405020304" pitchFamily="18" charset="0"/>
                <a:cs typeface="Times New Roman" panose="02020603050405020304" pitchFamily="18" charset="0"/>
              </a:rPr>
              <a:t>Ngày tháng</a:t>
            </a:r>
            <a:r>
              <a:rPr lang="en-US" sz="2800"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ô tính chỉ chấp nhận dữ liệu ngày tháng.</a:t>
            </a:r>
          </a:p>
        </p:txBody>
      </p:sp>
      <p:sp>
        <p:nvSpPr>
          <p:cNvPr id="4" name="Rounded Rectangle 3">
            <a:extLst>
              <a:ext uri="{FF2B5EF4-FFF2-40B4-BE49-F238E27FC236}">
                <a16:creationId xmlns:a16="http://schemas.microsoft.com/office/drawing/2014/main" xmlns="" id="{DAC2F059-616A-4490-AB1C-2B3E7E93FBEA}"/>
              </a:ext>
            </a:extLst>
          </p:cNvPr>
          <p:cNvSpPr/>
          <p:nvPr/>
        </p:nvSpPr>
        <p:spPr>
          <a:xfrm>
            <a:off x="7734440" y="5595510"/>
            <a:ext cx="3933795" cy="103389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2800" dirty="0" err="1">
                <a:solidFill>
                  <a:schemeClr val="tx1"/>
                </a:solidFill>
                <a:latin typeface="Times New Roman" panose="02020603050405020304" pitchFamily="18" charset="0"/>
                <a:cs typeface="Times New Roman" panose="02020603050405020304" pitchFamily="18" charset="0"/>
              </a:rPr>
              <a:t>Thời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gian</a:t>
            </a:r>
            <a:r>
              <a:rPr lang="en-US" sz="2800" dirty="0">
                <a:solidFill>
                  <a:schemeClr val="tx1"/>
                </a:solidFill>
                <a:latin typeface="Times New Roman" panose="02020603050405020304" pitchFamily="18" charset="0"/>
                <a:cs typeface="Times New Roman" panose="02020603050405020304" pitchFamily="18" charset="0"/>
              </a:rPr>
              <a:t>- ô </a:t>
            </a:r>
            <a:r>
              <a:rPr lang="en-US" sz="2800" dirty="0" err="1">
                <a:solidFill>
                  <a:schemeClr val="tx1"/>
                </a:solidFill>
                <a:latin typeface="Times New Roman" panose="02020603050405020304" pitchFamily="18" charset="0"/>
                <a:cs typeface="Times New Roman" panose="02020603050405020304" pitchFamily="18" charset="0"/>
              </a:rPr>
              <a:t>tính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chỉ</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chấp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nhận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dữ</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liệu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gian</a:t>
            </a:r>
            <a:r>
              <a:rPr lang="en-US" sz="2800" dirty="0">
                <a:solidFill>
                  <a:schemeClr val="tx1"/>
                </a:solidFill>
                <a:latin typeface="Times New Roman" panose="02020603050405020304" pitchFamily="18" charset="0"/>
                <a:cs typeface="Times New Roman" panose="02020603050405020304" pitchFamily="18" charset="0"/>
              </a:rPr>
              <a:t>.</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xmlns="" id="{EF2A6DED-E942-4378-9EE3-4758367BC609}"/>
              </a:ext>
            </a:extLst>
          </p:cNvPr>
          <p:cNvSpPr/>
          <p:nvPr/>
        </p:nvSpPr>
        <p:spPr>
          <a:xfrm>
            <a:off x="1905000" y="4418458"/>
            <a:ext cx="4114800" cy="103389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it-IT" sz="2800" dirty="0">
                <a:solidFill>
                  <a:schemeClr val="tx1"/>
                </a:solidFill>
                <a:latin typeface="Times New Roman" panose="02020603050405020304" pitchFamily="18" charset="0"/>
                <a:cs typeface="Times New Roman" panose="02020603050405020304" pitchFamily="18" charset="0"/>
              </a:rPr>
              <a:t>Số nguyên- ô tính chỉ chấp nhận các số nguyên.</a:t>
            </a:r>
            <a:endParaRPr lang="pt-BR" sz="2800" dirty="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xmlns="" id="{2630051D-1685-4700-BD13-2867C7A6C65E}"/>
              </a:ext>
            </a:extLst>
          </p:cNvPr>
          <p:cNvSpPr/>
          <p:nvPr/>
        </p:nvSpPr>
        <p:spPr>
          <a:xfrm>
            <a:off x="1905000" y="5603606"/>
            <a:ext cx="4222404" cy="103389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2800" dirty="0">
                <a:solidFill>
                  <a:schemeClr val="tx1"/>
                </a:solidFill>
                <a:latin typeface="Times New Roman" panose="02020603050405020304" pitchFamily="18" charset="0"/>
                <a:cs typeface="Times New Roman" panose="02020603050405020304" pitchFamily="18" charset="0"/>
              </a:rPr>
              <a:t>Số thập phân</a:t>
            </a:r>
            <a:r>
              <a:rPr lang="en-US" sz="2800"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ô tính chỉ chấp nhận các số thập phân.</a:t>
            </a:r>
            <a:endParaRPr lang="pt-BR" sz="2800" dirty="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xmlns=""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566971"/>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xmlns="" id="{C38F787C-2FAE-9B38-4870-4017EFC6C6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0"/>
            <a:ext cx="959334" cy="650817"/>
          </a:xfrm>
          <a:prstGeom prst="rect">
            <a:avLst/>
          </a:prstGeom>
        </p:spPr>
      </p:pic>
      <p:pic>
        <p:nvPicPr>
          <p:cNvPr id="9" name="Picture 8">
            <a:extLst>
              <a:ext uri="{FF2B5EF4-FFF2-40B4-BE49-F238E27FC236}">
                <a16:creationId xmlns:a16="http://schemas.microsoft.com/office/drawing/2014/main" xmlns=""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xmlns="" id="{D756A6B4-91D6-47E7-89A5-5EAE5AC5DB8D}"/>
              </a:ext>
            </a:extLst>
          </p:cNvPr>
          <p:cNvSpPr/>
          <p:nvPr/>
        </p:nvSpPr>
        <p:spPr>
          <a:xfrm>
            <a:off x="914400" y="1034414"/>
            <a:ext cx="3048000" cy="282630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dirty="0">
                <a:solidFill>
                  <a:schemeClr val="accent2"/>
                </a:solidFill>
                <a:latin typeface="Times New Roman" panose="02020603050405020304" pitchFamily="18" charset="0"/>
                <a:cs typeface="Times New Roman" panose="02020603050405020304" pitchFamily="18" charset="0"/>
              </a:rPr>
              <a:t>Câu 3: Ý nghĩa của kiểu dữ liệu </a:t>
            </a:r>
            <a:r>
              <a:rPr lang="vi-VN" sz="3200" dirty="0" err="1">
                <a:solidFill>
                  <a:schemeClr val="accent2"/>
                </a:solidFill>
                <a:latin typeface="Times New Roman" panose="02020603050405020304" pitchFamily="18" charset="0"/>
                <a:cs typeface="Times New Roman" panose="02020603050405020304" pitchFamily="18" charset="0"/>
              </a:rPr>
              <a:t>Decimal</a:t>
            </a:r>
            <a:r>
              <a:rPr lang="vi-VN" sz="3200" dirty="0">
                <a:solidFill>
                  <a:schemeClr val="accent2"/>
                </a:solidFill>
                <a:latin typeface="Times New Roman" panose="02020603050405020304" pitchFamily="18" charset="0"/>
                <a:cs typeface="Times New Roman" panose="02020603050405020304" pitchFamily="18" charset="0"/>
              </a:rPr>
              <a:t> trong hình dưới đây là gì?</a:t>
            </a:r>
          </a:p>
        </p:txBody>
      </p:sp>
      <p:pic>
        <p:nvPicPr>
          <p:cNvPr id="10" name="Hình ảnh 9">
            <a:extLst>
              <a:ext uri="{FF2B5EF4-FFF2-40B4-BE49-F238E27FC236}">
                <a16:creationId xmlns:a16="http://schemas.microsoft.com/office/drawing/2014/main" xmlns="" id="{17DC1A73-35A7-F279-9B9A-117BE6FCA9A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62639" y="283608"/>
            <a:ext cx="7194205" cy="3930541"/>
          </a:xfrm>
          <a:prstGeom prst="rect">
            <a:avLst/>
          </a:prstGeom>
          <a:noFill/>
          <a:ln>
            <a:noFill/>
          </a:ln>
        </p:spPr>
      </p:pic>
    </p:spTree>
    <p:extLst>
      <p:ext uri="{BB962C8B-B14F-4D97-AF65-F5344CB8AC3E}">
        <p14:creationId xmlns:p14="http://schemas.microsoft.com/office/powerpoint/2010/main" val="1187058059"/>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xmlns="" id="{7D98E8AE-9274-4D0D-85B4-E48B34A625ED}"/>
              </a:ext>
            </a:extLst>
          </p:cNvPr>
          <p:cNvSpPr/>
          <p:nvPr/>
        </p:nvSpPr>
        <p:spPr>
          <a:xfrm>
            <a:off x="1929435" y="2378917"/>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Bất kì giá trị nào.</a:t>
            </a:r>
          </a:p>
        </p:txBody>
      </p:sp>
      <p:sp>
        <p:nvSpPr>
          <p:cNvPr id="4" name="Rounded Rectangle 3">
            <a:extLst>
              <a:ext uri="{FF2B5EF4-FFF2-40B4-BE49-F238E27FC236}">
                <a16:creationId xmlns:a16="http://schemas.microsoft.com/office/drawing/2014/main" xmlns="" id="{DAC2F059-616A-4490-AB1C-2B3E7E93FBEA}"/>
              </a:ext>
            </a:extLst>
          </p:cNvPr>
          <p:cNvSpPr/>
          <p:nvPr/>
        </p:nvSpPr>
        <p:spPr>
          <a:xfrm>
            <a:off x="1984333" y="3521917"/>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err="1">
                <a:solidFill>
                  <a:schemeClr val="tx1"/>
                </a:solidFill>
                <a:latin typeface="Times New Roman" panose="02020603050405020304" pitchFamily="18" charset="0"/>
                <a:cs typeface="Times New Roman" panose="02020603050405020304" pitchFamily="18" charset="0"/>
              </a:rPr>
              <a:t>Tuỳ</a:t>
            </a:r>
            <a:r>
              <a:rPr lang="vi-VN" sz="3200" dirty="0">
                <a:solidFill>
                  <a:schemeClr val="tx1"/>
                </a:solidFill>
                <a:latin typeface="Times New Roman" panose="02020603050405020304" pitchFamily="18" charset="0"/>
                <a:cs typeface="Times New Roman" panose="02020603050405020304" pitchFamily="18" charset="0"/>
              </a:rPr>
              <a:t> chỉnh – cho công thức </a:t>
            </a:r>
            <a:r>
              <a:rPr lang="vi-VN" sz="3200" dirty="0" err="1">
                <a:solidFill>
                  <a:schemeClr val="tx1"/>
                </a:solidFill>
                <a:latin typeface="Times New Roman" panose="02020603050405020304" pitchFamily="18" charset="0"/>
                <a:cs typeface="Times New Roman" panose="02020603050405020304" pitchFamily="18" charset="0"/>
              </a:rPr>
              <a:t>tuỳ</a:t>
            </a:r>
            <a:r>
              <a:rPr lang="vi-VN" sz="3200" dirty="0">
                <a:solidFill>
                  <a:schemeClr val="tx1"/>
                </a:solidFill>
                <a:latin typeface="Times New Roman" panose="02020603050405020304" pitchFamily="18" charset="0"/>
                <a:cs typeface="Times New Roman" panose="02020603050405020304" pitchFamily="18" charset="0"/>
              </a:rPr>
              <a:t> chỉnh.</a:t>
            </a:r>
          </a:p>
        </p:txBody>
      </p:sp>
      <p:sp>
        <p:nvSpPr>
          <p:cNvPr id="5" name="Rounded Rectangle 4">
            <a:extLst>
              <a:ext uri="{FF2B5EF4-FFF2-40B4-BE49-F238E27FC236}">
                <a16:creationId xmlns:a16="http://schemas.microsoft.com/office/drawing/2014/main" xmlns="" id="{EF2A6DED-E942-4378-9EE3-4758367BC609}"/>
              </a:ext>
            </a:extLst>
          </p:cNvPr>
          <p:cNvSpPr/>
          <p:nvPr/>
        </p:nvSpPr>
        <p:spPr>
          <a:xfrm>
            <a:off x="1929435" y="4639795"/>
            <a:ext cx="9817032" cy="59121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000" dirty="0">
                <a:solidFill>
                  <a:schemeClr val="tx1"/>
                </a:solidFill>
                <a:latin typeface="Times New Roman" panose="02020603050405020304" pitchFamily="18" charset="0"/>
                <a:cs typeface="Times New Roman" panose="02020603050405020304" pitchFamily="18" charset="0"/>
              </a:rPr>
              <a:t>Độ dài văn bản – hạn chế độ dài của văn bản nhập vào ô tính.</a:t>
            </a:r>
            <a:endParaRPr lang="pt-BR" sz="3000" dirty="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xmlns="" id="{2630051D-1685-4700-BD13-2867C7A6C65E}"/>
              </a:ext>
            </a:extLst>
          </p:cNvPr>
          <p:cNvSpPr/>
          <p:nvPr/>
        </p:nvSpPr>
        <p:spPr>
          <a:xfrm>
            <a:off x="2010769" y="5807917"/>
            <a:ext cx="8809631"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Danh sách – chọn dữ liệu từ danh sách thả xuống.</a:t>
            </a:r>
            <a:endParaRPr lang="pt-BR" sz="3200" dirty="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xmlns=""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207385"/>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xmlns="" id="{C38F787C-2FAE-9B38-4870-4017EFC6C6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20400" y="5647296"/>
            <a:ext cx="1371600" cy="1033890"/>
          </a:xfrm>
          <a:prstGeom prst="rect">
            <a:avLst/>
          </a:prstGeom>
        </p:spPr>
      </p:pic>
      <p:pic>
        <p:nvPicPr>
          <p:cNvPr id="9" name="Picture 8">
            <a:extLst>
              <a:ext uri="{FF2B5EF4-FFF2-40B4-BE49-F238E27FC236}">
                <a16:creationId xmlns:a16="http://schemas.microsoft.com/office/drawing/2014/main" xmlns=""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xmlns="" id="{D756A6B4-91D6-47E7-89A5-5EAE5AC5DB8D}"/>
              </a:ext>
            </a:extLst>
          </p:cNvPr>
          <p:cNvSpPr/>
          <p:nvPr/>
        </p:nvSpPr>
        <p:spPr>
          <a:xfrm>
            <a:off x="1984333" y="762330"/>
            <a:ext cx="4340267"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dirty="0">
                <a:solidFill>
                  <a:schemeClr val="accent2"/>
                </a:solidFill>
                <a:latin typeface="Times New Roman" panose="02020603050405020304" pitchFamily="18" charset="0"/>
                <a:cs typeface="Times New Roman" panose="02020603050405020304" pitchFamily="18" charset="0"/>
              </a:rPr>
              <a:t>Ý nghĩa của </a:t>
            </a:r>
            <a:r>
              <a:rPr lang="vi-VN" sz="3200" dirty="0" err="1">
                <a:solidFill>
                  <a:schemeClr val="accent2"/>
                </a:solidFill>
                <a:latin typeface="Times New Roman" panose="02020603050405020304" pitchFamily="18" charset="0"/>
                <a:cs typeface="Times New Roman" panose="02020603050405020304" pitchFamily="18" charset="0"/>
              </a:rPr>
              <a:t>Custom</a:t>
            </a:r>
            <a:r>
              <a:rPr lang="vi-VN" sz="3200" dirty="0">
                <a:solidFill>
                  <a:schemeClr val="accent2"/>
                </a:solidFill>
                <a:latin typeface="Times New Roman" panose="02020603050405020304" pitchFamily="18" charset="0"/>
                <a:cs typeface="Times New Roman" panose="02020603050405020304" pitchFamily="18" charset="0"/>
              </a:rPr>
              <a:t> trong hình </a:t>
            </a:r>
            <a:r>
              <a:rPr lang="en-US" sz="3200" dirty="0">
                <a:solidFill>
                  <a:schemeClr val="accent2"/>
                </a:solidFill>
                <a:latin typeface="Times New Roman" panose="02020603050405020304" pitchFamily="18" charset="0"/>
                <a:cs typeface="Times New Roman" panose="02020603050405020304" pitchFamily="18" charset="0"/>
              </a:rPr>
              <a:t>9a.5 </a:t>
            </a:r>
            <a:r>
              <a:rPr lang="en-US" sz="3200" dirty="0" err="1">
                <a:solidFill>
                  <a:schemeClr val="accent2"/>
                </a:solidFill>
                <a:latin typeface="Times New Roman" panose="02020603050405020304" pitchFamily="18" charset="0"/>
                <a:cs typeface="Times New Roman" panose="02020603050405020304" pitchFamily="18" charset="0"/>
              </a:rPr>
              <a:t>là</a:t>
            </a:r>
            <a:r>
              <a:rPr lang="en-US" sz="3200" dirty="0">
                <a:solidFill>
                  <a:schemeClr val="accent2"/>
                </a:solidFill>
                <a:latin typeface="Times New Roman" panose="02020603050405020304" pitchFamily="18" charset="0"/>
                <a:cs typeface="Times New Roman" panose="02020603050405020304" pitchFamily="18" charset="0"/>
              </a:rPr>
              <a:t> </a:t>
            </a:r>
            <a:r>
              <a:rPr lang="en-US" sz="3200" dirty="0" err="1">
                <a:solidFill>
                  <a:schemeClr val="accent2"/>
                </a:solidFill>
                <a:latin typeface="Times New Roman" panose="02020603050405020304" pitchFamily="18" charset="0"/>
                <a:cs typeface="Times New Roman" panose="02020603050405020304" pitchFamily="18" charset="0"/>
              </a:rPr>
              <a:t>gì</a:t>
            </a:r>
            <a:r>
              <a:rPr lang="vi-VN" sz="3200" dirty="0">
                <a:solidFill>
                  <a:schemeClr val="accent2"/>
                </a:solidFill>
                <a:latin typeface="Times New Roman" panose="02020603050405020304" pitchFamily="18" charset="0"/>
                <a:cs typeface="Times New Roman" panose="02020603050405020304" pitchFamily="18" charset="0"/>
              </a:rPr>
              <a:t>?</a:t>
            </a:r>
          </a:p>
        </p:txBody>
      </p:sp>
      <p:pic>
        <p:nvPicPr>
          <p:cNvPr id="11" name="Hình ảnh 10">
            <a:extLst>
              <a:ext uri="{FF2B5EF4-FFF2-40B4-BE49-F238E27FC236}">
                <a16:creationId xmlns:a16="http://schemas.microsoft.com/office/drawing/2014/main" xmlns="" id="{9CF6BB21-DEE7-12CC-1D1E-D1733C3646EF}"/>
              </a:ext>
            </a:extLst>
          </p:cNvPr>
          <p:cNvPicPr>
            <a:picLocks noChangeAspect="1"/>
          </p:cNvPicPr>
          <p:nvPr/>
        </p:nvPicPr>
        <p:blipFill>
          <a:blip r:embed="rId5"/>
          <a:stretch>
            <a:fillRect/>
          </a:stretch>
        </p:blipFill>
        <p:spPr>
          <a:xfrm>
            <a:off x="6324600" y="176814"/>
            <a:ext cx="5715000" cy="3352563"/>
          </a:xfrm>
          <a:prstGeom prst="rect">
            <a:avLst/>
          </a:prstGeom>
        </p:spPr>
      </p:pic>
    </p:spTree>
    <p:extLst>
      <p:ext uri="{BB962C8B-B14F-4D97-AF65-F5344CB8AC3E}">
        <p14:creationId xmlns:p14="http://schemas.microsoft.com/office/powerpoint/2010/main" val="181705861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8">
            <a:extLst>
              <a:ext uri="{FF2B5EF4-FFF2-40B4-BE49-F238E27FC236}">
                <a16:creationId xmlns:a16="http://schemas.microsoft.com/office/drawing/2014/main" xmlns="" id="{207A20AB-B2D2-4C51-A98D-58A8E3FEAD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588" y="1295400"/>
            <a:ext cx="1801812"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20">
            <a:extLst>
              <a:ext uri="{FF2B5EF4-FFF2-40B4-BE49-F238E27FC236}">
                <a16:creationId xmlns:a16="http://schemas.microsoft.com/office/drawing/2014/main" xmlns="" id="{E3B5DAFD-239C-4671-B3CC-15657E59092C}"/>
              </a:ext>
            </a:extLst>
          </p:cNvPr>
          <p:cNvSpPr txBox="1">
            <a:spLocks noChangeArrowheads="1"/>
          </p:cNvSpPr>
          <p:nvPr/>
        </p:nvSpPr>
        <p:spPr bwMode="auto">
          <a:xfrm>
            <a:off x="128588" y="1804988"/>
            <a:ext cx="1658937" cy="2955925"/>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defRPr/>
            </a:pPr>
            <a:r>
              <a:rPr lang="en-US" altLang="en-US" sz="3200" b="1" dirty="0" err="1">
                <a:solidFill>
                  <a:srgbClr val="6600CC"/>
                </a:solidFill>
                <a:latin typeface="+mn-lt"/>
              </a:rPr>
              <a:t>NỘI</a:t>
            </a:r>
            <a:r>
              <a:rPr lang="en-US" altLang="en-US" sz="3200" b="1">
                <a:solidFill>
                  <a:srgbClr val="6600CC"/>
                </a:solidFill>
                <a:latin typeface="+mn-lt"/>
              </a:rPr>
              <a:t> DUNG TRỌNG TÂM</a:t>
            </a:r>
          </a:p>
        </p:txBody>
      </p:sp>
      <p:sp>
        <p:nvSpPr>
          <p:cNvPr id="15364" name="AutoShape 4">
            <a:extLst>
              <a:ext uri="{FF2B5EF4-FFF2-40B4-BE49-F238E27FC236}">
                <a16:creationId xmlns:a16="http://schemas.microsoft.com/office/drawing/2014/main" xmlns="" id="{7192C8D5-FBE1-4745-B8ED-1C1AA6B959F4}"/>
              </a:ext>
            </a:extLst>
          </p:cNvPr>
          <p:cNvSpPr>
            <a:spLocks noChangeArrowheads="1"/>
          </p:cNvSpPr>
          <p:nvPr/>
        </p:nvSpPr>
        <p:spPr bwMode="gray">
          <a:xfrm>
            <a:off x="2187690" y="2443136"/>
            <a:ext cx="9392850" cy="692468"/>
          </a:xfrm>
          <a:prstGeom prst="roundRect">
            <a:avLst>
              <a:gd name="adj" fmla="val 50000"/>
            </a:avLst>
          </a:prstGeom>
          <a:noFill/>
          <a:ln w="57150" algn="ctr">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square" lIns="108000" tIns="0" rIns="3600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3200" b="1" dirty="0" err="1">
                <a:latin typeface="Times New Roman" panose="02020603050405020304" pitchFamily="18" charset="0"/>
                <a:cs typeface="Times New Roman" panose="02020603050405020304" pitchFamily="18" charset="0"/>
              </a:rPr>
              <a:t>Công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cụ</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xác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thực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dữ</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liệu</a:t>
            </a:r>
            <a:endParaRPr lang="en-US" altLang="en-US" sz="3200" dirty="0">
              <a:latin typeface="Times New Roman" panose="020206030504050203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xmlns="" id="{8513B8F0-1EE8-5968-1150-9EEDF181412C}"/>
              </a:ext>
            </a:extLst>
          </p:cNvPr>
          <p:cNvSpPr/>
          <p:nvPr/>
        </p:nvSpPr>
        <p:spPr>
          <a:xfrm>
            <a:off x="1598340" y="2550214"/>
            <a:ext cx="732336" cy="47830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latin typeface="Times New Roman" panose="02020603050405020304" pitchFamily="18" charset="0"/>
                <a:cs typeface="Times New Roman" panose="02020603050405020304" pitchFamily="18" charset="0"/>
              </a:rPr>
              <a:t>1</a:t>
            </a:r>
          </a:p>
        </p:txBody>
      </p:sp>
      <p:sp>
        <p:nvSpPr>
          <p:cNvPr id="13" name="AutoShape 4">
            <a:extLst>
              <a:ext uri="{FF2B5EF4-FFF2-40B4-BE49-F238E27FC236}">
                <a16:creationId xmlns:a16="http://schemas.microsoft.com/office/drawing/2014/main" xmlns="" id="{FD2C9801-DE07-F351-35D2-8E0F8F3F620E}"/>
              </a:ext>
            </a:extLst>
          </p:cNvPr>
          <p:cNvSpPr>
            <a:spLocks noChangeArrowheads="1"/>
          </p:cNvSpPr>
          <p:nvPr/>
        </p:nvSpPr>
        <p:spPr bwMode="gray">
          <a:xfrm>
            <a:off x="2270238" y="3230290"/>
            <a:ext cx="9310302" cy="1384935"/>
          </a:xfrm>
          <a:prstGeom prst="roundRect">
            <a:avLst>
              <a:gd name="adj" fmla="val 50000"/>
            </a:avLst>
          </a:prstGeom>
          <a:noFill/>
          <a:ln w="57150" algn="ctr">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square" lIns="108000" tIns="0" rIns="3600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vi-VN" altLang="en-US" sz="3200" b="1" dirty="0">
                <a:latin typeface="Times New Roman" panose="02020603050405020304" pitchFamily="18" charset="0"/>
                <a:cs typeface="Times New Roman" panose="02020603050405020304" pitchFamily="18" charset="0"/>
              </a:rPr>
              <a:t>Thực hành: Sử dụng công cụ xác thực dữ liệu để tạo bảng tính quản lí tài chính gia đình</a:t>
            </a:r>
            <a:endParaRPr lang="en-US" altLang="en-US" sz="3200" dirty="0">
              <a:latin typeface="Times New Roman" panose="02020603050405020304" pitchFamily="18" charset="0"/>
              <a:cs typeface="Times New Roman" panose="02020603050405020304" pitchFamily="18" charset="0"/>
            </a:endParaRPr>
          </a:p>
        </p:txBody>
      </p:sp>
      <p:sp>
        <p:nvSpPr>
          <p:cNvPr id="6" name="Oval 5">
            <a:extLst>
              <a:ext uri="{FF2B5EF4-FFF2-40B4-BE49-F238E27FC236}">
                <a16:creationId xmlns:a16="http://schemas.microsoft.com/office/drawing/2014/main" xmlns="" id="{9EA98ACA-AC53-85EF-E4A5-378EDA6CE4BE}"/>
              </a:ext>
            </a:extLst>
          </p:cNvPr>
          <p:cNvSpPr/>
          <p:nvPr/>
        </p:nvSpPr>
        <p:spPr>
          <a:xfrm>
            <a:off x="1689155" y="3668286"/>
            <a:ext cx="732336" cy="478302"/>
          </a:xfrm>
          <a:prstGeom prst="ellipse">
            <a:avLst/>
          </a:prstGeom>
          <a:solidFill>
            <a:srgbClr val="0070C0"/>
          </a:solidFill>
          <a:ln>
            <a:solidFill>
              <a:schemeClr val="accent1">
                <a:shade val="50000"/>
                <a:alpha val="9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effectLst>
                  <a:outerShdw blurRad="50800" dist="50800" dir="5400000" algn="ctr" rotWithShape="0">
                    <a:srgbClr val="00B0F0"/>
                  </a:outerShdw>
                </a:effectLst>
                <a:latin typeface="Times New Roman" panose="02020603050405020304" pitchFamily="18" charset="0"/>
                <a:cs typeface="Times New Roman" panose="02020603050405020304" pitchFamily="18" charset="0"/>
              </a:rPr>
              <a:t>2</a:t>
            </a:r>
          </a:p>
        </p:txBody>
      </p:sp>
      <p:pic>
        <p:nvPicPr>
          <p:cNvPr id="16" name="Picture 15" descr="Graphical user interface, application&#10;&#10;Description automatically generated">
            <a:extLst>
              <a:ext uri="{FF2B5EF4-FFF2-40B4-BE49-F238E27FC236}">
                <a16:creationId xmlns:a16="http://schemas.microsoft.com/office/drawing/2014/main" xmlns="" id="{6D46828A-B865-A864-AC2E-A3A5BC9834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5800" y="4988557"/>
            <a:ext cx="4038600" cy="1869442"/>
          </a:xfrm>
          <a:prstGeom prst="rect">
            <a:avLst/>
          </a:prstGeom>
        </p:spPr>
      </p:pic>
    </p:spTree>
  </p:cSld>
  <p:clrMapOvr>
    <a:masterClrMapping/>
  </p:clrMapOvr>
  <p:transition>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xmlns="" id="{7D98E8AE-9274-4D0D-85B4-E48B34A625ED}"/>
              </a:ext>
            </a:extLst>
          </p:cNvPr>
          <p:cNvSpPr/>
          <p:nvPr/>
        </p:nvSpPr>
        <p:spPr>
          <a:xfrm>
            <a:off x="1929435" y="2347674"/>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Phần mềm bảng tính.</a:t>
            </a:r>
          </a:p>
        </p:txBody>
      </p:sp>
      <p:sp>
        <p:nvSpPr>
          <p:cNvPr id="4" name="Rounded Rectangle 3">
            <a:extLst>
              <a:ext uri="{FF2B5EF4-FFF2-40B4-BE49-F238E27FC236}">
                <a16:creationId xmlns:a16="http://schemas.microsoft.com/office/drawing/2014/main" xmlns="" id="{DAC2F059-616A-4490-AB1C-2B3E7E93FBEA}"/>
              </a:ext>
            </a:extLst>
          </p:cNvPr>
          <p:cNvSpPr/>
          <p:nvPr/>
        </p:nvSpPr>
        <p:spPr>
          <a:xfrm>
            <a:off x="1984333" y="3521917"/>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Phần mềm soạn thảo văn bản.</a:t>
            </a:r>
          </a:p>
        </p:txBody>
      </p:sp>
      <p:sp>
        <p:nvSpPr>
          <p:cNvPr id="5" name="Rounded Rectangle 4">
            <a:extLst>
              <a:ext uri="{FF2B5EF4-FFF2-40B4-BE49-F238E27FC236}">
                <a16:creationId xmlns:a16="http://schemas.microsoft.com/office/drawing/2014/main" xmlns="" id="{EF2A6DED-E942-4378-9EE3-4758367BC609}"/>
              </a:ext>
            </a:extLst>
          </p:cNvPr>
          <p:cNvSpPr/>
          <p:nvPr/>
        </p:nvSpPr>
        <p:spPr>
          <a:xfrm>
            <a:off x="2010769" y="4622769"/>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Phần mềm máy tính.</a:t>
            </a:r>
            <a:endParaRPr lang="pt-BR" sz="3200" dirty="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xmlns="" id="{2630051D-1685-4700-BD13-2867C7A6C65E}"/>
              </a:ext>
            </a:extLst>
          </p:cNvPr>
          <p:cNvSpPr/>
          <p:nvPr/>
        </p:nvSpPr>
        <p:spPr>
          <a:xfrm>
            <a:off x="2074202" y="5807917"/>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Phần mềm tạo bài trình chiếu.</a:t>
            </a:r>
            <a:endParaRPr lang="pt-BR" sz="3200" dirty="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xmlns=""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190408"/>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xmlns="" id="{C38F787C-2FAE-9B38-4870-4017EFC6C6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xmlns=""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xmlns="" id="{D756A6B4-91D6-47E7-89A5-5EAE5AC5DB8D}"/>
              </a:ext>
            </a:extLst>
          </p:cNvPr>
          <p:cNvSpPr/>
          <p:nvPr/>
        </p:nvSpPr>
        <p:spPr>
          <a:xfrm>
            <a:off x="1984333" y="762330"/>
            <a:ext cx="9683902"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dirty="0">
                <a:solidFill>
                  <a:schemeClr val="accent2"/>
                </a:solidFill>
                <a:latin typeface="Times New Roman" panose="02020603050405020304" pitchFamily="18" charset="0"/>
                <a:cs typeface="Times New Roman" panose="02020603050405020304" pitchFamily="18" charset="0"/>
              </a:rPr>
              <a:t>Để giải quyết bài toán Quản lí tài chính gia đình, em nên sử dụng phần mềm nào?</a:t>
            </a:r>
          </a:p>
        </p:txBody>
      </p:sp>
    </p:spTree>
    <p:extLst>
      <p:ext uri="{BB962C8B-B14F-4D97-AF65-F5344CB8AC3E}">
        <p14:creationId xmlns:p14="http://schemas.microsoft.com/office/powerpoint/2010/main" val="14352018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xmlns="" id="{7D98E8AE-9274-4D0D-85B4-E48B34A625ED}"/>
              </a:ext>
            </a:extLst>
          </p:cNvPr>
          <p:cNvSpPr/>
          <p:nvPr/>
        </p:nvSpPr>
        <p:spPr>
          <a:xfrm>
            <a:off x="1929435" y="2404349"/>
            <a:ext cx="9817032" cy="6933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600" dirty="0">
                <a:solidFill>
                  <a:schemeClr val="tx1"/>
                </a:solidFill>
                <a:latin typeface="Times New Roman" panose="02020603050405020304" pitchFamily="18" charset="0"/>
                <a:cs typeface="Times New Roman" panose="02020603050405020304" pitchFamily="18" charset="0"/>
              </a:rPr>
              <a:t>Microsoft PowerPoint.</a:t>
            </a:r>
          </a:p>
        </p:txBody>
      </p:sp>
      <p:sp>
        <p:nvSpPr>
          <p:cNvPr id="4" name="Rounded Rectangle 3">
            <a:extLst>
              <a:ext uri="{FF2B5EF4-FFF2-40B4-BE49-F238E27FC236}">
                <a16:creationId xmlns:a16="http://schemas.microsoft.com/office/drawing/2014/main" xmlns="" id="{DAC2F059-616A-4490-AB1C-2B3E7E93FBEA}"/>
              </a:ext>
            </a:extLst>
          </p:cNvPr>
          <p:cNvSpPr/>
          <p:nvPr/>
        </p:nvSpPr>
        <p:spPr>
          <a:xfrm>
            <a:off x="1984333" y="3487866"/>
            <a:ext cx="9657466" cy="6933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600" dirty="0">
                <a:solidFill>
                  <a:schemeClr val="tx1"/>
                </a:solidFill>
                <a:latin typeface="Times New Roman" panose="02020603050405020304" pitchFamily="18" charset="0"/>
                <a:cs typeface="Times New Roman" panose="02020603050405020304" pitchFamily="18" charset="0"/>
              </a:rPr>
              <a:t>Microsoft Word.</a:t>
            </a:r>
          </a:p>
        </p:txBody>
      </p:sp>
      <p:sp>
        <p:nvSpPr>
          <p:cNvPr id="5" name="Rounded Rectangle 4">
            <a:extLst>
              <a:ext uri="{FF2B5EF4-FFF2-40B4-BE49-F238E27FC236}">
                <a16:creationId xmlns:a16="http://schemas.microsoft.com/office/drawing/2014/main" xmlns="" id="{EF2A6DED-E942-4378-9EE3-4758367BC609}"/>
              </a:ext>
            </a:extLst>
          </p:cNvPr>
          <p:cNvSpPr/>
          <p:nvPr/>
        </p:nvSpPr>
        <p:spPr>
          <a:xfrm>
            <a:off x="2010769" y="4613007"/>
            <a:ext cx="9657466" cy="6933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600" dirty="0">
                <a:solidFill>
                  <a:schemeClr val="tx1"/>
                </a:solidFill>
                <a:latin typeface="Times New Roman" panose="02020603050405020304" pitchFamily="18" charset="0"/>
                <a:cs typeface="Times New Roman" panose="02020603050405020304" pitchFamily="18" charset="0"/>
              </a:rPr>
              <a:t>Microsoft Excel.</a:t>
            </a:r>
          </a:p>
        </p:txBody>
      </p:sp>
      <p:sp>
        <p:nvSpPr>
          <p:cNvPr id="6" name="Rounded Rectangle 5">
            <a:extLst>
              <a:ext uri="{FF2B5EF4-FFF2-40B4-BE49-F238E27FC236}">
                <a16:creationId xmlns:a16="http://schemas.microsoft.com/office/drawing/2014/main" xmlns="" id="{2630051D-1685-4700-BD13-2867C7A6C65E}"/>
              </a:ext>
            </a:extLst>
          </p:cNvPr>
          <p:cNvSpPr/>
          <p:nvPr/>
        </p:nvSpPr>
        <p:spPr>
          <a:xfrm>
            <a:off x="2074202" y="5773866"/>
            <a:ext cx="8043596" cy="6933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600" dirty="0">
                <a:solidFill>
                  <a:schemeClr val="tx1"/>
                </a:solidFill>
                <a:latin typeface="Times New Roman" panose="02020603050405020304" pitchFamily="18" charset="0"/>
                <a:cs typeface="Times New Roman" panose="02020603050405020304" pitchFamily="18" charset="0"/>
              </a:rPr>
              <a:t>Microsoft OneNote.</a:t>
            </a:r>
          </a:p>
        </p:txBody>
      </p:sp>
      <p:pic>
        <p:nvPicPr>
          <p:cNvPr id="7" name="Picture 10" descr="flowers0c">
            <a:extLst>
              <a:ext uri="{FF2B5EF4-FFF2-40B4-BE49-F238E27FC236}">
                <a16:creationId xmlns:a16="http://schemas.microsoft.com/office/drawing/2014/main" xmlns=""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489792"/>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xmlns="" id="{C38F787C-2FAE-9B38-4870-4017EFC6C6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xmlns=""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xmlns="" id="{D756A6B4-91D6-47E7-89A5-5EAE5AC5DB8D}"/>
              </a:ext>
            </a:extLst>
          </p:cNvPr>
          <p:cNvSpPr/>
          <p:nvPr/>
        </p:nvSpPr>
        <p:spPr>
          <a:xfrm>
            <a:off x="1984333" y="1000694"/>
            <a:ext cx="9657465" cy="715089"/>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600" dirty="0">
                <a:solidFill>
                  <a:schemeClr val="accent2"/>
                </a:solidFill>
                <a:latin typeface="Times New Roman" panose="02020603050405020304" pitchFamily="18" charset="0"/>
                <a:cs typeface="Times New Roman" panose="02020603050405020304" pitchFamily="18" charset="0"/>
              </a:rPr>
              <a:t>Tên của phần mềm bảng tính là</a:t>
            </a:r>
          </a:p>
        </p:txBody>
      </p:sp>
    </p:spTree>
    <p:extLst>
      <p:ext uri="{BB962C8B-B14F-4D97-AF65-F5344CB8AC3E}">
        <p14:creationId xmlns:p14="http://schemas.microsoft.com/office/powerpoint/2010/main" val="3791806229"/>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xmlns="" id="{7D98E8AE-9274-4D0D-85B4-E48B34A625ED}"/>
              </a:ext>
            </a:extLst>
          </p:cNvPr>
          <p:cNvSpPr/>
          <p:nvPr/>
        </p:nvSpPr>
        <p:spPr>
          <a:xfrm>
            <a:off x="1929435" y="2371964"/>
            <a:ext cx="9817032" cy="6933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600" dirty="0">
                <a:solidFill>
                  <a:schemeClr val="tx1"/>
                </a:solidFill>
                <a:latin typeface="Times New Roman" panose="02020603050405020304" pitchFamily="18" charset="0"/>
                <a:cs typeface="Times New Roman" panose="02020603050405020304" pitchFamily="18" charset="0"/>
              </a:rPr>
              <a:t>.</a:t>
            </a:r>
            <a:r>
              <a:rPr lang="vi-VN" sz="3600" dirty="0" err="1">
                <a:solidFill>
                  <a:schemeClr val="tx1"/>
                </a:solidFill>
                <a:latin typeface="Times New Roman" panose="02020603050405020304" pitchFamily="18" charset="0"/>
                <a:cs typeface="Times New Roman" panose="02020603050405020304" pitchFamily="18" charset="0"/>
              </a:rPr>
              <a:t>docx</a:t>
            </a:r>
            <a:r>
              <a:rPr lang="vi-VN" sz="3600" dirty="0">
                <a:solidFill>
                  <a:schemeClr val="tx1"/>
                </a:solidFill>
                <a:latin typeface="Times New Roman" panose="02020603050405020304" pitchFamily="18" charset="0"/>
                <a:cs typeface="Times New Roman" panose="02020603050405020304" pitchFamily="18" charset="0"/>
              </a:rPr>
              <a:t>.</a:t>
            </a:r>
          </a:p>
        </p:txBody>
      </p:sp>
      <p:sp>
        <p:nvSpPr>
          <p:cNvPr id="4" name="Rounded Rectangle 3">
            <a:extLst>
              <a:ext uri="{FF2B5EF4-FFF2-40B4-BE49-F238E27FC236}">
                <a16:creationId xmlns:a16="http://schemas.microsoft.com/office/drawing/2014/main" xmlns="" id="{DAC2F059-616A-4490-AB1C-2B3E7E93FBEA}"/>
              </a:ext>
            </a:extLst>
          </p:cNvPr>
          <p:cNvSpPr/>
          <p:nvPr/>
        </p:nvSpPr>
        <p:spPr>
          <a:xfrm>
            <a:off x="1984333" y="3487866"/>
            <a:ext cx="9657466" cy="6933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600" dirty="0">
                <a:solidFill>
                  <a:schemeClr val="tx1"/>
                </a:solidFill>
                <a:latin typeface="Times New Roman" panose="02020603050405020304" pitchFamily="18" charset="0"/>
                <a:cs typeface="Times New Roman" panose="02020603050405020304" pitchFamily="18" charset="0"/>
              </a:rPr>
              <a:t>.</a:t>
            </a:r>
            <a:r>
              <a:rPr lang="vi-VN" sz="3600" dirty="0" err="1">
                <a:solidFill>
                  <a:schemeClr val="tx1"/>
                </a:solidFill>
                <a:latin typeface="Times New Roman" panose="02020603050405020304" pitchFamily="18" charset="0"/>
                <a:cs typeface="Times New Roman" panose="02020603050405020304" pitchFamily="18" charset="0"/>
              </a:rPr>
              <a:t>pptx</a:t>
            </a:r>
            <a:r>
              <a:rPr lang="vi-VN" sz="3600" dirty="0">
                <a:solidFill>
                  <a:schemeClr val="tx1"/>
                </a:solidFill>
                <a:latin typeface="Times New Roman" panose="02020603050405020304" pitchFamily="18" charset="0"/>
                <a:cs typeface="Times New Roman" panose="02020603050405020304" pitchFamily="18" charset="0"/>
              </a:rPr>
              <a:t>.</a:t>
            </a:r>
          </a:p>
        </p:txBody>
      </p:sp>
      <p:sp>
        <p:nvSpPr>
          <p:cNvPr id="5" name="Rounded Rectangle 4">
            <a:extLst>
              <a:ext uri="{FF2B5EF4-FFF2-40B4-BE49-F238E27FC236}">
                <a16:creationId xmlns:a16="http://schemas.microsoft.com/office/drawing/2014/main" xmlns="" id="{EF2A6DED-E942-4378-9EE3-4758367BC609}"/>
              </a:ext>
            </a:extLst>
          </p:cNvPr>
          <p:cNvSpPr/>
          <p:nvPr/>
        </p:nvSpPr>
        <p:spPr>
          <a:xfrm>
            <a:off x="2010769" y="4588718"/>
            <a:ext cx="9657466" cy="6933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600" dirty="0">
                <a:solidFill>
                  <a:schemeClr val="tx1"/>
                </a:solidFill>
                <a:latin typeface="Times New Roman" panose="02020603050405020304" pitchFamily="18" charset="0"/>
                <a:cs typeface="Times New Roman" panose="02020603050405020304" pitchFamily="18" charset="0"/>
              </a:rPr>
              <a:t>.</a:t>
            </a:r>
            <a:r>
              <a:rPr lang="vi-VN" sz="3600" dirty="0" err="1">
                <a:solidFill>
                  <a:schemeClr val="tx1"/>
                </a:solidFill>
                <a:latin typeface="Times New Roman" panose="02020603050405020304" pitchFamily="18" charset="0"/>
                <a:cs typeface="Times New Roman" panose="02020603050405020304" pitchFamily="18" charset="0"/>
              </a:rPr>
              <a:t>xml</a:t>
            </a:r>
            <a:r>
              <a:rPr lang="vi-VN" sz="3600" dirty="0">
                <a:solidFill>
                  <a:schemeClr val="tx1"/>
                </a:solidFill>
                <a:latin typeface="Times New Roman" panose="02020603050405020304" pitchFamily="18" charset="0"/>
                <a:cs typeface="Times New Roman" panose="02020603050405020304" pitchFamily="18" charset="0"/>
              </a:rPr>
              <a:t>.</a:t>
            </a:r>
            <a:endParaRPr lang="pt-BR" sz="3600" dirty="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xmlns="" id="{2630051D-1685-4700-BD13-2867C7A6C65E}"/>
              </a:ext>
            </a:extLst>
          </p:cNvPr>
          <p:cNvSpPr/>
          <p:nvPr/>
        </p:nvSpPr>
        <p:spPr>
          <a:xfrm>
            <a:off x="2074202" y="5773866"/>
            <a:ext cx="8043596" cy="6933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600" dirty="0">
                <a:solidFill>
                  <a:schemeClr val="tx1"/>
                </a:solidFill>
                <a:latin typeface="Times New Roman" panose="02020603050405020304" pitchFamily="18" charset="0"/>
                <a:cs typeface="Times New Roman" panose="02020603050405020304" pitchFamily="18" charset="0"/>
              </a:rPr>
              <a:t>.</a:t>
            </a:r>
            <a:r>
              <a:rPr lang="vi-VN" sz="3600" dirty="0" err="1">
                <a:solidFill>
                  <a:schemeClr val="tx1"/>
                </a:solidFill>
                <a:latin typeface="Times New Roman" panose="02020603050405020304" pitchFamily="18" charset="0"/>
                <a:cs typeface="Times New Roman" panose="02020603050405020304" pitchFamily="18" charset="0"/>
              </a:rPr>
              <a:t>xlsx</a:t>
            </a:r>
            <a:r>
              <a:rPr lang="vi-VN" sz="3600" dirty="0">
                <a:solidFill>
                  <a:schemeClr val="tx1"/>
                </a:solidFill>
                <a:latin typeface="Times New Roman" panose="02020603050405020304" pitchFamily="18" charset="0"/>
                <a:cs typeface="Times New Roman" panose="02020603050405020304" pitchFamily="18" charset="0"/>
              </a:rPr>
              <a:t>.</a:t>
            </a:r>
            <a:endParaRPr lang="pt-BR" sz="3600" dirty="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xmlns=""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520452"/>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xmlns="" id="{C38F787C-2FAE-9B38-4870-4017EFC6C6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xmlns=""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xmlns="" id="{D756A6B4-91D6-47E7-89A5-5EAE5AC5DB8D}"/>
              </a:ext>
            </a:extLst>
          </p:cNvPr>
          <p:cNvSpPr/>
          <p:nvPr/>
        </p:nvSpPr>
        <p:spPr>
          <a:xfrm>
            <a:off x="1984333" y="1000694"/>
            <a:ext cx="9594033" cy="715089"/>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600" dirty="0">
                <a:solidFill>
                  <a:schemeClr val="accent2"/>
                </a:solidFill>
                <a:latin typeface="Times New Roman" panose="02020603050405020304" pitchFamily="18" charset="0"/>
                <a:cs typeface="Times New Roman" panose="02020603050405020304" pitchFamily="18" charset="0"/>
              </a:rPr>
              <a:t>Tệp bảng tính có phần mở rộng là gì?</a:t>
            </a:r>
          </a:p>
        </p:txBody>
      </p:sp>
    </p:spTree>
    <p:extLst>
      <p:ext uri="{BB962C8B-B14F-4D97-AF65-F5344CB8AC3E}">
        <p14:creationId xmlns:p14="http://schemas.microsoft.com/office/powerpoint/2010/main" val="124447196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xmlns="" id="{7D98E8AE-9274-4D0D-85B4-E48B34A625ED}"/>
              </a:ext>
            </a:extLst>
          </p:cNvPr>
          <p:cNvSpPr/>
          <p:nvPr/>
        </p:nvSpPr>
        <p:spPr>
          <a:xfrm>
            <a:off x="1929435" y="2184679"/>
            <a:ext cx="9817032" cy="106794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2900" dirty="0">
                <a:solidFill>
                  <a:schemeClr val="tx1"/>
                </a:solidFill>
                <a:latin typeface="Times New Roman" panose="02020603050405020304" pitchFamily="18" charset="0"/>
                <a:cs typeface="Times New Roman" panose="02020603050405020304" pitchFamily="18" charset="0"/>
              </a:rPr>
              <a:t>Chọn </a:t>
            </a:r>
            <a:r>
              <a:rPr lang="vi-VN" sz="2900" dirty="0" err="1">
                <a:solidFill>
                  <a:schemeClr val="tx1"/>
                </a:solidFill>
                <a:latin typeface="Times New Roman" panose="02020603050405020304" pitchFamily="18" charset="0"/>
                <a:cs typeface="Times New Roman" panose="02020603050405020304" pitchFamily="18" charset="0"/>
              </a:rPr>
              <a:t>Data</a:t>
            </a:r>
            <a:r>
              <a:rPr lang="vi-VN" sz="2900" dirty="0">
                <a:solidFill>
                  <a:schemeClr val="tx1"/>
                </a:solidFill>
                <a:latin typeface="Times New Roman" panose="02020603050405020304" pitchFamily="18" charset="0"/>
                <a:cs typeface="Times New Roman" panose="02020603050405020304" pitchFamily="18" charset="0"/>
              </a:rPr>
              <a:t>/</a:t>
            </a:r>
            <a:r>
              <a:rPr lang="vi-VN" sz="2900" dirty="0" err="1">
                <a:solidFill>
                  <a:schemeClr val="tx1"/>
                </a:solidFill>
                <a:latin typeface="Times New Roman" panose="02020603050405020304" pitchFamily="18" charset="0"/>
                <a:cs typeface="Times New Roman" panose="02020603050405020304" pitchFamily="18" charset="0"/>
              </a:rPr>
              <a:t>Data</a:t>
            </a:r>
            <a:r>
              <a:rPr lang="vi-VN" sz="2900" dirty="0">
                <a:solidFill>
                  <a:schemeClr val="tx1"/>
                </a:solidFill>
                <a:latin typeface="Times New Roman" panose="02020603050405020304" pitchFamily="18" charset="0"/>
                <a:cs typeface="Times New Roman" panose="02020603050405020304" pitchFamily="18" charset="0"/>
              </a:rPr>
              <a:t> </a:t>
            </a:r>
            <a:r>
              <a:rPr lang="vi-VN" sz="2900" dirty="0" err="1">
                <a:solidFill>
                  <a:schemeClr val="tx1"/>
                </a:solidFill>
                <a:latin typeface="Times New Roman" panose="02020603050405020304" pitchFamily="18" charset="0"/>
                <a:cs typeface="Times New Roman" panose="02020603050405020304" pitchFamily="18" charset="0"/>
              </a:rPr>
              <a:t>Tools</a:t>
            </a:r>
            <a:r>
              <a:rPr lang="vi-VN" sz="2900" dirty="0">
                <a:solidFill>
                  <a:schemeClr val="tx1"/>
                </a:solidFill>
                <a:latin typeface="Times New Roman" panose="02020603050405020304" pitchFamily="18" charset="0"/>
                <a:cs typeface="Times New Roman" panose="02020603050405020304" pitchFamily="18" charset="0"/>
              </a:rPr>
              <a:t>/</a:t>
            </a:r>
            <a:r>
              <a:rPr lang="vi-VN" sz="2900" dirty="0" err="1">
                <a:solidFill>
                  <a:schemeClr val="tx1"/>
                </a:solidFill>
                <a:latin typeface="Times New Roman" panose="02020603050405020304" pitchFamily="18" charset="0"/>
                <a:cs typeface="Times New Roman" panose="02020603050405020304" pitchFamily="18" charset="0"/>
              </a:rPr>
              <a:t>Data</a:t>
            </a:r>
            <a:r>
              <a:rPr lang="vi-VN" sz="2900" dirty="0">
                <a:solidFill>
                  <a:schemeClr val="tx1"/>
                </a:solidFill>
                <a:latin typeface="Times New Roman" panose="02020603050405020304" pitchFamily="18" charset="0"/>
                <a:cs typeface="Times New Roman" panose="02020603050405020304" pitchFamily="18" charset="0"/>
              </a:rPr>
              <a:t> </a:t>
            </a:r>
            <a:r>
              <a:rPr lang="vi-VN" sz="2900" dirty="0" err="1">
                <a:solidFill>
                  <a:schemeClr val="tx1"/>
                </a:solidFill>
                <a:latin typeface="Times New Roman" panose="02020603050405020304" pitchFamily="18" charset="0"/>
                <a:cs typeface="Times New Roman" panose="02020603050405020304" pitchFamily="18" charset="0"/>
              </a:rPr>
              <a:t>Validation</a:t>
            </a:r>
            <a:r>
              <a:rPr lang="vi-VN" sz="2900" dirty="0">
                <a:solidFill>
                  <a:schemeClr val="tx1"/>
                </a:solidFill>
                <a:latin typeface="Times New Roman" panose="02020603050405020304" pitchFamily="18" charset="0"/>
                <a:cs typeface="Times New Roman" panose="02020603050405020304" pitchFamily="18" charset="0"/>
              </a:rPr>
              <a:t>, hộp thoại </a:t>
            </a:r>
            <a:r>
              <a:rPr lang="vi-VN" sz="2900" dirty="0" err="1">
                <a:solidFill>
                  <a:schemeClr val="tx1"/>
                </a:solidFill>
                <a:latin typeface="Times New Roman" panose="02020603050405020304" pitchFamily="18" charset="0"/>
                <a:cs typeface="Times New Roman" panose="02020603050405020304" pitchFamily="18" charset="0"/>
              </a:rPr>
              <a:t>Data</a:t>
            </a:r>
            <a:r>
              <a:rPr lang="vi-VN" sz="2900" dirty="0">
                <a:solidFill>
                  <a:schemeClr val="tx1"/>
                </a:solidFill>
                <a:latin typeface="Times New Roman" panose="02020603050405020304" pitchFamily="18" charset="0"/>
                <a:cs typeface="Times New Roman" panose="02020603050405020304" pitchFamily="18" charset="0"/>
              </a:rPr>
              <a:t> </a:t>
            </a:r>
            <a:r>
              <a:rPr lang="vi-VN" sz="2900" dirty="0" err="1">
                <a:solidFill>
                  <a:schemeClr val="tx1"/>
                </a:solidFill>
                <a:latin typeface="Times New Roman" panose="02020603050405020304" pitchFamily="18" charset="0"/>
                <a:cs typeface="Times New Roman" panose="02020603050405020304" pitchFamily="18" charset="0"/>
              </a:rPr>
              <a:t>Validation</a:t>
            </a:r>
            <a:r>
              <a:rPr lang="vi-VN" sz="2900" dirty="0">
                <a:solidFill>
                  <a:schemeClr val="tx1"/>
                </a:solidFill>
                <a:latin typeface="Times New Roman" panose="02020603050405020304" pitchFamily="18" charset="0"/>
                <a:cs typeface="Times New Roman" panose="02020603050405020304" pitchFamily="18" charset="0"/>
              </a:rPr>
              <a:t> xuất hiện, nhập thông báo lỗi vào thẻ </a:t>
            </a:r>
            <a:r>
              <a:rPr lang="vi-VN" sz="2900" dirty="0" err="1">
                <a:solidFill>
                  <a:schemeClr val="tx1"/>
                </a:solidFill>
                <a:latin typeface="Times New Roman" panose="02020603050405020304" pitchFamily="18" charset="0"/>
                <a:cs typeface="Times New Roman" panose="02020603050405020304" pitchFamily="18" charset="0"/>
              </a:rPr>
              <a:t>Error</a:t>
            </a:r>
            <a:r>
              <a:rPr lang="vi-VN" sz="2900" dirty="0">
                <a:solidFill>
                  <a:schemeClr val="tx1"/>
                </a:solidFill>
                <a:latin typeface="Times New Roman" panose="02020603050405020304" pitchFamily="18" charset="0"/>
                <a:cs typeface="Times New Roman" panose="02020603050405020304" pitchFamily="18" charset="0"/>
              </a:rPr>
              <a:t> </a:t>
            </a:r>
            <a:r>
              <a:rPr lang="vi-VN" sz="2900" dirty="0" err="1">
                <a:solidFill>
                  <a:schemeClr val="tx1"/>
                </a:solidFill>
                <a:latin typeface="Times New Roman" panose="02020603050405020304" pitchFamily="18" charset="0"/>
                <a:cs typeface="Times New Roman" panose="02020603050405020304" pitchFamily="18" charset="0"/>
              </a:rPr>
              <a:t>Message</a:t>
            </a:r>
            <a:r>
              <a:rPr lang="vi-VN" sz="2900" dirty="0">
                <a:solidFill>
                  <a:schemeClr val="tx1"/>
                </a:solidFill>
                <a:latin typeface="Times New Roman" panose="02020603050405020304" pitchFamily="18" charset="0"/>
                <a:cs typeface="Times New Roman" panose="02020603050405020304" pitchFamily="18" charset="0"/>
              </a:rPr>
              <a:t>.</a:t>
            </a:r>
          </a:p>
        </p:txBody>
      </p:sp>
      <p:sp>
        <p:nvSpPr>
          <p:cNvPr id="4" name="Rounded Rectangle 3">
            <a:extLst>
              <a:ext uri="{FF2B5EF4-FFF2-40B4-BE49-F238E27FC236}">
                <a16:creationId xmlns:a16="http://schemas.microsoft.com/office/drawing/2014/main" xmlns="" id="{DAC2F059-616A-4490-AB1C-2B3E7E93FBEA}"/>
              </a:ext>
            </a:extLst>
          </p:cNvPr>
          <p:cNvSpPr/>
          <p:nvPr/>
        </p:nvSpPr>
        <p:spPr>
          <a:xfrm>
            <a:off x="1929435" y="3300580"/>
            <a:ext cx="9817032" cy="106794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2900" dirty="0">
                <a:solidFill>
                  <a:schemeClr val="tx1"/>
                </a:solidFill>
                <a:latin typeface="Times New Roman" panose="02020603050405020304" pitchFamily="18" charset="0"/>
                <a:cs typeface="Times New Roman" panose="02020603050405020304" pitchFamily="18" charset="0"/>
              </a:rPr>
              <a:t>Chọn </a:t>
            </a:r>
            <a:r>
              <a:rPr lang="vi-VN" sz="2900" dirty="0" err="1">
                <a:solidFill>
                  <a:schemeClr val="tx1"/>
                </a:solidFill>
                <a:latin typeface="Times New Roman" panose="02020603050405020304" pitchFamily="18" charset="0"/>
                <a:cs typeface="Times New Roman" panose="02020603050405020304" pitchFamily="18" charset="0"/>
              </a:rPr>
              <a:t>Data</a:t>
            </a:r>
            <a:r>
              <a:rPr lang="vi-VN" sz="2900" dirty="0">
                <a:solidFill>
                  <a:schemeClr val="tx1"/>
                </a:solidFill>
                <a:latin typeface="Times New Roman" panose="02020603050405020304" pitchFamily="18" charset="0"/>
                <a:cs typeface="Times New Roman" panose="02020603050405020304" pitchFamily="18" charset="0"/>
              </a:rPr>
              <a:t>/</a:t>
            </a:r>
            <a:r>
              <a:rPr lang="vi-VN" sz="2900" dirty="0" err="1">
                <a:solidFill>
                  <a:schemeClr val="tx1"/>
                </a:solidFill>
                <a:latin typeface="Times New Roman" panose="02020603050405020304" pitchFamily="18" charset="0"/>
                <a:cs typeface="Times New Roman" panose="02020603050405020304" pitchFamily="18" charset="0"/>
              </a:rPr>
              <a:t>Data</a:t>
            </a:r>
            <a:r>
              <a:rPr lang="vi-VN" sz="2900" dirty="0">
                <a:solidFill>
                  <a:schemeClr val="tx1"/>
                </a:solidFill>
                <a:latin typeface="Times New Roman" panose="02020603050405020304" pitchFamily="18" charset="0"/>
                <a:cs typeface="Times New Roman" panose="02020603050405020304" pitchFamily="18" charset="0"/>
              </a:rPr>
              <a:t> </a:t>
            </a:r>
            <a:r>
              <a:rPr lang="vi-VN" sz="2900" dirty="0" err="1">
                <a:solidFill>
                  <a:schemeClr val="tx1"/>
                </a:solidFill>
                <a:latin typeface="Times New Roman" panose="02020603050405020304" pitchFamily="18" charset="0"/>
                <a:cs typeface="Times New Roman" panose="02020603050405020304" pitchFamily="18" charset="0"/>
              </a:rPr>
              <a:t>Tools</a:t>
            </a:r>
            <a:r>
              <a:rPr lang="vi-VN" sz="2900" dirty="0">
                <a:solidFill>
                  <a:schemeClr val="tx1"/>
                </a:solidFill>
                <a:latin typeface="Times New Roman" panose="02020603050405020304" pitchFamily="18" charset="0"/>
                <a:cs typeface="Times New Roman" panose="02020603050405020304" pitchFamily="18" charset="0"/>
              </a:rPr>
              <a:t>/</a:t>
            </a:r>
            <a:r>
              <a:rPr lang="vi-VN" sz="2900" dirty="0" err="1">
                <a:solidFill>
                  <a:schemeClr val="tx1"/>
                </a:solidFill>
                <a:latin typeface="Times New Roman" panose="02020603050405020304" pitchFamily="18" charset="0"/>
                <a:cs typeface="Times New Roman" panose="02020603050405020304" pitchFamily="18" charset="0"/>
              </a:rPr>
              <a:t>Data</a:t>
            </a:r>
            <a:r>
              <a:rPr lang="vi-VN" sz="2900" dirty="0">
                <a:solidFill>
                  <a:schemeClr val="tx1"/>
                </a:solidFill>
                <a:latin typeface="Times New Roman" panose="02020603050405020304" pitchFamily="18" charset="0"/>
                <a:cs typeface="Times New Roman" panose="02020603050405020304" pitchFamily="18" charset="0"/>
              </a:rPr>
              <a:t> </a:t>
            </a:r>
            <a:r>
              <a:rPr lang="vi-VN" sz="2900" dirty="0" err="1">
                <a:solidFill>
                  <a:schemeClr val="tx1"/>
                </a:solidFill>
                <a:latin typeface="Times New Roman" panose="02020603050405020304" pitchFamily="18" charset="0"/>
                <a:cs typeface="Times New Roman" panose="02020603050405020304" pitchFamily="18" charset="0"/>
              </a:rPr>
              <a:t>Validation</a:t>
            </a:r>
            <a:r>
              <a:rPr lang="vi-VN" sz="2900" dirty="0">
                <a:solidFill>
                  <a:schemeClr val="tx1"/>
                </a:solidFill>
                <a:latin typeface="Times New Roman" panose="02020603050405020304" pitchFamily="18" charset="0"/>
                <a:cs typeface="Times New Roman" panose="02020603050405020304" pitchFamily="18" charset="0"/>
              </a:rPr>
              <a:t>, hộp thoại </a:t>
            </a:r>
            <a:r>
              <a:rPr lang="vi-VN" sz="2900" dirty="0" err="1">
                <a:solidFill>
                  <a:schemeClr val="tx1"/>
                </a:solidFill>
                <a:latin typeface="Times New Roman" panose="02020603050405020304" pitchFamily="18" charset="0"/>
                <a:cs typeface="Times New Roman" panose="02020603050405020304" pitchFamily="18" charset="0"/>
              </a:rPr>
              <a:t>Data</a:t>
            </a:r>
            <a:r>
              <a:rPr lang="vi-VN" sz="2900" dirty="0">
                <a:solidFill>
                  <a:schemeClr val="tx1"/>
                </a:solidFill>
                <a:latin typeface="Times New Roman" panose="02020603050405020304" pitchFamily="18" charset="0"/>
                <a:cs typeface="Times New Roman" panose="02020603050405020304" pitchFamily="18" charset="0"/>
              </a:rPr>
              <a:t> </a:t>
            </a:r>
            <a:r>
              <a:rPr lang="vi-VN" sz="2900" dirty="0" err="1">
                <a:solidFill>
                  <a:schemeClr val="tx1"/>
                </a:solidFill>
                <a:latin typeface="Times New Roman" panose="02020603050405020304" pitchFamily="18" charset="0"/>
                <a:cs typeface="Times New Roman" panose="02020603050405020304" pitchFamily="18" charset="0"/>
              </a:rPr>
              <a:t>Validation</a:t>
            </a:r>
            <a:r>
              <a:rPr lang="vi-VN" sz="2900" dirty="0">
                <a:solidFill>
                  <a:schemeClr val="tx1"/>
                </a:solidFill>
                <a:latin typeface="Times New Roman" panose="02020603050405020304" pitchFamily="18" charset="0"/>
                <a:cs typeface="Times New Roman" panose="02020603050405020304" pitchFamily="18" charset="0"/>
              </a:rPr>
              <a:t> xuất hiện, nhập thông báo lỗi vào thẻ </a:t>
            </a:r>
            <a:r>
              <a:rPr lang="vi-VN" sz="2900" dirty="0" err="1">
                <a:solidFill>
                  <a:schemeClr val="tx1"/>
                </a:solidFill>
                <a:latin typeface="Times New Roman" panose="02020603050405020304" pitchFamily="18" charset="0"/>
                <a:cs typeface="Times New Roman" panose="02020603050405020304" pitchFamily="18" charset="0"/>
              </a:rPr>
              <a:t>Input</a:t>
            </a:r>
            <a:r>
              <a:rPr lang="vi-VN" sz="2900" dirty="0">
                <a:solidFill>
                  <a:schemeClr val="tx1"/>
                </a:solidFill>
                <a:latin typeface="Times New Roman" panose="02020603050405020304" pitchFamily="18" charset="0"/>
                <a:cs typeface="Times New Roman" panose="02020603050405020304" pitchFamily="18" charset="0"/>
              </a:rPr>
              <a:t> </a:t>
            </a:r>
            <a:r>
              <a:rPr lang="vi-VN" sz="2900" dirty="0" err="1">
                <a:solidFill>
                  <a:schemeClr val="tx1"/>
                </a:solidFill>
                <a:latin typeface="Times New Roman" panose="02020603050405020304" pitchFamily="18" charset="0"/>
                <a:cs typeface="Times New Roman" panose="02020603050405020304" pitchFamily="18" charset="0"/>
              </a:rPr>
              <a:t>Message</a:t>
            </a:r>
            <a:r>
              <a:rPr lang="vi-VN" sz="2900" dirty="0">
                <a:solidFill>
                  <a:schemeClr val="tx1"/>
                </a:solidFill>
                <a:latin typeface="Times New Roman" panose="02020603050405020304" pitchFamily="18" charset="0"/>
                <a:cs typeface="Times New Roman" panose="02020603050405020304" pitchFamily="18" charset="0"/>
              </a:rPr>
              <a:t>.</a:t>
            </a:r>
          </a:p>
        </p:txBody>
      </p:sp>
      <p:sp>
        <p:nvSpPr>
          <p:cNvPr id="5" name="Rounded Rectangle 4">
            <a:extLst>
              <a:ext uri="{FF2B5EF4-FFF2-40B4-BE49-F238E27FC236}">
                <a16:creationId xmlns:a16="http://schemas.microsoft.com/office/drawing/2014/main" xmlns="" id="{EF2A6DED-E942-4378-9EE3-4758367BC609}"/>
              </a:ext>
            </a:extLst>
          </p:cNvPr>
          <p:cNvSpPr/>
          <p:nvPr/>
        </p:nvSpPr>
        <p:spPr>
          <a:xfrm>
            <a:off x="1929435" y="4384407"/>
            <a:ext cx="9817032" cy="11019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000" dirty="0">
                <a:solidFill>
                  <a:schemeClr val="tx1"/>
                </a:solidFill>
                <a:latin typeface="Times New Roman" panose="02020603050405020304" pitchFamily="18" charset="0"/>
                <a:cs typeface="Times New Roman" panose="02020603050405020304" pitchFamily="18" charset="0"/>
              </a:rPr>
              <a:t>Chọn </a:t>
            </a:r>
            <a:r>
              <a:rPr lang="vi-VN" sz="3000" dirty="0" err="1">
                <a:solidFill>
                  <a:schemeClr val="tx1"/>
                </a:solidFill>
                <a:latin typeface="Times New Roman" panose="02020603050405020304" pitchFamily="18" charset="0"/>
                <a:cs typeface="Times New Roman" panose="02020603050405020304" pitchFamily="18" charset="0"/>
              </a:rPr>
              <a:t>Data</a:t>
            </a:r>
            <a:r>
              <a:rPr lang="vi-VN" sz="3000" dirty="0">
                <a:solidFill>
                  <a:schemeClr val="tx1"/>
                </a:solidFill>
                <a:latin typeface="Times New Roman" panose="02020603050405020304" pitchFamily="18" charset="0"/>
                <a:cs typeface="Times New Roman" panose="02020603050405020304" pitchFamily="18" charset="0"/>
              </a:rPr>
              <a:t>/</a:t>
            </a:r>
            <a:r>
              <a:rPr lang="vi-VN" sz="3000" dirty="0" err="1">
                <a:solidFill>
                  <a:schemeClr val="tx1"/>
                </a:solidFill>
                <a:latin typeface="Times New Roman" panose="02020603050405020304" pitchFamily="18" charset="0"/>
                <a:cs typeface="Times New Roman" panose="02020603050405020304" pitchFamily="18" charset="0"/>
              </a:rPr>
              <a:t>Data</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Tools</a:t>
            </a:r>
            <a:r>
              <a:rPr lang="vi-VN" sz="3000" dirty="0">
                <a:solidFill>
                  <a:schemeClr val="tx1"/>
                </a:solidFill>
                <a:latin typeface="Times New Roman" panose="02020603050405020304" pitchFamily="18" charset="0"/>
                <a:cs typeface="Times New Roman" panose="02020603050405020304" pitchFamily="18" charset="0"/>
              </a:rPr>
              <a:t>/</a:t>
            </a:r>
            <a:r>
              <a:rPr lang="vi-VN" sz="3000" dirty="0" err="1">
                <a:solidFill>
                  <a:schemeClr val="tx1"/>
                </a:solidFill>
                <a:latin typeface="Times New Roman" panose="02020603050405020304" pitchFamily="18" charset="0"/>
                <a:cs typeface="Times New Roman" panose="02020603050405020304" pitchFamily="18" charset="0"/>
              </a:rPr>
              <a:t>Data</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Validation</a:t>
            </a:r>
            <a:r>
              <a:rPr lang="vi-VN" sz="3000" dirty="0">
                <a:solidFill>
                  <a:schemeClr val="tx1"/>
                </a:solidFill>
                <a:latin typeface="Times New Roman" panose="02020603050405020304" pitchFamily="18" charset="0"/>
                <a:cs typeface="Times New Roman" panose="02020603050405020304" pitchFamily="18" charset="0"/>
              </a:rPr>
              <a:t>, hộp thoại </a:t>
            </a:r>
            <a:r>
              <a:rPr lang="vi-VN" sz="3000" dirty="0" err="1">
                <a:solidFill>
                  <a:schemeClr val="tx1"/>
                </a:solidFill>
                <a:latin typeface="Times New Roman" panose="02020603050405020304" pitchFamily="18" charset="0"/>
                <a:cs typeface="Times New Roman" panose="02020603050405020304" pitchFamily="18" charset="0"/>
              </a:rPr>
              <a:t>Data</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Validation</a:t>
            </a:r>
            <a:r>
              <a:rPr lang="vi-VN" sz="3000" dirty="0">
                <a:solidFill>
                  <a:schemeClr val="tx1"/>
                </a:solidFill>
                <a:latin typeface="Times New Roman" panose="02020603050405020304" pitchFamily="18" charset="0"/>
                <a:cs typeface="Times New Roman" panose="02020603050405020304" pitchFamily="18" charset="0"/>
              </a:rPr>
              <a:t> xuất hiện, nhập thông báo lỗi vào thẻ </a:t>
            </a:r>
            <a:r>
              <a:rPr lang="vi-VN" sz="3000" dirty="0" err="1">
                <a:solidFill>
                  <a:schemeClr val="tx1"/>
                </a:solidFill>
                <a:latin typeface="Times New Roman" panose="02020603050405020304" pitchFamily="18" charset="0"/>
                <a:cs typeface="Times New Roman" panose="02020603050405020304" pitchFamily="18" charset="0"/>
              </a:rPr>
              <a:t>Error</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Alert</a:t>
            </a:r>
            <a:r>
              <a:rPr lang="vi-VN" sz="3000" dirty="0">
                <a:solidFill>
                  <a:schemeClr val="tx1"/>
                </a:solidFill>
                <a:latin typeface="Times New Roman" panose="02020603050405020304" pitchFamily="18" charset="0"/>
                <a:cs typeface="Times New Roman" panose="02020603050405020304" pitchFamily="18" charset="0"/>
              </a:rPr>
              <a:t>.</a:t>
            </a:r>
            <a:endParaRPr lang="pt-BR" sz="3000" dirty="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xmlns="" id="{2630051D-1685-4700-BD13-2867C7A6C65E}"/>
              </a:ext>
            </a:extLst>
          </p:cNvPr>
          <p:cNvSpPr/>
          <p:nvPr/>
        </p:nvSpPr>
        <p:spPr>
          <a:xfrm>
            <a:off x="1929435" y="5569555"/>
            <a:ext cx="9817031" cy="11019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000" dirty="0">
                <a:solidFill>
                  <a:schemeClr val="tx1"/>
                </a:solidFill>
                <a:latin typeface="Times New Roman" panose="02020603050405020304" pitchFamily="18" charset="0"/>
                <a:cs typeface="Times New Roman" panose="02020603050405020304" pitchFamily="18" charset="0"/>
              </a:rPr>
              <a:t>Chọn </a:t>
            </a:r>
            <a:r>
              <a:rPr lang="vi-VN" sz="3000" dirty="0" err="1">
                <a:solidFill>
                  <a:schemeClr val="tx1"/>
                </a:solidFill>
                <a:latin typeface="Times New Roman" panose="02020603050405020304" pitchFamily="18" charset="0"/>
                <a:cs typeface="Times New Roman" panose="02020603050405020304" pitchFamily="18" charset="0"/>
              </a:rPr>
              <a:t>Data</a:t>
            </a:r>
            <a:r>
              <a:rPr lang="vi-VN" sz="3000" dirty="0">
                <a:solidFill>
                  <a:schemeClr val="tx1"/>
                </a:solidFill>
                <a:latin typeface="Times New Roman" panose="02020603050405020304" pitchFamily="18" charset="0"/>
                <a:cs typeface="Times New Roman" panose="02020603050405020304" pitchFamily="18" charset="0"/>
              </a:rPr>
              <a:t>/</a:t>
            </a:r>
            <a:r>
              <a:rPr lang="vi-VN" sz="3000" dirty="0" err="1">
                <a:solidFill>
                  <a:schemeClr val="tx1"/>
                </a:solidFill>
                <a:latin typeface="Times New Roman" panose="02020603050405020304" pitchFamily="18" charset="0"/>
                <a:cs typeface="Times New Roman" panose="02020603050405020304" pitchFamily="18" charset="0"/>
              </a:rPr>
              <a:t>Data</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Tools</a:t>
            </a:r>
            <a:r>
              <a:rPr lang="vi-VN" sz="3000" dirty="0">
                <a:solidFill>
                  <a:schemeClr val="tx1"/>
                </a:solidFill>
                <a:latin typeface="Times New Roman" panose="02020603050405020304" pitchFamily="18" charset="0"/>
                <a:cs typeface="Times New Roman" panose="02020603050405020304" pitchFamily="18" charset="0"/>
              </a:rPr>
              <a:t>/</a:t>
            </a:r>
            <a:r>
              <a:rPr lang="vi-VN" sz="3000" dirty="0" err="1">
                <a:solidFill>
                  <a:schemeClr val="tx1"/>
                </a:solidFill>
                <a:latin typeface="Times New Roman" panose="02020603050405020304" pitchFamily="18" charset="0"/>
                <a:cs typeface="Times New Roman" panose="02020603050405020304" pitchFamily="18" charset="0"/>
              </a:rPr>
              <a:t>Data</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Validation</a:t>
            </a:r>
            <a:r>
              <a:rPr lang="vi-VN" sz="3000" dirty="0">
                <a:solidFill>
                  <a:schemeClr val="tx1"/>
                </a:solidFill>
                <a:latin typeface="Times New Roman" panose="02020603050405020304" pitchFamily="18" charset="0"/>
                <a:cs typeface="Times New Roman" panose="02020603050405020304" pitchFamily="18" charset="0"/>
              </a:rPr>
              <a:t>, hộp thoại </a:t>
            </a:r>
            <a:r>
              <a:rPr lang="vi-VN" sz="3000" dirty="0" err="1">
                <a:solidFill>
                  <a:schemeClr val="tx1"/>
                </a:solidFill>
                <a:latin typeface="Times New Roman" panose="02020603050405020304" pitchFamily="18" charset="0"/>
                <a:cs typeface="Times New Roman" panose="02020603050405020304" pitchFamily="18" charset="0"/>
              </a:rPr>
              <a:t>Data</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Validation</a:t>
            </a:r>
            <a:r>
              <a:rPr lang="vi-VN" sz="3000" dirty="0">
                <a:solidFill>
                  <a:schemeClr val="tx1"/>
                </a:solidFill>
                <a:latin typeface="Times New Roman" panose="02020603050405020304" pitchFamily="18" charset="0"/>
                <a:cs typeface="Times New Roman" panose="02020603050405020304" pitchFamily="18" charset="0"/>
              </a:rPr>
              <a:t> xuất hiện, nhập thông báo lỗi vào thẻ </a:t>
            </a:r>
            <a:r>
              <a:rPr lang="vi-VN" sz="3000" dirty="0" err="1">
                <a:solidFill>
                  <a:schemeClr val="tx1"/>
                </a:solidFill>
                <a:latin typeface="Times New Roman" panose="02020603050405020304" pitchFamily="18" charset="0"/>
                <a:cs typeface="Times New Roman" panose="02020603050405020304" pitchFamily="18" charset="0"/>
              </a:rPr>
              <a:t>Input</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Error</a:t>
            </a:r>
            <a:r>
              <a:rPr lang="vi-VN" sz="3000" dirty="0">
                <a:solidFill>
                  <a:schemeClr val="tx1"/>
                </a:solidFill>
                <a:latin typeface="Times New Roman" panose="02020603050405020304" pitchFamily="18" charset="0"/>
                <a:cs typeface="Times New Roman" panose="02020603050405020304" pitchFamily="18" charset="0"/>
              </a:rPr>
              <a:t>.</a:t>
            </a:r>
            <a:endParaRPr lang="pt-BR" sz="3000" dirty="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xmlns=""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391805"/>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xmlns=""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xmlns="" id="{D756A6B4-91D6-47E7-89A5-5EAE5AC5DB8D}"/>
              </a:ext>
            </a:extLst>
          </p:cNvPr>
          <p:cNvSpPr/>
          <p:nvPr/>
        </p:nvSpPr>
        <p:spPr>
          <a:xfrm>
            <a:off x="1984333" y="694227"/>
            <a:ext cx="9594033" cy="132802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600" dirty="0">
                <a:solidFill>
                  <a:schemeClr val="accent2"/>
                </a:solidFill>
                <a:latin typeface="Times New Roman" panose="02020603050405020304" pitchFamily="18" charset="0"/>
                <a:cs typeface="Times New Roman" panose="02020603050405020304" pitchFamily="18" charset="0"/>
              </a:rPr>
              <a:t>Để nhập nội dung thông báo lỗi khi nhập dữ liệu, em thực hiện như thế nào?</a:t>
            </a:r>
          </a:p>
        </p:txBody>
      </p:sp>
    </p:spTree>
    <p:extLst>
      <p:ext uri="{BB962C8B-B14F-4D97-AF65-F5344CB8AC3E}">
        <p14:creationId xmlns:p14="http://schemas.microsoft.com/office/powerpoint/2010/main" val="164008066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xmlns="" id="{7D98E8AE-9274-4D0D-85B4-E48B34A625ED}"/>
              </a:ext>
            </a:extLst>
          </p:cNvPr>
          <p:cNvSpPr/>
          <p:nvPr/>
        </p:nvSpPr>
        <p:spPr>
          <a:xfrm>
            <a:off x="1929435" y="2406015"/>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=F3:F12.</a:t>
            </a:r>
          </a:p>
        </p:txBody>
      </p:sp>
      <p:sp>
        <p:nvSpPr>
          <p:cNvPr id="4" name="Rounded Rectangle 3">
            <a:extLst>
              <a:ext uri="{FF2B5EF4-FFF2-40B4-BE49-F238E27FC236}">
                <a16:creationId xmlns:a16="http://schemas.microsoft.com/office/drawing/2014/main" xmlns="" id="{DAC2F059-616A-4490-AB1C-2B3E7E93FBEA}"/>
              </a:ext>
            </a:extLst>
          </p:cNvPr>
          <p:cNvSpPr/>
          <p:nvPr/>
        </p:nvSpPr>
        <p:spPr>
          <a:xfrm>
            <a:off x="1984333" y="3521917"/>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F3:F12.</a:t>
            </a:r>
          </a:p>
        </p:txBody>
      </p:sp>
      <p:sp>
        <p:nvSpPr>
          <p:cNvPr id="5" name="Rounded Rectangle 4">
            <a:extLst>
              <a:ext uri="{FF2B5EF4-FFF2-40B4-BE49-F238E27FC236}">
                <a16:creationId xmlns:a16="http://schemas.microsoft.com/office/drawing/2014/main" xmlns="" id="{EF2A6DED-E942-4378-9EE3-4758367BC609}"/>
              </a:ext>
            </a:extLst>
          </p:cNvPr>
          <p:cNvSpPr/>
          <p:nvPr/>
        </p:nvSpPr>
        <p:spPr>
          <a:xfrm>
            <a:off x="2010769" y="4622769"/>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a:t>
            </a:r>
            <a:r>
              <a:rPr lang="en-US" sz="3200" dirty="0">
                <a:solidFill>
                  <a:schemeClr val="tx1"/>
                </a:solidFill>
                <a:latin typeface="Times New Roman" panose="02020603050405020304" pitchFamily="18" charset="0"/>
                <a:cs typeface="Times New Roman" panose="02020603050405020304" pitchFamily="18" charset="0"/>
              </a:rPr>
              <a:t>$</a:t>
            </a:r>
            <a:r>
              <a:rPr lang="vi-VN" sz="3200" dirty="0">
                <a:solidFill>
                  <a:schemeClr val="tx1"/>
                </a:solidFill>
                <a:latin typeface="Times New Roman" panose="02020603050405020304" pitchFamily="18" charset="0"/>
                <a:cs typeface="Times New Roman" panose="02020603050405020304" pitchFamily="18" charset="0"/>
              </a:rPr>
              <a:t>F</a:t>
            </a:r>
            <a:r>
              <a:rPr lang="en-US" sz="3200" dirty="0">
                <a:solidFill>
                  <a:schemeClr val="tx1"/>
                </a:solidFill>
                <a:latin typeface="Times New Roman" panose="02020603050405020304" pitchFamily="18" charset="0"/>
                <a:cs typeface="Times New Roman" panose="02020603050405020304" pitchFamily="18" charset="0"/>
              </a:rPr>
              <a:t>$</a:t>
            </a:r>
            <a:r>
              <a:rPr lang="vi-VN" sz="3200" dirty="0">
                <a:solidFill>
                  <a:schemeClr val="tx1"/>
                </a:solidFill>
                <a:latin typeface="Times New Roman" panose="02020603050405020304" pitchFamily="18" charset="0"/>
                <a:cs typeface="Times New Roman" panose="02020603050405020304" pitchFamily="18" charset="0"/>
              </a:rPr>
              <a:t>3:</a:t>
            </a:r>
            <a:r>
              <a:rPr lang="en-US" sz="3200" dirty="0">
                <a:solidFill>
                  <a:schemeClr val="tx1"/>
                </a:solidFill>
                <a:latin typeface="Times New Roman" panose="02020603050405020304" pitchFamily="18" charset="0"/>
                <a:cs typeface="Times New Roman" panose="02020603050405020304" pitchFamily="18" charset="0"/>
              </a:rPr>
              <a:t>$</a:t>
            </a:r>
            <a:r>
              <a:rPr lang="vi-VN" sz="3200" dirty="0">
                <a:solidFill>
                  <a:schemeClr val="tx1"/>
                </a:solidFill>
                <a:latin typeface="Times New Roman" panose="02020603050405020304" pitchFamily="18" charset="0"/>
                <a:cs typeface="Times New Roman" panose="02020603050405020304" pitchFamily="18" charset="0"/>
              </a:rPr>
              <a:t>F</a:t>
            </a:r>
            <a:r>
              <a:rPr lang="en-US" sz="3200" dirty="0">
                <a:solidFill>
                  <a:schemeClr val="tx1"/>
                </a:solidFill>
                <a:latin typeface="Times New Roman" panose="02020603050405020304" pitchFamily="18" charset="0"/>
                <a:cs typeface="Times New Roman" panose="02020603050405020304" pitchFamily="18" charset="0"/>
              </a:rPr>
              <a:t>$</a:t>
            </a:r>
            <a:r>
              <a:rPr lang="vi-VN" sz="3200" dirty="0">
                <a:solidFill>
                  <a:schemeClr val="tx1"/>
                </a:solidFill>
                <a:latin typeface="Times New Roman" panose="02020603050405020304" pitchFamily="18" charset="0"/>
                <a:cs typeface="Times New Roman" panose="02020603050405020304" pitchFamily="18" charset="0"/>
              </a:rPr>
              <a:t>12.</a:t>
            </a:r>
            <a:endParaRPr lang="pt-BR" sz="3200" dirty="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xmlns="" id="{2630051D-1685-4700-BD13-2867C7A6C65E}"/>
              </a:ext>
            </a:extLst>
          </p:cNvPr>
          <p:cNvSpPr/>
          <p:nvPr/>
        </p:nvSpPr>
        <p:spPr>
          <a:xfrm>
            <a:off x="2074202" y="5807917"/>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$F$3:$F$12.</a:t>
            </a:r>
          </a:p>
        </p:txBody>
      </p:sp>
      <p:pic>
        <p:nvPicPr>
          <p:cNvPr id="7" name="Picture 10" descr="flowers0c">
            <a:extLst>
              <a:ext uri="{FF2B5EF4-FFF2-40B4-BE49-F238E27FC236}">
                <a16:creationId xmlns:a16="http://schemas.microsoft.com/office/drawing/2014/main" xmlns=""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465503"/>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xmlns="" id="{C38F787C-2FAE-9B38-4870-4017EFC6C6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xmlns=""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xmlns="" id="{D756A6B4-91D6-47E7-89A5-5EAE5AC5DB8D}"/>
              </a:ext>
            </a:extLst>
          </p:cNvPr>
          <p:cNvSpPr/>
          <p:nvPr/>
        </p:nvSpPr>
        <p:spPr>
          <a:xfrm>
            <a:off x="1984333" y="762330"/>
            <a:ext cx="9594033"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dirty="0">
                <a:solidFill>
                  <a:schemeClr val="accent2"/>
                </a:solidFill>
                <a:latin typeface="Times New Roman" panose="02020603050405020304" pitchFamily="18" charset="0"/>
                <a:cs typeface="Times New Roman" panose="02020603050405020304" pitchFamily="18" charset="0"/>
              </a:rPr>
              <a:t>Nếu vùng dữ liệu chứa danh sách là F3:F12 thì địa chỉ vùng ở ô </a:t>
            </a:r>
            <a:r>
              <a:rPr lang="vi-VN" sz="3200" dirty="0" err="1">
                <a:solidFill>
                  <a:schemeClr val="accent2"/>
                </a:solidFill>
                <a:latin typeface="Times New Roman" panose="02020603050405020304" pitchFamily="18" charset="0"/>
                <a:cs typeface="Times New Roman" panose="02020603050405020304" pitchFamily="18" charset="0"/>
              </a:rPr>
              <a:t>Source</a:t>
            </a:r>
            <a:r>
              <a:rPr lang="vi-VN" sz="3200" dirty="0">
                <a:solidFill>
                  <a:schemeClr val="accent2"/>
                </a:solidFill>
                <a:latin typeface="Times New Roman" panose="02020603050405020304" pitchFamily="18" charset="0"/>
                <a:cs typeface="Times New Roman" panose="02020603050405020304" pitchFamily="18" charset="0"/>
              </a:rPr>
              <a:t> sẽ có dạng như thế nào?</a:t>
            </a:r>
          </a:p>
        </p:txBody>
      </p:sp>
      <p:pic>
        <p:nvPicPr>
          <p:cNvPr id="10" name="Hình ảnh 9">
            <a:extLst>
              <a:ext uri="{FF2B5EF4-FFF2-40B4-BE49-F238E27FC236}">
                <a16:creationId xmlns:a16="http://schemas.microsoft.com/office/drawing/2014/main" xmlns="" id="{F0E7D6DA-93C4-6B9C-7E9E-0F07837CF90A}"/>
              </a:ext>
              <a:ext uri="{C183D7F6-B498-43B3-948B-1728B52AA6E4}">
                <adec:decorative xmlns:adec="http://schemas.microsoft.com/office/drawing/2017/decorative" xmlns=""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7951" y="-51880"/>
            <a:ext cx="737680" cy="737680"/>
          </a:xfrm>
          <a:prstGeom prst="rect">
            <a:avLst/>
          </a:prstGeom>
        </p:spPr>
      </p:pic>
      <p:pic>
        <p:nvPicPr>
          <p:cNvPr id="11" name="Hình ảnh 10">
            <a:extLst>
              <a:ext uri="{FF2B5EF4-FFF2-40B4-BE49-F238E27FC236}">
                <a16:creationId xmlns:a16="http://schemas.microsoft.com/office/drawing/2014/main" xmlns="" id="{6B78CD83-7B92-7FCA-713E-B801B5C1774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029199" y="2123263"/>
            <a:ext cx="6927645" cy="4549427"/>
          </a:xfrm>
          <a:prstGeom prst="rect">
            <a:avLst/>
          </a:prstGeom>
          <a:noFill/>
          <a:ln>
            <a:noFill/>
          </a:ln>
        </p:spPr>
      </p:pic>
    </p:spTree>
    <p:extLst>
      <p:ext uri="{BB962C8B-B14F-4D97-AF65-F5344CB8AC3E}">
        <p14:creationId xmlns:p14="http://schemas.microsoft.com/office/powerpoint/2010/main" val="79733162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xmlns="" id="{7D98E8AE-9274-4D0D-85B4-E48B34A625ED}"/>
              </a:ext>
            </a:extLst>
          </p:cNvPr>
          <p:cNvSpPr/>
          <p:nvPr/>
        </p:nvSpPr>
        <p:spPr>
          <a:xfrm>
            <a:off x="7734440" y="4656559"/>
            <a:ext cx="39337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Any </a:t>
            </a:r>
            <a:r>
              <a:rPr lang="vi-VN" sz="3200" dirty="0" err="1">
                <a:solidFill>
                  <a:schemeClr val="tx1"/>
                </a:solidFill>
                <a:latin typeface="Times New Roman" panose="02020603050405020304" pitchFamily="18" charset="0"/>
                <a:cs typeface="Times New Roman" panose="02020603050405020304" pitchFamily="18" charset="0"/>
              </a:rPr>
              <a:t>value</a:t>
            </a:r>
            <a:r>
              <a:rPr lang="vi-VN" sz="3200" dirty="0">
                <a:solidFill>
                  <a:schemeClr val="tx1"/>
                </a:solidFill>
                <a:latin typeface="Times New Roman" panose="02020603050405020304" pitchFamily="18" charset="0"/>
                <a:cs typeface="Times New Roman" panose="02020603050405020304" pitchFamily="18" charset="0"/>
              </a:rPr>
              <a:t>.</a:t>
            </a:r>
          </a:p>
        </p:txBody>
      </p:sp>
      <p:sp>
        <p:nvSpPr>
          <p:cNvPr id="4" name="Rounded Rectangle 3">
            <a:extLst>
              <a:ext uri="{FF2B5EF4-FFF2-40B4-BE49-F238E27FC236}">
                <a16:creationId xmlns:a16="http://schemas.microsoft.com/office/drawing/2014/main" xmlns="" id="{DAC2F059-616A-4490-AB1C-2B3E7E93FBEA}"/>
              </a:ext>
            </a:extLst>
          </p:cNvPr>
          <p:cNvSpPr/>
          <p:nvPr/>
        </p:nvSpPr>
        <p:spPr>
          <a:xfrm>
            <a:off x="7734440" y="5724237"/>
            <a:ext cx="3933795"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dirty="0">
                <a:solidFill>
                  <a:schemeClr val="tx1"/>
                </a:solidFill>
                <a:latin typeface="Times New Roman" panose="02020603050405020304" pitchFamily="18" charset="0"/>
                <a:cs typeface="Times New Roman" panose="02020603050405020304" pitchFamily="18" charset="0"/>
              </a:rPr>
              <a:t>Text length.</a:t>
            </a:r>
            <a:endParaRPr lang="vi-VN" sz="3200" dirty="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xmlns="" id="{EF2A6DED-E942-4378-9EE3-4758367BC609}"/>
              </a:ext>
            </a:extLst>
          </p:cNvPr>
          <p:cNvSpPr/>
          <p:nvPr/>
        </p:nvSpPr>
        <p:spPr>
          <a:xfrm>
            <a:off x="2010769" y="4622769"/>
            <a:ext cx="4009031"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it-IT" sz="3200" dirty="0">
                <a:solidFill>
                  <a:schemeClr val="tx1"/>
                </a:solidFill>
                <a:latin typeface="Times New Roman" panose="02020603050405020304" pitchFamily="18" charset="0"/>
                <a:cs typeface="Times New Roman" panose="02020603050405020304" pitchFamily="18" charset="0"/>
              </a:rPr>
              <a:t>Whole number.</a:t>
            </a:r>
            <a:endParaRPr lang="pt-BR" sz="3200" dirty="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xmlns="" id="{2630051D-1685-4700-BD13-2867C7A6C65E}"/>
              </a:ext>
            </a:extLst>
          </p:cNvPr>
          <p:cNvSpPr/>
          <p:nvPr/>
        </p:nvSpPr>
        <p:spPr>
          <a:xfrm>
            <a:off x="2074202" y="5807917"/>
            <a:ext cx="3933795"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List.</a:t>
            </a:r>
            <a:endParaRPr lang="pt-BR" sz="3200" dirty="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xmlns=""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566971"/>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xmlns="" id="{C38F787C-2FAE-9B38-4870-4017EFC6C6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0"/>
            <a:ext cx="959334" cy="650817"/>
          </a:xfrm>
          <a:prstGeom prst="rect">
            <a:avLst/>
          </a:prstGeom>
        </p:spPr>
      </p:pic>
      <p:pic>
        <p:nvPicPr>
          <p:cNvPr id="9" name="Picture 8">
            <a:extLst>
              <a:ext uri="{FF2B5EF4-FFF2-40B4-BE49-F238E27FC236}">
                <a16:creationId xmlns:a16="http://schemas.microsoft.com/office/drawing/2014/main" xmlns=""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xmlns="" id="{D756A6B4-91D6-47E7-89A5-5EAE5AC5DB8D}"/>
              </a:ext>
            </a:extLst>
          </p:cNvPr>
          <p:cNvSpPr/>
          <p:nvPr/>
        </p:nvSpPr>
        <p:spPr>
          <a:xfrm>
            <a:off x="914401" y="791467"/>
            <a:ext cx="2743200" cy="33122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dirty="0">
                <a:solidFill>
                  <a:schemeClr val="accent2"/>
                </a:solidFill>
                <a:latin typeface="Times New Roman" panose="02020603050405020304" pitchFamily="18" charset="0"/>
                <a:cs typeface="Times New Roman" panose="02020603050405020304" pitchFamily="18" charset="0"/>
              </a:rPr>
              <a:t>Dữ liệu nhập vào cột Khoản chi trong hình dưới đây cần thuộc kiểu dữ liệu nào?</a:t>
            </a:r>
          </a:p>
        </p:txBody>
      </p:sp>
      <p:pic>
        <p:nvPicPr>
          <p:cNvPr id="10" name="Hình ảnh 9">
            <a:extLst>
              <a:ext uri="{FF2B5EF4-FFF2-40B4-BE49-F238E27FC236}">
                <a16:creationId xmlns:a16="http://schemas.microsoft.com/office/drawing/2014/main" xmlns="" id="{42F5D583-E290-4FD4-BA14-B57972B19CB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57737" y="707300"/>
            <a:ext cx="7910498" cy="3473059"/>
          </a:xfrm>
          <a:prstGeom prst="rect">
            <a:avLst/>
          </a:prstGeom>
          <a:noFill/>
          <a:ln>
            <a:noFill/>
          </a:ln>
        </p:spPr>
      </p:pic>
    </p:spTree>
    <p:extLst>
      <p:ext uri="{BB962C8B-B14F-4D97-AF65-F5344CB8AC3E}">
        <p14:creationId xmlns:p14="http://schemas.microsoft.com/office/powerpoint/2010/main" val="309274335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xmlns="" id="{7D98E8AE-9274-4D0D-85B4-E48B34A625ED}"/>
              </a:ext>
            </a:extLst>
          </p:cNvPr>
          <p:cNvSpPr/>
          <p:nvPr/>
        </p:nvSpPr>
        <p:spPr>
          <a:xfrm>
            <a:off x="7734440" y="4656559"/>
            <a:ext cx="39337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err="1">
                <a:solidFill>
                  <a:schemeClr val="tx1"/>
                </a:solidFill>
                <a:latin typeface="Times New Roman" panose="02020603050405020304" pitchFamily="18" charset="0"/>
                <a:cs typeface="Times New Roman" panose="02020603050405020304" pitchFamily="18" charset="0"/>
              </a:rPr>
              <a:t>Decimal</a:t>
            </a:r>
            <a:r>
              <a:rPr lang="vi-VN" sz="3200" dirty="0">
                <a:solidFill>
                  <a:schemeClr val="tx1"/>
                </a:solidFill>
                <a:latin typeface="Times New Roman" panose="02020603050405020304" pitchFamily="18" charset="0"/>
                <a:cs typeface="Times New Roman" panose="02020603050405020304" pitchFamily="18" charset="0"/>
              </a:rPr>
              <a:t> &gt; 0.</a:t>
            </a:r>
          </a:p>
        </p:txBody>
      </p:sp>
      <p:sp>
        <p:nvSpPr>
          <p:cNvPr id="4" name="Rounded Rectangle 3">
            <a:extLst>
              <a:ext uri="{FF2B5EF4-FFF2-40B4-BE49-F238E27FC236}">
                <a16:creationId xmlns:a16="http://schemas.microsoft.com/office/drawing/2014/main" xmlns="" id="{DAC2F059-616A-4490-AB1C-2B3E7E93FBEA}"/>
              </a:ext>
            </a:extLst>
          </p:cNvPr>
          <p:cNvSpPr/>
          <p:nvPr/>
        </p:nvSpPr>
        <p:spPr>
          <a:xfrm>
            <a:off x="7734440" y="5451822"/>
            <a:ext cx="3933795"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dirty="0">
                <a:solidFill>
                  <a:schemeClr val="tx1"/>
                </a:solidFill>
                <a:latin typeface="Times New Roman" panose="02020603050405020304" pitchFamily="18" charset="0"/>
                <a:cs typeface="Times New Roman" panose="02020603050405020304" pitchFamily="18" charset="0"/>
              </a:rPr>
              <a:t>Custom </a:t>
            </a:r>
            <a:r>
              <a:rPr lang="en-US" sz="3200" dirty="0" err="1">
                <a:solidFill>
                  <a:schemeClr val="tx1"/>
                </a:solidFill>
                <a:latin typeface="Times New Roman" panose="02020603050405020304" pitchFamily="18" charset="0"/>
                <a:cs typeface="Times New Roman" panose="02020603050405020304" pitchFamily="18" charset="0"/>
              </a:rPr>
              <a:t>và</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không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có</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điều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kiện</a:t>
            </a:r>
            <a:r>
              <a:rPr lang="en-US" sz="3200" dirty="0">
                <a:solidFill>
                  <a:schemeClr val="tx1"/>
                </a:solidFill>
                <a:latin typeface="Times New Roman" panose="02020603050405020304" pitchFamily="18" charset="0"/>
                <a:cs typeface="Times New Roman" panose="02020603050405020304" pitchFamily="18" charset="0"/>
              </a:rPr>
              <a:t>.</a:t>
            </a:r>
            <a:endParaRPr lang="vi-VN" sz="3200" dirty="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xmlns="" id="{EF2A6DED-E942-4378-9EE3-4758367BC609}"/>
              </a:ext>
            </a:extLst>
          </p:cNvPr>
          <p:cNvSpPr/>
          <p:nvPr/>
        </p:nvSpPr>
        <p:spPr>
          <a:xfrm>
            <a:off x="2010769" y="4622769"/>
            <a:ext cx="4009031"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it-IT" sz="3200" dirty="0">
                <a:solidFill>
                  <a:schemeClr val="tx1"/>
                </a:solidFill>
                <a:latin typeface="Times New Roman" panose="02020603050405020304" pitchFamily="18" charset="0"/>
                <a:cs typeface="Times New Roman" panose="02020603050405020304" pitchFamily="18" charset="0"/>
              </a:rPr>
              <a:t>Whole number &gt; 0.</a:t>
            </a:r>
            <a:endParaRPr lang="pt-BR" sz="3200" dirty="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xmlns="" id="{2630051D-1685-4700-BD13-2867C7A6C65E}"/>
              </a:ext>
            </a:extLst>
          </p:cNvPr>
          <p:cNvSpPr/>
          <p:nvPr/>
        </p:nvSpPr>
        <p:spPr>
          <a:xfrm>
            <a:off x="1998968" y="5535502"/>
            <a:ext cx="4009030"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dirty="0">
                <a:solidFill>
                  <a:schemeClr val="tx1"/>
                </a:solidFill>
                <a:latin typeface="Times New Roman" panose="02020603050405020304" pitchFamily="18" charset="0"/>
                <a:cs typeface="Times New Roman" panose="02020603050405020304" pitchFamily="18" charset="0"/>
              </a:rPr>
              <a:t>Any </a:t>
            </a:r>
            <a:r>
              <a:rPr lang="vi-VN" sz="3200" dirty="0" err="1">
                <a:solidFill>
                  <a:schemeClr val="tx1"/>
                </a:solidFill>
                <a:latin typeface="Times New Roman" panose="02020603050405020304" pitchFamily="18" charset="0"/>
                <a:cs typeface="Times New Roman" panose="02020603050405020304" pitchFamily="18" charset="0"/>
              </a:rPr>
              <a:t>value</a:t>
            </a:r>
            <a:r>
              <a:rPr lang="vi-VN" sz="3200" dirty="0">
                <a:solidFill>
                  <a:schemeClr val="tx1"/>
                </a:solidFill>
                <a:latin typeface="Times New Roman" panose="02020603050405020304" pitchFamily="18" charset="0"/>
                <a:cs typeface="Times New Roman" panose="02020603050405020304" pitchFamily="18" charset="0"/>
              </a:rPr>
              <a:t> và không có điều kiện.</a:t>
            </a:r>
            <a:endParaRPr lang="pt-BR" sz="3200" dirty="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xmlns=""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649" y="4465503"/>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xmlns="" id="{C38F787C-2FAE-9B38-4870-4017EFC6C6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0"/>
            <a:ext cx="959334" cy="650817"/>
          </a:xfrm>
          <a:prstGeom prst="rect">
            <a:avLst/>
          </a:prstGeom>
        </p:spPr>
      </p:pic>
      <p:pic>
        <p:nvPicPr>
          <p:cNvPr id="9" name="Picture 8">
            <a:extLst>
              <a:ext uri="{FF2B5EF4-FFF2-40B4-BE49-F238E27FC236}">
                <a16:creationId xmlns:a16="http://schemas.microsoft.com/office/drawing/2014/main" xmlns=""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xmlns="" id="{D756A6B4-91D6-47E7-89A5-5EAE5AC5DB8D}"/>
              </a:ext>
            </a:extLst>
          </p:cNvPr>
          <p:cNvSpPr/>
          <p:nvPr/>
        </p:nvSpPr>
        <p:spPr>
          <a:xfrm>
            <a:off x="914400" y="761999"/>
            <a:ext cx="3428999" cy="337113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dirty="0">
                <a:solidFill>
                  <a:schemeClr val="accent2"/>
                </a:solidFill>
                <a:latin typeface="Times New Roman" panose="02020603050405020304" pitchFamily="18" charset="0"/>
                <a:cs typeface="Times New Roman" panose="02020603050405020304" pitchFamily="18" charset="0"/>
              </a:rPr>
              <a:t>Dữ liệu nhập vào cột Số tiền (nghìn đồng) trong hình </a:t>
            </a:r>
            <a:r>
              <a:rPr lang="en-US" sz="3200" dirty="0" err="1">
                <a:solidFill>
                  <a:schemeClr val="accent2"/>
                </a:solidFill>
                <a:latin typeface="Times New Roman" panose="02020603050405020304" pitchFamily="18" charset="0"/>
                <a:cs typeface="Times New Roman" panose="02020603050405020304" pitchFamily="18" charset="0"/>
              </a:rPr>
              <a:t>nên</a:t>
            </a:r>
            <a:r>
              <a:rPr lang="en-US" sz="3200" dirty="0">
                <a:solidFill>
                  <a:schemeClr val="accent2"/>
                </a:solidFill>
                <a:latin typeface="Times New Roman" panose="02020603050405020304" pitchFamily="18" charset="0"/>
                <a:cs typeface="Times New Roman" panose="02020603050405020304" pitchFamily="18" charset="0"/>
              </a:rPr>
              <a:t> </a:t>
            </a:r>
            <a:r>
              <a:rPr lang="vi-VN" sz="3200" dirty="0">
                <a:solidFill>
                  <a:schemeClr val="accent2"/>
                </a:solidFill>
                <a:latin typeface="Times New Roman" panose="02020603050405020304" pitchFamily="18" charset="0"/>
                <a:cs typeface="Times New Roman" panose="02020603050405020304" pitchFamily="18" charset="0"/>
              </a:rPr>
              <a:t>thuộc kiểu dữ liệu nào và cần điều kiện gì?</a:t>
            </a:r>
          </a:p>
        </p:txBody>
      </p:sp>
      <p:pic>
        <p:nvPicPr>
          <p:cNvPr id="13" name="Hình ảnh 12">
            <a:extLst>
              <a:ext uri="{FF2B5EF4-FFF2-40B4-BE49-F238E27FC236}">
                <a16:creationId xmlns:a16="http://schemas.microsoft.com/office/drawing/2014/main" xmlns="" id="{C6E8EC0F-CA8F-7D35-CD43-3FD8675CCC21}"/>
              </a:ext>
            </a:extLst>
          </p:cNvPr>
          <p:cNvPicPr>
            <a:picLocks noChangeAspect="1"/>
          </p:cNvPicPr>
          <p:nvPr/>
        </p:nvPicPr>
        <p:blipFill>
          <a:blip r:embed="rId6"/>
          <a:stretch>
            <a:fillRect/>
          </a:stretch>
        </p:blipFill>
        <p:spPr>
          <a:xfrm>
            <a:off x="4495800" y="684847"/>
            <a:ext cx="7172435" cy="3448287"/>
          </a:xfrm>
          <a:prstGeom prst="rect">
            <a:avLst/>
          </a:prstGeom>
        </p:spPr>
      </p:pic>
      <p:pic>
        <p:nvPicPr>
          <p:cNvPr id="14" name="Picture 10" descr="flowers0c">
            <a:extLst>
              <a:ext uri="{FF2B5EF4-FFF2-40B4-BE49-F238E27FC236}">
                <a16:creationId xmlns:a16="http://schemas.microsoft.com/office/drawing/2014/main" xmlns="" id="{0620EB87-A0B3-354F-067C-0F8493A2BB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2" y="4378872"/>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055414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45F70D3E-3102-D8C6-7E89-411AC80D3EDF}"/>
              </a:ext>
            </a:extLst>
          </p:cNvPr>
          <p:cNvGraphicFramePr>
            <a:graphicFrameLocks noGrp="1"/>
          </p:cNvGraphicFramePr>
          <p:nvPr>
            <p:extLst>
              <p:ext uri="{D42A27DB-BD31-4B8C-83A1-F6EECF244321}">
                <p14:modId xmlns:p14="http://schemas.microsoft.com/office/powerpoint/2010/main" val="3067199824"/>
              </p:ext>
            </p:extLst>
          </p:nvPr>
        </p:nvGraphicFramePr>
        <p:xfrm>
          <a:off x="533400" y="228600"/>
          <a:ext cx="11125200" cy="6156960"/>
        </p:xfrm>
        <a:graphic>
          <a:graphicData uri="http://schemas.openxmlformats.org/drawingml/2006/table">
            <a:tbl>
              <a:tblPr firstRow="1" bandRow="1">
                <a:tableStyleId>{F5AB1C69-6EDB-4FF4-983F-18BD219EF322}</a:tableStyleId>
              </a:tblPr>
              <a:tblGrid>
                <a:gridCol w="4800600">
                  <a:extLst>
                    <a:ext uri="{9D8B030D-6E8A-4147-A177-3AD203B41FA5}">
                      <a16:colId xmlns:a16="http://schemas.microsoft.com/office/drawing/2014/main" xmlns="" val="2211991875"/>
                    </a:ext>
                  </a:extLst>
                </a:gridCol>
                <a:gridCol w="6324600">
                  <a:extLst>
                    <a:ext uri="{9D8B030D-6E8A-4147-A177-3AD203B41FA5}">
                      <a16:colId xmlns:a16="http://schemas.microsoft.com/office/drawing/2014/main" xmlns="" val="1030186620"/>
                    </a:ext>
                  </a:extLst>
                </a:gridCol>
              </a:tblGrid>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00B050"/>
                          </a:solidFill>
                          <a:latin typeface="Times New Roman" panose="02020603050405020304" pitchFamily="18" charset="0"/>
                          <a:cs typeface="Times New Roman" panose="02020603050405020304" pitchFamily="18" charset="0"/>
                        </a:rPr>
                        <a:t>LUYỆN TẬP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288587265"/>
                  </a:ext>
                </a:extLst>
              </a:tr>
              <a:tr h="370840">
                <a:tc>
                  <a:txBody>
                    <a:bodyPr/>
                    <a:lstStyle/>
                    <a:p>
                      <a:pPr algn="just"/>
                      <a:r>
                        <a:rPr lang="en-US" sz="3000" dirty="0" err="1">
                          <a:latin typeface="Times New Roman" panose="02020603050405020304" pitchFamily="18" charset="0"/>
                          <a:cs typeface="Times New Roman" panose="02020603050405020304" pitchFamily="18" charset="0"/>
                        </a:rPr>
                        <a:t>Thực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hành</a:t>
                      </a:r>
                      <a:r>
                        <a:rPr lang="en-US" sz="3000" dirty="0">
                          <a:latin typeface="Times New Roman" panose="02020603050405020304" pitchFamily="18" charset="0"/>
                          <a:cs typeface="Times New Roman" panose="02020603050405020304" pitchFamily="18" charset="0"/>
                        </a:rPr>
                        <a:t>: </a:t>
                      </a:r>
                      <a:r>
                        <a:rPr lang="vi-VN" sz="3000" dirty="0">
                          <a:latin typeface="Times New Roman" panose="02020603050405020304" pitchFamily="18" charset="0"/>
                          <a:cs typeface="Times New Roman" panose="02020603050405020304" pitchFamily="18" charset="0"/>
                        </a:rPr>
                        <a:t>Mở tệp bảng tính TaiChinhGiaDinh.xlsx và thực hiện các yêu cầu sau:</a:t>
                      </a:r>
                    </a:p>
                    <a:p>
                      <a:pPr algn="just"/>
                      <a:r>
                        <a:rPr lang="vi-VN" sz="3000" dirty="0">
                          <a:latin typeface="Times New Roman" panose="02020603050405020304" pitchFamily="18" charset="0"/>
                          <a:cs typeface="Times New Roman" panose="02020603050405020304" pitchFamily="18" charset="0"/>
                        </a:rPr>
                        <a:t>a. Tạo thêm một trang tính mới đặt tên là thu nhập</a:t>
                      </a:r>
                    </a:p>
                    <a:p>
                      <a:pPr algn="just"/>
                      <a:r>
                        <a:rPr lang="vi-VN" sz="3000" dirty="0">
                          <a:latin typeface="Times New Roman" panose="02020603050405020304" pitchFamily="18" charset="0"/>
                          <a:cs typeface="Times New Roman" panose="02020603050405020304" pitchFamily="18" charset="0"/>
                        </a:rPr>
                        <a:t>b. Nhập dữ liệu khoản thu (cột F), nhập nội dung các khoản thu gia đình như minh họa ở hình 9a.6, trong đó sử dụng công cụ </a:t>
                      </a:r>
                      <a:r>
                        <a:rPr lang="en-US" sz="3000">
                          <a:latin typeface="Times New Roman" panose="02020603050405020304" pitchFamily="18" charset="0"/>
                          <a:cs typeface="Times New Roman" panose="02020603050405020304" pitchFamily="18" charset="0"/>
                        </a:rPr>
                        <a:t>x</a:t>
                      </a:r>
                      <a:r>
                        <a:rPr lang="vi-VN" sz="3000">
                          <a:latin typeface="Times New Roman" panose="02020603050405020304" pitchFamily="18" charset="0"/>
                          <a:cs typeface="Times New Roman" panose="02020603050405020304" pitchFamily="18" charset="0"/>
                        </a:rPr>
                        <a:t>ác </a:t>
                      </a:r>
                      <a:r>
                        <a:rPr lang="vi-VN" sz="3000" dirty="0">
                          <a:latin typeface="Times New Roman" panose="02020603050405020304" pitchFamily="18" charset="0"/>
                          <a:cs typeface="Times New Roman" panose="02020603050405020304" pitchFamily="18" charset="0"/>
                        </a:rPr>
                        <a:t>thực dữ liệu để khoản thu ở cột B được lấy từ danh sách ở cột 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Hướng</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dẫn</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a:t>
                      </a:r>
                    </a:p>
                    <a:p>
                      <a:pPr algn="just"/>
                      <a:r>
                        <a:rPr lang="vi-VN" sz="3000" kern="1200" dirty="0">
                          <a:solidFill>
                            <a:schemeClr val="dk1"/>
                          </a:solidFill>
                          <a:effectLst/>
                          <a:latin typeface="Times New Roman" panose="02020603050405020304" pitchFamily="18" charset="0"/>
                          <a:ea typeface="+mn-ea"/>
                          <a:cs typeface="Times New Roman" panose="02020603050405020304" pitchFamily="18" charset="0"/>
                        </a:rPr>
                        <a:t>a. Tạo thêm một trang tính mới đặt tên là thu nhập</a:t>
                      </a:r>
                    </a:p>
                    <a:p>
                      <a:pPr algn="just"/>
                      <a:r>
                        <a:rPr lang="en-US" sz="3000" kern="1200" dirty="0">
                          <a:solidFill>
                            <a:schemeClr val="dk1"/>
                          </a:solidFill>
                          <a:effectLst/>
                          <a:latin typeface="Times New Roman" panose="02020603050405020304" pitchFamily="18" charset="0"/>
                          <a:ea typeface="+mn-ea"/>
                          <a:cs typeface="Times New Roman" panose="02020603050405020304" pitchFamily="18" charset="0"/>
                        </a:rPr>
                        <a:t>-</a:t>
                      </a:r>
                      <a:r>
                        <a:rPr lang="vi-VN" sz="3000" kern="1200" dirty="0">
                          <a:solidFill>
                            <a:schemeClr val="dk1"/>
                          </a:solidFill>
                          <a:effectLst/>
                          <a:latin typeface="Times New Roman" panose="02020603050405020304" pitchFamily="18" charset="0"/>
                          <a:ea typeface="+mn-ea"/>
                          <a:cs typeface="Times New Roman" panose="02020603050405020304" pitchFamily="18" charset="0"/>
                        </a:rPr>
                        <a:t>N</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háy</a:t>
                      </a:r>
                      <a:r>
                        <a:rPr lang="vi-VN" sz="3000" kern="1200" dirty="0">
                          <a:solidFill>
                            <a:schemeClr val="dk1"/>
                          </a:solidFill>
                          <a:effectLst/>
                          <a:latin typeface="Times New Roman" panose="02020603050405020304" pitchFamily="18" charset="0"/>
                          <a:ea typeface="+mn-ea"/>
                          <a:cs typeface="Times New Roman" panose="02020603050405020304" pitchFamily="18" charset="0"/>
                        </a:rPr>
                        <a:t> chuột phải lên </a:t>
                      </a:r>
                      <a:r>
                        <a:rPr lang="vi-VN" sz="3000" kern="1200" dirty="0" err="1">
                          <a:solidFill>
                            <a:schemeClr val="dk1"/>
                          </a:solidFill>
                          <a:effectLst/>
                          <a:latin typeface="Times New Roman" panose="02020603050405020304" pitchFamily="18" charset="0"/>
                          <a:ea typeface="+mn-ea"/>
                          <a:cs typeface="Times New Roman" panose="02020603050405020304" pitchFamily="18" charset="0"/>
                        </a:rPr>
                        <a:t>tab</a:t>
                      </a:r>
                      <a:r>
                        <a:rPr lang="vi-VN" sz="3000" kern="1200" dirty="0">
                          <a:solidFill>
                            <a:schemeClr val="dk1"/>
                          </a:solidFill>
                          <a:effectLst/>
                          <a:latin typeface="Times New Roman" panose="02020603050405020304" pitchFamily="18" charset="0"/>
                          <a:ea typeface="+mn-ea"/>
                          <a:cs typeface="Times New Roman" panose="02020603050405020304" pitchFamily="18" charset="0"/>
                        </a:rPr>
                        <a:t> của trang tính hiện tại và chọn “chèn” hoặc “thêm trang”</a:t>
                      </a:r>
                    </a:p>
                    <a:p>
                      <a:pPr algn="just"/>
                      <a:r>
                        <a:rPr lang="en-US" sz="3000" kern="1200" dirty="0">
                          <a:solidFill>
                            <a:schemeClr val="dk1"/>
                          </a:solidFill>
                          <a:effectLst/>
                          <a:latin typeface="Times New Roman" panose="02020603050405020304" pitchFamily="18" charset="0"/>
                          <a:ea typeface="+mn-ea"/>
                          <a:cs typeface="Times New Roman" panose="02020603050405020304" pitchFamily="18" charset="0"/>
                        </a:rPr>
                        <a:t>-</a:t>
                      </a:r>
                      <a:r>
                        <a:rPr lang="vi-VN" sz="3000" kern="1200" dirty="0">
                          <a:solidFill>
                            <a:schemeClr val="dk1"/>
                          </a:solidFill>
                          <a:effectLst/>
                          <a:latin typeface="Times New Roman" panose="02020603050405020304" pitchFamily="18" charset="0"/>
                          <a:ea typeface="+mn-ea"/>
                          <a:cs typeface="Times New Roman" panose="02020603050405020304" pitchFamily="18" charset="0"/>
                        </a:rPr>
                        <a:t>Đặt tên trang tính bằng thu thập bằng cách </a:t>
                      </a:r>
                      <a:r>
                        <a:rPr lang="vi-VN" sz="3000" kern="1200" dirty="0" err="1">
                          <a:solidFill>
                            <a:schemeClr val="dk1"/>
                          </a:solidFill>
                          <a:effectLst/>
                          <a:latin typeface="Times New Roman" panose="02020603050405020304" pitchFamily="18" charset="0"/>
                          <a:ea typeface="+mn-ea"/>
                          <a:cs typeface="Times New Roman" panose="02020603050405020304" pitchFamily="18" charset="0"/>
                        </a:rPr>
                        <a:t>nh</a:t>
                      </a:r>
                      <a:r>
                        <a:rPr lang="en-US" sz="3000" kern="1200" dirty="0" err="1">
                          <a:solidFill>
                            <a:schemeClr val="dk1"/>
                          </a:solidFill>
                          <a:effectLst/>
                          <a:latin typeface="Times New Roman" panose="02020603050405020304" pitchFamily="18" charset="0"/>
                          <a:ea typeface="+mn-ea"/>
                          <a:cs typeface="Times New Roman" panose="02020603050405020304" pitchFamily="18" charset="0"/>
                        </a:rPr>
                        <a:t>áy</a:t>
                      </a:r>
                      <a:r>
                        <a:rPr lang="vi-VN" sz="3000" kern="1200" dirty="0">
                          <a:solidFill>
                            <a:schemeClr val="dk1"/>
                          </a:solidFill>
                          <a:effectLst/>
                          <a:latin typeface="Times New Roman" panose="02020603050405020304" pitchFamily="18" charset="0"/>
                          <a:ea typeface="+mn-ea"/>
                          <a:cs typeface="Times New Roman" panose="02020603050405020304" pitchFamily="18" charset="0"/>
                        </a:rPr>
                        <a:t> đ</a:t>
                      </a:r>
                      <a:r>
                        <a:rPr lang="en-US" sz="3000" kern="1200" dirty="0">
                          <a:solidFill>
                            <a:schemeClr val="dk1"/>
                          </a:solidFill>
                          <a:effectLst/>
                          <a:latin typeface="Times New Roman" panose="02020603050405020304" pitchFamily="18" charset="0"/>
                          <a:ea typeface="+mn-ea"/>
                          <a:cs typeface="Times New Roman" panose="02020603050405020304" pitchFamily="18" charset="0"/>
                        </a:rPr>
                        <a:t>ú</a:t>
                      </a:r>
                      <a:r>
                        <a:rPr lang="vi-VN" sz="3000" kern="1200" dirty="0">
                          <a:solidFill>
                            <a:schemeClr val="dk1"/>
                          </a:solidFill>
                          <a:effectLst/>
                          <a:latin typeface="Times New Roman" panose="02020603050405020304" pitchFamily="18" charset="0"/>
                          <a:ea typeface="+mn-ea"/>
                          <a:cs typeface="Times New Roman" panose="02020603050405020304" pitchFamily="18" charset="0"/>
                        </a:rPr>
                        <a:t>p vào tên mặc định của trang tính (VD: Sheet2;Trang_tính2) và nhập tên “Thu nhập”</a:t>
                      </a:r>
                    </a:p>
                    <a:p>
                      <a:pPr algn="just"/>
                      <a:r>
                        <a:rPr lang="vi-VN" sz="3000" kern="1200" dirty="0">
                          <a:solidFill>
                            <a:schemeClr val="dk1"/>
                          </a:solidFill>
                          <a:effectLst/>
                          <a:latin typeface="Times New Roman" panose="02020603050405020304" pitchFamily="18" charset="0"/>
                          <a:ea typeface="+mn-ea"/>
                          <a:cs typeface="Times New Roman" panose="02020603050405020304" pitchFamily="18" charset="0"/>
                        </a:rPr>
                        <a:t>b. Nhập dữ liệu khoản thu: Chúng ta điền dữ liệu tương ứng từ cột 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036858130"/>
                  </a:ext>
                </a:extLst>
              </a:tr>
            </a:tbl>
          </a:graphicData>
        </a:graphic>
      </p:graphicFrame>
      <p:pic>
        <p:nvPicPr>
          <p:cNvPr id="3" name="Picture 2">
            <a:extLst>
              <a:ext uri="{FF2B5EF4-FFF2-40B4-BE49-F238E27FC236}">
                <a16:creationId xmlns:a16="http://schemas.microsoft.com/office/drawing/2014/main" xmlns="" id="{A81E75AD-8B7A-F916-6FBB-AFA2966988C6}"/>
              </a:ext>
            </a:extLst>
          </p:cNvPr>
          <p:cNvPicPr>
            <a:picLocks noChangeAspect="1"/>
          </p:cNvPicPr>
          <p:nvPr/>
        </p:nvPicPr>
        <p:blipFill rotWithShape="1">
          <a:blip r:embed="rId3"/>
          <a:srcRect r="70376"/>
          <a:stretch/>
        </p:blipFill>
        <p:spPr>
          <a:xfrm>
            <a:off x="4114801" y="262466"/>
            <a:ext cx="542288" cy="499534"/>
          </a:xfrm>
          <a:prstGeom prst="rect">
            <a:avLst/>
          </a:prstGeom>
        </p:spPr>
      </p:pic>
    </p:spTree>
    <p:extLst>
      <p:ext uri="{BB962C8B-B14F-4D97-AF65-F5344CB8AC3E}">
        <p14:creationId xmlns:p14="http://schemas.microsoft.com/office/powerpoint/2010/main" val="2069731593"/>
      </p:ext>
    </p:extLst>
  </p:cSld>
  <p:clrMapOvr>
    <a:masterClrMapping/>
  </p:clrMapOvr>
  <p:transition>
    <p:split orient="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45F70D3E-3102-D8C6-7E89-411AC80D3EDF}"/>
              </a:ext>
            </a:extLst>
          </p:cNvPr>
          <p:cNvGraphicFramePr>
            <a:graphicFrameLocks noGrp="1"/>
          </p:cNvGraphicFramePr>
          <p:nvPr>
            <p:extLst>
              <p:ext uri="{D42A27DB-BD31-4B8C-83A1-F6EECF244321}">
                <p14:modId xmlns:p14="http://schemas.microsoft.com/office/powerpoint/2010/main" val="2594444479"/>
              </p:ext>
            </p:extLst>
          </p:nvPr>
        </p:nvGraphicFramePr>
        <p:xfrm>
          <a:off x="533400" y="228600"/>
          <a:ext cx="11125200" cy="3596640"/>
        </p:xfrm>
        <a:graphic>
          <a:graphicData uri="http://schemas.openxmlformats.org/drawingml/2006/table">
            <a:tbl>
              <a:tblPr firstRow="1" bandRow="1">
                <a:tableStyleId>{F5AB1C69-6EDB-4FF4-983F-18BD219EF322}</a:tableStyleId>
              </a:tblPr>
              <a:tblGrid>
                <a:gridCol w="8915400">
                  <a:extLst>
                    <a:ext uri="{9D8B030D-6E8A-4147-A177-3AD203B41FA5}">
                      <a16:colId xmlns:a16="http://schemas.microsoft.com/office/drawing/2014/main" xmlns="" val="2211991875"/>
                    </a:ext>
                  </a:extLst>
                </a:gridCol>
                <a:gridCol w="2209800">
                  <a:extLst>
                    <a:ext uri="{9D8B030D-6E8A-4147-A177-3AD203B41FA5}">
                      <a16:colId xmlns:a16="http://schemas.microsoft.com/office/drawing/2014/main" xmlns="" val="1030186620"/>
                    </a:ext>
                  </a:extLst>
                </a:gridCol>
              </a:tblGrid>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00B050"/>
                          </a:solidFill>
                          <a:latin typeface="Times New Roman" panose="02020603050405020304" pitchFamily="18" charset="0"/>
                          <a:cs typeface="Times New Roman" panose="02020603050405020304" pitchFamily="18" charset="0"/>
                        </a:rPr>
                        <a:t>LUYỆN TẬP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288587265"/>
                  </a:ext>
                </a:extLst>
              </a:tr>
              <a:tr h="370840">
                <a:tc>
                  <a:txBody>
                    <a:bodyPr/>
                    <a:lstStyle/>
                    <a:p>
                      <a:pPr algn="just"/>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hành</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Mở trang tính Thu nhập trong tệp bảng tính TaiChinhGiaDinh.xlsx sử dụng công cụ xác thực dữ liệu để hạn chế kiểu dữ liệu và giá trị dữ liệu cho cột số tiền (nghìn đồng) tương tự như yêu cầu của trang tính chi tiêu. Hãy thêm ít nhất 3 hàng dữ liệu vào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bảng</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Hướng</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dẫn</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vi-VN" sz="3200" kern="1200" dirty="0">
                          <a:solidFill>
                            <a:schemeClr val="dk1"/>
                          </a:solidFill>
                          <a:effectLst/>
                          <a:latin typeface="Times New Roman" panose="02020603050405020304" pitchFamily="18" charset="0"/>
                          <a:ea typeface="+mn-ea"/>
                          <a:cs typeface="Times New Roman" panose="02020603050405020304" pitchFamily="18" charset="0"/>
                        </a:rPr>
                        <a:t>Có thể làm tương tự trang tính sau</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a:t>
                      </a:r>
                    </a:p>
                    <a:p>
                      <a:pPr algn="just"/>
                      <a:endParaRPr lang="en-US" sz="3200" kern="1200" dirty="0">
                        <a:solidFill>
                          <a:schemeClr val="dk1"/>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036858130"/>
                  </a:ext>
                </a:extLst>
              </a:tr>
            </a:tbl>
          </a:graphicData>
        </a:graphic>
      </p:graphicFrame>
      <p:pic>
        <p:nvPicPr>
          <p:cNvPr id="3" name="Picture 2">
            <a:extLst>
              <a:ext uri="{FF2B5EF4-FFF2-40B4-BE49-F238E27FC236}">
                <a16:creationId xmlns:a16="http://schemas.microsoft.com/office/drawing/2014/main" xmlns="" id="{A81E75AD-8B7A-F916-6FBB-AFA2966988C6}"/>
              </a:ext>
            </a:extLst>
          </p:cNvPr>
          <p:cNvPicPr>
            <a:picLocks noChangeAspect="1"/>
          </p:cNvPicPr>
          <p:nvPr/>
        </p:nvPicPr>
        <p:blipFill rotWithShape="1">
          <a:blip r:embed="rId3"/>
          <a:srcRect r="70376"/>
          <a:stretch/>
        </p:blipFill>
        <p:spPr>
          <a:xfrm>
            <a:off x="4114801" y="262466"/>
            <a:ext cx="542288" cy="499534"/>
          </a:xfrm>
          <a:prstGeom prst="rect">
            <a:avLst/>
          </a:prstGeom>
        </p:spPr>
      </p:pic>
      <p:pic>
        <p:nvPicPr>
          <p:cNvPr id="4" name="Hình ảnh 3">
            <a:extLst>
              <a:ext uri="{FF2B5EF4-FFF2-40B4-BE49-F238E27FC236}">
                <a16:creationId xmlns:a16="http://schemas.microsoft.com/office/drawing/2014/main" xmlns="" id="{881A5154-E413-53BD-C708-CDE37A21DE2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886200"/>
            <a:ext cx="11125200" cy="2971800"/>
          </a:xfrm>
          <a:prstGeom prst="rect">
            <a:avLst/>
          </a:prstGeom>
          <a:noFill/>
          <a:ln>
            <a:noFill/>
          </a:ln>
        </p:spPr>
      </p:pic>
    </p:spTree>
    <p:extLst>
      <p:ext uri="{BB962C8B-B14F-4D97-AF65-F5344CB8AC3E}">
        <p14:creationId xmlns:p14="http://schemas.microsoft.com/office/powerpoint/2010/main" val="3020651994"/>
      </p:ext>
    </p:extLst>
  </p:cSld>
  <p:clrMapOvr>
    <a:masterClrMapping/>
  </p:clrMapOvr>
  <p:transition>
    <p:split orient="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0284340"/>
      </p:ext>
    </p:extLst>
  </p:cSld>
  <p:clrMapOvr>
    <a:masterClrMapping/>
  </p:clrMapOvr>
  <p:transition>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descr="Ảnh có chứa Tác phẩm nghệ thuật của trẻ con, hình vẽ, phim hoạt hình, tác phẩm nghệ thuật&#10;&#10;Mô tả được tạo tự động">
            <a:extLst>
              <a:ext uri="{FF2B5EF4-FFF2-40B4-BE49-F238E27FC236}">
                <a16:creationId xmlns:a16="http://schemas.microsoft.com/office/drawing/2014/main" xmlns="" id="{833CD3FC-3335-B17C-04EE-0BE811C879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4419600"/>
            <a:ext cx="1524000" cy="1490779"/>
          </a:xfrm>
          <a:prstGeom prst="rect">
            <a:avLst/>
          </a:prstGeom>
        </p:spPr>
      </p:pic>
    </p:spTree>
    <p:extLst>
      <p:ext uri="{BB962C8B-B14F-4D97-AF65-F5344CB8AC3E}">
        <p14:creationId xmlns:p14="http://schemas.microsoft.com/office/powerpoint/2010/main" val="2434678473"/>
      </p:ext>
    </p:extLst>
  </p:cSld>
  <p:clrMapOvr>
    <a:masterClrMapping/>
  </p:clrMapOvr>
  <p:transition>
    <p:split orient="ver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45F70D3E-3102-D8C6-7E89-411AC80D3EDF}"/>
              </a:ext>
            </a:extLst>
          </p:cNvPr>
          <p:cNvGraphicFramePr>
            <a:graphicFrameLocks noGrp="1"/>
          </p:cNvGraphicFramePr>
          <p:nvPr>
            <p:extLst>
              <p:ext uri="{D42A27DB-BD31-4B8C-83A1-F6EECF244321}">
                <p14:modId xmlns:p14="http://schemas.microsoft.com/office/powerpoint/2010/main" val="1492684653"/>
              </p:ext>
            </p:extLst>
          </p:nvPr>
        </p:nvGraphicFramePr>
        <p:xfrm>
          <a:off x="381000" y="1354075"/>
          <a:ext cx="11277600" cy="4084320"/>
        </p:xfrm>
        <a:graphic>
          <a:graphicData uri="http://schemas.openxmlformats.org/drawingml/2006/table">
            <a:tbl>
              <a:tblPr firstRow="1" bandRow="1">
                <a:tableStyleId>{F5AB1C69-6EDB-4FF4-983F-18BD219EF322}</a:tableStyleId>
              </a:tblPr>
              <a:tblGrid>
                <a:gridCol w="11277600">
                  <a:extLst>
                    <a:ext uri="{9D8B030D-6E8A-4147-A177-3AD203B41FA5}">
                      <a16:colId xmlns:a16="http://schemas.microsoft.com/office/drawing/2014/main" xmlns="" val="2211991875"/>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00B050"/>
                          </a:solidFill>
                          <a:latin typeface="Times New Roman" panose="02020603050405020304" pitchFamily="18" charset="0"/>
                          <a:cs typeface="Times New Roman" panose="02020603050405020304" pitchFamily="18" charset="0"/>
                        </a:rPr>
                        <a:t>THỰC HÀNH VẬN DỤNG</a:t>
                      </a:r>
                      <a:endParaRPr lang="vi-VN" sz="3200" dirty="0">
                        <a:solidFill>
                          <a:srgbClr val="00B050"/>
                        </a:solidFill>
                        <a:latin typeface="Times New Roman" panose="02020603050405020304" pitchFamily="18" charset="0"/>
                        <a:cs typeface="Times New Roman" panose="02020603050405020304" pitchFamily="18" charset="0"/>
                      </a:endParaRPr>
                    </a:p>
                  </a:txBody>
                  <a:tcPr marR="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288587265"/>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3200" dirty="0">
                          <a:solidFill>
                            <a:schemeClr val="tx1"/>
                          </a:solidFill>
                          <a:latin typeface="Times New Roman" panose="02020603050405020304" pitchFamily="18" charset="0"/>
                          <a:cs typeface="Times New Roman" panose="02020603050405020304" pitchFamily="18" charset="0"/>
                        </a:rPr>
                        <a:t>Em hãy tạo bảng tính để quản lí tài chính cho dự án Triển lãm tin hoặc. Nhập dữ liệu các khoản thu, chi của dự án trong đó, các khoản thu (ví dụ như: kinh phí tài trợ, quỹ lớp,…) được lưu ở một trang tính , các khoản chi triển lãm (ví dụ như: mua văn phòng phẩm, in tài liệu,…) được lưu ở một trang tính khác (Hình 9a.15). Hãy sử dụng công cụ xác thực dữ liệu để nhập dữ liệu các khoản thu, chi được chính các. Lưu tệp với tên </a:t>
                      </a:r>
                      <a:r>
                        <a:rPr lang="vi-VN" sz="3200" dirty="0" err="1">
                          <a:solidFill>
                            <a:schemeClr val="tx1"/>
                          </a:solidFill>
                          <a:latin typeface="Times New Roman" panose="02020603050405020304" pitchFamily="18" charset="0"/>
                          <a:cs typeface="Times New Roman" panose="02020603050405020304" pitchFamily="18" charset="0"/>
                        </a:rPr>
                        <a:t>KinhPhiTrienLam</a:t>
                      </a:r>
                      <a:endParaRPr lang="vi-VN" sz="3200" dirty="0">
                        <a:solidFill>
                          <a:schemeClr val="tx1"/>
                        </a:solidFill>
                        <a:latin typeface="Times New Roman" panose="02020603050405020304" pitchFamily="18" charset="0"/>
                        <a:cs typeface="Times New Roman" panose="02020603050405020304" pitchFamily="18" charset="0"/>
                      </a:endParaRPr>
                    </a:p>
                  </a:txBody>
                  <a:tcPr marR="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530092972"/>
                  </a:ext>
                </a:extLst>
              </a:tr>
            </a:tbl>
          </a:graphicData>
        </a:graphic>
      </p:graphicFrame>
      <p:pic>
        <p:nvPicPr>
          <p:cNvPr id="3" name="Picture 2">
            <a:extLst>
              <a:ext uri="{FF2B5EF4-FFF2-40B4-BE49-F238E27FC236}">
                <a16:creationId xmlns:a16="http://schemas.microsoft.com/office/drawing/2014/main" xmlns="" id="{A81E75AD-8B7A-F916-6FBB-AFA2966988C6}"/>
              </a:ext>
            </a:extLst>
          </p:cNvPr>
          <p:cNvPicPr>
            <a:picLocks noChangeAspect="1"/>
          </p:cNvPicPr>
          <p:nvPr/>
        </p:nvPicPr>
        <p:blipFill rotWithShape="1">
          <a:blip r:embed="rId2"/>
          <a:srcRect r="70376"/>
          <a:stretch/>
        </p:blipFill>
        <p:spPr>
          <a:xfrm>
            <a:off x="2895600" y="1414426"/>
            <a:ext cx="542288" cy="499534"/>
          </a:xfrm>
          <a:prstGeom prst="rect">
            <a:avLst/>
          </a:prstGeom>
        </p:spPr>
      </p:pic>
    </p:spTree>
    <p:extLst>
      <p:ext uri="{BB962C8B-B14F-4D97-AF65-F5344CB8AC3E}">
        <p14:creationId xmlns:p14="http://schemas.microsoft.com/office/powerpoint/2010/main" val="22769889"/>
      </p:ext>
    </p:extLst>
  </p:cSld>
  <p:clrMapOvr>
    <a:masterClrMapping/>
  </p:clrMapOvr>
  <p:transition>
    <p:split orient="ver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Hình ảnh 5">
            <a:extLst>
              <a:ext uri="{FF2B5EF4-FFF2-40B4-BE49-F238E27FC236}">
                <a16:creationId xmlns:a16="http://schemas.microsoft.com/office/drawing/2014/main" xmlns="" id="{1EA7C138-CD1B-76D6-F976-68B99A999397}"/>
              </a:ext>
            </a:extLst>
          </p:cNvPr>
          <p:cNvPicPr>
            <a:picLocks noChangeAspect="1"/>
          </p:cNvPicPr>
          <p:nvPr/>
        </p:nvPicPr>
        <p:blipFill>
          <a:blip r:embed="rId2"/>
          <a:stretch>
            <a:fillRect/>
          </a:stretch>
        </p:blipFill>
        <p:spPr>
          <a:xfrm>
            <a:off x="304800" y="228600"/>
            <a:ext cx="11658600" cy="6477000"/>
          </a:xfrm>
          <a:prstGeom prst="rect">
            <a:avLst/>
          </a:prstGeom>
        </p:spPr>
      </p:pic>
    </p:spTree>
    <p:extLst>
      <p:ext uri="{BB962C8B-B14F-4D97-AF65-F5344CB8AC3E}">
        <p14:creationId xmlns:p14="http://schemas.microsoft.com/office/powerpoint/2010/main" val="1555090972"/>
      </p:ext>
    </p:extLst>
  </p:cSld>
  <p:clrMapOvr>
    <a:masterClrMapping/>
  </p:clrMapOvr>
  <p:transition>
    <p:split orient="ver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6A48F69-089F-4ADD-97AB-C8E1FF712F28}"/>
              </a:ext>
            </a:extLst>
          </p:cNvPr>
          <p:cNvSpPr txBox="1"/>
          <p:nvPr/>
        </p:nvSpPr>
        <p:spPr>
          <a:xfrm>
            <a:off x="381000" y="1295400"/>
            <a:ext cx="11506200" cy="5632311"/>
          </a:xfrm>
          <a:prstGeom prst="rect">
            <a:avLst/>
          </a:prstGeom>
          <a:noFill/>
        </p:spPr>
        <p:txBody>
          <a:bodyPr wrap="square" rtlCol="0">
            <a:spAutoFit/>
          </a:bodyPr>
          <a:lstStyle/>
          <a:p>
            <a:r>
              <a:rPr lang="en-US" sz="3000" dirty="0">
                <a:latin typeface="Times New Roman" panose="02020603050405020304" pitchFamily="18" charset="0"/>
                <a:cs typeface="Times New Roman" panose="02020603050405020304" pitchFamily="18" charset="0"/>
              </a:rPr>
              <a:t>Link </a:t>
            </a:r>
            <a:r>
              <a:rPr lang="en-US" sz="3000" dirty="0" err="1">
                <a:latin typeface="Times New Roman" panose="02020603050405020304" pitchFamily="18" charset="0"/>
                <a:cs typeface="Times New Roman" panose="02020603050405020304" pitchFamily="18" charset="0"/>
              </a:rPr>
              <a:t>bài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giảng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trực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tuyến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tham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khảo</a:t>
            </a:r>
            <a:r>
              <a:rPr lang="en-US" sz="3000" dirty="0">
                <a:latin typeface="Times New Roman" panose="02020603050405020304" pitchFamily="18" charset="0"/>
                <a:cs typeface="Times New Roman" panose="02020603050405020304" pitchFamily="18" charset="0"/>
              </a:rPr>
              <a:t>:</a:t>
            </a:r>
          </a:p>
          <a:p>
            <a:r>
              <a:rPr lang="en-US" sz="3000" dirty="0">
                <a:latin typeface="Times New Roman" panose="02020603050405020304" pitchFamily="18" charset="0"/>
                <a:cs typeface="Times New Roman" panose="02020603050405020304" pitchFamily="18" charset="0"/>
                <a:hlinkClick r:id="rId2"/>
              </a:rPr>
              <a:t>https://forlangworld.blogspot.com/</a:t>
            </a:r>
            <a:endParaRPr lang="en-US" sz="3000" dirty="0">
              <a:latin typeface="Times New Roman" panose="02020603050405020304" pitchFamily="18" charset="0"/>
              <a:cs typeface="Times New Roman" panose="02020603050405020304" pitchFamily="18" charset="0"/>
            </a:endParaRPr>
          </a:p>
          <a:p>
            <a:endParaRPr lang="en-US" sz="3000" dirty="0">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hlinkClick r:id="rId3"/>
              </a:rPr>
              <a:t>https://www.youtube.com/c/ForlangWorld</a:t>
            </a:r>
            <a:endParaRPr lang="en-US" sz="3000" dirty="0">
              <a:latin typeface="Times New Roman" panose="02020603050405020304" pitchFamily="18" charset="0"/>
              <a:cs typeface="Times New Roman" panose="02020603050405020304" pitchFamily="18" charset="0"/>
            </a:endParaRPr>
          </a:p>
          <a:p>
            <a:endParaRPr lang="en-US" sz="3000" dirty="0">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hlinkClick r:id="rId4"/>
              </a:rPr>
              <a:t>https://www.facebook.com/emvuiemhoc</a:t>
            </a:r>
            <a:endParaRPr lang="en-US" sz="3000" dirty="0">
              <a:latin typeface="Times New Roman" panose="02020603050405020304" pitchFamily="18" charset="0"/>
              <a:cs typeface="Times New Roman" panose="02020603050405020304" pitchFamily="18" charset="0"/>
            </a:endParaRPr>
          </a:p>
          <a:p>
            <a:endParaRPr lang="en-US" sz="3000" dirty="0">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hlinkClick r:id="rId5"/>
              </a:rPr>
              <a:t>https://sunrise1582.violet.vn/entry/tin-hoc-9-online-kntt-13875729.html</a:t>
            </a:r>
            <a:endParaRPr lang="en-US" sz="3000" dirty="0">
              <a:latin typeface="Times New Roman" panose="02020603050405020304" pitchFamily="18" charset="0"/>
              <a:cs typeface="Times New Roman" panose="02020603050405020304" pitchFamily="18" charset="0"/>
            </a:endParaRPr>
          </a:p>
          <a:p>
            <a:endParaRPr lang="en-US" sz="3000" dirty="0">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hlinkClick r:id="rId6"/>
              </a:rPr>
              <a:t>https://nhattruongtqb.violet.vn/entry/tin-hoc-6789-online-kntt-13883740.html</a:t>
            </a:r>
            <a:endParaRPr lang="en-US" sz="3000" dirty="0">
              <a:latin typeface="Times New Roman" panose="02020603050405020304" pitchFamily="18" charset="0"/>
              <a:cs typeface="Times New Roman" panose="02020603050405020304" pitchFamily="18" charset="0"/>
            </a:endParaRPr>
          </a:p>
          <a:p>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6318867"/>
      </p:ext>
    </p:extLst>
  </p:cSld>
  <p:clrMapOvr>
    <a:masterClrMapping/>
  </p:clrMapOvr>
  <p:transition>
    <p:split orient="ver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xmlns="" id="{0DE4A73A-1BE6-6CD4-1082-722ECCB4D170}"/>
              </a:ext>
            </a:extLst>
          </p:cNvPr>
          <p:cNvGraphicFramePr>
            <a:graphicFrameLocks noGrp="1"/>
          </p:cNvGraphicFramePr>
          <p:nvPr>
            <p:extLst>
              <p:ext uri="{D42A27DB-BD31-4B8C-83A1-F6EECF244321}">
                <p14:modId xmlns:p14="http://schemas.microsoft.com/office/powerpoint/2010/main" val="3971989143"/>
              </p:ext>
            </p:extLst>
          </p:nvPr>
        </p:nvGraphicFramePr>
        <p:xfrm>
          <a:off x="762000" y="1371600"/>
          <a:ext cx="10210801" cy="5020800"/>
        </p:xfrm>
        <a:graphic>
          <a:graphicData uri="http://schemas.openxmlformats.org/drawingml/2006/table">
            <a:tbl>
              <a:tblPr firstRow="1" bandRow="1">
                <a:tableStyleId>{F5AB1C69-6EDB-4FF4-983F-18BD219EF322}</a:tableStyleId>
              </a:tblPr>
              <a:tblGrid>
                <a:gridCol w="10210801">
                  <a:extLst>
                    <a:ext uri="{9D8B030D-6E8A-4147-A177-3AD203B41FA5}">
                      <a16:colId xmlns:a16="http://schemas.microsoft.com/office/drawing/2014/main" xmlns="" val="795175101"/>
                    </a:ext>
                  </a:extLst>
                </a:gridCol>
              </a:tblGrid>
              <a:tr h="370840">
                <a:tc>
                  <a:txBody>
                    <a:bodyPr/>
                    <a:lstStyle/>
                    <a:p>
                      <a:pPr algn="just">
                        <a:lnSpc>
                          <a:spcPct val="100000"/>
                        </a:lnSpc>
                        <a:spcAft>
                          <a:spcPts val="0"/>
                        </a:spcAft>
                      </a:pPr>
                      <a:r>
                        <a:rPr lang="vi-VN"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Trong chủ đề này, em sẽ tiếp tục tìm hiểu và sử dụng các công cụ nâng cao của phần mềm bảng tính để giải quyết bài toán thực tế (bài toán quản lí tài chính gia đình) bằng cách hoàn thành một dự án nhỏ (dự án Quản lí tài chính gia đình). </a:t>
                      </a:r>
                    </a:p>
                    <a:p>
                      <a:pPr algn="just">
                        <a:lnSpc>
                          <a:spcPct val="100000"/>
                        </a:lnSpc>
                        <a:spcAft>
                          <a:spcPts val="0"/>
                        </a:spcAft>
                      </a:pPr>
                      <a:r>
                        <a:rPr lang="vi-VN"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Dự án gồm các nội dung sau đây:</a:t>
                      </a:r>
                    </a:p>
                    <a:p>
                      <a:pPr algn="just">
                        <a:lnSpc>
                          <a:spcPct val="100000"/>
                        </a:lnSpc>
                        <a:spcAft>
                          <a:spcPts val="0"/>
                        </a:spcAft>
                      </a:pP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a:t>
                      </a:r>
                      <a:r>
                        <a:rPr lang="vi-VN"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Xây dựng cấu trúc của bảng tính cho bài toán quản lí tài chính gia đình.</a:t>
                      </a:r>
                    </a:p>
                    <a:p>
                      <a:pPr algn="just">
                        <a:lnSpc>
                          <a:spcPct val="100000"/>
                        </a:lnSpc>
                        <a:spcAft>
                          <a:spcPts val="0"/>
                        </a:spcAft>
                      </a:pP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a:t>
                      </a:r>
                      <a:r>
                        <a:rPr lang="vi-VN"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Sử dụng một số công cụ cơ bản và nâng cao của phần mềm bảng tính để giải quyết bài toán.</a:t>
                      </a:r>
                    </a:p>
                    <a:p>
                      <a:pPr algn="just">
                        <a:lnSpc>
                          <a:spcPct val="100000"/>
                        </a:lnSpc>
                        <a:spcAft>
                          <a:spcPts val="0"/>
                        </a:spcAft>
                      </a:pP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*Em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hãy</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khám</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phá</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kiến</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thức</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để</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thực</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hiện</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dự</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án</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nhé</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a:t>
                      </a:r>
                      <a:endParaRPr lang="vi-VN"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72000" marR="72000" marT="72000" marB="7200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789653359"/>
                  </a:ext>
                </a:extLst>
              </a:tr>
            </a:tbl>
          </a:graphicData>
        </a:graphic>
      </p:graphicFrame>
      <p:pic>
        <p:nvPicPr>
          <p:cNvPr id="3" name="Picture 2">
            <a:extLst>
              <a:ext uri="{FF2B5EF4-FFF2-40B4-BE49-F238E27FC236}">
                <a16:creationId xmlns:a16="http://schemas.microsoft.com/office/drawing/2014/main" xmlns="" id="{47D177AF-8670-4E16-3250-1842EC45685A}"/>
              </a:ext>
            </a:extLst>
          </p:cNvPr>
          <p:cNvPicPr>
            <a:picLocks noChangeAspect="1"/>
          </p:cNvPicPr>
          <p:nvPr/>
        </p:nvPicPr>
        <p:blipFill>
          <a:blip r:embed="rId3"/>
          <a:stretch>
            <a:fillRect/>
          </a:stretch>
        </p:blipFill>
        <p:spPr>
          <a:xfrm>
            <a:off x="76199" y="1311642"/>
            <a:ext cx="671767" cy="669557"/>
          </a:xfrm>
          <a:prstGeom prst="rect">
            <a:avLst/>
          </a:prstGeom>
        </p:spPr>
      </p:pic>
      <p:pic>
        <p:nvPicPr>
          <p:cNvPr id="2" name="Hình ảnh 1" descr="Ảnh có chứa Tác phẩm nghệ thuật của trẻ con, hình vẽ, phim hoạt hình, tác phẩm nghệ thuật&#10;&#10;Mô tả được tạo tự động">
            <a:extLst>
              <a:ext uri="{FF2B5EF4-FFF2-40B4-BE49-F238E27FC236}">
                <a16:creationId xmlns:a16="http://schemas.microsoft.com/office/drawing/2014/main" xmlns="" id="{7ACC69C4-B1F9-67A5-FD59-60EB882543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49000" y="3810000"/>
            <a:ext cx="1066800" cy="2438400"/>
          </a:xfrm>
          <a:prstGeom prst="rect">
            <a:avLst/>
          </a:prstGeom>
        </p:spPr>
      </p:pic>
      <p:pic>
        <p:nvPicPr>
          <p:cNvPr id="5" name="Hình ảnh 4">
            <a:extLst>
              <a:ext uri="{FF2B5EF4-FFF2-40B4-BE49-F238E27FC236}">
                <a16:creationId xmlns:a16="http://schemas.microsoft.com/office/drawing/2014/main" xmlns="" id="{FA48AA21-34AC-69BE-93FA-94D3FDAF52A7}"/>
              </a:ext>
              <a:ext uri="{C183D7F6-B498-43B3-948B-1728B52AA6E4}">
                <adec:decorative xmlns:adec="http://schemas.microsoft.com/office/drawing/2017/decorative" xmlns=""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11249" y="2625070"/>
            <a:ext cx="1184930" cy="1184930"/>
          </a:xfrm>
          <a:prstGeom prst="rect">
            <a:avLst/>
          </a:prstGeom>
        </p:spPr>
      </p:pic>
    </p:spTree>
    <p:extLst>
      <p:ext uri="{BB962C8B-B14F-4D97-AF65-F5344CB8AC3E}">
        <p14:creationId xmlns:p14="http://schemas.microsoft.com/office/powerpoint/2010/main" val="2623955560"/>
      </p:ext>
    </p:extLst>
  </p:cSld>
  <p:clrMapOvr>
    <a:masterClrMapping/>
  </p:clrMapOvr>
  <p:transition>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a:extLst>
              <a:ext uri="{FF2B5EF4-FFF2-40B4-BE49-F238E27FC236}">
                <a16:creationId xmlns:a16="http://schemas.microsoft.com/office/drawing/2014/main" xmlns="" id="{532EC200-88A6-7785-EF9B-D0F40B2D0528}"/>
              </a:ext>
            </a:extLst>
          </p:cNvPr>
          <p:cNvSpPr>
            <a:spLocks noChangeArrowheads="1"/>
          </p:cNvSpPr>
          <p:nvPr/>
        </p:nvSpPr>
        <p:spPr bwMode="gray">
          <a:xfrm>
            <a:off x="3200400" y="2203132"/>
            <a:ext cx="5410200" cy="692468"/>
          </a:xfrm>
          <a:prstGeom prst="roundRect">
            <a:avLst>
              <a:gd name="adj" fmla="val 50000"/>
            </a:avLst>
          </a:prstGeom>
          <a:solidFill>
            <a:schemeClr val="accent5">
              <a:lumMod val="40000"/>
              <a:lumOff val="60000"/>
            </a:schemeClr>
          </a:solidFill>
          <a:ln w="57150" algn="ctr">
            <a:solidFill>
              <a:srgbClr val="FF9900"/>
            </a:solidFill>
            <a:round/>
            <a:headEnd/>
            <a:tailEnd/>
          </a:ln>
          <a:effectLst/>
        </p:spPr>
        <p:txBody>
          <a:bodyPr lIns="36000" tIns="0" rIns="3600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900"/>
            <a:r>
              <a:rPr lang="en-US" sz="3200" b="1">
                <a:solidFill>
                  <a:srgbClr val="FF0000"/>
                </a:solidFill>
                <a:latin typeface="Times New Roman" panose="02020603050405020304" pitchFamily="18" charset="0"/>
                <a:cs typeface="Times New Roman" panose="02020603050405020304" pitchFamily="18" charset="0"/>
              </a:rPr>
              <a:t>1. Công cụ xác thực dữ liệu.</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2" name="Picture 1" descr="Graphical user interface, application&#10;&#10;Description automatically generated">
            <a:extLst>
              <a:ext uri="{FF2B5EF4-FFF2-40B4-BE49-F238E27FC236}">
                <a16:creationId xmlns:a16="http://schemas.microsoft.com/office/drawing/2014/main" xmlns="" id="{B618CBB6-E644-8714-BC46-2E500B9D60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345300"/>
            <a:ext cx="2133600" cy="1595400"/>
          </a:xfrm>
          <a:prstGeom prst="rect">
            <a:avLst/>
          </a:prstGeom>
        </p:spPr>
      </p:pic>
      <p:pic>
        <p:nvPicPr>
          <p:cNvPr id="5" name="Hình ảnh 4">
            <a:extLst>
              <a:ext uri="{FF2B5EF4-FFF2-40B4-BE49-F238E27FC236}">
                <a16:creationId xmlns:a16="http://schemas.microsoft.com/office/drawing/2014/main" xmlns="" id="{CF3034E5-54B6-7902-AD0F-0AAD6E64C5B2}"/>
              </a:ext>
              <a:ext uri="{C183D7F6-B498-43B3-948B-1728B52AA6E4}">
                <adec:decorative xmlns:adec="http://schemas.microsoft.com/office/drawing/2017/decorative" xmlns=""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3600" y="3048000"/>
            <a:ext cx="1143000" cy="1143000"/>
          </a:xfrm>
          <a:prstGeom prst="rect">
            <a:avLst/>
          </a:prstGeom>
        </p:spPr>
      </p:pic>
      <p:pic>
        <p:nvPicPr>
          <p:cNvPr id="4" name="Hình ảnh 3" descr="Ảnh có chứa Tác phẩm nghệ thuật của trẻ con, hình vẽ, phim hoạt hình, tác phẩm nghệ thuật&#10;&#10;Mô tả được tạo tự động">
            <a:extLst>
              <a:ext uri="{FF2B5EF4-FFF2-40B4-BE49-F238E27FC236}">
                <a16:creationId xmlns:a16="http://schemas.microsoft.com/office/drawing/2014/main" xmlns="" id="{70C65F70-0A5F-2786-E9E1-1D65E747DC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7800" y="4191000"/>
            <a:ext cx="2286000" cy="1676400"/>
          </a:xfrm>
          <a:prstGeom prst="rect">
            <a:avLst/>
          </a:prstGeom>
        </p:spPr>
      </p:pic>
      <p:pic>
        <p:nvPicPr>
          <p:cNvPr id="6" name="Picture 5">
            <a:extLst>
              <a:ext uri="{FF2B5EF4-FFF2-40B4-BE49-F238E27FC236}">
                <a16:creationId xmlns:a16="http://schemas.microsoft.com/office/drawing/2014/main" xmlns="" id="{2E9D6A67-F219-61C6-9940-03656F662C81}"/>
              </a:ext>
              <a:ext uri="{C183D7F6-B498-43B3-948B-1728B52AA6E4}">
                <adec:decorative xmlns:adec="http://schemas.microsoft.com/office/drawing/2017/decorative" xmlns=""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67800" y="1125216"/>
            <a:ext cx="2194742" cy="1136304"/>
          </a:xfrm>
          <a:prstGeom prst="rect">
            <a:avLst/>
          </a:prstGeom>
        </p:spPr>
      </p:pic>
    </p:spTree>
    <p:extLst>
      <p:ext uri="{BB962C8B-B14F-4D97-AF65-F5344CB8AC3E}">
        <p14:creationId xmlns:p14="http://schemas.microsoft.com/office/powerpoint/2010/main" val="2436764787"/>
      </p:ext>
    </p:extLst>
  </p:cSld>
  <p:clrMapOvr>
    <a:masterClrMapping/>
  </p:clrMapOvr>
  <p:transition>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4F0AE406-205F-4F85-BAD9-EA7B91B7E58E}"/>
              </a:ext>
            </a:extLst>
          </p:cNvPr>
          <p:cNvSpPr/>
          <p:nvPr/>
        </p:nvSpPr>
        <p:spPr>
          <a:xfrm>
            <a:off x="432005" y="1861357"/>
            <a:ext cx="4139996" cy="492443"/>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anchor="ctr">
            <a:spAutoFit/>
          </a:bodyPr>
          <a:lstStyle/>
          <a:p>
            <a:pPr algn="ctr">
              <a:defRPr/>
            </a:pPr>
            <a:r>
              <a:rPr lang="en-US" sz="3200" dirty="0" err="1">
                <a:solidFill>
                  <a:srgbClr val="FF0000"/>
                </a:solidFill>
                <a:latin typeface="Times New Roman" panose="02020603050405020304" pitchFamily="18" charset="0"/>
                <a:cs typeface="Times New Roman" panose="02020603050405020304" pitchFamily="18" charset="0"/>
              </a:rPr>
              <a:t>Nghiên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cứu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thảo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luận</a:t>
            </a:r>
            <a:endParaRPr lang="vi-VN" sz="3200" dirty="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xmlns="" id="{42FFBEFB-87B9-4FD9-BF69-9BF1F1B160C6}"/>
              </a:ext>
            </a:extLst>
          </p:cNvPr>
          <p:cNvSpPr/>
          <p:nvPr/>
        </p:nvSpPr>
        <p:spPr>
          <a:xfrm>
            <a:off x="4572001" y="1859754"/>
            <a:ext cx="7187993" cy="492443"/>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anchor="ctr">
            <a:spAutoFit/>
          </a:bodyPr>
          <a:lstStyle/>
          <a:p>
            <a:pPr lvl="0" algn="ctr" defTabSz="342900" eaLnBrk="1" fontAlgn="auto" hangingPunct="1">
              <a:spcBef>
                <a:spcPts val="0"/>
              </a:spcBef>
              <a:spcAft>
                <a:spcPts val="0"/>
              </a:spcAft>
              <a:defRPr/>
            </a:pPr>
            <a:r>
              <a:rPr lang="vi-VN" sz="3200" dirty="0">
                <a:solidFill>
                  <a:srgbClr val="000000"/>
                </a:solidFill>
                <a:latin typeface="Times New Roman" panose="02020603050405020304" pitchFamily="18" charset="0"/>
                <a:cs typeface="Times New Roman" panose="02020603050405020304" pitchFamily="18" charset="0"/>
              </a:rPr>
              <a:t>Xây dựng cấu trúc bảng tính</a:t>
            </a:r>
          </a:p>
        </p:txBody>
      </p:sp>
      <p:graphicFrame>
        <p:nvGraphicFramePr>
          <p:cNvPr id="4" name="Table 4">
            <a:extLst>
              <a:ext uri="{FF2B5EF4-FFF2-40B4-BE49-F238E27FC236}">
                <a16:creationId xmlns:a16="http://schemas.microsoft.com/office/drawing/2014/main" xmlns="" id="{0DE4A73A-1BE6-6CD4-1082-722ECCB4D170}"/>
              </a:ext>
            </a:extLst>
          </p:cNvPr>
          <p:cNvGraphicFramePr>
            <a:graphicFrameLocks noGrp="1"/>
          </p:cNvGraphicFramePr>
          <p:nvPr>
            <p:extLst>
              <p:ext uri="{D42A27DB-BD31-4B8C-83A1-F6EECF244321}">
                <p14:modId xmlns:p14="http://schemas.microsoft.com/office/powerpoint/2010/main" val="836919992"/>
              </p:ext>
            </p:extLst>
          </p:nvPr>
        </p:nvGraphicFramePr>
        <p:xfrm>
          <a:off x="432006" y="2385840"/>
          <a:ext cx="11327988" cy="3557760"/>
        </p:xfrm>
        <a:graphic>
          <a:graphicData uri="http://schemas.openxmlformats.org/drawingml/2006/table">
            <a:tbl>
              <a:tblPr firstRow="1" bandRow="1">
                <a:tableStyleId>{F5AB1C69-6EDB-4FF4-983F-18BD219EF322}</a:tableStyleId>
              </a:tblPr>
              <a:tblGrid>
                <a:gridCol w="4139994">
                  <a:extLst>
                    <a:ext uri="{9D8B030D-6E8A-4147-A177-3AD203B41FA5}">
                      <a16:colId xmlns:a16="http://schemas.microsoft.com/office/drawing/2014/main" xmlns="" val="795175101"/>
                    </a:ext>
                  </a:extLst>
                </a:gridCol>
                <a:gridCol w="7187994">
                  <a:extLst>
                    <a:ext uri="{9D8B030D-6E8A-4147-A177-3AD203B41FA5}">
                      <a16:colId xmlns:a16="http://schemas.microsoft.com/office/drawing/2014/main" xmlns="" val="2517340449"/>
                    </a:ext>
                  </a:extLst>
                </a:gridCol>
              </a:tblGrid>
              <a:tr h="370840">
                <a:tc>
                  <a:txBody>
                    <a:bodyPr/>
                    <a:lstStyle/>
                    <a:p>
                      <a:pPr algn="just">
                        <a:lnSpc>
                          <a:spcPct val="100000"/>
                        </a:lnSpc>
                        <a:spcAft>
                          <a:spcPts val="0"/>
                        </a:spcAft>
                      </a:pPr>
                      <a:r>
                        <a:rPr lang="vi-VN"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Dựa trên hiểu biết về những khoản chi tiêu của gia đình, em hãy cho biết:</a:t>
                      </a:r>
                    </a:p>
                    <a:p>
                      <a:pPr algn="just">
                        <a:lnSpc>
                          <a:spcPct val="100000"/>
                        </a:lnSpc>
                        <a:spcAft>
                          <a:spcPts val="0"/>
                        </a:spcAft>
                      </a:pP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a:t>
                      </a:r>
                      <a:r>
                        <a:rPr lang="vi-VN"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Tài chính gia đình gồm những khoản mục gì</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a:t>
                      </a:r>
                      <a:endParaRPr lang="vi-VN"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72000" marR="72000" marT="72000" marB="7200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Tài chính của gia đình gồm các khoản mục</a:t>
                      </a:r>
                      <a:r>
                        <a:rPr lang="en-US"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như</a:t>
                      </a:r>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p>
                    <a:p>
                      <a:pPr algn="just"/>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-Thu nhập</a:t>
                      </a:r>
                    </a:p>
                    <a:p>
                      <a:pPr algn="just"/>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-Chi tiêu cố định</a:t>
                      </a:r>
                    </a:p>
                    <a:p>
                      <a:pPr algn="just"/>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-Chi tiêu hàng ngày</a:t>
                      </a:r>
                    </a:p>
                    <a:p>
                      <a:pPr algn="just"/>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-Tiết kiệm và đầu tư</a:t>
                      </a:r>
                    </a:p>
                    <a:p>
                      <a:pPr algn="just"/>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-Chi tiêu không định kì</a:t>
                      </a:r>
                    </a:p>
                  </a:txBody>
                  <a:tcPr marL="72000" marR="72000" marT="72000" marB="72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789653359"/>
                  </a:ext>
                </a:extLst>
              </a:tr>
            </a:tbl>
          </a:graphicData>
        </a:graphic>
      </p:graphicFrame>
      <p:sp>
        <p:nvSpPr>
          <p:cNvPr id="2" name="Rectangle 1">
            <a:extLst>
              <a:ext uri="{FF2B5EF4-FFF2-40B4-BE49-F238E27FC236}">
                <a16:creationId xmlns:a16="http://schemas.microsoft.com/office/drawing/2014/main" xmlns="" id="{E8AA02C9-4DFC-44EB-4B2B-24FE8712BC21}"/>
              </a:ext>
            </a:extLst>
          </p:cNvPr>
          <p:cNvSpPr/>
          <p:nvPr/>
        </p:nvSpPr>
        <p:spPr>
          <a:xfrm>
            <a:off x="4643722" y="2444529"/>
            <a:ext cx="7014878" cy="34671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xmlns="" id="{EF7792A5-D8FF-8891-9DF6-5EE211489606}"/>
              </a:ext>
            </a:extLst>
          </p:cNvPr>
          <p:cNvSpPr txBox="1">
            <a:spLocks noChangeArrowheads="1"/>
          </p:cNvSpPr>
          <p:nvPr/>
        </p:nvSpPr>
        <p:spPr bwMode="auto">
          <a:xfrm>
            <a:off x="432004" y="1250154"/>
            <a:ext cx="1038839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b="1" dirty="0">
                <a:solidFill>
                  <a:srgbClr val="FF0000"/>
                </a:solidFill>
                <a:latin typeface="Times New Roman" panose="02020603050405020304" pitchFamily="18" charset="0"/>
                <a:cs typeface="Times New Roman" panose="02020603050405020304" pitchFamily="18" charset="0"/>
              </a:rPr>
              <a:t>1. </a:t>
            </a:r>
            <a:r>
              <a:rPr lang="en-US" altLang="en-US" sz="3200" b="1" dirty="0" err="1">
                <a:solidFill>
                  <a:srgbClr val="FF0000"/>
                </a:solidFill>
                <a:latin typeface="Times New Roman" panose="02020603050405020304" pitchFamily="18" charset="0"/>
                <a:cs typeface="Times New Roman" panose="02020603050405020304" pitchFamily="18" charset="0"/>
              </a:rPr>
              <a:t>Công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cụ</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xác</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thực</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dữ</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liệu</a:t>
            </a:r>
            <a:r>
              <a:rPr lang="en-US" altLang="en-US" sz="3200" b="1"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65978226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4F0AE406-205F-4F85-BAD9-EA7B91B7E58E}"/>
              </a:ext>
            </a:extLst>
          </p:cNvPr>
          <p:cNvSpPr/>
          <p:nvPr/>
        </p:nvSpPr>
        <p:spPr>
          <a:xfrm>
            <a:off x="432005" y="1830877"/>
            <a:ext cx="4139996" cy="492443"/>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anchor="ctr">
            <a:spAutoFit/>
          </a:bodyPr>
          <a:lstStyle/>
          <a:p>
            <a:pPr algn="ctr">
              <a:defRPr/>
            </a:pPr>
            <a:r>
              <a:rPr lang="en-US" sz="3200" dirty="0" err="1">
                <a:solidFill>
                  <a:srgbClr val="FF0000"/>
                </a:solidFill>
                <a:latin typeface="Times New Roman" panose="02020603050405020304" pitchFamily="18" charset="0"/>
                <a:cs typeface="Times New Roman" panose="02020603050405020304" pitchFamily="18" charset="0"/>
              </a:rPr>
              <a:t>Nghiên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cứu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thảo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luận</a:t>
            </a:r>
            <a:endParaRPr lang="vi-VN" sz="3200" dirty="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xmlns="" id="{42FFBEFB-87B9-4FD9-BF69-9BF1F1B160C6}"/>
              </a:ext>
            </a:extLst>
          </p:cNvPr>
          <p:cNvSpPr/>
          <p:nvPr/>
        </p:nvSpPr>
        <p:spPr>
          <a:xfrm>
            <a:off x="4572001" y="1829274"/>
            <a:ext cx="7187993" cy="492443"/>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anchor="ctr">
            <a:spAutoFit/>
          </a:bodyPr>
          <a:lstStyle/>
          <a:p>
            <a:pPr lvl="0" algn="ctr" defTabSz="342900" eaLnBrk="1" fontAlgn="auto" hangingPunct="1">
              <a:spcBef>
                <a:spcPts val="0"/>
              </a:spcBef>
              <a:spcAft>
                <a:spcPts val="0"/>
              </a:spcAft>
              <a:defRPr/>
            </a:pPr>
            <a:r>
              <a:rPr lang="vi-VN" sz="3200" dirty="0">
                <a:solidFill>
                  <a:srgbClr val="000000"/>
                </a:solidFill>
                <a:latin typeface="Times New Roman" panose="02020603050405020304" pitchFamily="18" charset="0"/>
                <a:cs typeface="Times New Roman" panose="02020603050405020304" pitchFamily="18" charset="0"/>
              </a:rPr>
              <a:t>Xây dựng cấu trúc bảng tính</a:t>
            </a:r>
          </a:p>
        </p:txBody>
      </p:sp>
      <p:graphicFrame>
        <p:nvGraphicFramePr>
          <p:cNvPr id="4" name="Table 4">
            <a:extLst>
              <a:ext uri="{FF2B5EF4-FFF2-40B4-BE49-F238E27FC236}">
                <a16:creationId xmlns:a16="http://schemas.microsoft.com/office/drawing/2014/main" xmlns="" id="{0DE4A73A-1BE6-6CD4-1082-722ECCB4D170}"/>
              </a:ext>
            </a:extLst>
          </p:cNvPr>
          <p:cNvGraphicFramePr>
            <a:graphicFrameLocks noGrp="1"/>
          </p:cNvGraphicFramePr>
          <p:nvPr>
            <p:extLst>
              <p:ext uri="{D42A27DB-BD31-4B8C-83A1-F6EECF244321}">
                <p14:modId xmlns:p14="http://schemas.microsoft.com/office/powerpoint/2010/main" val="1929530599"/>
              </p:ext>
            </p:extLst>
          </p:nvPr>
        </p:nvGraphicFramePr>
        <p:xfrm>
          <a:off x="432006" y="2355360"/>
          <a:ext cx="11327988" cy="3557760"/>
        </p:xfrm>
        <a:graphic>
          <a:graphicData uri="http://schemas.openxmlformats.org/drawingml/2006/table">
            <a:tbl>
              <a:tblPr firstRow="1" bandRow="1">
                <a:tableStyleId>{F5AB1C69-6EDB-4FF4-983F-18BD219EF322}</a:tableStyleId>
              </a:tblPr>
              <a:tblGrid>
                <a:gridCol w="4139994">
                  <a:extLst>
                    <a:ext uri="{9D8B030D-6E8A-4147-A177-3AD203B41FA5}">
                      <a16:colId xmlns:a16="http://schemas.microsoft.com/office/drawing/2014/main" xmlns="" val="795175101"/>
                    </a:ext>
                  </a:extLst>
                </a:gridCol>
                <a:gridCol w="7187994">
                  <a:extLst>
                    <a:ext uri="{9D8B030D-6E8A-4147-A177-3AD203B41FA5}">
                      <a16:colId xmlns:a16="http://schemas.microsoft.com/office/drawing/2014/main" xmlns="" val="2517340449"/>
                    </a:ext>
                  </a:extLst>
                </a:gridCol>
              </a:tblGrid>
              <a:tr h="370840">
                <a:tc>
                  <a:txBody>
                    <a:bodyPr/>
                    <a:lstStyle/>
                    <a:p>
                      <a:pPr algn="just">
                        <a:lnSpc>
                          <a:spcPct val="100000"/>
                        </a:lnSpc>
                        <a:spcAft>
                          <a:spcPts val="0"/>
                        </a:spcAft>
                      </a:pPr>
                      <a:r>
                        <a:rPr lang="vi-VN"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Nêu cấu trúc một bảng tính điện tử quản lí tài chính mà em thấy phù hợp với gia đình em</a:t>
                      </a:r>
                      <a:r>
                        <a:rPr lang="en-US"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a:t>
                      </a:r>
                      <a:endParaRPr lang="vi-VN" sz="3200" b="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72000" marR="72000" marT="72000" marB="7200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Một bảng tính điện tử quản lí tài chính phù hợp với gia đình có cấu trúc như nhau:</a:t>
                      </a:r>
                    </a:p>
                    <a:p>
                      <a:pPr algn="just"/>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vi-VN"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Sheet</a:t>
                      </a:r>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thu nhập</a:t>
                      </a:r>
                    </a:p>
                    <a:p>
                      <a:pPr algn="just"/>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vi-VN"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Sheet</a:t>
                      </a:r>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chi tiêu cố định</a:t>
                      </a:r>
                    </a:p>
                    <a:p>
                      <a:pPr algn="just"/>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vi-VN"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Sheet</a:t>
                      </a:r>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chi tiêu hàng ngày</a:t>
                      </a:r>
                    </a:p>
                    <a:p>
                      <a:pPr algn="just"/>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vi-VN"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Sheet</a:t>
                      </a:r>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tiết kiệm và đầu tư</a:t>
                      </a:r>
                    </a:p>
                    <a:p>
                      <a:pPr algn="just"/>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vi-VN" altLang="en-US" sz="3200" b="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Sheet</a:t>
                      </a:r>
                      <a:r>
                        <a:rPr lang="vi-VN" altLang="en-US" sz="32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chi tiêu không định kì</a:t>
                      </a:r>
                    </a:p>
                  </a:txBody>
                  <a:tcPr marL="72000" marR="72000" marT="72000" marB="72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789653359"/>
                  </a:ext>
                </a:extLst>
              </a:tr>
            </a:tbl>
          </a:graphicData>
        </a:graphic>
      </p:graphicFrame>
      <p:sp>
        <p:nvSpPr>
          <p:cNvPr id="2" name="Rectangle 1">
            <a:extLst>
              <a:ext uri="{FF2B5EF4-FFF2-40B4-BE49-F238E27FC236}">
                <a16:creationId xmlns:a16="http://schemas.microsoft.com/office/drawing/2014/main" xmlns="" id="{E8AA02C9-4DFC-44EB-4B2B-24FE8712BC21}"/>
              </a:ext>
            </a:extLst>
          </p:cNvPr>
          <p:cNvSpPr/>
          <p:nvPr/>
        </p:nvSpPr>
        <p:spPr>
          <a:xfrm>
            <a:off x="4648200" y="2362674"/>
            <a:ext cx="7111794" cy="35504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xmlns="" id="{EF7792A5-D8FF-8891-9DF6-5EE211489606}"/>
              </a:ext>
            </a:extLst>
          </p:cNvPr>
          <p:cNvSpPr txBox="1">
            <a:spLocks noChangeArrowheads="1"/>
          </p:cNvSpPr>
          <p:nvPr/>
        </p:nvSpPr>
        <p:spPr bwMode="auto">
          <a:xfrm>
            <a:off x="432004" y="1219674"/>
            <a:ext cx="1038839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b="1" dirty="0">
                <a:solidFill>
                  <a:srgbClr val="FF0000"/>
                </a:solidFill>
                <a:latin typeface="Times New Roman" panose="02020603050405020304" pitchFamily="18" charset="0"/>
                <a:cs typeface="Times New Roman" panose="02020603050405020304" pitchFamily="18" charset="0"/>
              </a:rPr>
              <a:t>1. </a:t>
            </a:r>
            <a:r>
              <a:rPr lang="en-US" altLang="en-US" sz="3200" b="1" dirty="0" err="1">
                <a:solidFill>
                  <a:srgbClr val="FF0000"/>
                </a:solidFill>
                <a:latin typeface="Times New Roman" panose="02020603050405020304" pitchFamily="18" charset="0"/>
                <a:cs typeface="Times New Roman" panose="02020603050405020304" pitchFamily="18" charset="0"/>
              </a:rPr>
              <a:t>Công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cụ</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xác</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thực</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dữ</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liệu</a:t>
            </a:r>
            <a:r>
              <a:rPr lang="en-US" altLang="en-US" sz="3200" b="1"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164875338"/>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xmlns="" id="{F406FCCB-5D84-EC02-F122-617B86669E7C}"/>
              </a:ext>
            </a:extLst>
          </p:cNvPr>
          <p:cNvPicPr>
            <a:picLocks noChangeAspect="1"/>
          </p:cNvPicPr>
          <p:nvPr/>
        </p:nvPicPr>
        <p:blipFill>
          <a:blip r:embed="rId2"/>
          <a:stretch>
            <a:fillRect/>
          </a:stretch>
        </p:blipFill>
        <p:spPr>
          <a:xfrm>
            <a:off x="89076" y="1295400"/>
            <a:ext cx="519342" cy="517633"/>
          </a:xfrm>
          <a:prstGeom prst="rect">
            <a:avLst/>
          </a:prstGeom>
        </p:spPr>
      </p:pic>
      <p:sp>
        <p:nvSpPr>
          <p:cNvPr id="6" name="TextBox 11">
            <a:extLst>
              <a:ext uri="{FF2B5EF4-FFF2-40B4-BE49-F238E27FC236}">
                <a16:creationId xmlns:a16="http://schemas.microsoft.com/office/drawing/2014/main" xmlns="" id="{23B1E0A2-2654-50EA-0555-1ECEBA769987}"/>
              </a:ext>
            </a:extLst>
          </p:cNvPr>
          <p:cNvSpPr txBox="1">
            <a:spLocks noChangeArrowheads="1"/>
          </p:cNvSpPr>
          <p:nvPr/>
        </p:nvSpPr>
        <p:spPr bwMode="auto">
          <a:xfrm>
            <a:off x="533400" y="1429593"/>
            <a:ext cx="4953000" cy="3539430"/>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Sử dụng bảng tính để quản lí tài chính gia đình</a:t>
            </a:r>
          </a:p>
          <a:p>
            <a:pPr algn="just"/>
            <a:r>
              <a:rPr lang="vi-VN" altLang="vi-VN" sz="3200" dirty="0">
                <a:latin typeface="Times New Roman" panose="02020603050405020304" pitchFamily="18" charset="0"/>
                <a:ea typeface="Arial" panose="020B0604020202020204" pitchFamily="34" charset="0"/>
                <a:cs typeface="Times New Roman" panose="02020603050405020304" pitchFamily="18" charset="0"/>
              </a:rPr>
              <a:t>Ví dụ: lên kế hoạch chi tiết cho từng khoản chi tiêu, theo dõi ngân sách định kì, quản lí các khoản tiết kiệm và đầu tư,… </a:t>
            </a:r>
          </a:p>
        </p:txBody>
      </p:sp>
      <p:pic>
        <p:nvPicPr>
          <p:cNvPr id="12" name="Picture 2">
            <a:extLst>
              <a:ext uri="{FF2B5EF4-FFF2-40B4-BE49-F238E27FC236}">
                <a16:creationId xmlns:a16="http://schemas.microsoft.com/office/drawing/2014/main" xmlns="" id="{BDDE72C9-DB19-8B6F-890B-C7FE15CE825B}"/>
              </a:ext>
            </a:extLst>
          </p:cNvPr>
          <p:cNvPicPr>
            <a:picLocks noChangeAspect="1"/>
          </p:cNvPicPr>
          <p:nvPr/>
        </p:nvPicPr>
        <p:blipFill rotWithShape="1">
          <a:blip r:embed="rId3"/>
          <a:srcRect l="4170" t="5258" r="3646"/>
          <a:stretch/>
        </p:blipFill>
        <p:spPr>
          <a:xfrm>
            <a:off x="5638800" y="1371599"/>
            <a:ext cx="6400800" cy="5457445"/>
          </a:xfrm>
          <a:prstGeom prst="rect">
            <a:avLst/>
          </a:prstGeom>
        </p:spPr>
      </p:pic>
      <p:pic>
        <p:nvPicPr>
          <p:cNvPr id="13" name="Picture 5">
            <a:extLst>
              <a:ext uri="{FF2B5EF4-FFF2-40B4-BE49-F238E27FC236}">
                <a16:creationId xmlns:a16="http://schemas.microsoft.com/office/drawing/2014/main" xmlns="" id="{4800D709-8FEB-BC7D-6604-1D0C8DF30FCF}"/>
              </a:ext>
              <a:ext uri="{C183D7F6-B498-43B3-948B-1728B52AA6E4}">
                <adec:decorative xmlns:adec="http://schemas.microsoft.com/office/drawing/2017/decorative" xmlns=""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90600" y="5103216"/>
            <a:ext cx="3352800" cy="1602384"/>
          </a:xfrm>
          <a:prstGeom prst="rect">
            <a:avLst/>
          </a:prstGeom>
        </p:spPr>
      </p:pic>
    </p:spTree>
    <p:extLst>
      <p:ext uri="{BB962C8B-B14F-4D97-AF65-F5344CB8AC3E}">
        <p14:creationId xmlns:p14="http://schemas.microsoft.com/office/powerpoint/2010/main" val="2593855213"/>
      </p:ext>
    </p:extLst>
  </p:cSld>
  <p:clrMapOvr>
    <a:masterClrMapping/>
  </p:clrMapOvr>
  <p:transition>
    <p:split orient="vert"/>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69"/>
  <p:tag name="MMPROD_11664PHOTO" val=""/>
  <p:tag name="MMPROD_11664LOGO" val=""/>
  <p:tag name="MMPROD_11665PHOTO" val=""/>
  <p:tag name="MMPROD_11665LOGO" val=""/>
  <p:tag name="VIDEO_FILES_RECORD" val="&lt;Videos&gt;&lt;Video Name=&quot;Du bao thoi tiet 07 05 2011 - YouTube1_262_1_53400.flv&quot; Position=&quot;1&quot; SlideID=&quot;262&quot;/&gt;&lt;/Videos&gt;&#10;"/>
  <p:tag name="MMPROD_11772PHOTO" val=""/>
  <p:tag name="MMPROD_11772LOGO" val=""/>
  <p:tag name="MMPROD_DATA" val="&lt;object type=&quot;10002&quot; unique_id=&quot;901&quot;&gt;&lt;property id=&quot;10007&quot; value=&quot;Next&quot;/&gt;&lt;property id=&quot;10008&quot; value=&quot;Back&quot;/&gt;&lt;property id=&quot;10009&quot; value=&quot;Chấp Nhận&quot;/&gt;&lt;property id=&quot;10012&quot; value=&quot;0&quot;/&gt;&lt;property id=&quot;10022&quot; value=&quot;Cố Gắng Làm Lại&quot;/&gt;&lt;property id=&quot;10068&quot; value=&quot;Đúng - Click Bất Cứ Nơi Đâu Để Tiếp Tục&quot;/&gt;&lt;property id=&quot;10069&quot; value=&quot;Sai - Click Bất Cứ Nơi Đâu Để Tiếp Tục&quot;/&gt;&lt;property id=&quot;10124&quot; value=&quot;Click to continue&quot;/&gt;&lt;property id=&quot;10125&quot; value=&quot;Click to submit answer&quot;/&gt;&lt;property id=&quot;10126&quot; value=&quot;Click to go back&quot;/&gt;&lt;property id=&quot;10127&quot; value=&quot;Làm Lại&quot;/&gt;&lt;property id=&quot;10128&quot; value=&quot;Click to clear&quot;/&gt;&lt;property id=&quot;10133&quot; value=&quot;6&quot;/&gt;&lt;property id=&quot;10134&quot; value=&quot;0&quot;/&gt;&lt;property id=&quot;10135&quot; value=&quot;,&quot;/&gt;&lt;property id=&quot;10136&quot; value=&quot;2&quot;/&gt;&lt;property id=&quot;10156&quot; value=&quot;1&quot;/&gt;&lt;property id=&quot;10157&quot; value=&quot;1&quot;/&gt;&lt;property id=&quot;10158&quot; value=&quot;0&quot;/&gt;&lt;property id=&quot;10177&quot; value=&quot;0&quot;/&gt;&lt;property id=&quot;10183&quot; value=&quot;Bạn Phải Trả Lời Câu Trước Khi Tiếp Tục&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1&quot; value=&quot;&amp;lt;Format Name=&amp;quot;Presentation Default&amp;quot;&amp;gt;&amp;lt;Question FontName=&amp;quot;Calibri&amp;quot; IsBold=&amp;quot;0&amp;quot; IsItalic=&amp;quot;0&amp;quot; IsUnderline=&amp;quot;0&amp;quot; FontSize=&amp;quot;44&amp;quot;/&amp;gt;&amp;lt;Answer FontName=&amp;quot;Calibri&amp;quot; IsBold=&amp;quot;0&amp;quot; IsItalic=&amp;quot;0&amp;quot; IsUnderline=&amp;quot;0&amp;quot; FontSize=&amp;quot;20&amp;quot;/&amp;gt;&amp;lt;Button FontName=&amp;quot;Calibri&amp;quot; IsBold=&amp;quot;0&amp;quot; IsItalic=&amp;quot;0&amp;quot; IsUnderline=&amp;quot;0&amp;quot; FontSize=&amp;quot;14&amp;quot;/&amp;gt;&amp;lt;Message FontName=&amp;quot;Calibri&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object&gt;&lt;object type=&quot;10042&quot; unique_id=&quot;903&quot;&gt;&lt;object type=&quot;10003&quot; unique_id=&quot;10004&quot;&gt;&lt;property id=&quot;10002&quot; value=&quot;Quiz&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1&quot;/&gt;&lt;property id=&quot;10029&quot; value=&quot;2&quot;/&gt;&lt;property id=&quot;10072&quot; value=&quot;Quiz10004&quot;/&gt;&lt;property id=&quot;10123&quot; value=&quot;1&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30&quot;/&gt;&lt;object type=&quot;10062&quot; unique_id=&quot;10006&quot;&gt;&lt;object type=&quot;10050&quot; unique_id=&quot;10007&quot;&gt;&lt;property id=&quot;10020&quot; value=&quot;2&quot;/&gt;&lt;property id=&quot;10191&quot; value=&quot;-1&quot;/&gt;&lt;/object&gt;&lt;object type=&quot;10051&quot; unique_id=&quot;10008&quot;&gt;&lt;property id=&quot;10020&quot; value=&quot;2&quot;/&gt;&lt;property id=&quot;10191&quot; value=&quot;-1&quot;/&gt;&lt;/object&gt;&lt;/object&gt;&lt;object type=&quot;10061&quot; unique_id=&quot;20000&quot;/&gt;&lt;/object&gt;&lt;/object&gt;&lt;/object&gt;&#10;"/>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mYWxzZSIvPg0KCQk8dWlyZXBsYWNlIG5hbWU9ImxvZ28iIHZhbHVlPSIiLz4NCgkJPHVpcmVwbGFjZSBuYW1lPSJiZ2ltYWdlIiB2YWx1ZT0iIi8+DQoJCTx1aXJlcGxhY2UgbmFtZT0iaW5pdGlhbHRhYiIgdmFsdWU9Im5vdGVzIi8+DQoJPC9sYXlvdXQ+DQoJ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DQoJCTx1aXRleHQgbmFtZT0iU0NSVUJCQVJTVEFUVVNfQlVGRkVSSU5HIiB2YWx1ZT0iQnVmZmVyaW5nIi8+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DQoJCTx1aXRleHQgbmFtZT0iRUxBUFNFRCIgdmFsdWU9IiVtIE1pbnV0ZXMgJXMgU2Vjb25kcyBSZW1haW5pbmciLz4NCgkJPHVpdGV4dCBuYW1lPSJOT1RGT1VORCIgdmFsdWU9Ik5vdGhpbmcgRm91bmQiLz4NCgkJPHVpdGV4dCBuYW1lPSJBVFRBQ0hNRU5UUyIgdmFsdWU9IkF0dGFjaG1lbnR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DQoJCTx1aXRleHQgbmFtZT0iVEFCX05PVEVTIiB2YWx1ZT0iTm90ZXMiLz4NCgkJPHVpdGV4dCBuYW1lPSJUQUJfU0VBUkNIIiB2YWx1ZT0iU2VhcmNoIi8+DQoJCTx1aXRleHQgbmFtZT0iU0xJREVfSEVBRElORyIgdmFsdWU9IlNsaWRlIFRpdGxlIi8+DQoJCTx1aXRleHQgbmFtZT0iRFVSQVRJT05fSEVBRElORyIgdmFsdWU9IkR1cmF0aW9uIi8+DQoJCTx1aXRleHQgbmFtZT0iU0VBUkNIX0hFQURJTkciIHZhbHVlPSJTZWFyY2ggZm9yIHRleHQ6Ii8+DQoJCTx1aXRleHQgbmFtZT0iVEhVTUJfSEVBRElORyIgdmFsdWU9IlNsaWRlIi8+DQoJCTx1aXRleHQgbmFtZT0iVEhVTUJfSU5GTyIgdmFsdWU9IlNsaWRlIFRpdGxlL0R1cmF0aW9uIi8+DQoJCTx1aXRleHQgbmFtZT0iQVRUQUNITkFNRV9IRUFESU5HIiB2YWx1ZT0iRmlsZSBOYW1lIi8+DQoJCTx1aXRleHQgbmFtZT0iQVRUQUNIU0laRV9IRUFESU5HIiB2YWx1ZT0iU2l6ZSIvPg0KCQk8dWl0ZXh0IG5hbWU9IlNMSURFX05PVEVTIiB2YWx1ZT0iU2xpZGUgTm90ZXMiLz4NCgkJPCEtLXF1aXogcG9kIGFuZCBtZXNzYWdlIGJveCB0ZXh0cy0t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m9saWUgJW4iLz4NCgkJPCEtLSBzdWJzdGl0dXRpb246ICVuID09IHNsaWRlIG51bWJlciAtLT4NCgkJPCEtLSBzdWJzdGl0dXRpb246ICV0ID09IHRvdGFsIHNsaWRlIGNvdW50IC0tPg0KCQk8dWl0ZXh0IG5hbWU9IlNDUlVCQkFSU1RBVFVTX1NMSURFSU5GTyIgdmFsdWU9IkZvbGllICVuIC8gJXQgfCAiLz4NCgkJPHVpdGV4dCBuYW1lPSJTQ1JVQkJBUlNUQVRVU19TVE9QUEVEIiB2YWx1ZT0iQmVlbmRldCIvPg0KCQk8dWl0ZXh0IG5hbWU9IlNDUlVCQkFSU1RBVFVTX1BMQVlJTkciIHZhbHVlPSJXaWVkZXJnYWJlIi8+DQoJCTx1aXRleHQgbmFtZT0iU0NSVUJCQVJTVEFUVVNfTk9BVURJTyIgdmFsdWU9IktlaW4gQXVkaW8iLz4NCgkJPHVpdGV4dCBuYW1lPSJTQ1JVQkJBUlNUQVRVU19WSURQTEFZSU5HIiB2YWx1ZT0iVmlkZW8gd2lyZCBhYmdlc3BpZWx0Ii8+DQoJCTx1aXRleHQgbmFtZT0iU0NSVUJCQVJTVEFUVVNfTE9BRElORyIgdmFsdWU9IkxhZGVuIi8+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DQoJCTwhLS0gc3Vic3RpdHV0aW9uOiAlcyA9PSBzZWNvbmRzIHJlbWFpbmluZyAtLT4NCgkJPHVpdGV4dCBuYW1lPSJFTEFQU0VEIiB2YWx1ZT0iUmVzdGRhdWVyOiAlbSBNaW51dGVuICVzIFNla3VuZGVuIi8+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DQoJCTx1aXRleHQgbmFtZT0iRElWSURFUkJUTl9USVRMRSIgdmFsdWU9InwiLz4NCgkJPHVpdGV4dCBuYW1lPSJDT05UQUNUQlROX1RJVExFIiB2YWx1ZT0iS29udGFrdCIvPg0KCQk8dWl0ZXh0IG5hbWU9IlRBQl9RVUlaIiB2YWx1ZT0iUXVpeiIvPg0KCQk8dWl0ZXh0IG5hbWU9IlRBQl9PVVRMSU5FIiB2YWx1ZT0iU3RydWt0dXIiLz4NCgkJPHVpdGV4dCBuYW1lPSJUQUJfVEhVTUIiIHZhbHVlPSJNaW5pYXR1ciIvPg0KCQk8dWl0ZXh0IG5hbWU9IlRBQl9OT1RFUyIgdmFsdWU9Ik5vdGl6ZW4iLz4NCgkJPHVpdGV4dCBuYW1lPSJUQUJfU0VBUkNIIiB2YWx1ZT0iU3VjaGVuIi8+DQoJCTx1aXRleHQgbmFtZT0iU0xJREVfSEVBRElORyIgdmFsdWU9IkZvbGllbnRpdGVsIi8+DQoJCTx1aXRleHQgbmFtZT0iRFVSQVRJT05fSEVBRElORyIgdmFsdWU9IkRhdWVyIi8+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DQoJCTx1aXRleHQgbmFtZT0iU0xJREVfTk9URVMiIHZhbHVlPSJGb2xpZW5ub3RpemVuIi8+DQoJCTwhLS1xdWl6IHBvZCBhbmQgbWVzc2FnZSBib3ggdGV4dHMtLT4NCgkJPHVpdGV4dCBuYW1lPSJRVUlaUE9EX1FVSVpfQVRURU1QVCIgdmFsdWU9IlF1aXp2ZXJzdWNoOiIvPg0KCQk8dWl0ZXh0IG5hbWU9IlFVSVpQT0RfUVVJWl9BVFRFTVBUX1ZBTFVFIiB2YWx1ZT0iJW4gdm9uICV0Ii8+DQoJCTx1aXRleHQgbmFtZT0iUVVJWlBPRF9RVUlaX1NDT1JFIiB2YWx1ZT0iRXJyZWljaHQ6Ii8+DQoJCTx1aXRleHQgbmFtZT0iUVVJWlBPRF9RVUlaX1BBU1NTQ09SRSIgdmFsdWU9Ik1pbmRlc3RwdW5rdHphaGw6Ii8+DQoJCTx1aXRleHQgbmFtZT0iUVVJWlBPRF9RVUlaX01BWFNDT1JFIiB2YWx1ZT0iTWF4aW1hbGUgUHVua3R6YWhsOiIvPg0KCQk8dWl0ZXh0IG5hbWU9IlFVSVpQT0RfUVVFU0FUTVBUX1NUUiIgdmFsdWU9IlZlcnN1Y2g6ICVuIHZvbiAldCIvPg0KCQk8dWl0ZXh0IG5hbWU9IlFVSVpQT0RfUVVFU1RZUEVfU1RSIiB2YWx1ZT0iVHlwOiAlcyIvPg0KCQk8dWl0ZXh0IG5hbWU9IlFVSVpQT0RfUVVFU1RZUEVfR1JEIiB2YWx1ZT0iQmV3ZXJ0ZXQiLz4NCgkJPHVpdGV4dCBuYW1lPSJRVUlaUE9EX1FVRVNUWVBFX1NWWSIgdmFsdWU9IlVtZnJhZ2UiLz4NCgkJPHVpdGV4dCBuYW1lPSJRVUlaUE9EX1FVSVpBVE1QVF9JTkYiIHZhbHVlPSJVbmVuZGxpY2giLz4NCgkJPHVpdGV4dCBuYW1lPSJRVUlaUE9EX1FVRVNBVE1QVF9JTkYiIHZhbHVlPSJVbmVuZGxpY2giLz4NCgkJPHVpdGV4dCBuYW1lPSJXQVJOSU5HTVNHX1lFU1NUUklORyIgdmFsdWU9IkphIi8+DQoJCTx1aXRleHQgbmFtZT0iV0FSTklOR01TR19OT1NUUklORyIgdmFsdWU9Ik5laW4iLz4NCgkJPHVpdGV4dCBuYW1lPSJXQVJOSU5HTVNHX1RJVExFU1RSSU5HIiB2YWx1ZT0iUXVpem5hdmlnYXRpb25zd2FybnVuZyIvPg0KCQk8dWl0ZXh0IG5hbWU9IldBUk5JTkdNU0dfTVNHU1RSSU5HIiB2YWx1ZT0iSW4gZGllc2VtIFF1aXogZ2lidCBlcyB1bmJlYW50d29ydGV0ZSBGcmFnZW4uJiN4QTsmI3hBO1dlbm4gU2llIGF1ZiAmcXVvdDtKYSZxdW90OyBrbGlja2VuLCB3aXJkIGRhcyBRdWl6IGJlZW5kZXQuIEtsaWNrZW4gU2llIGF1ZiAmcXVvdDtOZWluJnF1b3Q7LCB1bSBtaXQgZGVtIFF1aXogZm9ydHp1ZmFocmVuLiIvPg0KCQk8dWl0ZXh0IG5hbWU9IklORk9STUFUSU9OX0gyNjRfRkxBU0hQTEFZRVIiIHZhbHVlPSJEYXMgVmlkZW8gd2lyZCB2b24gZGVyIG1vbWVudGFuIGF1ZiBkaWVzZW0gQ29tcHV0ZXIgaW5zdGFsbGllcnRlbiBWZXJzaW9uIHZvbiBGbGFzaCBQbGF5ZXIgbmljaHQgdW50ZXJzdMO8dHp0LiBLbGlja2VuIFNpZSBhdWYgZGVuIFZpZGVvYmVyZWljaCwgdW0gZGllIGFrdHVlbGxlIFZlcnNpb24gdm9uIEZsYXNoIFBsYXllciBoZXJ1bnRlcnp1bG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DQoJCTx1aXRleHQgbmFtZT0iTVVURSIgdmFsdWU9IlRvbiBhdXMiLz4NCgkJPHVpdGV4dCBuYW1lPSJET0NXUkFQX1RJVExFIiB2YWx1ZT0iUHJlc2VudGVyLUFuaGFuZyIvPg0KCQk8dWl0ZXh0IG5hbWU9IkRPQ1dSQVBfTVNHIiB2YWx1ZT0iQXVmIG1laW5lbSBBcmJlaXRzcGxhdHogc3BlaWNoZXJuIi8+DQoJCTx1aXRleHQgbmFtZT0iRE9DV1JBUF9QUk9NUFQiIHZhbHVlPSJadW0gSGVydW50ZXJsYWRlbiBrbGlja2VuIi8+DQoJPC9sYW5ndWFnZT4NCgk8bGFuZ3VhZ2UgaWQ9ImZ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gOiAlcCIvPg0KCQk8dWl0ZXh0IG5hbWU9IkJJT0JUTl9USVRMRSIgdmFsdWU9IkJpbyA6Ii8+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Db21tZW50YWlyZXMgZGVzIGRpYXBvc2l0aXZlcyIvPg0KCQk8IS0tcXVpeiBwb2QgYW5kIG1lc3NhZ2UgYm94IHRleHRzLS0+DQoJCTx1aXRleHQgbmFtZT0iUVVJWlBPRF9RVUlaX0FUVEVNUFQiIHZhbHVlPSJUZW50YXRpdmUgZGUgcXVlc3Rpb25uYWlyZSA6Ii8+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DQoJCTx1aXRleHQgbmFtZT0iRE9DV1JBUF9QUk9NUFQiIHZhbHVlPSJDbGlxdWVyIHBvdXIgdMOpbMOpY2hhcmdlciIvPg0KCTwvbGFuZ3VhZ2U+DQoJPGxhbmd1YWdlIGlkPSJqYS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w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WSURQTEFZSU5HIiB2YWx1ZT0i44OT44OH44Kq5YaN55Sf5LitIi8+DQoJCTx1aXRleHQgbmFtZT0iU0NSVUJCQVJTVEFUVVNfTE9BRElORyIgdmFsdWU9IuODreODvOODieS4rSIvPg0KCQk8dWl0ZXh0IG5hbWU9IlNDUlVCQkFSU1RBVFVTX0JVRkZFUklORyIgdmFsdWU9IuODkOODg+ODleOCoeS4rSIvPg0KCQk8dWl0ZXh0IG5hbWU9IlNDUlVCQkFSU1RBVFVTX1FVRVNUSU9OIiB2YWx1ZT0i6LOq5ZWP44Gr562U44GI44Gm5LiL44GV44GEIi8+DQoJCTx1aXRleHQgbmFtZT0iU0NSVUJCQVJTVEFUVVNfUkVWSUVXUVVJWiIgdmFsdWU9IuOCr+OCpOOCuuOCkuODrOODk+ODpeODvOOBl+OBpuOBhOOBvuOBmSIvPg0KCQk8IS0tIHN1YnN0aXR1dGlvbjogJW0gPT0gbWludXRlcyByZW1haW5pbmcgLS0+DQoJCTwhLS0gc3Vic3RpdHV0aW9uOiAlcyA9PSBzZWNvbmRzIHJlbWFpbmluZyAtLT4NCgkJPHVpdGV4dCBuYW1lPSJFTEFQU0VEIiB2YWx1ZT0i5q6L44KKIDogJW0g5YiGICVzIOenkiIvPg0KCQk8dWl0ZXh0IG5hbWU9Ik5PVEZPVU5EIiB2YWx1ZT0i5L2V44KC6KaL44Gk44GL44KK44G+44Gb44KTIi8+DQoJCTx1aXRleHQgbmFtZT0iQVRUQUNITUVOVFMiIHZhbHVlPSLmt7vku5giLz4NCgkJPCEtLSBzdWJzdGl0dXRpb246ICVwID09IGN1cnJlbnQgc3BlYWtlcidzIHRpdGxlIC0tPg0KCQk8dWl0ZXh0IG5hbWU9IkJJT1dJTl9USVRMRSIgdmFsdWU9Iue1jOattCA6ICVwIi8+DQoJCTx1aXRleHQgbmFtZT0iQklPQlROX1RJVExFIiB2YWx1ZT0i57WM5q20Ii8+DQoJCTx1aXRleHQgbmFtZT0iRElWSURFUkJUTl9USVRMRSIgdmFsdWU9InwiLz4NCgkJPHVpdGV4dCBuYW1lPSJDT05UQUNUQlROX1RJVExFIiB2YWx1ZT0i44GK5ZWP44GE5ZCI44KP44GbIi8+DQoJCTx1aXRleHQgbmFtZT0iVEFCX1FVSVoiIHZhbHVlPSLjgq/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cXVpeiBwb2QgYW5kIG1lc3NhZ2UgYm94IHRleHRzLS0+DQoJCTx1aXRleHQgbmFtZT0iUVVJWlBPRF9RVUlaX0FUVEVNUFQiIHZhbHVlPSLjgq/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DQoJCTx1aXRleHQgbmFtZT0iUVVJWlBPRF9RVUVTVFlQRV9TVFIiIHZhbHVlPSLjgr/jgqTjg5cgOiAlcyIvPg0KCQk8dWl0ZXh0IG5hbWU9IlFVSVpQT0RfUVVFU1RZUEVfR1JEIiB2YWx1ZT0i6KmV5L6hIi8+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OBhCIvPg0KCQk8dWl0ZXh0IG5hbWU9IldBUk5JTkdNU0dfTk9TVFJJTkciIHZhbHVlPSLjgYTjgYTjgYgiLz4NCgkJPHVpdGV4dCBuYW1lPSJXQVJOSU5HTVNHX1RJVExFU1RSSU5HIiB2YWx1ZT0i44Kv44Kk44K644Gu44OK44OT44Ky44O844K344On44Oz44Gr6Zai44GZ44KL6K2m5ZGKIi8+DQoJCTx1aXRleHQgbmFtZT0iV0FSTklOR01TR19NU0dTVFJJTkciIHZhbHVlPSLjgZPjga7jgq/jgqTjgrrjgavjga/jgIHjgb7jgaDop6PnrZTjgZfjgabjgYTjgarjgYTos6rllY/jgYzjgYLjgorjgb7jgZnjgIImI3hBOyYjeEE7IOOCr+OCpOOCuuOCkue1guS6huOBmeOCi+OBq+OBr+OAgeOAjOOBr+OBhOOAjeOCkuOCr+ODquODg+OCr+OBl+OBvuOBmeOAguOCr+OCpOOCuuOCkue2muihjOOBmeOCi+OBq+OBr+OAgeOAjOOBhOOBhOOBiOOAjeOCkuOCr+ODquODg+OCr+OBl+OBvuOBmeOAgiIvPg0KCQk8dWl0ZXh0IG5hbWU9IklORk9STUFUSU9OX0gyNjRfRkxBU0hQTEFZRVIiIHZhbHVlPSLjgYrkvb/jgYTjga7jgrPjg7Pjg5Tjg6Xjg7zjgr/jgavnj77lnKjjgqTjg7Pjgrnjg4jjg7zjg6vjgZXjgozjgabjgYTjgosgRmxhc2ggUGxheWVyIOOBruODkOODvOOCuOODp+ODs+OBr+OAgeOBk+OBruODk+ODh+OCquOCkuOCteODneODvOODiOOBl+OBpuOBhOOBvuOBm+OCk+OAguacgOaWsOOBriBGbGFzaCBQbGF5ZXIg44KS44OA44Km44Oz44Ot44O844OJ44GZ44KL44Gr44Gv44CB44OT44OH44Kq6aCY5Z+f44KS44Kv44Oq44OD44Kv44GX44Gm44GP44Gg44GV44GE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imi+OBm+OCiyIvPg0KCQk8dWl0ZXh0IG5hbWU9Ik1VVEUiIHZhbHVlPSLjg5/jg6Xjg7zjg4giLz4NCgkJPHVpdGV4dCBuYW1lPSJET0NXUkFQX1RJVExFIiB2YWx1ZT0iUHJlc2VudGVyIOa3u+S7mOODleOCoeOCpOODqyIvPg0KCQk8dWl0ZXh0IG5hbWU9IkRPQ1dSQVBfTVNHIiB2YWx1ZT0i44Oe44Kk44Kz44Oz44OU44Ol44O844K/44Gr5L+d5a2YIi8+DQoJCTx1aXRleHQgbmFtZT0iRE9DV1JBUF9QUk9NUFQiIHZhbHVlPSLjgq/jg6rjg4Pjgq/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VklEUExBWUlORyIgdmFsdWU9Iuu5hOuUlOyYpCDsnqzsg50g7KSR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DQoJCTx1aXRleHQgbmFtZT0iVEhVTUJfSEVBRElORyIgdmFsdWU9IuyKrOudvOydtOuTnCIvPg0KCQk8dWl0ZXh0IG5hbWU9IlRIVU1CX0lORk8iIHZhbHVlPSLsoJzrqqkv7J6s7IOd7Iuc6rCEIi8+DQoJCTx1aXRleHQgbmFtZT0iQVRUQUNITkFNRV9IRUFESU5HIiB2YWx1ZT0i7YyM7J28IOydtOumhCIvPg0KCQk8dWl0ZXh0IG5hbWU9IkFUVEFDSFNJWkVfSEVBRElORyIgdmFsdWU9Iu2BrOq4sCIvPg0KCQk8dWl0ZXh0IG5hbWU9IlNMSURFX05PVEVTIiB2YWx1ZT0i7Iqs65287J2065OcIOuFuO2KuCIvPg0KCQk8IS0tcXVpeiBwb2QgYW5kIG1lc3NhZ2UgYm94IHRleHRzLS0+DQoJCTx1aXRleHQgbmFtZT0iUVVJWlBPRF9RVUlaX0FUVEVNUFQiIHZhbHVlPSLtgLTspogg7Iuc64+EIO2an+yImDoiLz4NCgkJPHVpdGV4dCBuYW1lPSJRVUlaUE9EX1FVSVpfQVRURU1QVF9WQUxVRSIgdmFsdWU9IiVuLyV0Ii8+DQoJCTx1aXRleHQgbmFtZT0iUVVJWlBPRF9RVUlaX1NDT1JFIiB2YWx1ZT0i65Od7KCQOiIvPg0KCQk8dWl0ZXh0IG5hbWU9IlFVSVpQT0RfUVVJWl9QQVNTU0NPUkUiIHZhbHVlPSLthrXqs7wg7KCQ7IiYOiIvPg0KCQk8dWl0ZXh0IG5hbWU9IlFVSVpQT0RfUVVJWl9NQVhTQ09SRSIgdmFsdWU9Iuy1nOqzoCDsoJDsiJg6Ii8+DQoJCTx1aXRleHQgbmFtZT0iUVVJWlBPRF9RVUVTQVRNUFRfU1RSIiB2YWx1ZT0i7Iuc64+EIO2an+yImDogJW4vJXQiLz4NCgkJPHVpdGV4dCBuYW1lPSJRVUlaUE9EX1FVRVNUWVBFX1NUUiIgdmFsdWU9IuycoO2YlTogJXMiLz4NCgkJPHVpdGV4dCBuYW1lPSJRVUlaUE9EX1FVRVNUWVBFX0dSRCIgdmFsdWU9IuygkOyImCDrp6TquLDquLAg7JmE66OMIi8+DQoJCTx1aXRleHQgbmFtZT0iUVVJWlBPRF9RVUVTVFlQRV9TVlkiIHZhbHVlPSLshKTrrLgg7KGw7IKsIi8+DQoJCTx1aXRleHQgbmFtZT0iUVVJWlBPRF9RVUlaQVRNUFRfSU5GIiB2YWx1ZT0i66y07ZWcIi8+DQoJCTx1aXRleHQgbmFtZT0iUVVJWlBPRF9RVUVTQVRNUFRfSU5GIiB2YWx1ZT0i66y07ZWcIi8+DQoJCTx1aXRleHQgbmFtZT0iV0FSTklOR01TR19ZRVNTVFJJTkciIHZhbHVlPSLsmIgiLz4NCgkJPHVpdGV4dCBuYW1lPSJXQVJOSU5HTVNHX05PU1RSSU5HIiB2YWx1ZT0i7JWE64uI7JikIi8+DQoJCTx1aXRleHQgbmFtZT0iV0FSTklOR01TR19USVRMRVNUUklORyIgdmFsdWU9Iu2AtOymiCDrgrTruYTqsozsnbTshZgg6rK96rOgIi8+DQoJCTx1aXRleHQgbmFtZT0iV0FSTklOR01TR19NU0dTVFJJTkciIHZhbHVlPSLsnbQg7YC07KaI7JeQ7IScIOyLnOuPhO2VmOyngCDslYrsnYAg7KeI66y47J20IOyeiOyKteuLiOuLpC4mI3hBOyYjeEE77YC07KaI66W8IOyiheujjO2VmOugpOuptCBb7JiIXeulvCDtgbTrpq3tlZjqs6AsIO2AtOymiOulvCDqs4Tsho3tlZjroKTrqbQgW+yVhOuLiOyYpF3rpbwg7YG066at7ZWY7Iut7Iuc7JikLiIvPg0KCQk8dWl0ZXh0IG5hbWU9IklORk9STUFUSU9OX0gyNjRfRkxBU0hQTEFZRVIiIHZhbHVlPSLsi5zsiqTthZzsl5Ag7ISk7LmY65CY7Ja0IOyeiOuKlCDtmITsnqwg67KE7KCE7J2YIEZsYXNoIFBsYXllcuuKlCDsnbQg67mE65SU7Jik66W8IOyngOybkO2VmOyngCDslYrsirXri4jri6QuIOy1nOyLoCBGbGFzaCBQbGF5ZXLrpbwg64uk7Jq066Gc65Oc7ZWY66Ck66m0IOu5hOuUlOyYpCDsmIHsl63snYQg7YG066at7ZWY7Iut7Iuc7Jik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ssLjsl6zsnpDsl5Dqsowg7IS466GcIOunieuMgCDrs7TsnbTquLAiLz4NCgkJPHVpdGV4dCBuYW1lPSJNVVRFIiB2YWx1ZT0i7J2M7IaM6rGwIi8+DQoJCTx1aXRleHQgbmFtZT0iRE9DV1JBUF9USVRMRSIgdmFsdWU9IlByZXNlbnRlciDtjIzsnbwg7LKo67aAIi8+DQoJCTx1aXRleHQgbmFtZT0iRE9DV1JBUF9NU0ciIHZhbHVlPSLrgrQg7Lu07ZOo7YSw7JeQIOyggOyepSIvPg0KCQk8dWl0ZXh0IG5hbWU9IkRPQ1dSQVBfUFJPTVBUIiB2YWx1ZT0i7YG066at7ZWY7JesIOuLpOyatOuhnOuTnCIvPg0KCTwvbGFuZ3VhZ2U+DQoJPGxhbmd1YWdlIGlkPSJlcy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EZXRlbmlkYSIvPg0KCQk8dWl0ZXh0IG5hbWU9IlNDUlVCQkFSU1RBVFVTX1BMQVlJTkciIHZhbHVlPSJSZXByb2R1Y2llbmRvIi8+DQoJCTx1aXRleHQgbmFtZT0iU0NSVUJCQVJTVEFUVVNfTk9BVURJTyIgdmFsdWU9IlNpbiBzb25pZG8iLz4NCgkJPHVpdGV4dCBuYW1lPSJTQ1JVQkJBUlNUQVRVU19WSURQTEFZSU5HIiB2YWx1ZT0iVsOtZGVvIGVuIHJlcHJvZC4iLz4NCgkJPHVpdGV4dCBuYW1lPSJTQ1JVQkJBUlNUQVRVU19MT0FESU5HIiB2YWx1ZT0iQ2FyZ2FuZG8iLz4NCgkJPHVpdGV4dCBuYW1lPSJTQ1JVQkJBUlNUQVRVU19CVUZGRVJJTkciIHZhbHVlPSJBbG1hY2VuYW5kbyBlbiBiw7pmZXIiLz4NCgkJPHVpdGV4dCBuYW1lPSJTQ1JVQkJBUlNUQVRVU19RVUVTVElPTiIgdmFsdWU9IkNvbnRlc3RhciBwcmVndW50YSIvPg0KCQk8dWl0ZXh0IG5hbWU9IlNDUlVCQkFSU1RBVFVTX1JFVklFV1FVSVoiIHZhbHVlPSJSZXZpc2FuZG8gcHJ1ZWJhIi8+DQoJCTwhLS0gc3Vic3RpdHV0aW9uOiAlbSA9PSBtaW51dGVzIHJlbWFpbmluZyAtLT4NCgkJPCEtLSBzdWJzdGl0dXRpb246ICVzID09IHNlY29uZHMgcmVtYWluaW5nIC0tPg0KCQk8dWl0ZXh0IG5hbWU9IkVMQVBTRUQiIHZhbHVlPSIlbSBtaW51dG9zICVzIHNlZ3VuZG9zIHJlc3RhbnRlcyIvPg0KCQk8dWl0ZXh0IG5hbWU9Ik5PVEZPVU5EIiB2YWx1ZT0iTm8gc2UgaGEgZW5jb250cmFkbyBuYWRhIi8+DQoJCTx1aXRleHQgbmFtZT0iQVRUQUNITUVOVFMiIHZhbHVlPSJBcmNoaXZvcyBhZGp1bnRvcyIvPg0KCQk8IS0tIHN1YnN0aXR1dGlvbjogJXAgPT0gY3VycmVudCBzcGVha2VyJ3MgdGl0bGUgLS0+DQoJCTx1aXRleHQgbmFtZT0iQklPV0lOX1RJVExFIiB2YWx1ZT0iQmlvZ3JhZsOtYTogJXAiLz4NCgkJPHVpdGV4dCBuYW1lPSJCSU9CVE5fVElUTEUiIHZhbHVlPSJCaW9ncmFmw61hIi8+DQoJCTx1aXRleHQgbmFtZT0iRElWSURFUkJUTl9USVRMRSIgdmFsdWU9InwiLz4NCgkJPHVpdGV4dCBuYW1lPSJDT05UQUNUQlROX1RJVExFIiB2YWx1ZT0iQ29udGFjdG8iLz4NCgkJPHVpdGV4dCBuYW1lPSJUQUJfUVVJWiIgdmFsdWU9IlBydWViYSIvPg0KCQk8dWl0ZXh0IG5hbWU9IlRBQl9PVVRMSU5FIiB2YWx1ZT0iQ29udG9ybm8iLz4NCgkJPHVpdGV4dCBuYW1lPSJUQUJfVEhVTUIiIHZhbHVlPSJNaW5pYXQuIi8+DQoJCTx1aXRleHQgbmFtZT0iVEFCX05PVEVTIiB2YWx1ZT0iTm90YXMiLz4NCgkJPHVpdGV4dCBuYW1lPSJUQUJfU0VBUkNIIiB2YWx1ZT0iQnVzY2FyIi8+DQoJCTx1aXRleHQgbmFtZT0iU0xJREVfSEVBRElORyIgdmFsdWU9IlTDrXR1bG8gZGUgZGlhcG9zaXRpdmEiLz4NCgkJPHVpdGV4dCBuYW1lPSJEVVJBVElPTl9IRUFESU5HIiB2YWx1ZT0iRHVyYWMuIi8+DQoJCTx1aXRleHQgbmFtZT0iU0VBUkNIX0hFQURJTkciIHZhbHVlPSJCdXNjYXIgdGV4dG86Ii8+DQoJCTx1aXRleHQgbmFtZT0iVEhVTUJfSEVBRElORyIgdmFsdWU9IkRpYXBvc2l0aXZhIi8+DQoJCTx1aXRleHQgbmFtZT0iVEhVTUJfSU5GTyIgdmFsdWU9IkR1ci4vVMOtdC4gZGlhcC4iLz4NCgkJPHVpdGV4dCBuYW1lPSJBVFRBQ0hOQU1FX0hFQURJTkciIHZhbHVlPSJOb21icmUgZGUgYXJjaGl2byIvPg0KCQk8dWl0ZXh0IG5hbWU9IkFUVEFDSFNJWkVfSEVBRElORyIgdmFsdWU9IlRhbWHDsW8iLz4NCgkJPHVpdGV4dCBuYW1lPSJTTElERV9OT1RFUyIgdmFsdWU9Ik5vdGFzIGRlIGRpYXBvc2l0aXZhIi8+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DQoJCTx1aXRleHQgbmFtZT0iUVVJWlBPRF9RVUVTQVRNUFRfU1RSIiB2YWx1ZT0iSW50ZW50b3M6ICVuIGRlICV0Ii8+DQoJCTx1aXRleHQgbmFtZT0iUVVJWlBPRF9RVUVTVFlQRV9TVFIiIHZhbHVlPSJUaXBvOiAlcyIvPg0KCQk8dWl0ZXh0IG5hbWU9IlFVSVpQT0RfUVVFU1RZUEVfR1JEIiB2YWx1ZT0iQ29uIHB1bnR1YWNpw7NuIi8+DQoJCTx1aXRleHQgbmFtZT0iUVVJWlBPRF9RVUVTVFlQRV9TVlkiIHZhbHVlPSJFbmN1ZXN0YSIvPg0KCQk8dWl0ZXh0IG5hbWU9IlFVSVpQT0RfUVVJWkFUTVBUX0lORiIgdmFsdWU9IkluZmluaXRvIi8+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6ICVwIi8+DQoJCTwhLS0gc3Vic3RpdHV0aW9uOiAlcCA9PSBwcmVzZW50YXRpb24gdGl0bGUgLS0+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DQoJCTx1aXRleHQgbmFtZT0iUVVJWlBPRF9RVUlaX01BWFNDT1JFIiB2YWx1ZT0iUG9udHVhw6fDo28gbcOheGltYToiLz4NCgkJPHVpdGV4dCBuYW1lPSJRVUlaUE9EX1FVRVNBVE1QVF9TVFIiIHZhbHVlPSJUZW50YXRpdmE6ICVuIGRlICV0Ii8+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mI3hBOyYjeEE7Q2xpcXVlIGVtIFNpbSBwYXJhIHNhaXIgZG8gcXVlc3Rpb27DoXJpbyBvdSBlbSBOw6NvIHNlIHF1aXNlciBjb250aW51YXIuIi8+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DQoJCTx1aXRleHQgbmFtZT0iRE9DV1JBUF9QUk9NUFQiIHZhbHVlPSJDbGlxdWUgcGFyYSBiYWl4YXIiLz4NCgk8L2xhbmd1YWdlPg0KCTxsYW5ndWFnZSBpZD0iaX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SW50ZXJyb3R0byIvPg0KCQk8dWl0ZXh0IG5hbWU9IlNDUlVCQkFSU1RBVFVTX1BMQVlJTkciIHZhbHVlPSJSaXByb2R1emlvbmUiLz4NCgkJPHVpdGV4dCBuYW1lPSJTQ1JVQkJBUlNUQVRVU19OT0FVRElPIiB2YWx1ZT0iQXVkaW8gaW5hdHQuIi8+DQoJCTx1aXRleHQgbmFtZT0iU0NSVUJCQVJTVEFUVVNfVklEUExBWUlORyIgdmFsdWU9IlZpZGVvIGluIHJpcHJvZHV6aW9uZSIvPg0KCQk8dWl0ZXh0IG5hbWU9IlNDUlVCQkFSU1RBVFVTX0xPQURJTkciIHZhbHVlPSJDYXJpY2FtZW50byIvPg0KCQk8dWl0ZXh0IG5hbWU9IlNDUlVCQkFSU1RBVFVTX0JVRkZFUklORyIgdmFsdWU9IkJ1ZmZlcmluZyIvPg0KCQk8dWl0ZXh0IG5hbWU9IlNDUlVCQkFSU1RBVFVTX1FVRVNUSU9OIiB2YWx1ZT0iUmlzcG9uZGkgYSBkb21hbmRhIi8+DQoJCTx1aXRleHQgbmFtZT0iU0NSVUJCQVJTVEFUVVNfUkVWSUVXUVVJWiIgdmFsdWU9IlJldmlzaW9uZSBkZWwgcXVpeiIvPg0KCQk8IS0tIHN1YnN0aXR1dGlvbjogJW0gPT0gbWludXRlcyByZW1haW5pbmcgLS0+DQoJCTwhLS0gc3Vic3RpdHV0aW9uOiAlcyA9PSBzZWNvbmRzIHJlbWFpbmluZyAtLT4NCgkJPHVpdGV4dCBuYW1lPSJFTEFQU0VEIiB2YWx1ZT0iJW0gTWludXRpICVzIFNlY29uZGkgcmltYW5lbnRpIi8+DQoJCTx1aXRleHQgbmFtZT0iTk9URk9VTkQiIHZhbHVlPSJOZXNzdW4gZWxlbWVudG8gdHJvdmF0byIvPg0KCQk8dWl0ZXh0IG5hbWU9IkFUVEFDSE1FTlRTIiB2YWx1ZT0iQWxsZWdhdGk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LiIvPg0KCQk8dWl0ZXh0IG5hbWU9IlRBQl9RVUlaIiB2YWx1ZT0iUXVpeiIvPg0KCQk8dWl0ZXh0IG5hbWU9IlRBQl9PVVRMSU5FIiB2YWx1ZT0iU3RydXR0dXJhIi8+DQoJCTx1aXRleHQgbmFtZT0iVEFCX1RIVU1CIiB2YWx1ZT0iTWluaWF0dXJlIi8+DQoJCTx1aXRleHQgbmFtZT0iVEFCX05PVEVTIiB2YWx1ZT0iTm90ZSIvPg0KCQk8dWl0ZXh0IG5hbWU9IlRBQl9TRUFSQ0giIHZhbHVlPSJDZXJjYSIvPg0KCQk8dWl0ZXh0IG5hbWU9IlNMSURFX0hFQURJTkciIHZhbHVlPSJUaXRvbG8gZGlhcG9zaXRpdmEiLz4NCgkJPHVpdGV4dCBuYW1lPSJEVVJBVElPTl9IRUFESU5HIiB2YWx1ZT0iRHVyYXRhIi8+DQoJCTx1aXRleHQgbmFtZT0iU0VBUkNIX0hFQURJTkciIHZhbHVlPSJDZXJjYSB0ZXN0bzoiLz4NCgkJPHVpdGV4dCBuYW1lPSJUSFVNQl9IRUFESU5HIiB2YWx1ZT0iRGlhcG9zaXRpdmEiLz4NCgkJPHVpdGV4dCBuYW1lPSJUSFVNQl9JTkZPIiB2YWx1ZT0iVGl0b2xvL1RlbXBvIi8+DQoJCTx1aXRleHQgbmFtZT0iQVRUQUNITkFNRV9IRUFESU5HIiB2YWx1ZT0iTm9tZSBmaWxlIi8+DQoJCTx1aXRleHQgbmFtZT0iQVRUQUNIU0laRV9IRUFESU5HIiB2YWx1ZT0iRGltZW5zaW9uZSIvPg0KCQk8dWl0ZXh0IG5hbWU9IlNMSURFX05PVEVTIiB2YWx1ZT0iTm90ZSBkaWFwb3NpdGl2YSIvPg0KCQk8IS0tcXVpeiBwb2QgYW5kIG1lc3NhZ2UgYm94IHRleHRzLS0+DQoJCTx1aXRleHQgbmFtZT0iUVVJWlBPRF9RVUlaX0FUVEVNUFQiIHZhbHVlPSJUZW50YXRpdm8gcXVpejoiLz4NCgkJPHVpdGV4dCBuYW1lPSJRVUlaUE9EX1FVSVpfQVRURU1QVF9WQUxVRSIgdmFsdWU9IiVuIGRpICV0Ii8+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DQoJCTx1aXRleHQgbmFtZT0iUVVJWlBPRF9RVUVTVFlQRV9HUkQiIHZhbHVlPSJDb24gdmFsdXRhemlvbmUiLz4NCgkJPHVpdGV4dCBuYW1lPSJRVUlaUE9EX1FVRVNUWVBFX1NWWSIgdmFsdWU9IkluZGFnaW5lIi8+DQoJCTx1aXRleHQgbmFtZT0iUVVJWlBPRF9RVUlaQVRNUFRfSU5GIiB2YWx1ZT0iSW5maW5pdGkiLz4NCgkJPHVpdGV4dCBuYW1lPSJRVUlaUE9EX1FVRVNBVE1QVF9JTkYiIHZhbHVlPSJJbmZpbml0aSIvPg0KCQk8dWl0ZXh0IG5hbWU9IldBUk5JTkdNU0dfWUVTU1RSSU5HIiB2YWx1ZT0iU8OsIi8+DQoJCTx1aXRleHQgbmFtZT0iV0FSTklOR01TR19OT1NUUklORyIgdmFsdWU9Ik5vIi8+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ICVuIi8+DQoJCTwhLS0gc3Vic3RpdHV0aW9uOiAlbiA9PSBzbGlkZSBudW1iZXIgLS0+DQoJCTwhLS0gc3Vic3RpdHV0aW9uOiAldCA9PSB0b3RhbCBzbGlkZSBjb3VudCAtLT4NCgkJPHVpdGV4dCBuYW1lPSJTQ1JVQkJBUlNUQVRVU19TTElERUlORk8iIHZhbHVlPSJEaWEgJW4gLyAldCB8ICIvPg0KCQk8dWl0ZXh0IG5hbWU9IlNDUlVCQkFSU1RBVFVTX1NUT1BQRUQiIHZhbHVlPSJHZXN0b3B0Ii8+DQoJCTx1aXRleHQgbmFtZT0iU0NSVUJCQVJTVEFUVVNfUExBWUlORyIgdmFsdWU9IkFmc3BlbGVuIi8+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DQoJCTx1aXRleHQgbmFtZT0iU0NSVUJCQVJTVEFUVVNfUkVWSUVXUVVJWiIgdmFsdWU9IlF1aXogY29udHJvbGVyZW4iLz4NCgkJPCEtLSBzdWJzdGl0dXRpb246ICVtID09IG1pbnV0ZXMgcmVtYWluaW5nIC0tPg0KCQk8IS0tIHN1YnN0aXR1dGlvbjogJXMgPT0gc2Vjb25kcyByZW1haW5pbmcgLS0+DQoJCTx1aXRleHQgbmFtZT0iRUxBUFNFRCIgdmFsdWU9IkVyIHJlc3RlcmVuICVtIG1pbnV0ZW4gJXMgc2Vjb25kZW4iLz4NCgkJPHVpdGV4dCBuYW1lPSJOT1RGT1VORCIgdmFsdWU9Ik5pZXRzIGdldm9uZGVuIi8+DQoJCTx1aXRleHQgbmFtZT0iQVRUQUNITUVOVFMiIHZhbHVlPSJCaWpsYWdlbiIvPg0KCQk8IS0tIHN1YnN0aXR1dGlvbjogJXAgPT0gY3VycmVudCBzcGVha2VyJ3MgdGl0bGUgLS0+DQoJCTx1aXRleHQgbmFtZT0iQklPV0lOX1RJVExFIiB2YWx1ZT0iQmlvZ3JhZmllOiAlcCIvPg0KCQk8dWl0ZXh0IG5hbWU9IkJJT0JUTl9USVRMRSIgdmFsdWU9IkJpb2dyYWZpZSIvPg0KCQk8dWl0ZXh0IG5hbWU9IkRJVklERVJCVE5fVElUTEUiIHZhbHVlPSJ8Ii8+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DQoJCTx1aXRleHQgbmFtZT0iVEFCX1NFQVJDSCIgdmFsdWU9IlpvZWtlbiIvPg0KCQk8dWl0ZXh0IG5hbWU9IlNMSURFX0hFQURJTkciIHZhbHVlPSJUaXRlbCB2YW4gZGlhIi8+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DQoJCTx1aXRleHQgbmFtZT0iQVRUQUNITkFNRV9IRUFESU5HIiB2YWx1ZT0iQmVzdGFuZHNuYWFtIi8+DQoJCTx1aXRleHQgbmFtZT0iQVRUQUNIU0laRV9IRUFESU5HIiB2YWx1ZT0iR3Jvb3R0ZSIvPg0KCQk8dWl0ZXh0IG5hbWU9IlNMSURFX05PVEVTIiB2YWx1ZT0iRGlhbm90aXRpZXM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CEtLXF1aXogcG9kIGFuZCBtZXNzYWdlIGJveCB0ZXh0cy0tPg0KCQk8dWl0ZXh0IG5hbWU9IlFVSVpQT0RfUVVJWl9BVFRFTVBUIiB2YWx1ZT0i5rWL6aqM5bCd6K+V5qyh5pWwOiIvPg0KCQk8dWl0ZXh0IG5hbWU9IlFVSVpQT0RfUVVJWl9BVFRFTVBUX1ZBTFVFIiB2YWx1ZT0i56ysICVuIOasoe+8jOWFsSAldCDmrKEiLz4NCgkJPHVpdGV4dCBuYW1lPSJRVUlaUE9EX1FVSVpfU0NPUkUiIHZhbHVlPSLlvpfliIY6Ii8+DQoJCTx1aXRleHQgbmFtZT0iUVVJWlBPRF9RVUlaX1BBU1NTQ09SRSIgdmFsdWU9IuWPiuagvOWIhuaVsDoiLz4NCgkJPHVpdGV4dCBuYW1lPSJRVUlaUE9EX1FVSVpfTUFYU0NPUkUiIHZhbHVlPSLmnIDpq5jliIbmlbA6Ii8+DQoJCTx1aXRleHQgbmFtZT0iUVVJWlBPRF9RVUVTQVRNUFRfU1RSIiB2YWx1ZT0i5bCd6K+V5qyh5pWwOiDnrKwgJW4g5qyh77yM5YWxICV0IOasoSIvPg0KCQk8dWl0ZXh0IG5hbWU9IlFVSVpQT0RfUVVFU1RZUEVfU1RSIiB2YWx1ZT0i57G75Z6LOiAlcyIvPg0KCQk8dWl0ZXh0IG5hbWU9IlFVSVpQT0RfUVVFU1RZUEVfR1JEIiB2YWx1ZT0i6K+E57qnIi8+DQoJCTx1aXRleHQgbmFtZT0iUVVJWlBPRF9RVUVTVFlQRV9TVlkiIHZhbHVlPSLosIPmn6UiLz4NCgkJPHVpdGV4dCBuYW1lPSJRVUlaUE9EX1FVSVpBVE1QVF9JTkYiIHZhbHVlPSLml6DpmZAiLz4NCgkJPHVpdGV4dCBuYW1lPSJRVUlaUE9EX1FVRVNBVE1QVF9JTkYiIHZhbHVlPSLml6DpmZAiLz4NCgkJPHVpdGV4dCBuYW1lPSJXQVJOSU5HTVNHX1lFU1NUUklORyIgdmFsdWU9IuaYryIvPg0KCQk8dWl0ZXh0IG5hbWU9IldBUk5JTkdNU0dfTk9TVFJJTkciIHZhbHVlPSLlkKYiLz4NCgkJPHVpdGV4dCBuYW1lPSJXQVJOSU5HTVNHX1RJVExFU1RSSU5HIiB2YWx1ZT0i5rWL6aqM5a+86Iiq6K2m5ZGKIi8+DQoJCTx1aXRleHQgbmFtZT0iV0FSTklOR01TR19NU0dTVFJJTkciIHZhbHVlPSLmraTmtYvpqozkuK3mnInmnKrlsJ3or5XkvZznrZTnmoTpl67popjjgIImI3hBOyYjeEE75Y2V5Ye74oCc5piv4oCd6YCA5Ye65q2k5rWL6aqM44CC5Y2V5Ye74oCc5ZCm4oCd57un57ut5rWL6aqM44CCIi8+DQoJCTx1aXRleHQgbmFtZT0iSU5GT1JNQVRJT05fSDI2NF9GTEFTSFBMQVlFUiIgdmFsdWU9IuW9k+WJjeWuieijheWcqOaCqOeahOiuoeeul+acuuS4iueahCBGbGFzaCBQbGF5ZXIg54mI5pys5LiN5pSv5oyB6K+l6KeG6aKR44CC5Y2V5Ye76KeG6aKR5Yy65Z+f5LiL6L295pyA5paw54mI5pys55qEIEZsYXNoIFBsYXllcu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lkJHlj4LliqDogIXmmL7npLrmj5DopoHmoI8iLz4NCgkJPHVpdGV4dCBuYW1lPSJNVVRFIiB2YWx1ZT0i6Z2Z6Z+zIi8+DQoJCTx1aXRleHQgbmFtZT0iRE9DV1JBUF9USVRMRSIgdmFsdWU9IlByZXNlbnRlciDmlofku7bpmYTku7YiLz4NCgkJPHVpdGV4dCBuYW1lPSJET0NXUkFQX01TRyIgdmFsdWU9IuS/neWtmOWIsOaIkeeahOiuoeeul+acuiIvPg0KCQk8dWl0ZXh0IG5hbWU9IkRPQ1dSQVBfUFJPTVBUIiB2YWx1ZT0i5Y2V5Ye75Lul5LiL6L29Ii8+DQoJPC9sYW5ndWFnZT4NCjwvY29uZmlndXJhdGlvbj4NCg=="/>
  <p:tag name="MMPROD_UIDATA" val="&lt;database version=&quot;7.0&quot;&gt;&lt;object type=&quot;1&quot; unique_id=&quot;10001&quot;&gt;&lt;property id=&quot;20141&quot; value=&quot;BÀI 1: THÔNG TIN VÀ TIN HỌC&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82&quot; value=&quot;0&quot;/&gt;&lt;property id=&quot;20183&quot; value=&quot;1&quot;/&gt;&lt;property id=&quot;20184&quot; value=&quot;7&quot;/&gt;&lt;property id=&quot;20193&quot; value=&quot;-1&quot;/&gt;&lt;property id=&quot;20224&quot; value=&quot;D:\DARET-E-LEANING2&quot;/&gt;&lt;property id=&quot;20226&quot; value=&quot;D:\DARET-E-LEANING1\BAI 1 - THONG TIN VA TIN HOC.ppt&quot;/&gt;&lt;property id=&quot;20250&quot; value=&quot;0&quot;/&gt;&lt;property id=&quot;20251&quot; value=&quot;1&quot;/&gt;&lt;property id=&quot;20259&quot; value=&quot;1&quot;/&gt;&lt;object type=&quot;2&quot; unique_id=&quot;10002&quot;&gt;&lt;object type=&quot;3&quot; unique_id=&quot;10032&quot;&gt;&lt;property id=&quot;20148&quot; value=&quot;5&quot;/&gt;&lt;property id=&quot;20300&quot; value=&quot;Slide 2 - &amp;quot;&amp;amp;#x09;Thông tin là tất cả những gì đem lại sự hiểu biết về thế giới xung quanh(sự vật, sự kiện…) và về chính con người.&quot;/&gt;&lt;property id=&quot;20303&quot; value=&quot;-1&quot;/&gt;&lt;property id=&quot;20307&quot; value=&quot;259&quot;/&gt;&lt;property id=&quot;20309&quot; value=&quot;-1&quot;/&gt;&lt;/object&gt;&lt;object type=&quot;3&quot; unique_id=&quot;10266&quot;&gt;&lt;property id=&quot;20148&quot; value=&quot;5&quot;/&gt;&lt;property id=&quot;20300&quot; value=&quot;Slide 15&quot;/&gt;&lt;property id=&quot;20303&quot; value=&quot;-1&quot;/&gt;&lt;property id=&quot;20307&quot; value=&quot;269&quot;/&gt;&lt;property id=&quot;20309&quot; value=&quot;-1&quot;/&gt;&lt;/object&gt;&lt;object type=&quot;3&quot; unique_id=&quot;10461&quot;&gt;&lt;property id=&quot;20148&quot; value=&quot;5&quot;/&gt;&lt;property id=&quot;20300&quot; value=&quot;Slide 16&quot;/&gt;&lt;property id=&quot;20303&quot; value=&quot;-1&quot;/&gt;&lt;property id=&quot;20307&quot; value=&quot;271&quot;/&gt;&lt;property id=&quot;20309&quot; value=&quot;-1&quot;/&gt;&lt;/object&gt;&lt;object type=&quot;3&quot; unique_id=&quot;10900&quot;&gt;&lt;property id=&quot;20148&quot; value=&quot;5&quot;/&gt;&lt;property id=&quot;20300&quot; value=&quot;Slide 13 - &amp;quot;     Câu 1: Nghe thông tin dự báo thời tiết &amp;quot; Ngày mai trời có  mưa &amp;quot; em sẽ xử lý thông tin và quyết định như thế &quot;/&gt;&lt;property id=&quot;20303&quot; value=&quot;-1&quot;/&gt;&lt;property id=&quot;20307&quot; value=&quot;278&quot;/&gt;&lt;property id=&quot;20309&quot; value=&quot;-1&quot;/&gt;&lt;/object&gt;&lt;object type=&quot;3&quot; unique_id=&quot;11336&quot;&gt;&lt;property id=&quot;20148&quot; value=&quot;5&quot;/&gt;&lt;property id=&quot;20300&quot; value=&quot;Slide 14 - &amp;quot;   Câu 2: Trong quá trình xử lý thông tin thì việc nào là quan trọng nhất ?&amp;quot;&quot;/&gt;&lt;property id=&quot;20303&quot; value=&quot;-1&quot;/&gt;&lt;property id=&quot;20307&quot; value=&quot;280&quot;/&gt;&lt;property id=&quot;20309&quot; value=&quot;-1&quot;/&gt;&lt;/object&gt;&lt;object type=&quot;3&quot; unique_id=&quot;11773&quot;&gt;&lt;property id=&quot;20148&quot; value=&quot;5&quot;/&gt;&lt;property id=&quot;20300&quot; value=&quot;Slide 1&quot;/&gt;&lt;property id=&quot;20307&quot; value=&quot;281&quot;/&gt;&lt;/object&gt;&lt;object type=&quot;3&quot; unique_id=&quot;11774&quot;&gt;&lt;property id=&quot;20148&quot; value=&quot;5&quot;/&gt;&lt;property id=&quot;20300&quot; value=&quot;Slide 3&quot;/&gt;&lt;property id=&quot;20307&quot; value=&quot;282&quot;/&gt;&lt;/object&gt;&lt;object type=&quot;3&quot; unique_id=&quot;11775&quot;&gt;&lt;property id=&quot;20148&quot; value=&quot;5&quot;/&gt;&lt;property id=&quot;20300&quot; value=&quot;Slide 4&quot;/&gt;&lt;property id=&quot;20307&quot; value=&quot;283&quot;/&gt;&lt;/object&gt;&lt;object type=&quot;3&quot; unique_id=&quot;11776&quot;&gt;&lt;property id=&quot;20148&quot; value=&quot;5&quot;/&gt;&lt;property id=&quot;20300&quot; value=&quot;Slide 5&quot;/&gt;&lt;property id=&quot;20307&quot; value=&quot;284&quot;/&gt;&lt;/object&gt;&lt;object type=&quot;3&quot; unique_id=&quot;11777&quot;&gt;&lt;property id=&quot;20148&quot; value=&quot;5&quot;/&gt;&lt;property id=&quot;20300&quot; value=&quot;Slide 6&quot;/&gt;&lt;property id=&quot;20307&quot; value=&quot;285&quot;/&gt;&lt;/object&gt;&lt;object type=&quot;3&quot; unique_id=&quot;11778&quot;&gt;&lt;property id=&quot;20148&quot; value=&quot;5&quot;/&gt;&lt;property id=&quot;20300&quot; value=&quot;Slide 7&quot;/&gt;&lt;property id=&quot;20307&quot; value=&quot;286&quot;/&gt;&lt;/object&gt;&lt;object type=&quot;3&quot; unique_id=&quot;11779&quot;&gt;&lt;property id=&quot;20148&quot; value=&quot;5&quot;/&gt;&lt;property id=&quot;20300&quot; value=&quot;Slide 8&quot;/&gt;&lt;property id=&quot;20307&quot; value=&quot;287&quot;/&gt;&lt;/object&gt;&lt;object type=&quot;3&quot; unique_id=&quot;11780&quot;&gt;&lt;property id=&quot;20148&quot; value=&quot;5&quot;/&gt;&lt;property id=&quot;20300&quot; value=&quot;Slide 9&quot;/&gt;&lt;property id=&quot;20307&quot; value=&quot;288&quot;/&gt;&lt;/object&gt;&lt;object type=&quot;3&quot; unique_id=&quot;11781&quot;&gt;&lt;property id=&quot;20148&quot; value=&quot;5&quot;/&gt;&lt;property id=&quot;20300&quot; value=&quot;Slide 10&quot;/&gt;&lt;property id=&quot;20307&quot; value=&quot;289&quot;/&gt;&lt;/object&gt;&lt;object type=&quot;3&quot; unique_id=&quot;11782&quot;&gt;&lt;property id=&quot;20148&quot; value=&quot;5&quot;/&gt;&lt;property id=&quot;20300&quot; value=&quot;Slide 11&quot;/&gt;&lt;property id=&quot;20307&quot; value=&quot;290&quot;/&gt;&lt;/object&gt;&lt;object type=&quot;3&quot; unique_id=&quot;11783&quot;&gt;&lt;property id=&quot;20148&quot; value=&quot;5&quot;/&gt;&lt;property id=&quot;20300&quot; value=&quot;Slide 12&quot;/&gt;&lt;property id=&quot;20307&quot; value=&quot;291&quot;/&gt;&lt;/object&gt;&lt;/object&gt;&lt;object type=&quot;8&quot; unique_id=&quot;10006&quot;&gt;&lt;/object&gt;&lt;object type=&quot;10&quot; unique_id=&quot;10761&quot;&gt;&lt;object type=&quot;11&quot; unique_id=&quot;10762&quot;&gt;&lt;property id=&quot;20180&quot; value=&quot;1&quot;/&gt;&lt;property id=&quot;20181&quot; value=&quot;1&quot;/&gt;&lt;property id=&quot;20182&quot; value=&quot;0&quot;/&gt;&lt;property id=&quot;20183&quot; value=&quot;1&quot;/&gt;&lt;/object&gt;&lt;object type=&quot;12&quot; unique_id=&quot;11744&quot;&gt;&lt;/object&gt;&lt;/object&gt;&lt;object type=&quot;4&quot; unique_id=&quot;10763&quot;&gt;&lt;object type=&quot;5&quot; unique_id=&quot;11664&quot;&gt;&lt;property id=&quot;20000&quot; value=&quot;0&quot;/&gt;&lt;property id=&quot;20149&quot; value=&quot;Cao Đa Rết - Thạnh Phú&quot;/&gt;&lt;property id=&quot;20150&quot; value=&quot;Giáo Viên&quot;/&gt;&lt;property id=&quot;20153&quot; value=&quot;caodaret.c2tp@gmail.com&quot;/&gt;&lt;/object&gt;&lt;object type=&quot;5&quot; unique_id=&quot;11772&quot;&gt;&lt;property id=&quot;20000&quot; value=&quot;0&quot;/&gt;&lt;property id=&quot;20149&quot; value=&quot;CAO ĐA RẾT&quot;/&gt;&lt;property id=&quot;20150&quot; value=&quot;GIÁO VIÊN&quot;/&gt;&lt;/object&gt;&lt;/object&gt;&lt;/object&gt;&lt;/database&gt;"/>
  <p:tag name="SECTOMILLISECCONVERTED" val="1"/>
</p:tagLst>
</file>

<file path=ppt/theme/theme1.xml><?xml version="1.0" encoding="utf-8"?>
<a:theme xmlns:a="http://schemas.openxmlformats.org/drawingml/2006/main" name="27_MAU">
  <a:themeElements>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7_MAU">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7_MAU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7_MAU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7_MAU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7_MAU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7_MAU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7_MAU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7_MAU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7_MAU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7_MAU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7_MAU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7_MAU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1.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2.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4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6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5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13_Custom Design">
  <a:themeElements>
    <a:clrScheme name="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1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12092</TotalTime>
  <Words>2551</Words>
  <Application>Microsoft Office PowerPoint</Application>
  <PresentationFormat>Custom</PresentationFormat>
  <Paragraphs>206</Paragraphs>
  <Slides>43</Slides>
  <Notes>21</Notes>
  <HiddenSlides>0</HiddenSlides>
  <MMClips>0</MMClips>
  <ScaleCrop>false</ScaleCrop>
  <HeadingPairs>
    <vt:vector size="4" baseType="variant">
      <vt:variant>
        <vt:lpstr>Theme</vt:lpstr>
      </vt:variant>
      <vt:variant>
        <vt:i4>12</vt:i4>
      </vt:variant>
      <vt:variant>
        <vt:lpstr>Slide Titles</vt:lpstr>
      </vt:variant>
      <vt:variant>
        <vt:i4>43</vt:i4>
      </vt:variant>
    </vt:vector>
  </HeadingPairs>
  <TitlesOfParts>
    <vt:vector size="55" baseType="lpstr">
      <vt:lpstr>27_MAU</vt:lpstr>
      <vt:lpstr>1_Default Design</vt:lpstr>
      <vt:lpstr>4_Default Design</vt:lpstr>
      <vt:lpstr>6_Default Design</vt:lpstr>
      <vt:lpstr>5_Default Design</vt:lpstr>
      <vt:lpstr>13_Custom Design</vt:lpstr>
      <vt:lpstr>14_Custom Design</vt:lpstr>
      <vt:lpstr>Custom Design</vt:lpstr>
      <vt:lpstr>1_Custom Design</vt:lpstr>
      <vt:lpstr>2_Custom Design</vt:lpstr>
      <vt:lpstr>3_Custom Design</vt:lpstr>
      <vt:lpstr>4_Custom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Võ Nhật Trường</dc:creator>
  <cp:keywords>Sunrise.tqb@hotmail.com;sunrise.tqb@gmail.com;sunrise1582@yahoo.com.vn</cp:keywords>
  <cp:lastModifiedBy>CAMRANH COMPUTER</cp:lastModifiedBy>
  <cp:revision>760</cp:revision>
  <dcterms:created xsi:type="dcterms:W3CDTF">2018-08-20T15:06:27Z</dcterms:created>
  <dcterms:modified xsi:type="dcterms:W3CDTF">2024-08-16T00:49:22Z</dcterms:modified>
</cp:coreProperties>
</file>