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22"/>
  </p:notesMasterIdLst>
  <p:sldIdLst>
    <p:sldId id="256" r:id="rId2"/>
    <p:sldId id="260" r:id="rId3"/>
    <p:sldId id="328" r:id="rId4"/>
    <p:sldId id="266" r:id="rId5"/>
    <p:sldId id="270" r:id="rId6"/>
    <p:sldId id="334" r:id="rId7"/>
    <p:sldId id="337" r:id="rId8"/>
    <p:sldId id="338" r:id="rId9"/>
    <p:sldId id="322" r:id="rId10"/>
    <p:sldId id="323" r:id="rId11"/>
    <p:sldId id="339" r:id="rId12"/>
    <p:sldId id="274" r:id="rId13"/>
    <p:sldId id="340" r:id="rId14"/>
    <p:sldId id="348" r:id="rId15"/>
    <p:sldId id="345" r:id="rId16"/>
    <p:sldId id="346" r:id="rId17"/>
    <p:sldId id="347" r:id="rId18"/>
    <p:sldId id="353" r:id="rId19"/>
    <p:sldId id="355" r:id="rId20"/>
    <p:sldId id="261" r:id="rId21"/>
  </p:sldIdLst>
  <p:sldSz cx="9144000" cy="5143500" type="screen16x9"/>
  <p:notesSz cx="6858000" cy="9144000"/>
  <p:embeddedFontLst>
    <p:embeddedFont>
      <p:font typeface="Barlow Black" panose="020B0604020202020204" charset="0"/>
      <p:bold r:id="rId23"/>
    </p:embeddedFont>
    <p:embeddedFont>
      <p:font typeface="Barlow" panose="020B0604020202020204" charset="0"/>
      <p:regular r:id="rId24"/>
      <p:bold r:id="rId25"/>
      <p: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4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D8BE63-8815-4FC0-A2C2-9C89F5CE271A}">
  <a:tblStyle styleId="{BBD8BE63-8815-4FC0-A2C2-9C89F5CE27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8869" autoAdjust="0"/>
  </p:normalViewPr>
  <p:slideViewPr>
    <p:cSldViewPr snapToGrid="0">
      <p:cViewPr varScale="1">
        <p:scale>
          <a:sx n="80" d="100"/>
          <a:sy n="80" d="100"/>
        </p:scale>
        <p:origin x="8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5D11C-066B-4C1E-ABEA-E9E72590B5AB}"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93029863-54A2-41AD-BDEA-EEC10F2E6046}">
      <dgm:prSet phldrT="[Text]" custT="1"/>
      <dgm:spPr>
        <a:solidFill>
          <a:schemeClr val="bg2">
            <a:lumMod val="50000"/>
          </a:schemeClr>
        </a:solidFill>
      </dgm:spPr>
      <dgm:t>
        <a:bodyPr/>
        <a:lstStyle/>
        <a:p>
          <a:r>
            <a:rPr lang="en-US" sz="2400" b="0" i="0" dirty="0" err="1" smtClean="0">
              <a:latin typeface="Times New Roman" panose="02020603050405020304" pitchFamily="18" charset="0"/>
              <a:cs typeface="Times New Roman" panose="02020603050405020304" pitchFamily="18" charset="0"/>
            </a:rPr>
            <a:t>Giữ</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bình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tĩnh</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trong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mọi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hoàn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cảnh</a:t>
          </a:r>
          <a:r>
            <a:rPr lang="en-US" sz="2400" b="0" i="0" dirty="0" smtClean="0">
              <a:latin typeface="Times New Roman" panose="02020603050405020304" pitchFamily="18" charset="0"/>
              <a:cs typeface="Times New Roman" panose="02020603050405020304" pitchFamily="18" charset="0"/>
            </a:rPr>
            <a:t>.</a:t>
          </a:r>
          <a:endParaRPr lang="en-US" sz="2400" dirty="0"/>
        </a:p>
      </dgm:t>
    </dgm:pt>
    <dgm:pt modelId="{A34A87C6-314B-47ED-9213-1C8A64260248}" type="parTrans" cxnId="{CDD9FEA2-5151-49D1-A82A-6B4EBE0A5AA4}">
      <dgm:prSet/>
      <dgm:spPr/>
      <dgm:t>
        <a:bodyPr/>
        <a:lstStyle/>
        <a:p>
          <a:endParaRPr lang="en-US"/>
        </a:p>
      </dgm:t>
    </dgm:pt>
    <dgm:pt modelId="{3755C069-F587-4398-AF2C-9F90A5A26FC3}" type="sibTrans" cxnId="{CDD9FEA2-5151-49D1-A82A-6B4EBE0A5AA4}">
      <dgm:prSet/>
      <dgm:spPr>
        <a:solidFill>
          <a:schemeClr val="bg1">
            <a:lumMod val="50000"/>
            <a:lumOff val="50000"/>
          </a:schemeClr>
        </a:solidFill>
      </dgm:spPr>
      <dgm:t>
        <a:bodyPr/>
        <a:lstStyle/>
        <a:p>
          <a:endParaRPr lang="en-US"/>
        </a:p>
      </dgm:t>
    </dgm:pt>
    <dgm:pt modelId="{E740CD0A-B7CD-4856-9364-C4C018546DFD}">
      <dgm:prSet phldrT="[Text]" custT="1"/>
      <dgm:spPr>
        <a:solidFill>
          <a:srgbClr val="FF66FF"/>
        </a:solidFill>
      </dgm:spPr>
      <dgm:t>
        <a:bodyPr/>
        <a:lstStyle/>
        <a:p>
          <a:pPr algn="just"/>
          <a:r>
            <a:rPr lang="en-US" sz="2200" b="0" i="0" dirty="0" err="1" smtClean="0">
              <a:latin typeface="Times New Roman" panose="02020603050405020304" pitchFamily="18" charset="0"/>
              <a:cs typeface="Times New Roman" panose="02020603050405020304" pitchFamily="18" charset="0"/>
            </a:rPr>
            <a:t>Chủ</a:t>
          </a:r>
          <a:r>
            <a:rPr lang="en-US" sz="2200" b="0" i="0" dirty="0" smtClean="0">
              <a:latin typeface="Times New Roman" panose="02020603050405020304" pitchFamily="18" charset="0"/>
              <a:cs typeface="Times New Roman" panose="02020603050405020304" pitchFamily="18" charset="0"/>
            </a:rPr>
            <a:t> </a:t>
          </a:r>
          <a:r>
            <a:rPr lang="en-US" sz="2200" b="0" i="0" dirty="0" err="1" smtClean="0">
              <a:latin typeface="Times New Roman" panose="02020603050405020304" pitchFamily="18" charset="0"/>
              <a:cs typeface="Times New Roman" panose="02020603050405020304" pitchFamily="18" charset="0"/>
            </a:rPr>
            <a:t>động</a:t>
          </a:r>
          <a:r>
            <a:rPr lang="en-US" sz="2200" b="0" i="0" dirty="0" smtClean="0">
              <a:latin typeface="Times New Roman" panose="02020603050405020304" pitchFamily="18" charset="0"/>
              <a:cs typeface="Times New Roman" panose="02020603050405020304" pitchFamily="18" charset="0"/>
            </a:rPr>
            <a:t> </a:t>
          </a:r>
          <a:r>
            <a:rPr lang="en-US" sz="2200" b="0" i="0" dirty="0" err="1" smtClean="0">
              <a:latin typeface="Times New Roman" panose="02020603050405020304" pitchFamily="18" charset="0"/>
              <a:cs typeface="Times New Roman" panose="02020603050405020304" pitchFamily="18" charset="0"/>
            </a:rPr>
            <a:t>tìm</a:t>
          </a:r>
          <a:r>
            <a:rPr lang="en-US" sz="2200" b="0" i="0" dirty="0" smtClean="0">
              <a:latin typeface="Times New Roman" panose="02020603050405020304" pitchFamily="18" charset="0"/>
              <a:cs typeface="Times New Roman" panose="02020603050405020304" pitchFamily="18" charset="0"/>
            </a:rPr>
            <a:t> </a:t>
          </a:r>
          <a:r>
            <a:rPr lang="en-US" sz="2200" b="0" i="0" dirty="0" err="1" smtClean="0">
              <a:latin typeface="Times New Roman" panose="02020603050405020304" pitchFamily="18" charset="0"/>
              <a:cs typeface="Times New Roman" panose="02020603050405020304" pitchFamily="18" charset="0"/>
            </a:rPr>
            <a:t>cách</a:t>
          </a:r>
          <a:r>
            <a:rPr lang="en-US" sz="2200" b="0" i="0" dirty="0" smtClean="0">
              <a:latin typeface="Times New Roman" panose="02020603050405020304" pitchFamily="18" charset="0"/>
              <a:cs typeface="Times New Roman" panose="02020603050405020304" pitchFamily="18" charset="0"/>
            </a:rPr>
            <a:t> </a:t>
          </a:r>
          <a:r>
            <a:rPr lang="vi-VN" sz="2200" b="0" i="0" dirty="0" smtClean="0">
              <a:latin typeface="+mj-lt"/>
            </a:rPr>
            <a:t>giải quyết vấn đề theo hướng tích cực.</a:t>
          </a:r>
          <a:endParaRPr lang="en-US" sz="2200" dirty="0"/>
        </a:p>
      </dgm:t>
    </dgm:pt>
    <dgm:pt modelId="{CEFDF7E5-3847-40F4-B44A-98C34D00B3A0}" type="parTrans" cxnId="{706298F4-2B96-4B97-B2D9-3705306F60BA}">
      <dgm:prSet/>
      <dgm:spPr/>
      <dgm:t>
        <a:bodyPr/>
        <a:lstStyle/>
        <a:p>
          <a:endParaRPr lang="en-US"/>
        </a:p>
      </dgm:t>
    </dgm:pt>
    <dgm:pt modelId="{661D793F-E52B-4D7A-BC5C-22303B0B8E02}" type="sibTrans" cxnId="{706298F4-2B96-4B97-B2D9-3705306F60BA}">
      <dgm:prSet/>
      <dgm:spPr/>
      <dgm:t>
        <a:bodyPr/>
        <a:lstStyle/>
        <a:p>
          <a:endParaRPr lang="en-US"/>
        </a:p>
      </dgm:t>
    </dgm:pt>
    <dgm:pt modelId="{8345295C-8CEC-48AE-9A1D-D116485EB70E}">
      <dgm:prSet phldrT="[Text]" custT="1"/>
      <dgm:spPr/>
      <dgm:t>
        <a:bodyPr/>
        <a:lstStyle/>
        <a:p>
          <a:r>
            <a:rPr lang="en-US" sz="2400" dirty="0" err="1" smtClean="0"/>
            <a:t>Kiên</a:t>
          </a:r>
          <a:r>
            <a:rPr lang="en-US" sz="2400" dirty="0" smtClean="0"/>
            <a:t> </a:t>
          </a:r>
          <a:r>
            <a:rPr lang="en-US" sz="2400" dirty="0" err="1" smtClean="0"/>
            <a:t>trì</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thích</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sự</a:t>
          </a:r>
          <a:r>
            <a:rPr lang="en-US" sz="2400" dirty="0" smtClean="0"/>
            <a:t> </a:t>
          </a:r>
          <a:r>
            <a:rPr lang="en-US" sz="2400" dirty="0" err="1" smtClean="0"/>
            <a:t>thay</a:t>
          </a:r>
          <a:r>
            <a:rPr lang="en-US" sz="2400" dirty="0" smtClean="0"/>
            <a:t> </a:t>
          </a:r>
          <a:r>
            <a:rPr lang="en-US" sz="2400" dirty="0" err="1" smtClean="0"/>
            <a:t>đổi</a:t>
          </a:r>
          <a:endParaRPr lang="en-US" sz="2400" dirty="0"/>
        </a:p>
      </dgm:t>
    </dgm:pt>
    <dgm:pt modelId="{E3129387-275A-4550-9BD5-CD68F83C9AD2}" type="parTrans" cxnId="{276451AC-FB8F-48AA-A85F-981C4BC69A97}">
      <dgm:prSet/>
      <dgm:spPr/>
      <dgm:t>
        <a:bodyPr/>
        <a:lstStyle/>
        <a:p>
          <a:endParaRPr lang="en-US"/>
        </a:p>
      </dgm:t>
    </dgm:pt>
    <dgm:pt modelId="{64137DFC-0925-4F66-B16A-017B631DBB57}" type="sibTrans" cxnId="{276451AC-FB8F-48AA-A85F-981C4BC69A97}">
      <dgm:prSet/>
      <dgm:spPr/>
      <dgm:t>
        <a:bodyPr/>
        <a:lstStyle/>
        <a:p>
          <a:endParaRPr lang="en-US"/>
        </a:p>
      </dgm:t>
    </dgm:pt>
    <dgm:pt modelId="{86B49776-9484-4AC2-B244-F8EFF700AD57}">
      <dgm:prSet phldrT="[Text]" custT="1"/>
      <dgm:spPr>
        <a:solidFill>
          <a:srgbClr val="FFC000"/>
        </a:solidFill>
      </dgm:spPr>
      <dgm:t>
        <a:bodyPr/>
        <a:lstStyle/>
        <a:p>
          <a:r>
            <a:rPr lang="en-US" sz="2000" dirty="0" err="1" smtClean="0"/>
            <a:t>Đánh</a:t>
          </a:r>
          <a:r>
            <a:rPr lang="en-US" sz="2000" dirty="0" smtClean="0"/>
            <a:t> </a:t>
          </a:r>
          <a:r>
            <a:rPr lang="en-US" sz="2000" dirty="0" err="1" smtClean="0"/>
            <a:t>giá</a:t>
          </a:r>
          <a:r>
            <a:rPr lang="en-US" sz="2000" dirty="0" smtClean="0"/>
            <a:t> </a:t>
          </a:r>
          <a:r>
            <a:rPr lang="en-US" sz="2000" dirty="0" err="1" smtClean="0"/>
            <a:t>hiệu</a:t>
          </a:r>
          <a:r>
            <a:rPr lang="en-US" sz="2000" dirty="0" smtClean="0"/>
            <a:t> </a:t>
          </a:r>
          <a:r>
            <a:rPr lang="en-US" sz="2000" dirty="0" err="1" smtClean="0"/>
            <a:t>quả</a:t>
          </a:r>
          <a:r>
            <a:rPr lang="en-US" sz="2000" dirty="0" smtClean="0"/>
            <a:t>, </a:t>
          </a:r>
          <a:r>
            <a:rPr lang="en-US" sz="2000" dirty="0" err="1" smtClean="0"/>
            <a:t>rút</a:t>
          </a:r>
          <a:r>
            <a:rPr lang="en-US" sz="2000" dirty="0" smtClean="0"/>
            <a:t> </a:t>
          </a:r>
          <a:r>
            <a:rPr lang="en-US" sz="2000" dirty="0" err="1" smtClean="0"/>
            <a:t>ra</a:t>
          </a:r>
          <a:r>
            <a:rPr lang="en-US" sz="2000" dirty="0" smtClean="0"/>
            <a:t> </a:t>
          </a:r>
          <a:r>
            <a:rPr lang="en-US" sz="2000" dirty="0" err="1" smtClean="0"/>
            <a:t>bài</a:t>
          </a:r>
          <a:r>
            <a:rPr lang="en-US" sz="2000" dirty="0" smtClean="0"/>
            <a:t> </a:t>
          </a:r>
          <a:r>
            <a:rPr lang="en-US" sz="2000" dirty="0" err="1" smtClean="0"/>
            <a:t>học</a:t>
          </a:r>
          <a:r>
            <a:rPr lang="en-US" sz="2000" dirty="0" smtClean="0"/>
            <a:t> </a:t>
          </a:r>
          <a:r>
            <a:rPr lang="en-US" sz="2000" dirty="0" err="1" smtClean="0"/>
            <a:t>kinh</a:t>
          </a:r>
          <a:r>
            <a:rPr lang="en-US" sz="2000" dirty="0" smtClean="0"/>
            <a:t> </a:t>
          </a:r>
          <a:r>
            <a:rPr lang="en-US" sz="2000" dirty="0" err="1" smtClean="0"/>
            <a:t>nghiệm</a:t>
          </a:r>
          <a:r>
            <a:rPr lang="en-US" sz="2000" dirty="0" smtClean="0"/>
            <a:t> </a:t>
          </a:r>
          <a:r>
            <a:rPr lang="en-US" sz="2000" dirty="0" err="1" smtClean="0"/>
            <a:t>cho</a:t>
          </a:r>
          <a:r>
            <a:rPr lang="en-US" sz="2000" dirty="0" smtClean="0"/>
            <a:t> </a:t>
          </a:r>
          <a:r>
            <a:rPr lang="en-US" sz="2000" dirty="0" err="1" smtClean="0"/>
            <a:t>bản</a:t>
          </a:r>
          <a:r>
            <a:rPr lang="en-US" sz="2000" dirty="0" smtClean="0"/>
            <a:t> </a:t>
          </a:r>
          <a:r>
            <a:rPr lang="en-US" sz="2000" dirty="0" err="1" smtClean="0"/>
            <a:t>thân</a:t>
          </a:r>
          <a:endParaRPr lang="en-US" sz="2000" dirty="0"/>
        </a:p>
      </dgm:t>
    </dgm:pt>
    <dgm:pt modelId="{A4D35FFA-917A-4EFF-9F96-4F861BEC7433}" type="parTrans" cxnId="{2E898912-869A-43E6-9946-D948FA22377D}">
      <dgm:prSet/>
      <dgm:spPr/>
      <dgm:t>
        <a:bodyPr/>
        <a:lstStyle/>
        <a:p>
          <a:endParaRPr lang="en-US"/>
        </a:p>
      </dgm:t>
    </dgm:pt>
    <dgm:pt modelId="{8462FFCE-CEF7-4731-8DF1-8BE57A7C94A2}" type="sibTrans" cxnId="{2E898912-869A-43E6-9946-D948FA22377D}">
      <dgm:prSet/>
      <dgm:spPr/>
      <dgm:t>
        <a:bodyPr/>
        <a:lstStyle/>
        <a:p>
          <a:endParaRPr lang="en-US"/>
        </a:p>
      </dgm:t>
    </dgm:pt>
    <dgm:pt modelId="{0D39497B-0096-407D-98EB-88B7B219CC29}">
      <dgm:prSet phldrT="[Text]" custT="1"/>
      <dgm:spPr/>
      <dgm:t>
        <a:bodyPr/>
        <a:lstStyle/>
        <a:p>
          <a:r>
            <a:rPr lang="en-US" sz="2800" b="0" i="0" dirty="0" err="1" smtClean="0">
              <a:latin typeface="Times New Roman" panose="02020603050405020304" pitchFamily="18" charset="0"/>
              <a:cs typeface="Times New Roman" panose="02020603050405020304" pitchFamily="18" charset="0"/>
            </a:rPr>
            <a:t>Chấp</a:t>
          </a:r>
          <a:r>
            <a:rPr lang="en-US" sz="2800" b="0" i="0" dirty="0" smtClean="0">
              <a:latin typeface="Times New Roman" panose="02020603050405020304" pitchFamily="18" charset="0"/>
              <a:cs typeface="Times New Roman" panose="02020603050405020304" pitchFamily="18" charset="0"/>
            </a:rPr>
            <a:t> </a:t>
          </a:r>
          <a:r>
            <a:rPr lang="en-US" sz="2800" b="0" i="0" dirty="0" err="1" smtClean="0">
              <a:latin typeface="Times New Roman" panose="02020603050405020304" pitchFamily="18" charset="0"/>
              <a:cs typeface="Times New Roman" panose="02020603050405020304" pitchFamily="18" charset="0"/>
            </a:rPr>
            <a:t>nhận</a:t>
          </a:r>
          <a:r>
            <a:rPr lang="en-US" sz="2800" b="0" i="0" dirty="0" smtClean="0">
              <a:latin typeface="Times New Roman" panose="02020603050405020304" pitchFamily="18" charset="0"/>
              <a:cs typeface="Times New Roman" panose="02020603050405020304" pitchFamily="18" charset="0"/>
            </a:rPr>
            <a:t> </a:t>
          </a:r>
          <a:r>
            <a:rPr lang="en-US" sz="2800" b="0" i="0" dirty="0" err="1" smtClean="0">
              <a:latin typeface="Times New Roman" panose="02020603050405020304" pitchFamily="18" charset="0"/>
              <a:cs typeface="Times New Roman" panose="02020603050405020304" pitchFamily="18" charset="0"/>
            </a:rPr>
            <a:t>thay</a:t>
          </a:r>
          <a:r>
            <a:rPr lang="en-US" sz="2800" b="0" i="0" dirty="0" smtClean="0">
              <a:latin typeface="Times New Roman" panose="02020603050405020304" pitchFamily="18" charset="0"/>
              <a:cs typeface="Times New Roman" panose="02020603050405020304" pitchFamily="18" charset="0"/>
            </a:rPr>
            <a:t> </a:t>
          </a:r>
          <a:r>
            <a:rPr lang="en-US" sz="2800" b="0" i="0" dirty="0" err="1" smtClean="0">
              <a:latin typeface="Times New Roman" panose="02020603050405020304" pitchFamily="18" charset="0"/>
              <a:cs typeface="Times New Roman" panose="02020603050405020304" pitchFamily="18" charset="0"/>
            </a:rPr>
            <a:t>đổi</a:t>
          </a:r>
          <a:r>
            <a:rPr lang="en-US" sz="2800" b="0" i="0" dirty="0" smtClean="0">
              <a:latin typeface="Times New Roman" panose="02020603050405020304" pitchFamily="18" charset="0"/>
              <a:cs typeface="Times New Roman" panose="02020603050405020304" pitchFamily="18" charset="0"/>
            </a:rPr>
            <a:t> </a:t>
          </a:r>
          <a:r>
            <a:rPr lang="en-US" sz="2800" b="0" i="0" dirty="0" err="1" smtClean="0">
              <a:latin typeface="Times New Roman" panose="02020603050405020304" pitchFamily="18" charset="0"/>
              <a:cs typeface="Times New Roman" panose="02020603050405020304" pitchFamily="18" charset="0"/>
            </a:rPr>
            <a:t>là</a:t>
          </a:r>
          <a:r>
            <a:rPr lang="en-US" sz="2800" b="0" i="0" dirty="0" smtClean="0">
              <a:latin typeface="Times New Roman" panose="02020603050405020304" pitchFamily="18" charset="0"/>
              <a:cs typeface="Times New Roman" panose="02020603050405020304" pitchFamily="18" charset="0"/>
            </a:rPr>
            <a:t> </a:t>
          </a:r>
          <a:r>
            <a:rPr lang="en-US" sz="2800" b="0" i="0" dirty="0" err="1" smtClean="0">
              <a:latin typeface="Times New Roman" panose="02020603050405020304" pitchFamily="18" charset="0"/>
              <a:cs typeface="Times New Roman" panose="02020603050405020304" pitchFamily="18" charset="0"/>
            </a:rPr>
            <a:t>tất</a:t>
          </a:r>
          <a:r>
            <a:rPr lang="en-US" sz="2800" b="0" i="0" dirty="0" smtClean="0">
              <a:latin typeface="Times New Roman" panose="02020603050405020304" pitchFamily="18" charset="0"/>
              <a:cs typeface="Times New Roman" panose="02020603050405020304" pitchFamily="18" charset="0"/>
            </a:rPr>
            <a:t> </a:t>
          </a:r>
          <a:r>
            <a:rPr lang="en-US" sz="2800" b="0" i="0" dirty="0" err="1" smtClean="0">
              <a:latin typeface="Times New Roman" panose="02020603050405020304" pitchFamily="18" charset="0"/>
              <a:cs typeface="Times New Roman" panose="02020603050405020304" pitchFamily="18" charset="0"/>
            </a:rPr>
            <a:t>yếu</a:t>
          </a:r>
          <a:endParaRPr lang="en-US" sz="2800" dirty="0"/>
        </a:p>
      </dgm:t>
    </dgm:pt>
    <dgm:pt modelId="{A0370F71-B144-4F7E-BD25-2C3E9426D3D6}" type="parTrans" cxnId="{46C57D11-5065-4588-BDF7-8F4810AA15FE}">
      <dgm:prSet/>
      <dgm:spPr/>
      <dgm:t>
        <a:bodyPr/>
        <a:lstStyle/>
        <a:p>
          <a:endParaRPr lang="en-US"/>
        </a:p>
      </dgm:t>
    </dgm:pt>
    <dgm:pt modelId="{E7AA57A2-B7A3-47CF-B320-3D0BA4925DA0}" type="sibTrans" cxnId="{46C57D11-5065-4588-BDF7-8F4810AA15FE}">
      <dgm:prSet/>
      <dgm:spPr/>
      <dgm:t>
        <a:bodyPr/>
        <a:lstStyle/>
        <a:p>
          <a:endParaRPr lang="en-US"/>
        </a:p>
      </dgm:t>
    </dgm:pt>
    <dgm:pt modelId="{EDF9487E-7E91-4688-9C28-638E28E6B294}" type="pres">
      <dgm:prSet presAssocID="{6C55D11C-066B-4C1E-ABEA-E9E72590B5AB}" presName="Name0" presStyleCnt="0">
        <dgm:presLayoutVars>
          <dgm:dir/>
          <dgm:resizeHandles val="exact"/>
        </dgm:presLayoutVars>
      </dgm:prSet>
      <dgm:spPr/>
      <dgm:t>
        <a:bodyPr/>
        <a:lstStyle/>
        <a:p>
          <a:endParaRPr lang="en-US"/>
        </a:p>
      </dgm:t>
    </dgm:pt>
    <dgm:pt modelId="{1384477C-E44D-44B3-A34D-3AEC28411E7C}" type="pres">
      <dgm:prSet presAssocID="{6C55D11C-066B-4C1E-ABEA-E9E72590B5AB}" presName="cycle" presStyleCnt="0"/>
      <dgm:spPr/>
    </dgm:pt>
    <dgm:pt modelId="{5EC7AF52-4DE3-437E-B2CC-CF7823C01395}" type="pres">
      <dgm:prSet presAssocID="{93029863-54A2-41AD-BDEA-EEC10F2E6046}" presName="nodeFirstNode" presStyleLbl="node1" presStyleIdx="0" presStyleCnt="5">
        <dgm:presLayoutVars>
          <dgm:bulletEnabled val="1"/>
        </dgm:presLayoutVars>
      </dgm:prSet>
      <dgm:spPr/>
      <dgm:t>
        <a:bodyPr/>
        <a:lstStyle/>
        <a:p>
          <a:endParaRPr lang="en-US"/>
        </a:p>
      </dgm:t>
    </dgm:pt>
    <dgm:pt modelId="{8F9B58DA-8BB8-4A6E-8849-DD4DC63698FB}" type="pres">
      <dgm:prSet presAssocID="{3755C069-F587-4398-AF2C-9F90A5A26FC3}" presName="sibTransFirstNode" presStyleLbl="bgShp" presStyleIdx="0" presStyleCnt="1"/>
      <dgm:spPr/>
      <dgm:t>
        <a:bodyPr/>
        <a:lstStyle/>
        <a:p>
          <a:endParaRPr lang="en-US"/>
        </a:p>
      </dgm:t>
    </dgm:pt>
    <dgm:pt modelId="{DF24D434-A5C4-46B7-A589-285BDD770724}" type="pres">
      <dgm:prSet presAssocID="{E740CD0A-B7CD-4856-9364-C4C018546DFD}" presName="nodeFollowingNodes" presStyleLbl="node1" presStyleIdx="1" presStyleCnt="5">
        <dgm:presLayoutVars>
          <dgm:bulletEnabled val="1"/>
        </dgm:presLayoutVars>
      </dgm:prSet>
      <dgm:spPr/>
      <dgm:t>
        <a:bodyPr/>
        <a:lstStyle/>
        <a:p>
          <a:endParaRPr lang="en-US"/>
        </a:p>
      </dgm:t>
    </dgm:pt>
    <dgm:pt modelId="{E1C3C880-1E1A-4A76-B72E-91763048CFD9}" type="pres">
      <dgm:prSet presAssocID="{8345295C-8CEC-48AE-9A1D-D116485EB70E}" presName="nodeFollowingNodes" presStyleLbl="node1" presStyleIdx="2" presStyleCnt="5" custRadScaleRad="103306" custRadScaleInc="-10021">
        <dgm:presLayoutVars>
          <dgm:bulletEnabled val="1"/>
        </dgm:presLayoutVars>
      </dgm:prSet>
      <dgm:spPr/>
      <dgm:t>
        <a:bodyPr/>
        <a:lstStyle/>
        <a:p>
          <a:endParaRPr lang="en-US"/>
        </a:p>
      </dgm:t>
    </dgm:pt>
    <dgm:pt modelId="{946CF0A6-70E0-432D-852F-071E7A6BD722}" type="pres">
      <dgm:prSet presAssocID="{86B49776-9484-4AC2-B244-F8EFF700AD57}" presName="nodeFollowingNodes" presStyleLbl="node1" presStyleIdx="3" presStyleCnt="5" custRadScaleRad="106098" custRadScaleInc="14772">
        <dgm:presLayoutVars>
          <dgm:bulletEnabled val="1"/>
        </dgm:presLayoutVars>
      </dgm:prSet>
      <dgm:spPr/>
      <dgm:t>
        <a:bodyPr/>
        <a:lstStyle/>
        <a:p>
          <a:endParaRPr lang="en-US"/>
        </a:p>
      </dgm:t>
    </dgm:pt>
    <dgm:pt modelId="{90633721-E54C-494B-8683-5941FC007667}" type="pres">
      <dgm:prSet presAssocID="{0D39497B-0096-407D-98EB-88B7B219CC29}" presName="nodeFollowingNodes" presStyleLbl="node1" presStyleIdx="4" presStyleCnt="5">
        <dgm:presLayoutVars>
          <dgm:bulletEnabled val="1"/>
        </dgm:presLayoutVars>
      </dgm:prSet>
      <dgm:spPr/>
      <dgm:t>
        <a:bodyPr/>
        <a:lstStyle/>
        <a:p>
          <a:endParaRPr lang="en-US"/>
        </a:p>
      </dgm:t>
    </dgm:pt>
  </dgm:ptLst>
  <dgm:cxnLst>
    <dgm:cxn modelId="{9425216C-B195-4D68-BBA2-9531FAFB838D}" type="presOf" srcId="{0D39497B-0096-407D-98EB-88B7B219CC29}" destId="{90633721-E54C-494B-8683-5941FC007667}" srcOrd="0" destOrd="0" presId="urn:microsoft.com/office/officeart/2005/8/layout/cycle3"/>
    <dgm:cxn modelId="{276451AC-FB8F-48AA-A85F-981C4BC69A97}" srcId="{6C55D11C-066B-4C1E-ABEA-E9E72590B5AB}" destId="{8345295C-8CEC-48AE-9A1D-D116485EB70E}" srcOrd="2" destOrd="0" parTransId="{E3129387-275A-4550-9BD5-CD68F83C9AD2}" sibTransId="{64137DFC-0925-4F66-B16A-017B631DBB57}"/>
    <dgm:cxn modelId="{46C57D11-5065-4588-BDF7-8F4810AA15FE}" srcId="{6C55D11C-066B-4C1E-ABEA-E9E72590B5AB}" destId="{0D39497B-0096-407D-98EB-88B7B219CC29}" srcOrd="4" destOrd="0" parTransId="{A0370F71-B144-4F7E-BD25-2C3E9426D3D6}" sibTransId="{E7AA57A2-B7A3-47CF-B320-3D0BA4925DA0}"/>
    <dgm:cxn modelId="{CDD9FEA2-5151-49D1-A82A-6B4EBE0A5AA4}" srcId="{6C55D11C-066B-4C1E-ABEA-E9E72590B5AB}" destId="{93029863-54A2-41AD-BDEA-EEC10F2E6046}" srcOrd="0" destOrd="0" parTransId="{A34A87C6-314B-47ED-9213-1C8A64260248}" sibTransId="{3755C069-F587-4398-AF2C-9F90A5A26FC3}"/>
    <dgm:cxn modelId="{C18DCEEC-EDAE-46B8-97BC-07A2B204FDD6}" type="presOf" srcId="{93029863-54A2-41AD-BDEA-EEC10F2E6046}" destId="{5EC7AF52-4DE3-437E-B2CC-CF7823C01395}" srcOrd="0" destOrd="0" presId="urn:microsoft.com/office/officeart/2005/8/layout/cycle3"/>
    <dgm:cxn modelId="{9986376F-652D-42D5-8B32-5F6FB4FEEC06}" type="presOf" srcId="{3755C069-F587-4398-AF2C-9F90A5A26FC3}" destId="{8F9B58DA-8BB8-4A6E-8849-DD4DC63698FB}" srcOrd="0" destOrd="0" presId="urn:microsoft.com/office/officeart/2005/8/layout/cycle3"/>
    <dgm:cxn modelId="{8FA38872-6FF7-4B9C-A840-1C8F86AE1F85}" type="presOf" srcId="{8345295C-8CEC-48AE-9A1D-D116485EB70E}" destId="{E1C3C880-1E1A-4A76-B72E-91763048CFD9}" srcOrd="0" destOrd="0" presId="urn:microsoft.com/office/officeart/2005/8/layout/cycle3"/>
    <dgm:cxn modelId="{17AE14B8-5058-4076-867B-62A327F940D2}" type="presOf" srcId="{6C55D11C-066B-4C1E-ABEA-E9E72590B5AB}" destId="{EDF9487E-7E91-4688-9C28-638E28E6B294}" srcOrd="0" destOrd="0" presId="urn:microsoft.com/office/officeart/2005/8/layout/cycle3"/>
    <dgm:cxn modelId="{2E898912-869A-43E6-9946-D948FA22377D}" srcId="{6C55D11C-066B-4C1E-ABEA-E9E72590B5AB}" destId="{86B49776-9484-4AC2-B244-F8EFF700AD57}" srcOrd="3" destOrd="0" parTransId="{A4D35FFA-917A-4EFF-9F96-4F861BEC7433}" sibTransId="{8462FFCE-CEF7-4731-8DF1-8BE57A7C94A2}"/>
    <dgm:cxn modelId="{834775F5-18A3-4FA3-B793-4D8C4D45E0A7}" type="presOf" srcId="{E740CD0A-B7CD-4856-9364-C4C018546DFD}" destId="{DF24D434-A5C4-46B7-A589-285BDD770724}" srcOrd="0" destOrd="0" presId="urn:microsoft.com/office/officeart/2005/8/layout/cycle3"/>
    <dgm:cxn modelId="{DFBDAC35-7DA3-42D3-BB61-2BCE4F9FE956}" type="presOf" srcId="{86B49776-9484-4AC2-B244-F8EFF700AD57}" destId="{946CF0A6-70E0-432D-852F-071E7A6BD722}" srcOrd="0" destOrd="0" presId="urn:microsoft.com/office/officeart/2005/8/layout/cycle3"/>
    <dgm:cxn modelId="{706298F4-2B96-4B97-B2D9-3705306F60BA}" srcId="{6C55D11C-066B-4C1E-ABEA-E9E72590B5AB}" destId="{E740CD0A-B7CD-4856-9364-C4C018546DFD}" srcOrd="1" destOrd="0" parTransId="{CEFDF7E5-3847-40F4-B44A-98C34D00B3A0}" sibTransId="{661D793F-E52B-4D7A-BC5C-22303B0B8E02}"/>
    <dgm:cxn modelId="{CE2D7122-F1D0-4884-BEFD-5DCE30F3CB24}" type="presParOf" srcId="{EDF9487E-7E91-4688-9C28-638E28E6B294}" destId="{1384477C-E44D-44B3-A34D-3AEC28411E7C}" srcOrd="0" destOrd="0" presId="urn:microsoft.com/office/officeart/2005/8/layout/cycle3"/>
    <dgm:cxn modelId="{86D7CB47-1FD0-4B3E-8952-536C499192FB}" type="presParOf" srcId="{1384477C-E44D-44B3-A34D-3AEC28411E7C}" destId="{5EC7AF52-4DE3-437E-B2CC-CF7823C01395}" srcOrd="0" destOrd="0" presId="urn:microsoft.com/office/officeart/2005/8/layout/cycle3"/>
    <dgm:cxn modelId="{1FD0F094-0171-4779-A8DD-823ADCBAD7CC}" type="presParOf" srcId="{1384477C-E44D-44B3-A34D-3AEC28411E7C}" destId="{8F9B58DA-8BB8-4A6E-8849-DD4DC63698FB}" srcOrd="1" destOrd="0" presId="urn:microsoft.com/office/officeart/2005/8/layout/cycle3"/>
    <dgm:cxn modelId="{DCAB6DA0-D590-4A73-B7DC-E2A1DAD6AE3C}" type="presParOf" srcId="{1384477C-E44D-44B3-A34D-3AEC28411E7C}" destId="{DF24D434-A5C4-46B7-A589-285BDD770724}" srcOrd="2" destOrd="0" presId="urn:microsoft.com/office/officeart/2005/8/layout/cycle3"/>
    <dgm:cxn modelId="{13352CD2-FAF1-4ABE-B90F-6CC7E1F6112F}" type="presParOf" srcId="{1384477C-E44D-44B3-A34D-3AEC28411E7C}" destId="{E1C3C880-1E1A-4A76-B72E-91763048CFD9}" srcOrd="3" destOrd="0" presId="urn:microsoft.com/office/officeart/2005/8/layout/cycle3"/>
    <dgm:cxn modelId="{313C8E99-35D5-47CD-A256-5353993AD189}" type="presParOf" srcId="{1384477C-E44D-44B3-A34D-3AEC28411E7C}" destId="{946CF0A6-70E0-432D-852F-071E7A6BD722}" srcOrd="4" destOrd="0" presId="urn:microsoft.com/office/officeart/2005/8/layout/cycle3"/>
    <dgm:cxn modelId="{212E6BA1-D18D-4460-B32B-10C08E1FD8B4}" type="presParOf" srcId="{1384477C-E44D-44B3-A34D-3AEC28411E7C}" destId="{90633721-E54C-494B-8683-5941FC00766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BE7D00-7F78-423F-A1C0-A6A8A113FB3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04825AB4-7C41-4B8D-AE84-23BA8EE18D3A}">
      <dgm:prSet phldrT="[Text]" custT="1"/>
      <dgm:spPr/>
      <dgm:t>
        <a:bodyPr/>
        <a:lstStyle/>
        <a:p>
          <a:r>
            <a:rPr lang="en-US" sz="2800" b="1" dirty="0" smtClean="0"/>
            <a:t>Ý </a:t>
          </a:r>
          <a:r>
            <a:rPr lang="en-US" sz="2800" b="1" dirty="0" err="1" smtClean="0"/>
            <a:t>nghĩa</a:t>
          </a:r>
          <a:r>
            <a:rPr lang="en-US" sz="2800" b="1" dirty="0" smtClean="0"/>
            <a:t> </a:t>
          </a:r>
          <a:r>
            <a:rPr lang="en-US" sz="2800" b="1" dirty="0" err="1" smtClean="0"/>
            <a:t>của</a:t>
          </a:r>
          <a:r>
            <a:rPr lang="en-US" sz="2800" b="1" dirty="0" smtClean="0"/>
            <a:t> </a:t>
          </a:r>
          <a:r>
            <a:rPr lang="en-US" sz="2800" b="1" dirty="0" err="1" smtClean="0"/>
            <a:t>sự</a:t>
          </a:r>
          <a:r>
            <a:rPr lang="en-US" sz="2800" b="1" dirty="0" smtClean="0"/>
            <a:t> </a:t>
          </a:r>
          <a:r>
            <a:rPr lang="en-US" sz="2800" b="1" dirty="0" err="1" smtClean="0"/>
            <a:t>thích</a:t>
          </a:r>
          <a:r>
            <a:rPr lang="en-US" sz="2800" b="1" dirty="0" smtClean="0"/>
            <a:t> </a:t>
          </a:r>
          <a:r>
            <a:rPr lang="en-US" sz="2800" b="1" dirty="0" err="1" smtClean="0"/>
            <a:t>ứng</a:t>
          </a:r>
          <a:endParaRPr lang="en-US" sz="2800" b="1" dirty="0"/>
        </a:p>
      </dgm:t>
    </dgm:pt>
    <dgm:pt modelId="{D91DFE6D-E7B3-441B-96E6-13ECF9D77DED}" type="parTrans" cxnId="{5896563C-9E8B-4122-968C-C7AFB8EF964B}">
      <dgm:prSet/>
      <dgm:spPr/>
      <dgm:t>
        <a:bodyPr/>
        <a:lstStyle/>
        <a:p>
          <a:endParaRPr lang="en-US"/>
        </a:p>
      </dgm:t>
    </dgm:pt>
    <dgm:pt modelId="{87190835-351B-4B6B-8994-259D6DB77383}" type="sibTrans" cxnId="{5896563C-9E8B-4122-968C-C7AFB8EF964B}">
      <dgm:prSet/>
      <dgm:spPr/>
      <dgm:t>
        <a:bodyPr/>
        <a:lstStyle/>
        <a:p>
          <a:endParaRPr lang="en-US"/>
        </a:p>
      </dgm:t>
    </dgm:pt>
    <dgm:pt modelId="{4ADFD833-141B-4E6A-A556-40D6CFC7DCE5}">
      <dgm:prSet phldrT="[Text]"/>
      <dgm:spPr>
        <a:solidFill>
          <a:schemeClr val="bg1">
            <a:lumMod val="50000"/>
            <a:lumOff val="50000"/>
          </a:schemeClr>
        </a:solidFill>
        <a:ln w="6350"/>
      </dgm:spPr>
      <dgm:t>
        <a:bodyPr/>
        <a:lstStyle/>
        <a:p>
          <a:pPr algn="just"/>
          <a:r>
            <a:rPr lang="vi-VN" b="0" i="0" dirty="0" smtClean="0">
              <a:solidFill>
                <a:schemeClr val="accent6"/>
              </a:solidFill>
              <a:latin typeface="+mj-lt"/>
            </a:rPr>
            <a:t>Giúp mỗi người vượt qua sự thay đổi của hoàn cảnh.</a:t>
          </a:r>
          <a:endParaRPr lang="en-US" dirty="0">
            <a:solidFill>
              <a:schemeClr val="accent6"/>
            </a:solidFill>
            <a:latin typeface="+mj-lt"/>
          </a:endParaRPr>
        </a:p>
      </dgm:t>
    </dgm:pt>
    <dgm:pt modelId="{DD4010F5-0579-450B-A052-C1930FD27B2B}" type="parTrans" cxnId="{E38C9572-EE32-4114-9B49-43422B23FE77}">
      <dgm:prSet/>
      <dgm:spPr/>
      <dgm:t>
        <a:bodyPr/>
        <a:lstStyle/>
        <a:p>
          <a:endParaRPr lang="en-US"/>
        </a:p>
      </dgm:t>
    </dgm:pt>
    <dgm:pt modelId="{DE678F81-61C5-4443-A7FB-A7F51D651F9E}" type="sibTrans" cxnId="{E38C9572-EE32-4114-9B49-43422B23FE77}">
      <dgm:prSet/>
      <dgm:spPr/>
      <dgm:t>
        <a:bodyPr/>
        <a:lstStyle/>
        <a:p>
          <a:endParaRPr lang="en-US"/>
        </a:p>
      </dgm:t>
    </dgm:pt>
    <dgm:pt modelId="{FF53DFE0-AE83-404E-8603-F95BCA4C2AB9}">
      <dgm:prSet phldrT="[Text]" custT="1"/>
      <dgm:spPr>
        <a:ln w="19050">
          <a:solidFill>
            <a:schemeClr val="accent2">
              <a:lumMod val="20000"/>
              <a:lumOff val="80000"/>
              <a:alpha val="90000"/>
            </a:schemeClr>
          </a:solidFill>
        </a:ln>
      </dgm:spPr>
      <dgm:t>
        <a:bodyPr/>
        <a:lstStyle/>
        <a:p>
          <a:pPr algn="just"/>
          <a:r>
            <a:rPr lang="en-US" sz="2400" b="0" i="0" dirty="0" err="1" smtClean="0">
              <a:latin typeface="Times New Roman" panose="02020603050405020304" pitchFamily="18" charset="0"/>
              <a:cs typeface="Times New Roman" panose="02020603050405020304" pitchFamily="18" charset="0"/>
            </a:rPr>
            <a:t>Sống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phù</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hợp</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với</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hoàn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cảnh</a:t>
          </a:r>
          <a:r>
            <a:rPr lang="en-US" sz="2400" b="0" i="0" dirty="0" smtClean="0">
              <a:latin typeface="Times New Roman" panose="02020603050405020304" pitchFamily="18" charset="0"/>
              <a:cs typeface="Times New Roman" panose="02020603050405020304" pitchFamily="18" charset="0"/>
            </a:rPr>
            <a:t>, qua </a:t>
          </a:r>
          <a:r>
            <a:rPr lang="en-US" sz="2400" b="0" i="0" dirty="0" err="1" smtClean="0">
              <a:latin typeface="Times New Roman" panose="02020603050405020304" pitchFamily="18" charset="0"/>
              <a:cs typeface="Times New Roman" panose="02020603050405020304" pitchFamily="18" charset="0"/>
            </a:rPr>
            <a:t>đó</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tự</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hoàn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thiện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và</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phát</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triển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bản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thân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trong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những</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điều</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kiện</a:t>
          </a:r>
          <a:r>
            <a:rPr lang="en-US" sz="2400" b="0" i="0" dirty="0" smtClean="0">
              <a:latin typeface="Times New Roman" panose="02020603050405020304" pitchFamily="18" charset="0"/>
              <a:cs typeface="Times New Roman" panose="02020603050405020304" pitchFamily="18" charset="0"/>
            </a:rPr>
            <a:t> </a:t>
          </a:r>
          <a:r>
            <a:rPr lang="en-US" sz="2400" b="0" i="0" dirty="0" err="1" smtClean="0">
              <a:latin typeface="Times New Roman" panose="02020603050405020304" pitchFamily="18" charset="0"/>
              <a:cs typeface="Times New Roman" panose="02020603050405020304" pitchFamily="18" charset="0"/>
            </a:rPr>
            <a:t>mới</a:t>
          </a:r>
          <a:r>
            <a:rPr lang="en-US" sz="2400" b="0" i="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DAB6352-2A7D-4C6D-B756-733034E1FDDE}" type="parTrans" cxnId="{1DE11618-F3C2-4EE4-8463-D4C28681CFEE}">
      <dgm:prSet/>
      <dgm:spPr/>
      <dgm:t>
        <a:bodyPr/>
        <a:lstStyle/>
        <a:p>
          <a:endParaRPr lang="en-US"/>
        </a:p>
      </dgm:t>
    </dgm:pt>
    <dgm:pt modelId="{C81EF411-275E-4D78-8027-5C0883D0CEBF}" type="sibTrans" cxnId="{1DE11618-F3C2-4EE4-8463-D4C28681CFEE}">
      <dgm:prSet/>
      <dgm:spPr/>
      <dgm:t>
        <a:bodyPr/>
        <a:lstStyle/>
        <a:p>
          <a:endParaRPr lang="en-US"/>
        </a:p>
      </dgm:t>
    </dgm:pt>
    <dgm:pt modelId="{28607BAC-3122-474E-AEDF-59D817DAD6D7}" type="pres">
      <dgm:prSet presAssocID="{0CBE7D00-7F78-423F-A1C0-A6A8A113FB39}" presName="list" presStyleCnt="0">
        <dgm:presLayoutVars>
          <dgm:dir/>
          <dgm:animLvl val="lvl"/>
        </dgm:presLayoutVars>
      </dgm:prSet>
      <dgm:spPr/>
      <dgm:t>
        <a:bodyPr/>
        <a:lstStyle/>
        <a:p>
          <a:endParaRPr lang="en-US"/>
        </a:p>
      </dgm:t>
    </dgm:pt>
    <dgm:pt modelId="{00267F40-11FE-4C4F-960C-F78D3A2F5E8B}" type="pres">
      <dgm:prSet presAssocID="{04825AB4-7C41-4B8D-AE84-23BA8EE18D3A}" presName="posSpace" presStyleCnt="0"/>
      <dgm:spPr/>
    </dgm:pt>
    <dgm:pt modelId="{5FCF4AB5-3AB8-496B-9D35-E3880896CB07}" type="pres">
      <dgm:prSet presAssocID="{04825AB4-7C41-4B8D-AE84-23BA8EE18D3A}" presName="vertFlow" presStyleCnt="0"/>
      <dgm:spPr/>
    </dgm:pt>
    <dgm:pt modelId="{69D2AC4B-E12B-4934-81EE-ECE4EC6E7C59}" type="pres">
      <dgm:prSet presAssocID="{04825AB4-7C41-4B8D-AE84-23BA8EE18D3A}" presName="topSpace" presStyleCnt="0"/>
      <dgm:spPr/>
    </dgm:pt>
    <dgm:pt modelId="{67E9E1B1-8D4E-4E53-BDD3-3D5C33187E0F}" type="pres">
      <dgm:prSet presAssocID="{04825AB4-7C41-4B8D-AE84-23BA8EE18D3A}" presName="firstComp" presStyleCnt="0"/>
      <dgm:spPr/>
    </dgm:pt>
    <dgm:pt modelId="{29BAEBDD-7130-4DBE-91A8-E38CAECF4F52}" type="pres">
      <dgm:prSet presAssocID="{04825AB4-7C41-4B8D-AE84-23BA8EE18D3A}" presName="firstChild" presStyleLbl="bgAccFollowNode1" presStyleIdx="0" presStyleCnt="2" custLinFactNeighborX="0" custLinFactNeighborY="-11794"/>
      <dgm:spPr/>
      <dgm:t>
        <a:bodyPr/>
        <a:lstStyle/>
        <a:p>
          <a:endParaRPr lang="en-US"/>
        </a:p>
      </dgm:t>
    </dgm:pt>
    <dgm:pt modelId="{FD1E42AD-98A9-4A5F-8FA1-FCC14C75B552}" type="pres">
      <dgm:prSet presAssocID="{04825AB4-7C41-4B8D-AE84-23BA8EE18D3A}" presName="firstChildTx" presStyleLbl="bgAccFollowNode1" presStyleIdx="0" presStyleCnt="2">
        <dgm:presLayoutVars>
          <dgm:bulletEnabled val="1"/>
        </dgm:presLayoutVars>
      </dgm:prSet>
      <dgm:spPr/>
      <dgm:t>
        <a:bodyPr/>
        <a:lstStyle/>
        <a:p>
          <a:endParaRPr lang="en-US"/>
        </a:p>
      </dgm:t>
    </dgm:pt>
    <dgm:pt modelId="{E5489F6A-38D0-4623-9E16-27B5EC821764}" type="pres">
      <dgm:prSet presAssocID="{FF53DFE0-AE83-404E-8603-F95BCA4C2AB9}" presName="comp" presStyleCnt="0"/>
      <dgm:spPr/>
    </dgm:pt>
    <dgm:pt modelId="{53F43445-1EF8-48C6-ABC4-E4182532A6E5}" type="pres">
      <dgm:prSet presAssocID="{FF53DFE0-AE83-404E-8603-F95BCA4C2AB9}" presName="child" presStyleLbl="bgAccFollowNode1" presStyleIdx="1" presStyleCnt="2"/>
      <dgm:spPr/>
      <dgm:t>
        <a:bodyPr/>
        <a:lstStyle/>
        <a:p>
          <a:endParaRPr lang="en-US"/>
        </a:p>
      </dgm:t>
    </dgm:pt>
    <dgm:pt modelId="{36058A8E-2B09-4C19-8475-7C7B48D4902C}" type="pres">
      <dgm:prSet presAssocID="{FF53DFE0-AE83-404E-8603-F95BCA4C2AB9}" presName="childTx" presStyleLbl="bgAccFollowNode1" presStyleIdx="1" presStyleCnt="2">
        <dgm:presLayoutVars>
          <dgm:bulletEnabled val="1"/>
        </dgm:presLayoutVars>
      </dgm:prSet>
      <dgm:spPr/>
      <dgm:t>
        <a:bodyPr/>
        <a:lstStyle/>
        <a:p>
          <a:endParaRPr lang="en-US"/>
        </a:p>
      </dgm:t>
    </dgm:pt>
    <dgm:pt modelId="{A1919B1B-E9ED-4AC2-885C-62EA5E4F31CD}" type="pres">
      <dgm:prSet presAssocID="{04825AB4-7C41-4B8D-AE84-23BA8EE18D3A}" presName="negSpace" presStyleCnt="0"/>
      <dgm:spPr/>
    </dgm:pt>
    <dgm:pt modelId="{8D84A30E-2B88-4028-BBE1-DDB31DD182E2}" type="pres">
      <dgm:prSet presAssocID="{04825AB4-7C41-4B8D-AE84-23BA8EE18D3A}" presName="circle" presStyleLbl="node1" presStyleIdx="0" presStyleCnt="1" custLinFactNeighborX="-23234" custLinFactNeighborY="76697"/>
      <dgm:spPr/>
      <dgm:t>
        <a:bodyPr/>
        <a:lstStyle/>
        <a:p>
          <a:endParaRPr lang="en-US"/>
        </a:p>
      </dgm:t>
    </dgm:pt>
  </dgm:ptLst>
  <dgm:cxnLst>
    <dgm:cxn modelId="{E04DAE46-6ECC-422C-A9E3-4E360FE39EF4}" type="presOf" srcId="{4ADFD833-141B-4E6A-A556-40D6CFC7DCE5}" destId="{29BAEBDD-7130-4DBE-91A8-E38CAECF4F52}" srcOrd="0" destOrd="0" presId="urn:microsoft.com/office/officeart/2005/8/layout/hList9"/>
    <dgm:cxn modelId="{1DE11618-F3C2-4EE4-8463-D4C28681CFEE}" srcId="{04825AB4-7C41-4B8D-AE84-23BA8EE18D3A}" destId="{FF53DFE0-AE83-404E-8603-F95BCA4C2AB9}" srcOrd="1" destOrd="0" parTransId="{5DAB6352-2A7D-4C6D-B756-733034E1FDDE}" sibTransId="{C81EF411-275E-4D78-8027-5C0883D0CEBF}"/>
    <dgm:cxn modelId="{3E2A5CDA-18D0-4358-8B9F-3EA6989CC39B}" type="presOf" srcId="{4ADFD833-141B-4E6A-A556-40D6CFC7DCE5}" destId="{FD1E42AD-98A9-4A5F-8FA1-FCC14C75B552}" srcOrd="1" destOrd="0" presId="urn:microsoft.com/office/officeart/2005/8/layout/hList9"/>
    <dgm:cxn modelId="{E38C9572-EE32-4114-9B49-43422B23FE77}" srcId="{04825AB4-7C41-4B8D-AE84-23BA8EE18D3A}" destId="{4ADFD833-141B-4E6A-A556-40D6CFC7DCE5}" srcOrd="0" destOrd="0" parTransId="{DD4010F5-0579-450B-A052-C1930FD27B2B}" sibTransId="{DE678F81-61C5-4443-A7FB-A7F51D651F9E}"/>
    <dgm:cxn modelId="{324106E1-54F9-49E2-9089-9E86DF87B49F}" type="presOf" srcId="{FF53DFE0-AE83-404E-8603-F95BCA4C2AB9}" destId="{36058A8E-2B09-4C19-8475-7C7B48D4902C}" srcOrd="1" destOrd="0" presId="urn:microsoft.com/office/officeart/2005/8/layout/hList9"/>
    <dgm:cxn modelId="{16FE36F6-0AED-4AA4-99B8-3F7815BA77BC}" type="presOf" srcId="{FF53DFE0-AE83-404E-8603-F95BCA4C2AB9}" destId="{53F43445-1EF8-48C6-ABC4-E4182532A6E5}" srcOrd="0" destOrd="0" presId="urn:microsoft.com/office/officeart/2005/8/layout/hList9"/>
    <dgm:cxn modelId="{15232B6D-FEA8-464A-AD54-F5FCB95D3832}" type="presOf" srcId="{04825AB4-7C41-4B8D-AE84-23BA8EE18D3A}" destId="{8D84A30E-2B88-4028-BBE1-DDB31DD182E2}" srcOrd="0" destOrd="0" presId="urn:microsoft.com/office/officeart/2005/8/layout/hList9"/>
    <dgm:cxn modelId="{C2C2D729-7E80-430D-92A8-7994524977A4}" type="presOf" srcId="{0CBE7D00-7F78-423F-A1C0-A6A8A113FB39}" destId="{28607BAC-3122-474E-AEDF-59D817DAD6D7}" srcOrd="0" destOrd="0" presId="urn:microsoft.com/office/officeart/2005/8/layout/hList9"/>
    <dgm:cxn modelId="{5896563C-9E8B-4122-968C-C7AFB8EF964B}" srcId="{0CBE7D00-7F78-423F-A1C0-A6A8A113FB39}" destId="{04825AB4-7C41-4B8D-AE84-23BA8EE18D3A}" srcOrd="0" destOrd="0" parTransId="{D91DFE6D-E7B3-441B-96E6-13ECF9D77DED}" sibTransId="{87190835-351B-4B6B-8994-259D6DB77383}"/>
    <dgm:cxn modelId="{E8C5A763-C08E-45CA-90DC-134C559FEB22}" type="presParOf" srcId="{28607BAC-3122-474E-AEDF-59D817DAD6D7}" destId="{00267F40-11FE-4C4F-960C-F78D3A2F5E8B}" srcOrd="0" destOrd="0" presId="urn:microsoft.com/office/officeart/2005/8/layout/hList9"/>
    <dgm:cxn modelId="{38F46F09-3D7C-4A94-A9FB-CE6A81561672}" type="presParOf" srcId="{28607BAC-3122-474E-AEDF-59D817DAD6D7}" destId="{5FCF4AB5-3AB8-496B-9D35-E3880896CB07}" srcOrd="1" destOrd="0" presId="urn:microsoft.com/office/officeart/2005/8/layout/hList9"/>
    <dgm:cxn modelId="{54D2CA02-6666-4E4B-AAEA-C20B3C4FBBF6}" type="presParOf" srcId="{5FCF4AB5-3AB8-496B-9D35-E3880896CB07}" destId="{69D2AC4B-E12B-4934-81EE-ECE4EC6E7C59}" srcOrd="0" destOrd="0" presId="urn:microsoft.com/office/officeart/2005/8/layout/hList9"/>
    <dgm:cxn modelId="{C6350905-C258-4068-A94E-3977FAC5D6FB}" type="presParOf" srcId="{5FCF4AB5-3AB8-496B-9D35-E3880896CB07}" destId="{67E9E1B1-8D4E-4E53-BDD3-3D5C33187E0F}" srcOrd="1" destOrd="0" presId="urn:microsoft.com/office/officeart/2005/8/layout/hList9"/>
    <dgm:cxn modelId="{87CE1AE6-C58B-4219-89B2-C524D431763E}" type="presParOf" srcId="{67E9E1B1-8D4E-4E53-BDD3-3D5C33187E0F}" destId="{29BAEBDD-7130-4DBE-91A8-E38CAECF4F52}" srcOrd="0" destOrd="0" presId="urn:microsoft.com/office/officeart/2005/8/layout/hList9"/>
    <dgm:cxn modelId="{9C2FD6E2-8766-40DF-92F8-F7D8A29454E5}" type="presParOf" srcId="{67E9E1B1-8D4E-4E53-BDD3-3D5C33187E0F}" destId="{FD1E42AD-98A9-4A5F-8FA1-FCC14C75B552}" srcOrd="1" destOrd="0" presId="urn:microsoft.com/office/officeart/2005/8/layout/hList9"/>
    <dgm:cxn modelId="{C4EC5132-F7A6-4016-9021-FA77588E281D}" type="presParOf" srcId="{5FCF4AB5-3AB8-496B-9D35-E3880896CB07}" destId="{E5489F6A-38D0-4623-9E16-27B5EC821764}" srcOrd="2" destOrd="0" presId="urn:microsoft.com/office/officeart/2005/8/layout/hList9"/>
    <dgm:cxn modelId="{BB93B47E-41E9-4D7E-8F11-28EEAD762610}" type="presParOf" srcId="{E5489F6A-38D0-4623-9E16-27B5EC821764}" destId="{53F43445-1EF8-48C6-ABC4-E4182532A6E5}" srcOrd="0" destOrd="0" presId="urn:microsoft.com/office/officeart/2005/8/layout/hList9"/>
    <dgm:cxn modelId="{F7C3480D-99AB-46D7-A4EC-EA78417D9290}" type="presParOf" srcId="{E5489F6A-38D0-4623-9E16-27B5EC821764}" destId="{36058A8E-2B09-4C19-8475-7C7B48D4902C}" srcOrd="1" destOrd="0" presId="urn:microsoft.com/office/officeart/2005/8/layout/hList9"/>
    <dgm:cxn modelId="{5229F0B6-A981-4A69-95A2-30898BA268C1}" type="presParOf" srcId="{28607BAC-3122-474E-AEDF-59D817DAD6D7}" destId="{A1919B1B-E9ED-4AC2-885C-62EA5E4F31CD}" srcOrd="2" destOrd="0" presId="urn:microsoft.com/office/officeart/2005/8/layout/hList9"/>
    <dgm:cxn modelId="{4289A8B8-F05D-4CF8-B5A1-79AC60294A4D}" type="presParOf" srcId="{28607BAC-3122-474E-AEDF-59D817DAD6D7}" destId="{8D84A30E-2B88-4028-BBE1-DDB31DD182E2}"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B58DA-8BB8-4A6E-8849-DD4DC63698FB}">
      <dsp:nvSpPr>
        <dsp:cNvPr id="0" name=""/>
        <dsp:cNvSpPr/>
      </dsp:nvSpPr>
      <dsp:spPr>
        <a:xfrm>
          <a:off x="1126300" y="-28777"/>
          <a:ext cx="4985480" cy="4985480"/>
        </a:xfrm>
        <a:prstGeom prst="circularArrow">
          <a:avLst>
            <a:gd name="adj1" fmla="val 5544"/>
            <a:gd name="adj2" fmla="val 330680"/>
            <a:gd name="adj3" fmla="val 13784858"/>
            <a:gd name="adj4" fmla="val 17380530"/>
            <a:gd name="adj5" fmla="val 5757"/>
          </a:avLst>
        </a:prstGeom>
        <a:solidFill>
          <a:schemeClr val="bg1">
            <a:lumMod val="50000"/>
            <a:lumOff val="5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EC7AF52-4DE3-437E-B2CC-CF7823C01395}">
      <dsp:nvSpPr>
        <dsp:cNvPr id="0" name=""/>
        <dsp:cNvSpPr/>
      </dsp:nvSpPr>
      <dsp:spPr>
        <a:xfrm>
          <a:off x="2456282" y="1969"/>
          <a:ext cx="2325516" cy="1162758"/>
        </a:xfrm>
        <a:prstGeom prst="roundRect">
          <a:avLst/>
        </a:prstGeom>
        <a:solidFill>
          <a:schemeClr val="bg2">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Giữ</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bình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tĩnh</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trong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mọi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hoàn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cảnh</a:t>
          </a:r>
          <a:r>
            <a:rPr lang="en-US" sz="2400" b="0" i="0" kern="1200" dirty="0" smtClean="0">
              <a:latin typeface="Times New Roman" panose="02020603050405020304" pitchFamily="18" charset="0"/>
              <a:cs typeface="Times New Roman" panose="02020603050405020304" pitchFamily="18" charset="0"/>
            </a:rPr>
            <a:t>.</a:t>
          </a:r>
          <a:endParaRPr lang="en-US" sz="2400" kern="1200" dirty="0"/>
        </a:p>
      </dsp:txBody>
      <dsp:txXfrm>
        <a:off x="2513043" y="58730"/>
        <a:ext cx="2211994" cy="1049236"/>
      </dsp:txXfrm>
    </dsp:sp>
    <dsp:sp modelId="{DF24D434-A5C4-46B7-A589-285BDD770724}">
      <dsp:nvSpPr>
        <dsp:cNvPr id="0" name=""/>
        <dsp:cNvSpPr/>
      </dsp:nvSpPr>
      <dsp:spPr>
        <a:xfrm>
          <a:off x="4478232" y="1471002"/>
          <a:ext cx="2325516" cy="1162758"/>
        </a:xfrm>
        <a:prstGeom prst="roundRect">
          <a:avLst/>
        </a:prstGeom>
        <a:solidFill>
          <a:srgbClr val="FF66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0" i="0" kern="1200" dirty="0" err="1" smtClean="0">
              <a:latin typeface="Times New Roman" panose="02020603050405020304" pitchFamily="18" charset="0"/>
              <a:cs typeface="Times New Roman" panose="02020603050405020304" pitchFamily="18" charset="0"/>
            </a:rPr>
            <a:t>Chủ</a:t>
          </a:r>
          <a:r>
            <a:rPr lang="en-US" sz="2200" b="0" i="0" kern="1200" dirty="0" smtClean="0">
              <a:latin typeface="Times New Roman" panose="02020603050405020304" pitchFamily="18" charset="0"/>
              <a:cs typeface="Times New Roman" panose="02020603050405020304" pitchFamily="18" charset="0"/>
            </a:rPr>
            <a:t> </a:t>
          </a:r>
          <a:r>
            <a:rPr lang="en-US" sz="2200" b="0" i="0" kern="1200" dirty="0" err="1" smtClean="0">
              <a:latin typeface="Times New Roman" panose="02020603050405020304" pitchFamily="18" charset="0"/>
              <a:cs typeface="Times New Roman" panose="02020603050405020304" pitchFamily="18" charset="0"/>
            </a:rPr>
            <a:t>động</a:t>
          </a:r>
          <a:r>
            <a:rPr lang="en-US" sz="2200" b="0" i="0" kern="1200" dirty="0" smtClean="0">
              <a:latin typeface="Times New Roman" panose="02020603050405020304" pitchFamily="18" charset="0"/>
              <a:cs typeface="Times New Roman" panose="02020603050405020304" pitchFamily="18" charset="0"/>
            </a:rPr>
            <a:t> </a:t>
          </a:r>
          <a:r>
            <a:rPr lang="en-US" sz="2200" b="0" i="0" kern="1200" dirty="0" err="1" smtClean="0">
              <a:latin typeface="Times New Roman" panose="02020603050405020304" pitchFamily="18" charset="0"/>
              <a:cs typeface="Times New Roman" panose="02020603050405020304" pitchFamily="18" charset="0"/>
            </a:rPr>
            <a:t>tìm</a:t>
          </a:r>
          <a:r>
            <a:rPr lang="en-US" sz="2200" b="0" i="0" kern="1200" dirty="0" smtClean="0">
              <a:latin typeface="Times New Roman" panose="02020603050405020304" pitchFamily="18" charset="0"/>
              <a:cs typeface="Times New Roman" panose="02020603050405020304" pitchFamily="18" charset="0"/>
            </a:rPr>
            <a:t> </a:t>
          </a:r>
          <a:r>
            <a:rPr lang="en-US" sz="2200" b="0" i="0" kern="1200" dirty="0" err="1" smtClean="0">
              <a:latin typeface="Times New Roman" panose="02020603050405020304" pitchFamily="18" charset="0"/>
              <a:cs typeface="Times New Roman" panose="02020603050405020304" pitchFamily="18" charset="0"/>
            </a:rPr>
            <a:t>cách</a:t>
          </a:r>
          <a:r>
            <a:rPr lang="en-US" sz="2200" b="0" i="0" kern="1200" dirty="0" smtClean="0">
              <a:latin typeface="Times New Roman" panose="02020603050405020304" pitchFamily="18" charset="0"/>
              <a:cs typeface="Times New Roman" panose="02020603050405020304" pitchFamily="18" charset="0"/>
            </a:rPr>
            <a:t> </a:t>
          </a:r>
          <a:r>
            <a:rPr lang="vi-VN" sz="2200" b="0" i="0" kern="1200" dirty="0" smtClean="0">
              <a:latin typeface="+mj-lt"/>
            </a:rPr>
            <a:t>giải quyết vấn đề theo hướng tích cực.</a:t>
          </a:r>
          <a:endParaRPr lang="en-US" sz="2200" kern="1200" dirty="0"/>
        </a:p>
      </dsp:txBody>
      <dsp:txXfrm>
        <a:off x="4534993" y="1527763"/>
        <a:ext cx="2211994" cy="1049236"/>
      </dsp:txXfrm>
    </dsp:sp>
    <dsp:sp modelId="{E1C3C880-1E1A-4A76-B72E-91763048CFD9}">
      <dsp:nvSpPr>
        <dsp:cNvPr id="0" name=""/>
        <dsp:cNvSpPr/>
      </dsp:nvSpPr>
      <dsp:spPr>
        <a:xfrm>
          <a:off x="3926246" y="3759812"/>
          <a:ext cx="2325516" cy="116275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Kiên</a:t>
          </a:r>
          <a:r>
            <a:rPr lang="en-US" sz="2400" kern="1200" dirty="0" smtClean="0"/>
            <a:t> </a:t>
          </a:r>
          <a:r>
            <a:rPr lang="en-US" sz="2400" kern="1200" dirty="0" err="1" smtClean="0"/>
            <a:t>trì</a:t>
          </a:r>
          <a:r>
            <a:rPr lang="en-US" sz="2400" kern="1200" dirty="0" smtClean="0"/>
            <a:t> </a:t>
          </a:r>
          <a:r>
            <a:rPr lang="en-US" sz="2400" kern="1200" dirty="0" err="1" smtClean="0"/>
            <a:t>thực</a:t>
          </a:r>
          <a:r>
            <a:rPr lang="en-US" sz="2400" kern="1200" dirty="0" smtClean="0"/>
            <a:t> </a:t>
          </a:r>
          <a:r>
            <a:rPr lang="en-US" sz="2400" kern="1200" dirty="0" err="1" smtClean="0"/>
            <a:t>hiện</a:t>
          </a:r>
          <a:r>
            <a:rPr lang="en-US" sz="2400" kern="1200" dirty="0" smtClean="0"/>
            <a:t> </a:t>
          </a:r>
          <a:r>
            <a:rPr lang="en-US" sz="2400" kern="1200" dirty="0" err="1" smtClean="0"/>
            <a:t>thích</a:t>
          </a:r>
          <a:r>
            <a:rPr lang="en-US" sz="2400" kern="1200" dirty="0" smtClean="0"/>
            <a:t> </a:t>
          </a:r>
          <a:r>
            <a:rPr lang="en-US" sz="2400" kern="1200" dirty="0" err="1" smtClean="0"/>
            <a:t>ứng</a:t>
          </a:r>
          <a:r>
            <a:rPr lang="en-US" sz="2400" kern="1200" dirty="0" smtClean="0"/>
            <a:t> </a:t>
          </a:r>
          <a:r>
            <a:rPr lang="en-US" sz="2400" kern="1200" dirty="0" err="1" smtClean="0"/>
            <a:t>với</a:t>
          </a:r>
          <a:r>
            <a:rPr lang="en-US" sz="2400" kern="1200" dirty="0" smtClean="0"/>
            <a:t> </a:t>
          </a:r>
          <a:r>
            <a:rPr lang="en-US" sz="2400" kern="1200" dirty="0" err="1" smtClean="0"/>
            <a:t>sự</a:t>
          </a:r>
          <a:r>
            <a:rPr lang="en-US" sz="2400" kern="1200" dirty="0" smtClean="0"/>
            <a:t> </a:t>
          </a:r>
          <a:r>
            <a:rPr lang="en-US" sz="2400" kern="1200" dirty="0" err="1" smtClean="0"/>
            <a:t>thay</a:t>
          </a:r>
          <a:r>
            <a:rPr lang="en-US" sz="2400" kern="1200" dirty="0" smtClean="0"/>
            <a:t> </a:t>
          </a:r>
          <a:r>
            <a:rPr lang="en-US" sz="2400" kern="1200" dirty="0" err="1" smtClean="0"/>
            <a:t>đổi</a:t>
          </a:r>
          <a:endParaRPr lang="en-US" sz="2400" kern="1200" dirty="0"/>
        </a:p>
      </dsp:txBody>
      <dsp:txXfrm>
        <a:off x="3983007" y="3816573"/>
        <a:ext cx="2211994" cy="1049236"/>
      </dsp:txXfrm>
    </dsp:sp>
    <dsp:sp modelId="{946CF0A6-70E0-432D-852F-071E7A6BD722}">
      <dsp:nvSpPr>
        <dsp:cNvPr id="0" name=""/>
        <dsp:cNvSpPr/>
      </dsp:nvSpPr>
      <dsp:spPr>
        <a:xfrm>
          <a:off x="865111" y="3726761"/>
          <a:ext cx="2325516" cy="1162758"/>
        </a:xfrm>
        <a:prstGeom prst="round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Đánh</a:t>
          </a:r>
          <a:r>
            <a:rPr lang="en-US" sz="2000" kern="1200" dirty="0" smtClean="0"/>
            <a:t> </a:t>
          </a:r>
          <a:r>
            <a:rPr lang="en-US" sz="2000" kern="1200" dirty="0" err="1" smtClean="0"/>
            <a:t>giá</a:t>
          </a:r>
          <a:r>
            <a:rPr lang="en-US" sz="2000" kern="1200" dirty="0" smtClean="0"/>
            <a:t> </a:t>
          </a:r>
          <a:r>
            <a:rPr lang="en-US" sz="2000" kern="1200" dirty="0" err="1" smtClean="0"/>
            <a:t>hiệu</a:t>
          </a:r>
          <a:r>
            <a:rPr lang="en-US" sz="2000" kern="1200" dirty="0" smtClean="0"/>
            <a:t> </a:t>
          </a:r>
          <a:r>
            <a:rPr lang="en-US" sz="2000" kern="1200" dirty="0" err="1" smtClean="0"/>
            <a:t>quả</a:t>
          </a:r>
          <a:r>
            <a:rPr lang="en-US" sz="2000" kern="1200" dirty="0" smtClean="0"/>
            <a:t>, </a:t>
          </a:r>
          <a:r>
            <a:rPr lang="en-US" sz="2000" kern="1200" dirty="0" err="1" smtClean="0"/>
            <a:t>rút</a:t>
          </a:r>
          <a:r>
            <a:rPr lang="en-US" sz="2000" kern="1200" dirty="0" smtClean="0"/>
            <a:t> </a:t>
          </a:r>
          <a:r>
            <a:rPr lang="en-US" sz="2000" kern="1200" dirty="0" err="1" smtClean="0"/>
            <a:t>ra</a:t>
          </a:r>
          <a:r>
            <a:rPr lang="en-US" sz="2000" kern="1200" dirty="0" smtClean="0"/>
            <a:t> </a:t>
          </a:r>
          <a:r>
            <a:rPr lang="en-US" sz="2000" kern="1200" dirty="0" err="1" smtClean="0"/>
            <a:t>bài</a:t>
          </a:r>
          <a:r>
            <a:rPr lang="en-US" sz="2000" kern="1200" dirty="0" smtClean="0"/>
            <a:t> </a:t>
          </a:r>
          <a:r>
            <a:rPr lang="en-US" sz="2000" kern="1200" dirty="0" err="1" smtClean="0"/>
            <a:t>học</a:t>
          </a:r>
          <a:r>
            <a:rPr lang="en-US" sz="2000" kern="1200" dirty="0" smtClean="0"/>
            <a:t> </a:t>
          </a:r>
          <a:r>
            <a:rPr lang="en-US" sz="2000" kern="1200" dirty="0" err="1" smtClean="0"/>
            <a:t>kinh</a:t>
          </a:r>
          <a:r>
            <a:rPr lang="en-US" sz="2000" kern="1200" dirty="0" smtClean="0"/>
            <a:t> </a:t>
          </a:r>
          <a:r>
            <a:rPr lang="en-US" sz="2000" kern="1200" dirty="0" err="1" smtClean="0"/>
            <a:t>nghiệm</a:t>
          </a:r>
          <a:r>
            <a:rPr lang="en-US" sz="2000" kern="1200" dirty="0" smtClean="0"/>
            <a:t> </a:t>
          </a:r>
          <a:r>
            <a:rPr lang="en-US" sz="2000" kern="1200" dirty="0" err="1" smtClean="0"/>
            <a:t>cho</a:t>
          </a:r>
          <a:r>
            <a:rPr lang="en-US" sz="2000" kern="1200" dirty="0" smtClean="0"/>
            <a:t> </a:t>
          </a:r>
          <a:r>
            <a:rPr lang="en-US" sz="2000" kern="1200" dirty="0" err="1" smtClean="0"/>
            <a:t>bản</a:t>
          </a:r>
          <a:r>
            <a:rPr lang="en-US" sz="2000" kern="1200" dirty="0" smtClean="0"/>
            <a:t> </a:t>
          </a:r>
          <a:r>
            <a:rPr lang="en-US" sz="2000" kern="1200" dirty="0" err="1" smtClean="0"/>
            <a:t>thân</a:t>
          </a:r>
          <a:endParaRPr lang="en-US" sz="2000" kern="1200" dirty="0"/>
        </a:p>
      </dsp:txBody>
      <dsp:txXfrm>
        <a:off x="921872" y="3783522"/>
        <a:ext cx="2211994" cy="1049236"/>
      </dsp:txXfrm>
    </dsp:sp>
    <dsp:sp modelId="{90633721-E54C-494B-8683-5941FC007667}">
      <dsp:nvSpPr>
        <dsp:cNvPr id="0" name=""/>
        <dsp:cNvSpPr/>
      </dsp:nvSpPr>
      <dsp:spPr>
        <a:xfrm>
          <a:off x="434332" y="1471002"/>
          <a:ext cx="2325516" cy="116275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i="0" kern="1200" dirty="0" err="1" smtClean="0">
              <a:latin typeface="Times New Roman" panose="02020603050405020304" pitchFamily="18" charset="0"/>
              <a:cs typeface="Times New Roman" panose="02020603050405020304" pitchFamily="18" charset="0"/>
            </a:rPr>
            <a:t>Chấp</a:t>
          </a:r>
          <a:r>
            <a:rPr lang="en-US" sz="2800" b="0" i="0" kern="1200" dirty="0" smtClean="0">
              <a:latin typeface="Times New Roman" panose="02020603050405020304" pitchFamily="18" charset="0"/>
              <a:cs typeface="Times New Roman" panose="02020603050405020304" pitchFamily="18" charset="0"/>
            </a:rPr>
            <a:t> </a:t>
          </a:r>
          <a:r>
            <a:rPr lang="en-US" sz="2800" b="0" i="0" kern="1200" dirty="0" err="1" smtClean="0">
              <a:latin typeface="Times New Roman" panose="02020603050405020304" pitchFamily="18" charset="0"/>
              <a:cs typeface="Times New Roman" panose="02020603050405020304" pitchFamily="18" charset="0"/>
            </a:rPr>
            <a:t>nhận</a:t>
          </a:r>
          <a:r>
            <a:rPr lang="en-US" sz="2800" b="0" i="0" kern="1200" dirty="0" smtClean="0">
              <a:latin typeface="Times New Roman" panose="02020603050405020304" pitchFamily="18" charset="0"/>
              <a:cs typeface="Times New Roman" panose="02020603050405020304" pitchFamily="18" charset="0"/>
            </a:rPr>
            <a:t> </a:t>
          </a:r>
          <a:r>
            <a:rPr lang="en-US" sz="2800" b="0" i="0" kern="1200" dirty="0" err="1" smtClean="0">
              <a:latin typeface="Times New Roman" panose="02020603050405020304" pitchFamily="18" charset="0"/>
              <a:cs typeface="Times New Roman" panose="02020603050405020304" pitchFamily="18" charset="0"/>
            </a:rPr>
            <a:t>thay</a:t>
          </a:r>
          <a:r>
            <a:rPr lang="en-US" sz="2800" b="0" i="0" kern="1200" dirty="0" smtClean="0">
              <a:latin typeface="Times New Roman" panose="02020603050405020304" pitchFamily="18" charset="0"/>
              <a:cs typeface="Times New Roman" panose="02020603050405020304" pitchFamily="18" charset="0"/>
            </a:rPr>
            <a:t> </a:t>
          </a:r>
          <a:r>
            <a:rPr lang="en-US" sz="2800" b="0" i="0" kern="1200" dirty="0" err="1" smtClean="0">
              <a:latin typeface="Times New Roman" panose="02020603050405020304" pitchFamily="18" charset="0"/>
              <a:cs typeface="Times New Roman" panose="02020603050405020304" pitchFamily="18" charset="0"/>
            </a:rPr>
            <a:t>đổi</a:t>
          </a:r>
          <a:r>
            <a:rPr lang="en-US" sz="2800" b="0" i="0" kern="1200" dirty="0" smtClean="0">
              <a:latin typeface="Times New Roman" panose="02020603050405020304" pitchFamily="18" charset="0"/>
              <a:cs typeface="Times New Roman" panose="02020603050405020304" pitchFamily="18" charset="0"/>
            </a:rPr>
            <a:t> </a:t>
          </a:r>
          <a:r>
            <a:rPr lang="en-US" sz="2800" b="0" i="0" kern="1200" dirty="0" err="1" smtClean="0">
              <a:latin typeface="Times New Roman" panose="02020603050405020304" pitchFamily="18" charset="0"/>
              <a:cs typeface="Times New Roman" panose="02020603050405020304" pitchFamily="18" charset="0"/>
            </a:rPr>
            <a:t>là</a:t>
          </a:r>
          <a:r>
            <a:rPr lang="en-US" sz="2800" b="0" i="0" kern="1200" dirty="0" smtClean="0">
              <a:latin typeface="Times New Roman" panose="02020603050405020304" pitchFamily="18" charset="0"/>
              <a:cs typeface="Times New Roman" panose="02020603050405020304" pitchFamily="18" charset="0"/>
            </a:rPr>
            <a:t> </a:t>
          </a:r>
          <a:r>
            <a:rPr lang="en-US" sz="2800" b="0" i="0" kern="1200" dirty="0" err="1" smtClean="0">
              <a:latin typeface="Times New Roman" panose="02020603050405020304" pitchFamily="18" charset="0"/>
              <a:cs typeface="Times New Roman" panose="02020603050405020304" pitchFamily="18" charset="0"/>
            </a:rPr>
            <a:t>tất</a:t>
          </a:r>
          <a:r>
            <a:rPr lang="en-US" sz="2800" b="0" i="0" kern="1200" dirty="0" smtClean="0">
              <a:latin typeface="Times New Roman" panose="02020603050405020304" pitchFamily="18" charset="0"/>
              <a:cs typeface="Times New Roman" panose="02020603050405020304" pitchFamily="18" charset="0"/>
            </a:rPr>
            <a:t> </a:t>
          </a:r>
          <a:r>
            <a:rPr lang="en-US" sz="2800" b="0" i="0" kern="1200" dirty="0" err="1" smtClean="0">
              <a:latin typeface="Times New Roman" panose="02020603050405020304" pitchFamily="18" charset="0"/>
              <a:cs typeface="Times New Roman" panose="02020603050405020304" pitchFamily="18" charset="0"/>
            </a:rPr>
            <a:t>yếu</a:t>
          </a:r>
          <a:endParaRPr lang="en-US" sz="2800" kern="1200" dirty="0"/>
        </a:p>
      </dsp:txBody>
      <dsp:txXfrm>
        <a:off x="491093" y="1527763"/>
        <a:ext cx="2211994" cy="1049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AEBDD-7130-4DBE-91A8-E38CAECF4F52}">
      <dsp:nvSpPr>
        <dsp:cNvPr id="0" name=""/>
        <dsp:cNvSpPr/>
      </dsp:nvSpPr>
      <dsp:spPr>
        <a:xfrm>
          <a:off x="3252118" y="579708"/>
          <a:ext cx="3083404" cy="2056630"/>
        </a:xfrm>
        <a:prstGeom prst="rect">
          <a:avLst/>
        </a:prstGeom>
        <a:solidFill>
          <a:schemeClr val="bg1">
            <a:lumMod val="50000"/>
            <a:lumOff val="5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just" defTabSz="1333500">
            <a:lnSpc>
              <a:spcPct val="90000"/>
            </a:lnSpc>
            <a:spcBef>
              <a:spcPct val="0"/>
            </a:spcBef>
            <a:spcAft>
              <a:spcPct val="35000"/>
            </a:spcAft>
          </a:pPr>
          <a:r>
            <a:rPr lang="vi-VN" sz="3000" b="0" i="0" kern="1200" dirty="0" smtClean="0">
              <a:solidFill>
                <a:schemeClr val="accent6"/>
              </a:solidFill>
              <a:latin typeface="+mj-lt"/>
            </a:rPr>
            <a:t>Giúp mỗi người vượt qua sự thay đổi của hoàn cảnh.</a:t>
          </a:r>
          <a:endParaRPr lang="en-US" sz="3000" kern="1200" dirty="0">
            <a:solidFill>
              <a:schemeClr val="accent6"/>
            </a:solidFill>
            <a:latin typeface="+mj-lt"/>
          </a:endParaRPr>
        </a:p>
      </dsp:txBody>
      <dsp:txXfrm>
        <a:off x="3745463" y="579708"/>
        <a:ext cx="2590059" cy="2056630"/>
      </dsp:txXfrm>
    </dsp:sp>
    <dsp:sp modelId="{53F43445-1EF8-48C6-ABC4-E4182532A6E5}">
      <dsp:nvSpPr>
        <dsp:cNvPr id="0" name=""/>
        <dsp:cNvSpPr/>
      </dsp:nvSpPr>
      <dsp:spPr>
        <a:xfrm>
          <a:off x="3252118" y="2878898"/>
          <a:ext cx="3083404" cy="2056630"/>
        </a:xfrm>
        <a:prstGeom prst="rect">
          <a:avLst/>
        </a:prstGeom>
        <a:solidFill>
          <a:schemeClr val="accent1">
            <a:alpha val="90000"/>
            <a:tint val="40000"/>
            <a:hueOff val="0"/>
            <a:satOff val="0"/>
            <a:lumOff val="0"/>
            <a:alphaOff val="0"/>
          </a:schemeClr>
        </a:solidFill>
        <a:ln w="1905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just" defTabSz="1066800">
            <a:lnSpc>
              <a:spcPct val="90000"/>
            </a:lnSpc>
            <a:spcBef>
              <a:spcPct val="0"/>
            </a:spcBef>
            <a:spcAft>
              <a:spcPct val="35000"/>
            </a:spcAft>
          </a:pPr>
          <a:r>
            <a:rPr lang="en-US" sz="2400" b="0" i="0" kern="1200" dirty="0" err="1" smtClean="0">
              <a:latin typeface="Times New Roman" panose="02020603050405020304" pitchFamily="18" charset="0"/>
              <a:cs typeface="Times New Roman" panose="02020603050405020304" pitchFamily="18" charset="0"/>
            </a:rPr>
            <a:t>Sống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phù</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hợp</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với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hoàn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cảnh</a:t>
          </a:r>
          <a:r>
            <a:rPr lang="en-US" sz="2400" b="0" i="0" kern="1200" dirty="0" smtClean="0">
              <a:latin typeface="Times New Roman" panose="02020603050405020304" pitchFamily="18" charset="0"/>
              <a:cs typeface="Times New Roman" panose="02020603050405020304" pitchFamily="18" charset="0"/>
            </a:rPr>
            <a:t>, qua </a:t>
          </a:r>
          <a:r>
            <a:rPr lang="en-US" sz="2400" b="0" i="0" kern="1200" dirty="0" err="1" smtClean="0">
              <a:latin typeface="Times New Roman" panose="02020603050405020304" pitchFamily="18" charset="0"/>
              <a:cs typeface="Times New Roman" panose="02020603050405020304" pitchFamily="18" charset="0"/>
            </a:rPr>
            <a:t>đó</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tự</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hoàn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thiện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và</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phát</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triển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bản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thân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trong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những</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điều</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kiện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mới</a:t>
          </a:r>
          <a:r>
            <a:rPr lang="en-US" sz="2400" b="0" i="0" kern="1200" dirty="0" smtClean="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745463" y="2878898"/>
        <a:ext cx="2590059" cy="2056630"/>
      </dsp:txXfrm>
    </dsp:sp>
    <dsp:sp modelId="{8D84A30E-2B88-4028-BBE1-DDB31DD182E2}">
      <dsp:nvSpPr>
        <dsp:cNvPr id="0" name=""/>
        <dsp:cNvSpPr/>
      </dsp:nvSpPr>
      <dsp:spPr>
        <a:xfrm>
          <a:off x="509159" y="1576612"/>
          <a:ext cx="2055602" cy="20556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t>Ý </a:t>
          </a:r>
          <a:r>
            <a:rPr lang="en-US" sz="2800" b="1" kern="1200" dirty="0" err="1" smtClean="0"/>
            <a:t>nghĩa</a:t>
          </a:r>
          <a:r>
            <a:rPr lang="en-US" sz="2800" b="1" kern="1200" dirty="0" smtClean="0"/>
            <a:t> </a:t>
          </a:r>
          <a:r>
            <a:rPr lang="en-US" sz="2800" b="1" kern="1200" dirty="0" err="1" smtClean="0"/>
            <a:t>của</a:t>
          </a:r>
          <a:r>
            <a:rPr lang="en-US" sz="2800" b="1" kern="1200" dirty="0" smtClean="0"/>
            <a:t> </a:t>
          </a:r>
          <a:r>
            <a:rPr lang="en-US" sz="2800" b="1" kern="1200" dirty="0" err="1" smtClean="0"/>
            <a:t>sự</a:t>
          </a:r>
          <a:r>
            <a:rPr lang="en-US" sz="2800" b="1" kern="1200" dirty="0" smtClean="0"/>
            <a:t> </a:t>
          </a:r>
          <a:r>
            <a:rPr lang="en-US" sz="2800" b="1" kern="1200" dirty="0" err="1" smtClean="0"/>
            <a:t>thích</a:t>
          </a:r>
          <a:r>
            <a:rPr lang="en-US" sz="2800" b="1" kern="1200" dirty="0" smtClean="0"/>
            <a:t> </a:t>
          </a:r>
          <a:r>
            <a:rPr lang="en-US" sz="2800" b="1" kern="1200" dirty="0" err="1" smtClean="0"/>
            <a:t>ứng</a:t>
          </a:r>
          <a:endParaRPr lang="en-US" sz="2800" b="1" kern="1200" dirty="0"/>
        </a:p>
      </dsp:txBody>
      <dsp:txXfrm>
        <a:off x="810195" y="1877648"/>
        <a:ext cx="1453530" cy="145353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40564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9353645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9353645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832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2771020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269279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395c83aaa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395c83aaa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268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246602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4203802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75306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3217764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2354242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4181126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340475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22643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03be3818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03be3818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869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348805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03be3818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303be3818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3860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596bca90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596bca90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11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2231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193013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190061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smtClean="0"/>
          </a:p>
          <a:p>
            <a:endParaRPr lang="en-US" dirty="0"/>
          </a:p>
        </p:txBody>
      </p:sp>
    </p:spTree>
    <p:extLst>
      <p:ext uri="{BB962C8B-B14F-4D97-AF65-F5344CB8AC3E}">
        <p14:creationId xmlns:p14="http://schemas.microsoft.com/office/powerpoint/2010/main" val="62804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96">
            <a:off x="2491800" y="3600260"/>
            <a:ext cx="4160400" cy="4176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500450" y="1125325"/>
            <a:ext cx="6143100" cy="246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5200"/>
              <a:buNone/>
              <a:defRPr sz="6000"/>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a:off x="0" y="-4"/>
            <a:ext cx="9144000" cy="5143504"/>
            <a:chOff x="0" y="-4"/>
            <a:chExt cx="9144000" cy="5143504"/>
          </a:xfrm>
        </p:grpSpPr>
        <p:pic>
          <p:nvPicPr>
            <p:cNvPr id="12" name="Google Shape;12;p2"/>
            <p:cNvPicPr preferRelativeResize="0"/>
            <p:nvPr/>
          </p:nvPicPr>
          <p:blipFill rotWithShape="1">
            <a:blip r:embed="rId2">
              <a:alphaModFix/>
            </a:blip>
            <a:srcRect b="55343"/>
            <a:stretch/>
          </p:blipFill>
          <p:spPr>
            <a:xfrm>
              <a:off x="239075" y="4253624"/>
              <a:ext cx="1992725" cy="889875"/>
            </a:xfrm>
            <a:prstGeom prst="rect">
              <a:avLst/>
            </a:prstGeom>
            <a:noFill/>
            <a:ln>
              <a:noFill/>
            </a:ln>
          </p:spPr>
        </p:pic>
        <p:pic>
          <p:nvPicPr>
            <p:cNvPr id="13" name="Google Shape;13;p2"/>
            <p:cNvPicPr preferRelativeResize="0"/>
            <p:nvPr/>
          </p:nvPicPr>
          <p:blipFill rotWithShape="1">
            <a:blip r:embed="rId3">
              <a:alphaModFix/>
            </a:blip>
            <a:srcRect l="49652"/>
            <a:stretch/>
          </p:blipFill>
          <p:spPr>
            <a:xfrm>
              <a:off x="0" y="1284900"/>
              <a:ext cx="1203950" cy="2391275"/>
            </a:xfrm>
            <a:prstGeom prst="rect">
              <a:avLst/>
            </a:prstGeom>
            <a:noFill/>
            <a:ln>
              <a:noFill/>
            </a:ln>
          </p:spPr>
        </p:pic>
        <p:pic>
          <p:nvPicPr>
            <p:cNvPr id="14" name="Google Shape;14;p2"/>
            <p:cNvPicPr preferRelativeResize="0"/>
            <p:nvPr/>
          </p:nvPicPr>
          <p:blipFill rotWithShape="1">
            <a:blip r:embed="rId4">
              <a:alphaModFix/>
            </a:blip>
            <a:srcRect b="62786"/>
            <a:stretch/>
          </p:blipFill>
          <p:spPr>
            <a:xfrm>
              <a:off x="5608850" y="4253625"/>
              <a:ext cx="2391275" cy="889875"/>
            </a:xfrm>
            <a:prstGeom prst="rect">
              <a:avLst/>
            </a:prstGeom>
            <a:noFill/>
            <a:ln>
              <a:noFill/>
            </a:ln>
          </p:spPr>
        </p:pic>
        <p:pic>
          <p:nvPicPr>
            <p:cNvPr id="15" name="Google Shape;15;p2"/>
            <p:cNvPicPr preferRelativeResize="0"/>
            <p:nvPr/>
          </p:nvPicPr>
          <p:blipFill rotWithShape="1">
            <a:blip r:embed="rId5">
              <a:alphaModFix/>
            </a:blip>
            <a:srcRect r="47797"/>
            <a:stretch/>
          </p:blipFill>
          <p:spPr>
            <a:xfrm>
              <a:off x="7895700" y="1087400"/>
              <a:ext cx="1248300" cy="2391275"/>
            </a:xfrm>
            <a:prstGeom prst="rect">
              <a:avLst/>
            </a:prstGeom>
            <a:noFill/>
            <a:ln>
              <a:noFill/>
            </a:ln>
          </p:spPr>
        </p:pic>
        <p:pic>
          <p:nvPicPr>
            <p:cNvPr id="16" name="Google Shape;16;p2"/>
            <p:cNvPicPr preferRelativeResize="0"/>
            <p:nvPr/>
          </p:nvPicPr>
          <p:blipFill rotWithShape="1">
            <a:blip r:embed="rId6">
              <a:alphaModFix/>
            </a:blip>
            <a:srcRect t="58989"/>
            <a:stretch/>
          </p:blipFill>
          <p:spPr>
            <a:xfrm>
              <a:off x="773075" y="-4"/>
              <a:ext cx="2169876" cy="889876"/>
            </a:xfrm>
            <a:prstGeom prst="rect">
              <a:avLst/>
            </a:prstGeom>
            <a:noFill/>
            <a:ln>
              <a:noFill/>
            </a:ln>
          </p:spPr>
        </p:pic>
        <p:pic>
          <p:nvPicPr>
            <p:cNvPr id="17" name="Google Shape;17;p2"/>
            <p:cNvPicPr preferRelativeResize="0"/>
            <p:nvPr/>
          </p:nvPicPr>
          <p:blipFill>
            <a:blip r:embed="rId7">
              <a:alphaModFix/>
            </a:blip>
            <a:stretch>
              <a:fillRect/>
            </a:stretch>
          </p:blipFill>
          <p:spPr>
            <a:xfrm>
              <a:off x="8081300" y="319050"/>
              <a:ext cx="570825" cy="570825"/>
            </a:xfrm>
            <a:prstGeom prst="rect">
              <a:avLst/>
            </a:prstGeom>
            <a:noFill/>
            <a:ln>
              <a:noFill/>
            </a:ln>
          </p:spPr>
        </p:pic>
        <p:pic>
          <p:nvPicPr>
            <p:cNvPr id="18" name="Google Shape;18;p2"/>
            <p:cNvPicPr preferRelativeResize="0"/>
            <p:nvPr/>
          </p:nvPicPr>
          <p:blipFill>
            <a:blip r:embed="rId7">
              <a:alphaModFix/>
            </a:blip>
            <a:stretch>
              <a:fillRect/>
            </a:stretch>
          </p:blipFill>
          <p:spPr>
            <a:xfrm>
              <a:off x="2274300" y="4572675"/>
              <a:ext cx="570825" cy="57082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2">
    <p:spTree>
      <p:nvGrpSpPr>
        <p:cNvPr id="1" name="Shape 25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2_1">
    <p:spTree>
      <p:nvGrpSpPr>
        <p:cNvPr id="1" name="Shape 257"/>
        <p:cNvGrpSpPr/>
        <p:nvPr/>
      </p:nvGrpSpPr>
      <p:grpSpPr>
        <a:xfrm>
          <a:off x="0" y="0"/>
          <a:ext cx="0" cy="0"/>
          <a:chOff x="0" y="0"/>
          <a:chExt cx="0" cy="0"/>
        </a:xfrm>
      </p:grpSpPr>
      <p:grpSp>
        <p:nvGrpSpPr>
          <p:cNvPr id="258" name="Google Shape;258;p27"/>
          <p:cNvGrpSpPr/>
          <p:nvPr/>
        </p:nvGrpSpPr>
        <p:grpSpPr>
          <a:xfrm>
            <a:off x="0" y="0"/>
            <a:ext cx="9165974" cy="5143505"/>
            <a:chOff x="0" y="0"/>
            <a:chExt cx="9165974" cy="5143505"/>
          </a:xfrm>
        </p:grpSpPr>
        <p:pic>
          <p:nvPicPr>
            <p:cNvPr id="259" name="Google Shape;259;p27"/>
            <p:cNvPicPr preferRelativeResize="0"/>
            <p:nvPr/>
          </p:nvPicPr>
          <p:blipFill rotWithShape="1">
            <a:blip r:embed="rId2">
              <a:alphaModFix/>
            </a:blip>
            <a:srcRect t="27886"/>
            <a:stretch/>
          </p:blipFill>
          <p:spPr>
            <a:xfrm>
              <a:off x="7313625" y="0"/>
              <a:ext cx="1628675" cy="1174500"/>
            </a:xfrm>
            <a:prstGeom prst="rect">
              <a:avLst/>
            </a:prstGeom>
            <a:noFill/>
            <a:ln>
              <a:noFill/>
            </a:ln>
          </p:spPr>
        </p:pic>
        <p:pic>
          <p:nvPicPr>
            <p:cNvPr id="260" name="Google Shape;260;p27"/>
            <p:cNvPicPr preferRelativeResize="0"/>
            <p:nvPr/>
          </p:nvPicPr>
          <p:blipFill>
            <a:blip r:embed="rId3">
              <a:alphaModFix/>
            </a:blip>
            <a:stretch>
              <a:fillRect/>
            </a:stretch>
          </p:blipFill>
          <p:spPr>
            <a:xfrm>
              <a:off x="8424012" y="1584299"/>
              <a:ext cx="741952" cy="741952"/>
            </a:xfrm>
            <a:prstGeom prst="rect">
              <a:avLst/>
            </a:prstGeom>
            <a:noFill/>
            <a:ln>
              <a:noFill/>
            </a:ln>
          </p:spPr>
        </p:pic>
        <p:pic>
          <p:nvPicPr>
            <p:cNvPr id="261" name="Google Shape;261;p27"/>
            <p:cNvPicPr preferRelativeResize="0"/>
            <p:nvPr/>
          </p:nvPicPr>
          <p:blipFill rotWithShape="1">
            <a:blip r:embed="rId4">
              <a:alphaModFix/>
            </a:blip>
            <a:srcRect r="61258"/>
            <a:stretch/>
          </p:blipFill>
          <p:spPr>
            <a:xfrm>
              <a:off x="8544375" y="2414075"/>
              <a:ext cx="621599" cy="1604551"/>
            </a:xfrm>
            <a:prstGeom prst="rect">
              <a:avLst/>
            </a:prstGeom>
            <a:noFill/>
            <a:ln>
              <a:noFill/>
            </a:ln>
          </p:spPr>
        </p:pic>
        <p:pic>
          <p:nvPicPr>
            <p:cNvPr id="262" name="Google Shape;262;p27"/>
            <p:cNvPicPr preferRelativeResize="0"/>
            <p:nvPr/>
          </p:nvPicPr>
          <p:blipFill rotWithShape="1">
            <a:blip r:embed="rId5">
              <a:alphaModFix/>
            </a:blip>
            <a:srcRect b="44809"/>
            <a:stretch/>
          </p:blipFill>
          <p:spPr>
            <a:xfrm>
              <a:off x="4334125" y="4244605"/>
              <a:ext cx="1628675" cy="898900"/>
            </a:xfrm>
            <a:prstGeom prst="rect">
              <a:avLst/>
            </a:prstGeom>
            <a:noFill/>
            <a:ln>
              <a:noFill/>
            </a:ln>
          </p:spPr>
        </p:pic>
        <p:pic>
          <p:nvPicPr>
            <p:cNvPr id="263" name="Google Shape;263;p27"/>
            <p:cNvPicPr preferRelativeResize="0"/>
            <p:nvPr/>
          </p:nvPicPr>
          <p:blipFill>
            <a:blip r:embed="rId6">
              <a:alphaModFix/>
            </a:blip>
            <a:stretch>
              <a:fillRect/>
            </a:stretch>
          </p:blipFill>
          <p:spPr>
            <a:xfrm>
              <a:off x="3616301" y="4244588"/>
              <a:ext cx="717823" cy="717823"/>
            </a:xfrm>
            <a:prstGeom prst="rect">
              <a:avLst/>
            </a:prstGeom>
            <a:noFill/>
            <a:ln>
              <a:noFill/>
            </a:ln>
          </p:spPr>
        </p:pic>
        <p:pic>
          <p:nvPicPr>
            <p:cNvPr id="264" name="Google Shape;264;p27"/>
            <p:cNvPicPr preferRelativeResize="0"/>
            <p:nvPr/>
          </p:nvPicPr>
          <p:blipFill rotWithShape="1">
            <a:blip r:embed="rId7">
              <a:alphaModFix/>
            </a:blip>
            <a:srcRect l="55896"/>
            <a:stretch/>
          </p:blipFill>
          <p:spPr>
            <a:xfrm>
              <a:off x="0" y="2511650"/>
              <a:ext cx="621599" cy="14094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2_1_1">
    <p:spTree>
      <p:nvGrpSpPr>
        <p:cNvPr id="1" name="Shape 265"/>
        <p:cNvGrpSpPr/>
        <p:nvPr/>
      </p:nvGrpSpPr>
      <p:grpSpPr>
        <a:xfrm>
          <a:off x="0" y="0"/>
          <a:ext cx="0" cy="0"/>
          <a:chOff x="0" y="0"/>
          <a:chExt cx="0" cy="0"/>
        </a:xfrm>
      </p:grpSpPr>
      <p:grpSp>
        <p:nvGrpSpPr>
          <p:cNvPr id="266" name="Google Shape;266;p28"/>
          <p:cNvGrpSpPr/>
          <p:nvPr/>
        </p:nvGrpSpPr>
        <p:grpSpPr>
          <a:xfrm>
            <a:off x="0" y="-1"/>
            <a:ext cx="9167996" cy="5143501"/>
            <a:chOff x="0" y="-1"/>
            <a:chExt cx="9167996" cy="5143501"/>
          </a:xfrm>
        </p:grpSpPr>
        <p:pic>
          <p:nvPicPr>
            <p:cNvPr id="267" name="Google Shape;267;p28"/>
            <p:cNvPicPr preferRelativeResize="0"/>
            <p:nvPr/>
          </p:nvPicPr>
          <p:blipFill rotWithShape="1">
            <a:blip r:embed="rId2">
              <a:alphaModFix/>
            </a:blip>
            <a:srcRect r="57722"/>
            <a:stretch/>
          </p:blipFill>
          <p:spPr>
            <a:xfrm>
              <a:off x="8447993" y="1174500"/>
              <a:ext cx="720001" cy="1703026"/>
            </a:xfrm>
            <a:prstGeom prst="rect">
              <a:avLst/>
            </a:prstGeom>
            <a:noFill/>
            <a:ln>
              <a:noFill/>
            </a:ln>
          </p:spPr>
        </p:pic>
        <p:pic>
          <p:nvPicPr>
            <p:cNvPr id="268" name="Google Shape;268;p28"/>
            <p:cNvPicPr preferRelativeResize="0"/>
            <p:nvPr/>
          </p:nvPicPr>
          <p:blipFill rotWithShape="1">
            <a:blip r:embed="rId3">
              <a:alphaModFix/>
            </a:blip>
            <a:srcRect r="32655"/>
            <a:stretch/>
          </p:blipFill>
          <p:spPr>
            <a:xfrm>
              <a:off x="8021096" y="2980600"/>
              <a:ext cx="1146900" cy="1703050"/>
            </a:xfrm>
            <a:prstGeom prst="rect">
              <a:avLst/>
            </a:prstGeom>
            <a:noFill/>
            <a:ln>
              <a:noFill/>
            </a:ln>
          </p:spPr>
        </p:pic>
        <p:pic>
          <p:nvPicPr>
            <p:cNvPr id="269" name="Google Shape;269;p28"/>
            <p:cNvPicPr preferRelativeResize="0"/>
            <p:nvPr/>
          </p:nvPicPr>
          <p:blipFill rotWithShape="1">
            <a:blip r:embed="rId4">
              <a:alphaModFix/>
            </a:blip>
            <a:srcRect l="57722"/>
            <a:stretch/>
          </p:blipFill>
          <p:spPr>
            <a:xfrm>
              <a:off x="0" y="2571750"/>
              <a:ext cx="720000" cy="1703024"/>
            </a:xfrm>
            <a:prstGeom prst="rect">
              <a:avLst/>
            </a:prstGeom>
            <a:noFill/>
            <a:ln>
              <a:noFill/>
            </a:ln>
          </p:spPr>
        </p:pic>
        <p:pic>
          <p:nvPicPr>
            <p:cNvPr id="270" name="Google Shape;270;p28"/>
            <p:cNvPicPr preferRelativeResize="0"/>
            <p:nvPr/>
          </p:nvPicPr>
          <p:blipFill rotWithShape="1">
            <a:blip r:embed="rId5">
              <a:alphaModFix/>
            </a:blip>
            <a:srcRect b="47802"/>
            <a:stretch/>
          </p:blipFill>
          <p:spPr>
            <a:xfrm>
              <a:off x="720000" y="4254550"/>
              <a:ext cx="1703025" cy="888950"/>
            </a:xfrm>
            <a:prstGeom prst="rect">
              <a:avLst/>
            </a:prstGeom>
            <a:noFill/>
            <a:ln>
              <a:noFill/>
            </a:ln>
          </p:spPr>
        </p:pic>
        <p:pic>
          <p:nvPicPr>
            <p:cNvPr id="271" name="Google Shape;271;p28"/>
            <p:cNvPicPr preferRelativeResize="0"/>
            <p:nvPr/>
          </p:nvPicPr>
          <p:blipFill rotWithShape="1">
            <a:blip r:embed="rId6">
              <a:alphaModFix/>
            </a:blip>
            <a:srcRect t="62321"/>
            <a:stretch/>
          </p:blipFill>
          <p:spPr>
            <a:xfrm>
              <a:off x="6972125" y="-1"/>
              <a:ext cx="1900924" cy="71625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hasCustomPrompt="1"/>
          </p:nvPr>
        </p:nvSpPr>
        <p:spPr>
          <a:xfrm>
            <a:off x="720000" y="1311425"/>
            <a:ext cx="1127100" cy="10827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263">
            <a:off x="720000" y="3232833"/>
            <a:ext cx="3924600" cy="4581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3"/>
          <p:cNvSpPr txBox="1">
            <a:spLocks noGrp="1"/>
          </p:cNvSpPr>
          <p:nvPr>
            <p:ph type="title" idx="2"/>
          </p:nvPr>
        </p:nvSpPr>
        <p:spPr>
          <a:xfrm>
            <a:off x="720000" y="2543288"/>
            <a:ext cx="3924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3" name="Google Shape;23;p3"/>
          <p:cNvGrpSpPr/>
          <p:nvPr/>
        </p:nvGrpSpPr>
        <p:grpSpPr>
          <a:xfrm>
            <a:off x="2044950" y="0"/>
            <a:ext cx="7099045" cy="5143507"/>
            <a:chOff x="2044950" y="0"/>
            <a:chExt cx="7099045" cy="5143507"/>
          </a:xfrm>
        </p:grpSpPr>
        <p:pic>
          <p:nvPicPr>
            <p:cNvPr id="24" name="Google Shape;24;p3"/>
            <p:cNvPicPr preferRelativeResize="0"/>
            <p:nvPr/>
          </p:nvPicPr>
          <p:blipFill rotWithShape="1">
            <a:blip r:embed="rId2">
              <a:alphaModFix/>
            </a:blip>
            <a:srcRect r="49974"/>
            <a:stretch/>
          </p:blipFill>
          <p:spPr>
            <a:xfrm>
              <a:off x="7893120" y="1321475"/>
              <a:ext cx="1250875" cy="2500549"/>
            </a:xfrm>
            <a:prstGeom prst="rect">
              <a:avLst/>
            </a:prstGeom>
            <a:noFill/>
            <a:ln>
              <a:noFill/>
            </a:ln>
          </p:spPr>
        </p:pic>
        <p:pic>
          <p:nvPicPr>
            <p:cNvPr id="25" name="Google Shape;25;p3"/>
            <p:cNvPicPr preferRelativeResize="0"/>
            <p:nvPr/>
          </p:nvPicPr>
          <p:blipFill rotWithShape="1">
            <a:blip r:embed="rId3">
              <a:alphaModFix/>
            </a:blip>
            <a:srcRect t="20785"/>
            <a:stretch/>
          </p:blipFill>
          <p:spPr>
            <a:xfrm>
              <a:off x="6033600" y="3"/>
              <a:ext cx="1334450" cy="1057075"/>
            </a:xfrm>
            <a:prstGeom prst="rect">
              <a:avLst/>
            </a:prstGeom>
            <a:noFill/>
            <a:ln>
              <a:noFill/>
            </a:ln>
          </p:spPr>
        </p:pic>
        <p:pic>
          <p:nvPicPr>
            <p:cNvPr id="26" name="Google Shape;26;p3"/>
            <p:cNvPicPr preferRelativeResize="0"/>
            <p:nvPr/>
          </p:nvPicPr>
          <p:blipFill rotWithShape="1">
            <a:blip r:embed="rId4">
              <a:alphaModFix/>
            </a:blip>
            <a:srcRect b="56902"/>
            <a:stretch/>
          </p:blipFill>
          <p:spPr>
            <a:xfrm>
              <a:off x="5095575" y="3822031"/>
              <a:ext cx="3066200" cy="1321475"/>
            </a:xfrm>
            <a:prstGeom prst="rect">
              <a:avLst/>
            </a:prstGeom>
            <a:noFill/>
            <a:ln>
              <a:noFill/>
            </a:ln>
          </p:spPr>
        </p:pic>
        <p:pic>
          <p:nvPicPr>
            <p:cNvPr id="27" name="Google Shape;27;p3"/>
            <p:cNvPicPr preferRelativeResize="0"/>
            <p:nvPr/>
          </p:nvPicPr>
          <p:blipFill rotWithShape="1">
            <a:blip r:embed="rId5">
              <a:alphaModFix/>
            </a:blip>
            <a:srcRect t="36724"/>
            <a:stretch/>
          </p:blipFill>
          <p:spPr>
            <a:xfrm>
              <a:off x="2044950" y="0"/>
              <a:ext cx="1670549" cy="10570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1" name="Google Shape;51;p6"/>
          <p:cNvGrpSpPr/>
          <p:nvPr/>
        </p:nvGrpSpPr>
        <p:grpSpPr>
          <a:xfrm>
            <a:off x="-4" y="0"/>
            <a:ext cx="9144004" cy="5179637"/>
            <a:chOff x="-4" y="0"/>
            <a:chExt cx="9144004" cy="5179637"/>
          </a:xfrm>
        </p:grpSpPr>
        <p:pic>
          <p:nvPicPr>
            <p:cNvPr id="52" name="Google Shape;52;p6"/>
            <p:cNvPicPr preferRelativeResize="0"/>
            <p:nvPr/>
          </p:nvPicPr>
          <p:blipFill rotWithShape="1">
            <a:blip r:embed="rId2">
              <a:alphaModFix/>
            </a:blip>
            <a:srcRect b="56510"/>
            <a:stretch/>
          </p:blipFill>
          <p:spPr>
            <a:xfrm rot="5400000">
              <a:off x="-460875" y="4009388"/>
              <a:ext cx="1631125" cy="709374"/>
            </a:xfrm>
            <a:prstGeom prst="rect">
              <a:avLst/>
            </a:prstGeom>
            <a:noFill/>
            <a:ln>
              <a:noFill/>
            </a:ln>
          </p:spPr>
        </p:pic>
        <p:pic>
          <p:nvPicPr>
            <p:cNvPr id="53" name="Google Shape;53;p6"/>
            <p:cNvPicPr preferRelativeResize="0"/>
            <p:nvPr/>
          </p:nvPicPr>
          <p:blipFill rotWithShape="1">
            <a:blip r:embed="rId3">
              <a:alphaModFix/>
            </a:blip>
            <a:srcRect l="44806"/>
            <a:stretch/>
          </p:blipFill>
          <p:spPr>
            <a:xfrm>
              <a:off x="-4" y="1925775"/>
              <a:ext cx="571600" cy="1035625"/>
            </a:xfrm>
            <a:prstGeom prst="rect">
              <a:avLst/>
            </a:prstGeom>
            <a:noFill/>
            <a:ln>
              <a:noFill/>
            </a:ln>
          </p:spPr>
        </p:pic>
        <p:pic>
          <p:nvPicPr>
            <p:cNvPr id="54" name="Google Shape;54;p6"/>
            <p:cNvPicPr preferRelativeResize="0"/>
            <p:nvPr/>
          </p:nvPicPr>
          <p:blipFill rotWithShape="1">
            <a:blip r:embed="rId4">
              <a:alphaModFix/>
            </a:blip>
            <a:srcRect r="63213"/>
            <a:stretch/>
          </p:blipFill>
          <p:spPr>
            <a:xfrm>
              <a:off x="8434625" y="2196300"/>
              <a:ext cx="709376" cy="1928375"/>
            </a:xfrm>
            <a:prstGeom prst="rect">
              <a:avLst/>
            </a:prstGeom>
            <a:noFill/>
            <a:ln>
              <a:noFill/>
            </a:ln>
          </p:spPr>
        </p:pic>
        <p:pic>
          <p:nvPicPr>
            <p:cNvPr id="55" name="Google Shape;55;p6"/>
            <p:cNvPicPr preferRelativeResize="0"/>
            <p:nvPr/>
          </p:nvPicPr>
          <p:blipFill rotWithShape="1">
            <a:blip r:embed="rId5">
              <a:alphaModFix/>
            </a:blip>
            <a:srcRect t="45388"/>
            <a:stretch/>
          </p:blipFill>
          <p:spPr>
            <a:xfrm>
              <a:off x="7242750" y="0"/>
              <a:ext cx="1260726" cy="688524"/>
            </a:xfrm>
            <a:prstGeom prst="rect">
              <a:avLst/>
            </a:prstGeom>
            <a:noFill/>
            <a:ln>
              <a:noFill/>
            </a:ln>
          </p:spPr>
        </p:pic>
        <p:pic>
          <p:nvPicPr>
            <p:cNvPr id="56" name="Google Shape;56;p6"/>
            <p:cNvPicPr preferRelativeResize="0"/>
            <p:nvPr/>
          </p:nvPicPr>
          <p:blipFill>
            <a:blip r:embed="rId6">
              <a:alphaModFix/>
            </a:blip>
            <a:stretch>
              <a:fillRect/>
            </a:stretch>
          </p:blipFill>
          <p:spPr>
            <a:xfrm>
              <a:off x="8503475" y="1561800"/>
              <a:ext cx="634500" cy="6345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rot="-458">
            <a:off x="2320200" y="1927775"/>
            <a:ext cx="4503600" cy="2079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9" name="Google Shape;59;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 name="Google Shape;60;p7"/>
          <p:cNvGrpSpPr/>
          <p:nvPr/>
        </p:nvGrpSpPr>
        <p:grpSpPr>
          <a:xfrm>
            <a:off x="1" y="937358"/>
            <a:ext cx="9143997" cy="4206139"/>
            <a:chOff x="1" y="937358"/>
            <a:chExt cx="9143997" cy="4206139"/>
          </a:xfrm>
        </p:grpSpPr>
        <p:pic>
          <p:nvPicPr>
            <p:cNvPr id="61" name="Google Shape;61;p7"/>
            <p:cNvPicPr preferRelativeResize="0"/>
            <p:nvPr/>
          </p:nvPicPr>
          <p:blipFill rotWithShape="1">
            <a:blip r:embed="rId2">
              <a:alphaModFix/>
            </a:blip>
            <a:srcRect l="32455"/>
            <a:stretch/>
          </p:blipFill>
          <p:spPr>
            <a:xfrm>
              <a:off x="1" y="2115975"/>
              <a:ext cx="1150224" cy="1702924"/>
            </a:xfrm>
            <a:prstGeom prst="rect">
              <a:avLst/>
            </a:prstGeom>
            <a:noFill/>
            <a:ln>
              <a:noFill/>
            </a:ln>
          </p:spPr>
        </p:pic>
        <p:pic>
          <p:nvPicPr>
            <p:cNvPr id="62" name="Google Shape;62;p7"/>
            <p:cNvPicPr preferRelativeResize="0"/>
            <p:nvPr/>
          </p:nvPicPr>
          <p:blipFill>
            <a:blip r:embed="rId3">
              <a:alphaModFix/>
            </a:blip>
            <a:stretch>
              <a:fillRect/>
            </a:stretch>
          </p:blipFill>
          <p:spPr>
            <a:xfrm>
              <a:off x="8052650" y="937358"/>
              <a:ext cx="990122" cy="990122"/>
            </a:xfrm>
            <a:prstGeom prst="rect">
              <a:avLst/>
            </a:prstGeom>
            <a:noFill/>
            <a:ln>
              <a:noFill/>
            </a:ln>
          </p:spPr>
        </p:pic>
        <p:pic>
          <p:nvPicPr>
            <p:cNvPr id="63" name="Google Shape;63;p7"/>
            <p:cNvPicPr preferRelativeResize="0"/>
            <p:nvPr/>
          </p:nvPicPr>
          <p:blipFill rotWithShape="1">
            <a:blip r:embed="rId4">
              <a:alphaModFix/>
            </a:blip>
            <a:srcRect b="48909"/>
            <a:stretch/>
          </p:blipFill>
          <p:spPr>
            <a:xfrm>
              <a:off x="6106425" y="4354847"/>
              <a:ext cx="1543600" cy="788650"/>
            </a:xfrm>
            <a:prstGeom prst="rect">
              <a:avLst/>
            </a:prstGeom>
            <a:noFill/>
            <a:ln>
              <a:noFill/>
            </a:ln>
          </p:spPr>
        </p:pic>
        <p:pic>
          <p:nvPicPr>
            <p:cNvPr id="64" name="Google Shape;64;p7"/>
            <p:cNvPicPr preferRelativeResize="0"/>
            <p:nvPr/>
          </p:nvPicPr>
          <p:blipFill rotWithShape="1">
            <a:blip r:embed="rId5">
              <a:alphaModFix/>
            </a:blip>
            <a:srcRect r="57972"/>
            <a:stretch/>
          </p:blipFill>
          <p:spPr>
            <a:xfrm>
              <a:off x="7993773" y="1823250"/>
              <a:ext cx="1150225" cy="273679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rot="-1075">
            <a:off x="720000" y="3169005"/>
            <a:ext cx="2878800" cy="55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i="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21" name="Google Shape;121;p14"/>
          <p:cNvSpPr txBox="1">
            <a:spLocks noGrp="1"/>
          </p:cNvSpPr>
          <p:nvPr>
            <p:ph type="subTitle" idx="1"/>
          </p:nvPr>
        </p:nvSpPr>
        <p:spPr>
          <a:xfrm>
            <a:off x="720108" y="1420800"/>
            <a:ext cx="4163100" cy="167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22" name="Google Shape;122;p14"/>
          <p:cNvGrpSpPr/>
          <p:nvPr/>
        </p:nvGrpSpPr>
        <p:grpSpPr>
          <a:xfrm>
            <a:off x="1032100" y="0"/>
            <a:ext cx="8111907" cy="5172425"/>
            <a:chOff x="1032100" y="0"/>
            <a:chExt cx="8111907" cy="5172425"/>
          </a:xfrm>
        </p:grpSpPr>
        <p:pic>
          <p:nvPicPr>
            <p:cNvPr id="123" name="Google Shape;123;p14"/>
            <p:cNvPicPr preferRelativeResize="0"/>
            <p:nvPr/>
          </p:nvPicPr>
          <p:blipFill rotWithShape="1">
            <a:blip r:embed="rId2">
              <a:alphaModFix/>
            </a:blip>
            <a:srcRect t="52758"/>
            <a:stretch/>
          </p:blipFill>
          <p:spPr>
            <a:xfrm>
              <a:off x="1032100" y="0"/>
              <a:ext cx="1671600" cy="789699"/>
            </a:xfrm>
            <a:prstGeom prst="rect">
              <a:avLst/>
            </a:prstGeom>
            <a:noFill/>
            <a:ln>
              <a:noFill/>
            </a:ln>
          </p:spPr>
        </p:pic>
        <p:pic>
          <p:nvPicPr>
            <p:cNvPr id="124" name="Google Shape;124;p14"/>
            <p:cNvPicPr preferRelativeResize="0"/>
            <p:nvPr/>
          </p:nvPicPr>
          <p:blipFill rotWithShape="1">
            <a:blip r:embed="rId3">
              <a:alphaModFix/>
            </a:blip>
            <a:srcRect b="57405"/>
            <a:stretch/>
          </p:blipFill>
          <p:spPr>
            <a:xfrm>
              <a:off x="3251575" y="4202250"/>
              <a:ext cx="2277675" cy="970175"/>
            </a:xfrm>
            <a:prstGeom prst="rect">
              <a:avLst/>
            </a:prstGeom>
            <a:noFill/>
            <a:ln>
              <a:noFill/>
            </a:ln>
          </p:spPr>
        </p:pic>
        <p:pic>
          <p:nvPicPr>
            <p:cNvPr id="125" name="Google Shape;125;p14"/>
            <p:cNvPicPr preferRelativeResize="0"/>
            <p:nvPr/>
          </p:nvPicPr>
          <p:blipFill rotWithShape="1">
            <a:blip r:embed="rId4">
              <a:alphaModFix/>
            </a:blip>
            <a:srcRect t="57405"/>
            <a:stretch/>
          </p:blipFill>
          <p:spPr>
            <a:xfrm>
              <a:off x="5063675" y="0"/>
              <a:ext cx="2277675" cy="970175"/>
            </a:xfrm>
            <a:prstGeom prst="rect">
              <a:avLst/>
            </a:prstGeom>
            <a:noFill/>
            <a:ln>
              <a:noFill/>
            </a:ln>
          </p:spPr>
        </p:pic>
        <p:pic>
          <p:nvPicPr>
            <p:cNvPr id="126" name="Google Shape;126;p14"/>
            <p:cNvPicPr preferRelativeResize="0"/>
            <p:nvPr/>
          </p:nvPicPr>
          <p:blipFill rotWithShape="1">
            <a:blip r:embed="rId5">
              <a:alphaModFix/>
            </a:blip>
            <a:srcRect r="56792"/>
            <a:stretch/>
          </p:blipFill>
          <p:spPr>
            <a:xfrm>
              <a:off x="8251007" y="656050"/>
              <a:ext cx="893001" cy="206680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142"/>
        <p:cNvGrpSpPr/>
        <p:nvPr/>
      </p:nvGrpSpPr>
      <p:grpSpPr>
        <a:xfrm>
          <a:off x="0" y="0"/>
          <a:ext cx="0" cy="0"/>
          <a:chOff x="0" y="0"/>
          <a:chExt cx="0" cy="0"/>
        </a:xfrm>
      </p:grpSpPr>
      <p:grpSp>
        <p:nvGrpSpPr>
          <p:cNvPr id="143" name="Google Shape;143;p17"/>
          <p:cNvGrpSpPr/>
          <p:nvPr/>
        </p:nvGrpSpPr>
        <p:grpSpPr>
          <a:xfrm>
            <a:off x="-18450" y="19525"/>
            <a:ext cx="9162450" cy="4695150"/>
            <a:chOff x="-18450" y="19525"/>
            <a:chExt cx="9162450" cy="4695150"/>
          </a:xfrm>
        </p:grpSpPr>
        <p:pic>
          <p:nvPicPr>
            <p:cNvPr id="144" name="Google Shape;144;p17"/>
            <p:cNvPicPr preferRelativeResize="0"/>
            <p:nvPr/>
          </p:nvPicPr>
          <p:blipFill rotWithShape="1">
            <a:blip r:embed="rId2">
              <a:alphaModFix/>
            </a:blip>
            <a:srcRect l="8433"/>
            <a:stretch/>
          </p:blipFill>
          <p:spPr>
            <a:xfrm>
              <a:off x="-1" y="2286250"/>
              <a:ext cx="676150" cy="738425"/>
            </a:xfrm>
            <a:prstGeom prst="rect">
              <a:avLst/>
            </a:prstGeom>
            <a:noFill/>
            <a:ln>
              <a:noFill/>
            </a:ln>
          </p:spPr>
        </p:pic>
        <p:pic>
          <p:nvPicPr>
            <p:cNvPr id="145" name="Google Shape;145;p17"/>
            <p:cNvPicPr preferRelativeResize="0"/>
            <p:nvPr/>
          </p:nvPicPr>
          <p:blipFill rotWithShape="1">
            <a:blip r:embed="rId3">
              <a:alphaModFix/>
            </a:blip>
            <a:srcRect r="74412"/>
            <a:stretch/>
          </p:blipFill>
          <p:spPr>
            <a:xfrm>
              <a:off x="8770775" y="2571750"/>
              <a:ext cx="373225" cy="1458650"/>
            </a:xfrm>
            <a:prstGeom prst="rect">
              <a:avLst/>
            </a:prstGeom>
            <a:noFill/>
            <a:ln>
              <a:noFill/>
            </a:ln>
          </p:spPr>
        </p:pic>
        <p:pic>
          <p:nvPicPr>
            <p:cNvPr id="146" name="Google Shape;146;p17"/>
            <p:cNvPicPr preferRelativeResize="0"/>
            <p:nvPr/>
          </p:nvPicPr>
          <p:blipFill rotWithShape="1">
            <a:blip r:embed="rId4">
              <a:alphaModFix/>
            </a:blip>
            <a:srcRect l="55925"/>
            <a:stretch/>
          </p:blipFill>
          <p:spPr>
            <a:xfrm>
              <a:off x="-18450" y="3039225"/>
              <a:ext cx="738451" cy="1675450"/>
            </a:xfrm>
            <a:prstGeom prst="rect">
              <a:avLst/>
            </a:prstGeom>
            <a:noFill/>
            <a:ln>
              <a:noFill/>
            </a:ln>
          </p:spPr>
        </p:pic>
        <p:pic>
          <p:nvPicPr>
            <p:cNvPr id="147" name="Google Shape;147;p17"/>
            <p:cNvPicPr preferRelativeResize="0"/>
            <p:nvPr/>
          </p:nvPicPr>
          <p:blipFill rotWithShape="1">
            <a:blip r:embed="rId5">
              <a:alphaModFix/>
            </a:blip>
            <a:srcRect l="74329" t="7123"/>
            <a:stretch/>
          </p:blipFill>
          <p:spPr>
            <a:xfrm>
              <a:off x="-18450" y="19525"/>
              <a:ext cx="423725" cy="1533075"/>
            </a:xfrm>
            <a:prstGeom prst="rect">
              <a:avLst/>
            </a:prstGeom>
            <a:noFill/>
            <a:ln>
              <a:noFill/>
            </a:ln>
          </p:spPr>
        </p:pic>
        <p:pic>
          <p:nvPicPr>
            <p:cNvPr id="148" name="Google Shape;148;p17"/>
            <p:cNvPicPr preferRelativeResize="0"/>
            <p:nvPr/>
          </p:nvPicPr>
          <p:blipFill rotWithShape="1">
            <a:blip r:embed="rId6">
              <a:alphaModFix/>
            </a:blip>
            <a:srcRect r="30089"/>
            <a:stretch/>
          </p:blipFill>
          <p:spPr>
            <a:xfrm>
              <a:off x="8424000" y="19525"/>
              <a:ext cx="719999" cy="1029902"/>
            </a:xfrm>
            <a:prstGeom prst="rect">
              <a:avLst/>
            </a:prstGeom>
            <a:noFill/>
            <a:ln>
              <a:noFill/>
            </a:ln>
          </p:spPr>
        </p:pic>
      </p:grpSp>
      <p:sp>
        <p:nvSpPr>
          <p:cNvPr id="149" name="Google Shape;149;p17"/>
          <p:cNvSpPr txBox="1">
            <a:spLocks noGrp="1"/>
          </p:cNvSpPr>
          <p:nvPr>
            <p:ph type="title"/>
          </p:nvPr>
        </p:nvSpPr>
        <p:spPr>
          <a:xfrm>
            <a:off x="720000" y="540000"/>
            <a:ext cx="7704000" cy="634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BLANK_1_2">
    <p:spTree>
      <p:nvGrpSpPr>
        <p:cNvPr id="1" name="Shape 150"/>
        <p:cNvGrpSpPr/>
        <p:nvPr/>
      </p:nvGrpSpPr>
      <p:grpSpPr>
        <a:xfrm>
          <a:off x="0" y="0"/>
          <a:ext cx="0" cy="0"/>
          <a:chOff x="0" y="0"/>
          <a:chExt cx="0" cy="0"/>
        </a:xfrm>
      </p:grpSpPr>
      <p:sp>
        <p:nvSpPr>
          <p:cNvPr id="151" name="Google Shape;151;p18"/>
          <p:cNvSpPr txBox="1">
            <a:spLocks noGrp="1"/>
          </p:cNvSpPr>
          <p:nvPr>
            <p:ph type="subTitle" idx="1"/>
          </p:nvPr>
        </p:nvSpPr>
        <p:spPr>
          <a:xfrm>
            <a:off x="720000" y="2418638"/>
            <a:ext cx="3457200" cy="79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18"/>
          <p:cNvSpPr txBox="1">
            <a:spLocks noGrp="1"/>
          </p:cNvSpPr>
          <p:nvPr>
            <p:ph type="title"/>
          </p:nvPr>
        </p:nvSpPr>
        <p:spPr>
          <a:xfrm>
            <a:off x="720000" y="1927163"/>
            <a:ext cx="3457200" cy="643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3" name="Google Shape;153;p18"/>
          <p:cNvGrpSpPr/>
          <p:nvPr/>
        </p:nvGrpSpPr>
        <p:grpSpPr>
          <a:xfrm>
            <a:off x="1" y="1"/>
            <a:ext cx="9143999" cy="5143498"/>
            <a:chOff x="1" y="1"/>
            <a:chExt cx="9143999" cy="5143498"/>
          </a:xfrm>
        </p:grpSpPr>
        <p:pic>
          <p:nvPicPr>
            <p:cNvPr id="154" name="Google Shape;154;p18"/>
            <p:cNvPicPr preferRelativeResize="0"/>
            <p:nvPr/>
          </p:nvPicPr>
          <p:blipFill>
            <a:blip r:embed="rId2">
              <a:alphaModFix/>
            </a:blip>
            <a:stretch>
              <a:fillRect/>
            </a:stretch>
          </p:blipFill>
          <p:spPr>
            <a:xfrm>
              <a:off x="528874" y="4104835"/>
              <a:ext cx="809092" cy="809092"/>
            </a:xfrm>
            <a:prstGeom prst="rect">
              <a:avLst/>
            </a:prstGeom>
            <a:noFill/>
            <a:ln>
              <a:noFill/>
            </a:ln>
          </p:spPr>
        </p:pic>
        <p:pic>
          <p:nvPicPr>
            <p:cNvPr id="155" name="Google Shape;155;p18"/>
            <p:cNvPicPr preferRelativeResize="0"/>
            <p:nvPr/>
          </p:nvPicPr>
          <p:blipFill rotWithShape="1">
            <a:blip r:embed="rId3">
              <a:alphaModFix/>
            </a:blip>
            <a:srcRect r="52455"/>
            <a:stretch/>
          </p:blipFill>
          <p:spPr>
            <a:xfrm>
              <a:off x="8759322" y="1530175"/>
              <a:ext cx="384675" cy="809100"/>
            </a:xfrm>
            <a:prstGeom prst="rect">
              <a:avLst/>
            </a:prstGeom>
            <a:noFill/>
            <a:ln>
              <a:noFill/>
            </a:ln>
          </p:spPr>
        </p:pic>
        <p:pic>
          <p:nvPicPr>
            <p:cNvPr id="156" name="Google Shape;156;p18"/>
            <p:cNvPicPr preferRelativeResize="0"/>
            <p:nvPr/>
          </p:nvPicPr>
          <p:blipFill rotWithShape="1">
            <a:blip r:embed="rId4">
              <a:alphaModFix/>
            </a:blip>
            <a:srcRect t="60227"/>
            <a:stretch/>
          </p:blipFill>
          <p:spPr>
            <a:xfrm>
              <a:off x="1944175" y="6"/>
              <a:ext cx="2465375" cy="980551"/>
            </a:xfrm>
            <a:prstGeom prst="rect">
              <a:avLst/>
            </a:prstGeom>
            <a:noFill/>
            <a:ln>
              <a:noFill/>
            </a:ln>
          </p:spPr>
        </p:pic>
        <p:pic>
          <p:nvPicPr>
            <p:cNvPr id="157" name="Google Shape;157;p18"/>
            <p:cNvPicPr preferRelativeResize="0"/>
            <p:nvPr/>
          </p:nvPicPr>
          <p:blipFill rotWithShape="1">
            <a:blip r:embed="rId5">
              <a:alphaModFix/>
            </a:blip>
            <a:srcRect r="63331"/>
            <a:stretch/>
          </p:blipFill>
          <p:spPr>
            <a:xfrm>
              <a:off x="8424000" y="3020250"/>
              <a:ext cx="720000" cy="1963501"/>
            </a:xfrm>
            <a:prstGeom prst="rect">
              <a:avLst/>
            </a:prstGeom>
            <a:noFill/>
            <a:ln>
              <a:noFill/>
            </a:ln>
          </p:spPr>
        </p:pic>
        <p:pic>
          <p:nvPicPr>
            <p:cNvPr id="158" name="Google Shape;158;p18"/>
            <p:cNvPicPr preferRelativeResize="0"/>
            <p:nvPr/>
          </p:nvPicPr>
          <p:blipFill rotWithShape="1">
            <a:blip r:embed="rId6">
              <a:alphaModFix/>
            </a:blip>
            <a:srcRect b="23053"/>
            <a:stretch/>
          </p:blipFill>
          <p:spPr>
            <a:xfrm>
              <a:off x="1807800" y="3854299"/>
              <a:ext cx="1675450" cy="1289200"/>
            </a:xfrm>
            <a:prstGeom prst="rect">
              <a:avLst/>
            </a:prstGeom>
            <a:noFill/>
            <a:ln>
              <a:noFill/>
            </a:ln>
          </p:spPr>
        </p:pic>
        <p:pic>
          <p:nvPicPr>
            <p:cNvPr id="159" name="Google Shape;159;p18"/>
            <p:cNvPicPr preferRelativeResize="0"/>
            <p:nvPr/>
          </p:nvPicPr>
          <p:blipFill rotWithShape="1">
            <a:blip r:embed="rId7">
              <a:alphaModFix/>
            </a:blip>
            <a:srcRect l="38499" t="29666"/>
            <a:stretch/>
          </p:blipFill>
          <p:spPr>
            <a:xfrm>
              <a:off x="1" y="1"/>
              <a:ext cx="1337975" cy="15301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78"/>
        <p:cNvGrpSpPr/>
        <p:nvPr/>
      </p:nvGrpSpPr>
      <p:grpSpPr>
        <a:xfrm>
          <a:off x="0" y="0"/>
          <a:ext cx="0" cy="0"/>
          <a:chOff x="0" y="0"/>
          <a:chExt cx="0" cy="0"/>
        </a:xfrm>
      </p:grpSpPr>
      <p:sp>
        <p:nvSpPr>
          <p:cNvPr id="179" name="Google Shape;179;p21"/>
          <p:cNvSpPr txBox="1">
            <a:spLocks noGrp="1"/>
          </p:cNvSpPr>
          <p:nvPr>
            <p:ph type="subTitle" idx="1"/>
          </p:nvPr>
        </p:nvSpPr>
        <p:spPr>
          <a:xfrm>
            <a:off x="1041138" y="3110700"/>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21"/>
          <p:cNvSpPr txBox="1">
            <a:spLocks noGrp="1"/>
          </p:cNvSpPr>
          <p:nvPr>
            <p:ph type="subTitle" idx="2"/>
          </p:nvPr>
        </p:nvSpPr>
        <p:spPr>
          <a:xfrm>
            <a:off x="3428853" y="3110712"/>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1"/>
          <p:cNvSpPr txBox="1">
            <a:spLocks noGrp="1"/>
          </p:cNvSpPr>
          <p:nvPr>
            <p:ph type="subTitle" idx="3"/>
          </p:nvPr>
        </p:nvSpPr>
        <p:spPr>
          <a:xfrm>
            <a:off x="5816562" y="3110722"/>
            <a:ext cx="2286300" cy="54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1"/>
          <p:cNvSpPr txBox="1">
            <a:spLocks noGrp="1"/>
          </p:cNvSpPr>
          <p:nvPr>
            <p:ph type="subTitle" idx="4"/>
          </p:nvPr>
        </p:nvSpPr>
        <p:spPr>
          <a:xfrm>
            <a:off x="1041138"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3" name="Google Shape;183;p21"/>
          <p:cNvSpPr txBox="1">
            <a:spLocks noGrp="1"/>
          </p:cNvSpPr>
          <p:nvPr>
            <p:ph type="subTitle" idx="5"/>
          </p:nvPr>
        </p:nvSpPr>
        <p:spPr>
          <a:xfrm>
            <a:off x="3428853"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4" name="Google Shape;184;p21"/>
          <p:cNvSpPr txBox="1">
            <a:spLocks noGrp="1"/>
          </p:cNvSpPr>
          <p:nvPr>
            <p:ph type="subTitle" idx="6"/>
          </p:nvPr>
        </p:nvSpPr>
        <p:spPr>
          <a:xfrm>
            <a:off x="5816562" y="2751000"/>
            <a:ext cx="2286300" cy="46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Poller One"/>
              <a:buNone/>
              <a:defRPr sz="2000">
                <a:latin typeface="Barlow Black"/>
                <a:ea typeface="Barlow Black"/>
                <a:cs typeface="Barlow Black"/>
                <a:sym typeface="Barlow Black"/>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5" name="Google Shape;185;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6" name="Google Shape;186;p21"/>
          <p:cNvGrpSpPr/>
          <p:nvPr/>
        </p:nvGrpSpPr>
        <p:grpSpPr>
          <a:xfrm>
            <a:off x="0" y="-1"/>
            <a:ext cx="9144003" cy="5160707"/>
            <a:chOff x="0" y="-1"/>
            <a:chExt cx="9144003" cy="5160707"/>
          </a:xfrm>
        </p:grpSpPr>
        <p:pic>
          <p:nvPicPr>
            <p:cNvPr id="187" name="Google Shape;187;p21"/>
            <p:cNvPicPr preferRelativeResize="0"/>
            <p:nvPr/>
          </p:nvPicPr>
          <p:blipFill rotWithShape="1">
            <a:blip r:embed="rId2">
              <a:alphaModFix/>
            </a:blip>
            <a:srcRect t="24207"/>
            <a:stretch/>
          </p:blipFill>
          <p:spPr>
            <a:xfrm>
              <a:off x="6459850" y="-1"/>
              <a:ext cx="1264825" cy="958625"/>
            </a:xfrm>
            <a:prstGeom prst="rect">
              <a:avLst/>
            </a:prstGeom>
            <a:noFill/>
            <a:ln>
              <a:noFill/>
            </a:ln>
          </p:spPr>
        </p:pic>
        <p:pic>
          <p:nvPicPr>
            <p:cNvPr id="188" name="Google Shape;188;p21"/>
            <p:cNvPicPr preferRelativeResize="0"/>
            <p:nvPr/>
          </p:nvPicPr>
          <p:blipFill>
            <a:blip r:embed="rId3">
              <a:alphaModFix/>
            </a:blip>
            <a:stretch>
              <a:fillRect/>
            </a:stretch>
          </p:blipFill>
          <p:spPr>
            <a:xfrm>
              <a:off x="4414670" y="4612620"/>
              <a:ext cx="548086" cy="548086"/>
            </a:xfrm>
            <a:prstGeom prst="rect">
              <a:avLst/>
            </a:prstGeom>
            <a:noFill/>
            <a:ln>
              <a:noFill/>
            </a:ln>
          </p:spPr>
        </p:pic>
        <p:pic>
          <p:nvPicPr>
            <p:cNvPr id="189" name="Google Shape;189;p21"/>
            <p:cNvPicPr preferRelativeResize="0"/>
            <p:nvPr/>
          </p:nvPicPr>
          <p:blipFill rotWithShape="1">
            <a:blip r:embed="rId4">
              <a:alphaModFix/>
            </a:blip>
            <a:srcRect b="33079"/>
            <a:stretch/>
          </p:blipFill>
          <p:spPr>
            <a:xfrm>
              <a:off x="2568225" y="4127775"/>
              <a:ext cx="1517774" cy="1015726"/>
            </a:xfrm>
            <a:prstGeom prst="rect">
              <a:avLst/>
            </a:prstGeom>
            <a:noFill/>
            <a:ln>
              <a:noFill/>
            </a:ln>
          </p:spPr>
        </p:pic>
        <p:pic>
          <p:nvPicPr>
            <p:cNvPr id="190" name="Google Shape;190;p21"/>
            <p:cNvPicPr preferRelativeResize="0"/>
            <p:nvPr/>
          </p:nvPicPr>
          <p:blipFill rotWithShape="1">
            <a:blip r:embed="rId5">
              <a:alphaModFix/>
            </a:blip>
            <a:srcRect l="32441"/>
            <a:stretch/>
          </p:blipFill>
          <p:spPr>
            <a:xfrm>
              <a:off x="0" y="1619050"/>
              <a:ext cx="720000" cy="1065750"/>
            </a:xfrm>
            <a:prstGeom prst="rect">
              <a:avLst/>
            </a:prstGeom>
            <a:noFill/>
            <a:ln>
              <a:noFill/>
            </a:ln>
          </p:spPr>
        </p:pic>
        <p:pic>
          <p:nvPicPr>
            <p:cNvPr id="191" name="Google Shape;191;p21"/>
            <p:cNvPicPr preferRelativeResize="0"/>
            <p:nvPr/>
          </p:nvPicPr>
          <p:blipFill rotWithShape="1">
            <a:blip r:embed="rId6">
              <a:alphaModFix/>
            </a:blip>
            <a:srcRect r="26340"/>
            <a:stretch/>
          </p:blipFill>
          <p:spPr>
            <a:xfrm>
              <a:off x="8026053" y="236450"/>
              <a:ext cx="1117949" cy="15177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1pPr>
            <a:lvl2pPr lvl="1"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2pPr>
            <a:lvl3pPr lvl="2"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3pPr>
            <a:lvl4pPr lvl="3"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4pPr>
            <a:lvl5pPr lvl="4"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5pPr>
            <a:lvl6pPr lvl="5"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6pPr>
            <a:lvl7pPr lvl="6"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7pPr>
            <a:lvl8pPr lvl="7"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8pPr>
            <a:lvl9pPr lvl="8" rtl="0">
              <a:spcBef>
                <a:spcPts val="0"/>
              </a:spcBef>
              <a:spcAft>
                <a:spcPts val="0"/>
              </a:spcAft>
              <a:buClr>
                <a:schemeClr val="dk1"/>
              </a:buClr>
              <a:buSzPts val="3000"/>
              <a:buFont typeface="Barlow Black"/>
              <a:buNone/>
              <a:defRPr sz="3000">
                <a:solidFill>
                  <a:schemeClr val="dk1"/>
                </a:solidFill>
                <a:latin typeface="Barlow Black"/>
                <a:ea typeface="Barlow Black"/>
                <a:cs typeface="Barlow Black"/>
                <a:sym typeface="Barlow Black"/>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1pPr>
            <a:lvl2pPr marL="914400" lvl="1"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3pPr>
            <a:lvl4pPr marL="1828800" lvl="3"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4pPr>
            <a:lvl5pPr marL="2286000" lvl="4"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5pPr>
            <a:lvl6pPr marL="2743200" lvl="5"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6pPr>
            <a:lvl7pPr marL="3200400" lvl="6"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7pPr>
            <a:lvl8pPr marL="3657600" lvl="7"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8pPr>
            <a:lvl9pPr marL="4114800" lvl="8" indent="-317500">
              <a:lnSpc>
                <a:spcPct val="100000"/>
              </a:lnSpc>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60" r:id="rId6"/>
    <p:sldLayoutId id="2147483663" r:id="rId7"/>
    <p:sldLayoutId id="2147483664" r:id="rId8"/>
    <p:sldLayoutId id="2147483667"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1026" name="Picture 2" descr="https://i.pinimg.com/originals/6e/ec/7b/6eec7b402172482d8a08abf5cac3b4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0858"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14A53B-DFB9-EE63-0855-1DA923C04B39}"/>
              </a:ext>
            </a:extLst>
          </p:cNvPr>
          <p:cNvSpPr txBox="1"/>
          <p:nvPr/>
        </p:nvSpPr>
        <p:spPr>
          <a:xfrm>
            <a:off x="2955102" y="355781"/>
            <a:ext cx="395541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400" dirty="0">
                <a:solidFill>
                  <a:schemeClr val="bg1">
                    <a:lumMod val="50000"/>
                  </a:schemeClr>
                </a:solidFill>
                <a:latin typeface="SVN-Internation" panose="02040603050506020204" pitchFamily="18" charset="0"/>
              </a:rPr>
              <a:t>GIÁO DỤC CÔNG DÂN 9</a:t>
            </a:r>
          </a:p>
        </p:txBody>
      </p:sp>
      <p:sp>
        <p:nvSpPr>
          <p:cNvPr id="8" name="文本框 15">
            <a:extLst>
              <a:ext uri="{FF2B5EF4-FFF2-40B4-BE49-F238E27FC236}">
                <a16:creationId xmlns:a16="http://schemas.microsoft.com/office/drawing/2014/main" id="{A47B6FBE-AE0D-7985-5D2A-6B082769CDEE}"/>
              </a:ext>
            </a:extLst>
          </p:cNvPr>
          <p:cNvSpPr txBox="1"/>
          <p:nvPr/>
        </p:nvSpPr>
        <p:spPr>
          <a:xfrm>
            <a:off x="1408643" y="965382"/>
            <a:ext cx="1300356" cy="83099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zh-CN" sz="4800" dirty="0" err="1">
                <a:solidFill>
                  <a:schemeClr val="tx2">
                    <a:lumMod val="50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tx2">
                    <a:lumMod val="50000"/>
                  </a:schemeClr>
                </a:solidFill>
                <a:latin typeface="SVN-Internation" panose="02040603050506020204" pitchFamily="18" charset="0"/>
                <a:ea typeface="inpin heiti" panose="00000500000000000000" pitchFamily="2" charset="-122"/>
                <a:sym typeface="inpin heiti" panose="00000500000000000000" pitchFamily="2" charset="-122"/>
              </a:rPr>
              <a:t> 7:</a:t>
            </a:r>
          </a:p>
        </p:txBody>
      </p:sp>
      <p:sp>
        <p:nvSpPr>
          <p:cNvPr id="9" name="文本框 15">
            <a:extLst>
              <a:ext uri="{FF2B5EF4-FFF2-40B4-BE49-F238E27FC236}">
                <a16:creationId xmlns:a16="http://schemas.microsoft.com/office/drawing/2014/main" id="{CAFEC766-2C78-E727-5B5C-C70BB2242E88}"/>
              </a:ext>
            </a:extLst>
          </p:cNvPr>
          <p:cNvSpPr txBox="1"/>
          <p:nvPr/>
        </p:nvSpPr>
        <p:spPr>
          <a:xfrm>
            <a:off x="2122997" y="884490"/>
            <a:ext cx="6190703" cy="230832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Thích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ứng</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p>
          <a:p>
            <a:pPr algn="ct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với</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thay</a:t>
            </a:r>
            <a:r>
              <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 </a:t>
            </a:r>
            <a:r>
              <a:rPr lang="en-US" sz="7200" b="1" dirty="0" err="1">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rPr>
              <a:t>đổi</a:t>
            </a:r>
            <a:endParaRPr lang="en-US" sz="7200" b="1" dirty="0">
              <a:ln w="22225">
                <a:solidFill>
                  <a:schemeClr val="bg1"/>
                </a:solidFill>
                <a:prstDash val="solid"/>
              </a:ln>
              <a:gradFill>
                <a:gsLst>
                  <a:gs pos="0">
                    <a:schemeClr val="accent2">
                      <a:lumMod val="60000"/>
                      <a:lumOff val="40000"/>
                    </a:schemeClr>
                  </a:gs>
                  <a:gs pos="94000">
                    <a:schemeClr val="accent6"/>
                  </a:gs>
                </a:gsLst>
                <a:lin ang="16200000" scaled="1"/>
              </a:gradFill>
              <a:latin typeface="SVN-Caprica Script"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66F6-AD73-C0B2-4E34-EA8C63FFAAEA}"/>
            </a:ext>
          </a:extLst>
        </p:cNvPr>
        <p:cNvGrpSpPr/>
        <p:nvPr/>
      </p:nvGrpSpPr>
      <p:grpSpPr>
        <a:xfrm>
          <a:off x="0" y="0"/>
          <a:ext cx="0" cy="0"/>
          <a:chOff x="0" y="0"/>
          <a:chExt cx="0" cy="0"/>
        </a:xfrm>
      </p:grpSpPr>
      <p:sp>
        <p:nvSpPr>
          <p:cNvPr id="7" name="Freeform 5">
            <a:extLst>
              <a:ext uri="{FF2B5EF4-FFF2-40B4-BE49-F238E27FC236}">
                <a16:creationId xmlns:a16="http://schemas.microsoft.com/office/drawing/2014/main" id="{CC5581BA-2A8F-4C8A-0B06-B1E61EA56951}"/>
              </a:ext>
            </a:extLst>
          </p:cNvPr>
          <p:cNvSpPr/>
          <p:nvPr/>
        </p:nvSpPr>
        <p:spPr>
          <a:xfrm>
            <a:off x="399053" y="569515"/>
            <a:ext cx="7511142" cy="4376057"/>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C954211F-FC3D-32B4-E7F6-C34D0F5DF5DD}"/>
              </a:ext>
            </a:extLst>
          </p:cNvPr>
          <p:cNvSpPr txBox="1"/>
          <p:nvPr/>
        </p:nvSpPr>
        <p:spPr>
          <a:xfrm>
            <a:off x="2984501" y="237991"/>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a:t>
            </a:r>
            <a:r>
              <a:rPr lang="en-US" sz="2400" b="1" dirty="0" err="1">
                <a:ln w="22225">
                  <a:solidFill>
                    <a:schemeClr val="tx1"/>
                  </a:solidFill>
                  <a:prstDash val="solid"/>
                </a:ln>
                <a:solidFill>
                  <a:schemeClr val="bg1"/>
                </a:solidFill>
              </a:rPr>
              <a:t>tình</a:t>
            </a:r>
            <a:r>
              <a:rPr lang="en-US" sz="2400" b="1" dirty="0">
                <a:ln w="22225">
                  <a:solidFill>
                    <a:schemeClr val="tx1"/>
                  </a:solidFill>
                  <a:prstDash val="solid"/>
                </a:ln>
                <a:solidFill>
                  <a:schemeClr val="bg1"/>
                </a:solidFill>
              </a:rPr>
              <a:t> </a:t>
            </a:r>
            <a:r>
              <a:rPr lang="en-US" sz="2400" b="1" dirty="0" err="1">
                <a:ln w="22225">
                  <a:solidFill>
                    <a:schemeClr val="tx1"/>
                  </a:solidFill>
                  <a:prstDash val="solid"/>
                </a:ln>
                <a:solidFill>
                  <a:schemeClr val="bg1"/>
                </a:solidFill>
              </a:rPr>
              <a:t>huống</a:t>
            </a:r>
            <a:r>
              <a:rPr lang="en-US" sz="2400" b="1" dirty="0">
                <a:ln w="22225">
                  <a:solidFill>
                    <a:schemeClr val="tx1"/>
                  </a:solidFill>
                  <a:prstDash val="solid"/>
                </a:ln>
                <a:solidFill>
                  <a:schemeClr val="bg1"/>
                </a:solidFill>
              </a:rPr>
              <a:t> </a:t>
            </a:r>
            <a:r>
              <a:rPr lang="en-US" sz="2400" b="1" dirty="0" smtClean="0">
                <a:ln w="22225">
                  <a:solidFill>
                    <a:schemeClr val="tx1"/>
                  </a:solidFill>
                  <a:prstDash val="solid"/>
                </a:ln>
                <a:solidFill>
                  <a:schemeClr val="bg1"/>
                </a:solidFill>
              </a:rPr>
              <a:t> </a:t>
            </a:r>
            <a:r>
              <a:rPr lang="en-US" sz="2400" b="1" dirty="0" smtClean="0">
                <a:ln w="22225">
                  <a:solidFill>
                    <a:schemeClr val="tx1"/>
                  </a:solidFill>
                  <a:prstDash val="solid"/>
                </a:ln>
                <a:solidFill>
                  <a:schemeClr val="bg1"/>
                </a:solidFill>
                <a:latin typeface="+mn-lt"/>
              </a:rPr>
              <a:t>2</a:t>
            </a:r>
            <a:endParaRPr lang="en-US" sz="2400" b="1" dirty="0">
              <a:ln w="22225">
                <a:solidFill>
                  <a:schemeClr val="tx1"/>
                </a:solidFill>
                <a:prstDash val="solid"/>
              </a:ln>
              <a:solidFill>
                <a:schemeClr val="bg1"/>
              </a:solidFill>
              <a:latin typeface="+mn-lt"/>
            </a:endParaRPr>
          </a:p>
        </p:txBody>
      </p:sp>
      <p:sp>
        <p:nvSpPr>
          <p:cNvPr id="6" name="TextBox 16">
            <a:extLst>
              <a:ext uri="{FF2B5EF4-FFF2-40B4-BE49-F238E27FC236}">
                <a16:creationId xmlns:a16="http://schemas.microsoft.com/office/drawing/2014/main" id="{3F851713-C38C-3AE6-9BC4-6A16D7C0B81A}"/>
              </a:ext>
            </a:extLst>
          </p:cNvPr>
          <p:cNvSpPr txBox="1"/>
          <p:nvPr/>
        </p:nvSpPr>
        <p:spPr>
          <a:xfrm>
            <a:off x="646868" y="1140102"/>
            <a:ext cx="6857019" cy="334995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vi-VN" sz="2400" dirty="0">
                <a:solidFill>
                  <a:srgbClr val="0070C0"/>
                </a:solidFill>
                <a:latin typeface="+mj-lt"/>
              </a:rPr>
              <a:t>Lời khuyên cho Vân và gia đình: nên bình tĩnh; chủ động tìm hiểu các thông tin liên quan đến nơi ở mới, ví dụ như: địa hình; đường giao thông; các công trình tiện ích phụ trợ (ví dụ: bệnh viện, trường học, khu công nghiệp,…) ở gần đó; văn hóa, lối sống của người dân tại nơi ở mới,…</a:t>
            </a:r>
          </a:p>
        </p:txBody>
      </p:sp>
      <p:pic>
        <p:nvPicPr>
          <p:cNvPr id="9" name="Picture 8">
            <a:extLst>
              <a:ext uri="{FF2B5EF4-FFF2-40B4-BE49-F238E27FC236}">
                <a16:creationId xmlns:a16="http://schemas.microsoft.com/office/drawing/2014/main" id="{F3706DBD-EFCF-48D4-D9A0-FEFD831F5BA7}"/>
              </a:ext>
            </a:extLst>
          </p:cNvPr>
          <p:cNvPicPr>
            <a:picLocks noChangeAspect="1"/>
          </p:cNvPicPr>
          <p:nvPr/>
        </p:nvPicPr>
        <p:blipFill>
          <a:blip r:embed="rId5"/>
          <a:stretch>
            <a:fillRect/>
          </a:stretch>
        </p:blipFill>
        <p:spPr>
          <a:xfrm rot="1990469">
            <a:off x="7439553" y="136353"/>
            <a:ext cx="1436914" cy="1436914"/>
          </a:xfrm>
          <a:prstGeom prst="rect">
            <a:avLst/>
          </a:prstGeom>
        </p:spPr>
      </p:pic>
      <p:pic>
        <p:nvPicPr>
          <p:cNvPr id="11" name="Picture 10">
            <a:extLst>
              <a:ext uri="{FF2B5EF4-FFF2-40B4-BE49-F238E27FC236}">
                <a16:creationId xmlns:a16="http://schemas.microsoft.com/office/drawing/2014/main" id="{7DFB953E-AC98-B84B-B897-C26AB56038AC}"/>
              </a:ext>
            </a:extLst>
          </p:cNvPr>
          <p:cNvPicPr>
            <a:picLocks noChangeAspect="1"/>
          </p:cNvPicPr>
          <p:nvPr/>
        </p:nvPicPr>
        <p:blipFill>
          <a:blip r:embed="rId6"/>
          <a:stretch>
            <a:fillRect/>
          </a:stretch>
        </p:blipFill>
        <p:spPr>
          <a:xfrm>
            <a:off x="7048501" y="3251200"/>
            <a:ext cx="1892300" cy="1892300"/>
          </a:xfrm>
          <a:prstGeom prst="rect">
            <a:avLst/>
          </a:prstGeom>
        </p:spPr>
      </p:pic>
    </p:spTree>
    <p:extLst>
      <p:ext uri="{BB962C8B-B14F-4D97-AF65-F5344CB8AC3E}">
        <p14:creationId xmlns:p14="http://schemas.microsoft.com/office/powerpoint/2010/main" val="21639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7358164-F882-6423-C585-7B11C6B8B123}"/>
              </a:ext>
            </a:extLst>
          </p:cNvPr>
          <p:cNvSpPr/>
          <p:nvPr/>
        </p:nvSpPr>
        <p:spPr>
          <a:xfrm>
            <a:off x="77118" y="242370"/>
            <a:ext cx="8945696" cy="4781321"/>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A63AB10-3964-68D3-51DD-36B806B642EC}"/>
              </a:ext>
            </a:extLst>
          </p:cNvPr>
          <p:cNvSpPr txBox="1"/>
          <p:nvPr/>
        </p:nvSpPr>
        <p:spPr>
          <a:xfrm>
            <a:off x="2973484" y="14956"/>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a:t>
            </a:r>
            <a:r>
              <a:rPr lang="en-US" sz="2400" b="1" dirty="0" err="1" smtClean="0">
                <a:ln w="22225">
                  <a:solidFill>
                    <a:schemeClr val="tx1"/>
                  </a:solidFill>
                  <a:prstDash val="solid"/>
                </a:ln>
                <a:solidFill>
                  <a:schemeClr val="bg1"/>
                </a:solidFill>
                <a:latin typeface="+mn-lt"/>
              </a:rPr>
              <a:t>tình</a:t>
            </a:r>
            <a:r>
              <a:rPr lang="en-US" sz="2400" b="1" dirty="0" smtClean="0">
                <a:ln w="22225">
                  <a:solidFill>
                    <a:schemeClr val="tx1"/>
                  </a:solidFill>
                  <a:prstDash val="solid"/>
                </a:ln>
                <a:solidFill>
                  <a:schemeClr val="bg1"/>
                </a:solidFill>
                <a:latin typeface="+mn-lt"/>
              </a:rPr>
              <a:t> </a:t>
            </a:r>
            <a:r>
              <a:rPr lang="en-US" sz="2400" b="1" dirty="0" err="1" smtClean="0">
                <a:ln w="22225">
                  <a:solidFill>
                    <a:schemeClr val="tx1"/>
                  </a:solidFill>
                  <a:prstDash val="solid"/>
                </a:ln>
                <a:solidFill>
                  <a:schemeClr val="bg1"/>
                </a:solidFill>
                <a:latin typeface="+mn-lt"/>
              </a:rPr>
              <a:t>huống</a:t>
            </a:r>
            <a:r>
              <a:rPr lang="en-US" sz="2400" b="1" dirty="0" smtClean="0">
                <a:ln w="22225">
                  <a:solidFill>
                    <a:schemeClr val="tx1"/>
                  </a:solidFill>
                  <a:prstDash val="solid"/>
                </a:ln>
                <a:solidFill>
                  <a:schemeClr val="bg1"/>
                </a:solidFill>
                <a:latin typeface="+mn-lt"/>
              </a:rPr>
              <a:t> 3</a:t>
            </a:r>
            <a:endParaRPr lang="en-US" sz="2400" b="1" dirty="0">
              <a:ln w="22225">
                <a:solidFill>
                  <a:schemeClr val="tx1"/>
                </a:solidFill>
                <a:prstDash val="solid"/>
              </a:ln>
              <a:solidFill>
                <a:schemeClr val="bg1"/>
              </a:solidFill>
              <a:latin typeface="+mn-lt"/>
            </a:endParaRPr>
          </a:p>
        </p:txBody>
      </p:sp>
      <p:sp>
        <p:nvSpPr>
          <p:cNvPr id="3" name="TextBox 16">
            <a:extLst>
              <a:ext uri="{FF2B5EF4-FFF2-40B4-BE49-F238E27FC236}">
                <a16:creationId xmlns:a16="http://schemas.microsoft.com/office/drawing/2014/main" id="{C14A8D1A-E748-F553-E192-D826AF42DD55}"/>
              </a:ext>
            </a:extLst>
          </p:cNvPr>
          <p:cNvSpPr txBox="1"/>
          <p:nvPr/>
        </p:nvSpPr>
        <p:spPr>
          <a:xfrm>
            <a:off x="231353" y="704036"/>
            <a:ext cx="8593157" cy="44627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000" dirty="0" smtClean="0">
                <a:latin typeface="+mj-lt"/>
              </a:rPr>
              <a:t>+ </a:t>
            </a:r>
            <a:r>
              <a:rPr lang="vi-VN" sz="2000" dirty="0">
                <a:latin typeface="+mj-lt"/>
              </a:rPr>
              <a:t>Các thành viên trong gia đình nên ngồi lại, trao đổi với nhau để lên kế hoạch về thời gian chăm sóc bố một cách hợp lí nhất.</a:t>
            </a:r>
          </a:p>
          <a:p>
            <a:r>
              <a:rPr lang="vi-VN" sz="2000" dirty="0">
                <a:latin typeface="+mj-lt"/>
              </a:rPr>
              <a:t>+ Về vấn đề thu nhập và chi phí chữa bệnh:</a:t>
            </a:r>
          </a:p>
          <a:p>
            <a:r>
              <a:rPr lang="vi-VN" sz="2000" dirty="0">
                <a:latin typeface="+mj-lt"/>
              </a:rPr>
              <a:t>▪ Trước mắt, gia đình có thể dựa vào nguồn tiền/ tài sản tiết kiệm (nếu có); sử dụng dịch vụ khám - chữa bệnh tại các bệnh viên công lập, dùng bảo hiểm y tế để giảm bớt một phần chi phí; hoặc trong trường hợp quá khó khăn, gia đình có thể nhờ tới sự hỗ trợ của chính quyền địa phương, các tổ chức thiện nguyện/ các mạnh thường quân,…</a:t>
            </a:r>
          </a:p>
          <a:p>
            <a:r>
              <a:rPr lang="vi-VN" sz="2000" dirty="0">
                <a:latin typeface="+mj-lt"/>
              </a:rPr>
              <a:t>▪ Về lâu dài, các thanh viên trong gia đình cũng cần tìm cách tăng thêm nguồn thu nhập (nhưng cần lưu ý vấn đề: đảm bảo sức khỏe, phù hợp với luật pháp và đạo đức,…)</a:t>
            </a:r>
          </a:p>
          <a:p>
            <a:r>
              <a:rPr lang="vi-VN" sz="2000" dirty="0">
                <a:latin typeface="+mj-lt"/>
              </a:rPr>
              <a:t>+ Cả gia đình cũng cần động viên bố giữ tinh thần lạc quan, ăn uống, nghỉ ngơi điều độ.</a:t>
            </a:r>
          </a:p>
          <a:p>
            <a:pPr algn="just"/>
            <a:endParaRPr lang="vi-VN" sz="2400" dirty="0">
              <a:latin typeface="+mj-lt"/>
            </a:endParaRPr>
          </a:p>
        </p:txBody>
      </p:sp>
      <p:pic>
        <p:nvPicPr>
          <p:cNvPr id="4098" name="Picture 2" descr="1,800+ Woman Hospital Bed Stock Illustrations, Royalty-Free Vector Graphics  &amp; Clip Art - iStock | Black woman hospital bed, Young woman hospital bed,  Old woman hospital bed">
            <a:extLst>
              <a:ext uri="{FF2B5EF4-FFF2-40B4-BE49-F238E27FC236}">
                <a16:creationId xmlns:a16="http://schemas.microsoft.com/office/drawing/2014/main" id="{66501C9C-A614-1961-2CEB-B1BB2BE8338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89760" l="8660" r="91667">
                        <a14:foregroundMark x1="41830" y1="29412" x2="34477" y2="54466"/>
                        <a14:foregroundMark x1="26471" y1="30065" x2="30882" y2="34641"/>
                        <a14:foregroundMark x1="27778" y1="45752" x2="27778" y2="45752"/>
                        <a14:foregroundMark x1="31046" y1="23094" x2="27778" y2="24401"/>
                        <a14:foregroundMark x1="28268" y1="22222" x2="26961" y2="25272"/>
                        <a14:foregroundMark x1="48203" y1="29412" x2="50654" y2="32462"/>
                        <a14:foregroundMark x1="27778" y1="57952" x2="42320" y2="57298"/>
                        <a14:foregroundMark x1="64379" y1="42702" x2="60294" y2="53813"/>
                        <a14:foregroundMark x1="34477" y1="70153" x2="50654" y2="70153"/>
                        <a14:foregroundMark x1="91667" y1="78649" x2="91667" y2="78649"/>
                        <a14:foregroundMark x1="34641" y1="33769" x2="32353" y2="37908"/>
                        <a14:foregroundMark x1="8660" y1="81699" x2="8660" y2="81699"/>
                        <a14:foregroundMark x1="28268" y1="60784" x2="63399" y2="61874"/>
                        <a14:foregroundMark x1="25163" y1="79739" x2="39869" y2="77560"/>
                        <a14:foregroundMark x1="55392" y1="82135" x2="67484" y2="77996"/>
                        <a14:foregroundMark x1="69118" y1="77560" x2="72059" y2="78649"/>
                        <a14:foregroundMark x1="73693" y1="63617" x2="65523" y2="62309"/>
                        <a14:foregroundMark x1="70588" y1="55338" x2="73529" y2="67102"/>
                        <a14:foregroundMark x1="74346" y1="62963" x2="69118" y2="61656"/>
                        <a14:foregroundMark x1="72222" y1="60784" x2="72222" y2="60784"/>
                        <a14:foregroundMark x1="72712" y1="60784" x2="72712" y2="60784"/>
                      </a14:backgroundRemoval>
                    </a14:imgEffect>
                  </a14:imgLayer>
                </a14:imgProps>
              </a:ext>
              <a:ext uri="{28A0092B-C50C-407E-A947-70E740481C1C}">
                <a14:useLocalDpi xmlns:a14="http://schemas.microsoft.com/office/drawing/2010/main" val="0"/>
              </a:ext>
            </a:extLst>
          </a:blip>
          <a:srcRect/>
          <a:stretch>
            <a:fillRect/>
          </a:stretch>
        </p:blipFill>
        <p:spPr bwMode="auto">
          <a:xfrm>
            <a:off x="7700790" y="4193300"/>
            <a:ext cx="1722742" cy="129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5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cxnSp>
        <p:nvCxnSpPr>
          <p:cNvPr id="675" name="Google Shape;675;p50"/>
          <p:cNvCxnSpPr>
            <a:cxnSpLocks/>
          </p:cNvCxnSpPr>
          <p:nvPr/>
        </p:nvCxnSpPr>
        <p:spPr>
          <a:xfrm rot="10800000" flipH="1">
            <a:off x="5808602" y="2720231"/>
            <a:ext cx="639000" cy="461100"/>
          </a:xfrm>
          <a:prstGeom prst="bentConnector3">
            <a:avLst>
              <a:gd name="adj1" fmla="val 50008"/>
            </a:avLst>
          </a:prstGeom>
          <a:noFill/>
          <a:ln w="9525" cap="flat" cmpd="sng">
            <a:solidFill>
              <a:schemeClr val="lt2"/>
            </a:solidFill>
            <a:prstDash val="solid"/>
            <a:round/>
            <a:headEnd type="none" w="sm" len="sm"/>
            <a:tailEnd type="oval" w="sm" len="sm"/>
          </a:ln>
        </p:spPr>
      </p:cxnSp>
      <p:cxnSp>
        <p:nvCxnSpPr>
          <p:cNvPr id="677" name="Google Shape;677;p50"/>
          <p:cNvCxnSpPr>
            <a:cxnSpLocks/>
          </p:cNvCxnSpPr>
          <p:nvPr/>
        </p:nvCxnSpPr>
        <p:spPr>
          <a:xfrm>
            <a:off x="5808602" y="3181331"/>
            <a:ext cx="639000" cy="429600"/>
          </a:xfrm>
          <a:prstGeom prst="bentConnector3">
            <a:avLst>
              <a:gd name="adj1" fmla="val 50008"/>
            </a:avLst>
          </a:prstGeom>
          <a:noFill/>
          <a:ln w="9525" cap="flat" cmpd="sng">
            <a:solidFill>
              <a:schemeClr val="lt2"/>
            </a:solidFill>
            <a:prstDash val="solid"/>
            <a:round/>
            <a:headEnd type="none" w="sm" len="sm"/>
            <a:tailEnd type="oval" w="sm" len="sm"/>
          </a:ln>
        </p:spPr>
      </p:cxnSp>
      <p:cxnSp>
        <p:nvCxnSpPr>
          <p:cNvPr id="678" name="Google Shape;678;p50"/>
          <p:cNvCxnSpPr>
            <a:cxnSpLocks/>
          </p:cNvCxnSpPr>
          <p:nvPr/>
        </p:nvCxnSpPr>
        <p:spPr>
          <a:xfrm flipH="1">
            <a:off x="5787436" y="3830762"/>
            <a:ext cx="639000" cy="435300"/>
          </a:xfrm>
          <a:prstGeom prst="bentConnector3">
            <a:avLst>
              <a:gd name="adj1" fmla="val 50008"/>
            </a:avLst>
          </a:prstGeom>
          <a:noFill/>
          <a:ln w="9525" cap="flat" cmpd="sng">
            <a:solidFill>
              <a:schemeClr val="lt2"/>
            </a:solidFill>
            <a:prstDash val="solid"/>
            <a:round/>
            <a:headEnd type="oval" w="sm" len="sm"/>
            <a:tailEnd type="none" w="sm" len="sm"/>
          </a:ln>
        </p:spPr>
      </p:cxnSp>
      <p:cxnSp>
        <p:nvCxnSpPr>
          <p:cNvPr id="680" name="Google Shape;680;p50"/>
          <p:cNvCxnSpPr>
            <a:cxnSpLocks/>
          </p:cNvCxnSpPr>
          <p:nvPr/>
        </p:nvCxnSpPr>
        <p:spPr>
          <a:xfrm rot="10800000">
            <a:off x="5787436" y="4266063"/>
            <a:ext cx="639000" cy="453000"/>
          </a:xfrm>
          <a:prstGeom prst="bentConnector3">
            <a:avLst>
              <a:gd name="adj1" fmla="val 50008"/>
            </a:avLst>
          </a:prstGeom>
          <a:noFill/>
          <a:ln w="9525" cap="flat" cmpd="sng">
            <a:solidFill>
              <a:schemeClr val="lt2"/>
            </a:solidFill>
            <a:prstDash val="solid"/>
            <a:round/>
            <a:headEnd type="oval" w="sm" len="sm"/>
            <a:tailEnd type="none" w="sm" len="sm"/>
          </a:ln>
        </p:spPr>
      </p:cxnSp>
      <p:cxnSp>
        <p:nvCxnSpPr>
          <p:cNvPr id="682" name="Google Shape;682;p50"/>
          <p:cNvCxnSpPr>
            <a:cxnSpLocks/>
          </p:cNvCxnSpPr>
          <p:nvPr/>
        </p:nvCxnSpPr>
        <p:spPr>
          <a:xfrm rot="10800000" flipH="1">
            <a:off x="2147191" y="1531866"/>
            <a:ext cx="558900" cy="882900"/>
          </a:xfrm>
          <a:prstGeom prst="bentConnector3">
            <a:avLst>
              <a:gd name="adj1" fmla="val 48694"/>
            </a:avLst>
          </a:prstGeom>
          <a:noFill/>
          <a:ln w="9525" cap="flat" cmpd="sng">
            <a:solidFill>
              <a:schemeClr val="lt2"/>
            </a:solidFill>
            <a:prstDash val="solid"/>
            <a:round/>
            <a:headEnd type="none" w="med" len="med"/>
            <a:tailEnd type="oval" w="med" len="med"/>
          </a:ln>
        </p:spPr>
      </p:cxnSp>
      <p:cxnSp>
        <p:nvCxnSpPr>
          <p:cNvPr id="683" name="Google Shape;683;p50"/>
          <p:cNvCxnSpPr>
            <a:cxnSpLocks/>
          </p:cNvCxnSpPr>
          <p:nvPr/>
        </p:nvCxnSpPr>
        <p:spPr>
          <a:xfrm>
            <a:off x="2157256" y="2948996"/>
            <a:ext cx="558900" cy="1016700"/>
          </a:xfrm>
          <a:prstGeom prst="bentConnector3">
            <a:avLst>
              <a:gd name="adj1" fmla="val 49993"/>
            </a:avLst>
          </a:prstGeom>
          <a:noFill/>
          <a:ln w="9525" cap="flat" cmpd="sng">
            <a:solidFill>
              <a:schemeClr val="lt2"/>
            </a:solidFill>
            <a:prstDash val="solid"/>
            <a:round/>
            <a:headEnd type="none" w="med" len="med"/>
            <a:tailEnd type="oval" w="med" len="med"/>
          </a:ln>
        </p:spPr>
      </p:cxnSp>
      <p:pic>
        <p:nvPicPr>
          <p:cNvPr id="5" name="Picture 4">
            <a:extLst>
              <a:ext uri="{FF2B5EF4-FFF2-40B4-BE49-F238E27FC236}">
                <a16:creationId xmlns:a16="http://schemas.microsoft.com/office/drawing/2014/main" id="{7D45CB9E-2C76-D38A-4F18-AB9C5226F3F9}"/>
              </a:ext>
            </a:extLst>
          </p:cNvPr>
          <p:cNvPicPr>
            <a:picLocks noChangeAspect="1"/>
          </p:cNvPicPr>
          <p:nvPr/>
        </p:nvPicPr>
        <p:blipFill>
          <a:blip r:embed="rId3"/>
          <a:stretch>
            <a:fillRect/>
          </a:stretch>
        </p:blipFill>
        <p:spPr>
          <a:xfrm>
            <a:off x="499131" y="1973316"/>
            <a:ext cx="1567125" cy="1567125"/>
          </a:xfrm>
          <a:prstGeom prst="rect">
            <a:avLst/>
          </a:prstGeom>
        </p:spPr>
      </p:pic>
      <p:sp>
        <p:nvSpPr>
          <p:cNvPr id="7" name="TextBox 6">
            <a:extLst>
              <a:ext uri="{FF2B5EF4-FFF2-40B4-BE49-F238E27FC236}">
                <a16:creationId xmlns:a16="http://schemas.microsoft.com/office/drawing/2014/main" id="{5F91CD54-A75D-BA54-0725-6F874C24A8E6}"/>
              </a:ext>
            </a:extLst>
          </p:cNvPr>
          <p:cNvSpPr txBox="1"/>
          <p:nvPr/>
        </p:nvSpPr>
        <p:spPr>
          <a:xfrm>
            <a:off x="2895835" y="232457"/>
            <a:ext cx="4972046" cy="1569660"/>
          </a:xfrm>
          <a:prstGeom prst="rect">
            <a:avLst/>
          </a:prstGeom>
          <a:noFill/>
        </p:spPr>
        <p:txBody>
          <a:bodyPr wrap="square">
            <a:spAutoFit/>
          </a:bodyPr>
          <a:lstStyle/>
          <a:p>
            <a:pPr algn="just"/>
            <a:r>
              <a:rPr lang="vi-VN" sz="2400" dirty="0">
                <a:solidFill>
                  <a:srgbClr val="00B0F0"/>
                </a:solidFill>
              </a:rPr>
              <a:t>Thích ứng với thay đổi giúp </a:t>
            </a:r>
            <a:endParaRPr lang="en-US" sz="2400" dirty="0" smtClean="0">
              <a:solidFill>
                <a:srgbClr val="00B0F0"/>
              </a:solidFill>
            </a:endParaRPr>
          </a:p>
          <a:p>
            <a:pPr algn="just"/>
            <a:r>
              <a:rPr lang="vi-VN" sz="2400" dirty="0" smtClean="0">
                <a:solidFill>
                  <a:srgbClr val="00B0F0"/>
                </a:solidFill>
              </a:rPr>
              <a:t>con </a:t>
            </a:r>
            <a:r>
              <a:rPr lang="vi-VN" sz="2400" dirty="0">
                <a:solidFill>
                  <a:srgbClr val="00B0F0"/>
                </a:solidFill>
              </a:rPr>
              <a:t>người có được sự chủ động trước những khó khăn, </a:t>
            </a:r>
          </a:p>
          <a:p>
            <a:r>
              <a:rPr lang="vi-VN" sz="2400" dirty="0">
                <a:solidFill>
                  <a:srgbClr val="00B0F0"/>
                </a:solidFill>
              </a:rPr>
              <a:t>biến cố không lường trước</a:t>
            </a:r>
            <a:r>
              <a:rPr lang="en-US" sz="2400" dirty="0">
                <a:solidFill>
                  <a:srgbClr val="00B0F0"/>
                </a:solidFill>
              </a:rPr>
              <a:t>.</a:t>
            </a:r>
          </a:p>
        </p:txBody>
      </p:sp>
      <p:sp>
        <p:nvSpPr>
          <p:cNvPr id="13" name="TextBox 12">
            <a:extLst>
              <a:ext uri="{FF2B5EF4-FFF2-40B4-BE49-F238E27FC236}">
                <a16:creationId xmlns:a16="http://schemas.microsoft.com/office/drawing/2014/main" id="{DA86AECB-81D8-9D9F-1126-B9C9706ADA1B}"/>
              </a:ext>
            </a:extLst>
          </p:cNvPr>
          <p:cNvSpPr txBox="1"/>
          <p:nvPr/>
        </p:nvSpPr>
        <p:spPr>
          <a:xfrm>
            <a:off x="2787027" y="1787594"/>
            <a:ext cx="4917062" cy="830997"/>
          </a:xfrm>
          <a:prstGeom prst="rect">
            <a:avLst/>
          </a:prstGeom>
          <a:noFill/>
        </p:spPr>
        <p:txBody>
          <a:bodyPr wrap="square">
            <a:spAutoFit/>
          </a:bodyPr>
          <a:lstStyle/>
          <a:p>
            <a:pPr algn="just"/>
            <a:r>
              <a:rPr lang="vi-VN" sz="2400" dirty="0">
                <a:solidFill>
                  <a:srgbClr val="00B0F0"/>
                </a:solidFill>
                <a:effectLst/>
                <a:latin typeface="+mn-lt"/>
              </a:rPr>
              <a:t>để tiếp tục phấn đấu đi đến hạnh phúc và thành công. </a:t>
            </a:r>
            <a:endParaRPr lang="en-US" sz="2400" dirty="0">
              <a:solidFill>
                <a:srgbClr val="00B0F0"/>
              </a:solidFill>
              <a:latin typeface="+mn-lt"/>
            </a:endParaRPr>
          </a:p>
        </p:txBody>
      </p:sp>
      <p:sp>
        <p:nvSpPr>
          <p:cNvPr id="15" name="TextBox 14">
            <a:extLst>
              <a:ext uri="{FF2B5EF4-FFF2-40B4-BE49-F238E27FC236}">
                <a16:creationId xmlns:a16="http://schemas.microsoft.com/office/drawing/2014/main" id="{1C52162A-938F-A58D-BF7D-1011B670D30F}"/>
              </a:ext>
            </a:extLst>
          </p:cNvPr>
          <p:cNvSpPr txBox="1"/>
          <p:nvPr/>
        </p:nvSpPr>
        <p:spPr>
          <a:xfrm>
            <a:off x="2895835" y="3071690"/>
            <a:ext cx="2692166" cy="1569660"/>
          </a:xfrm>
          <a:prstGeom prst="rect">
            <a:avLst/>
          </a:prstGeom>
          <a:noFill/>
        </p:spPr>
        <p:txBody>
          <a:bodyPr wrap="square">
            <a:spAutoFit/>
          </a:bodyPr>
          <a:lstStyle/>
          <a:p>
            <a:pPr algn="just"/>
            <a:r>
              <a:rPr lang="vi-VN" sz="2400" dirty="0">
                <a:solidFill>
                  <a:srgbClr val="CC4342"/>
                </a:solidFill>
                <a:effectLst/>
                <a:latin typeface="+mn-lt"/>
              </a:rPr>
              <a:t>Để thích ứng với thay đổi, cần rèn luyện những kĩ năng: </a:t>
            </a:r>
            <a:endParaRPr lang="en-US" sz="2400" dirty="0">
              <a:solidFill>
                <a:srgbClr val="CC4342"/>
              </a:solidFill>
              <a:latin typeface="+mn-lt"/>
            </a:endParaRPr>
          </a:p>
        </p:txBody>
      </p:sp>
      <p:sp>
        <p:nvSpPr>
          <p:cNvPr id="19" name="TextBox 18">
            <a:extLst>
              <a:ext uri="{FF2B5EF4-FFF2-40B4-BE49-F238E27FC236}">
                <a16:creationId xmlns:a16="http://schemas.microsoft.com/office/drawing/2014/main" id="{2C0F04C2-D0F1-9374-F98F-536FD4545F23}"/>
              </a:ext>
            </a:extLst>
          </p:cNvPr>
          <p:cNvSpPr txBox="1"/>
          <p:nvPr/>
        </p:nvSpPr>
        <p:spPr>
          <a:xfrm>
            <a:off x="6538229" y="2550954"/>
            <a:ext cx="4572000" cy="400110"/>
          </a:xfrm>
          <a:prstGeom prst="rect">
            <a:avLst/>
          </a:prstGeom>
          <a:noFill/>
        </p:spPr>
        <p:txBody>
          <a:bodyPr wrap="square">
            <a:spAutoFit/>
          </a:bodyPr>
          <a:lstStyle/>
          <a:p>
            <a:r>
              <a:rPr lang="vi-VN" sz="2000" dirty="0">
                <a:solidFill>
                  <a:srgbClr val="00B050"/>
                </a:solidFill>
              </a:rPr>
              <a:t>quản lí cảm xúc </a:t>
            </a:r>
            <a:endParaRPr lang="en-US" sz="2000" dirty="0">
              <a:solidFill>
                <a:srgbClr val="00B050"/>
              </a:solidFill>
            </a:endParaRPr>
          </a:p>
        </p:txBody>
      </p:sp>
      <p:sp>
        <p:nvSpPr>
          <p:cNvPr id="21" name="TextBox 20">
            <a:extLst>
              <a:ext uri="{FF2B5EF4-FFF2-40B4-BE49-F238E27FC236}">
                <a16:creationId xmlns:a16="http://schemas.microsoft.com/office/drawing/2014/main" id="{A21D49B5-E2B8-DBC6-E679-72BFBB6B1A1B}"/>
              </a:ext>
            </a:extLst>
          </p:cNvPr>
          <p:cNvSpPr txBox="1"/>
          <p:nvPr/>
        </p:nvSpPr>
        <p:spPr>
          <a:xfrm>
            <a:off x="6538229" y="4492563"/>
            <a:ext cx="4978400" cy="400110"/>
          </a:xfrm>
          <a:prstGeom prst="rect">
            <a:avLst/>
          </a:prstGeom>
          <a:noFill/>
        </p:spPr>
        <p:txBody>
          <a:bodyPr wrap="square">
            <a:spAutoFit/>
          </a:bodyPr>
          <a:lstStyle/>
          <a:p>
            <a:r>
              <a:rPr lang="vi-VN" sz="2000" dirty="0">
                <a:solidFill>
                  <a:srgbClr val="00B050"/>
                </a:solidFill>
              </a:rPr>
              <a:t>tư duy sáng tạo</a:t>
            </a:r>
            <a:endParaRPr lang="en-US" sz="2000" dirty="0">
              <a:solidFill>
                <a:srgbClr val="00B050"/>
              </a:solidFill>
            </a:endParaRPr>
          </a:p>
        </p:txBody>
      </p:sp>
      <p:sp>
        <p:nvSpPr>
          <p:cNvPr id="23" name="TextBox 22">
            <a:extLst>
              <a:ext uri="{FF2B5EF4-FFF2-40B4-BE49-F238E27FC236}">
                <a16:creationId xmlns:a16="http://schemas.microsoft.com/office/drawing/2014/main" id="{CDF1D22C-EE6E-3975-6A0E-D6941D031297}"/>
              </a:ext>
            </a:extLst>
          </p:cNvPr>
          <p:cNvSpPr txBox="1"/>
          <p:nvPr/>
        </p:nvSpPr>
        <p:spPr>
          <a:xfrm>
            <a:off x="6538229" y="3679891"/>
            <a:ext cx="5842416" cy="400110"/>
          </a:xfrm>
          <a:prstGeom prst="rect">
            <a:avLst/>
          </a:prstGeom>
          <a:noFill/>
        </p:spPr>
        <p:txBody>
          <a:bodyPr wrap="square">
            <a:spAutoFit/>
          </a:bodyPr>
          <a:lstStyle/>
          <a:p>
            <a:r>
              <a:rPr lang="vi-VN" sz="2000" dirty="0">
                <a:solidFill>
                  <a:srgbClr val="00B050"/>
                </a:solidFill>
              </a:rPr>
              <a:t>tư duy tích cực </a:t>
            </a:r>
            <a:endParaRPr lang="en-US" sz="2000" dirty="0">
              <a:solidFill>
                <a:srgbClr val="00B050"/>
              </a:solidFill>
            </a:endParaRPr>
          </a:p>
        </p:txBody>
      </p:sp>
      <p:sp>
        <p:nvSpPr>
          <p:cNvPr id="25" name="TextBox 24">
            <a:extLst>
              <a:ext uri="{FF2B5EF4-FFF2-40B4-BE49-F238E27FC236}">
                <a16:creationId xmlns:a16="http://schemas.microsoft.com/office/drawing/2014/main" id="{B62B630E-8BC2-A9D5-BC0C-FB60466ABAB3}"/>
              </a:ext>
            </a:extLst>
          </p:cNvPr>
          <p:cNvSpPr txBox="1"/>
          <p:nvPr/>
        </p:nvSpPr>
        <p:spPr>
          <a:xfrm>
            <a:off x="6538229" y="3340980"/>
            <a:ext cx="2129852" cy="400110"/>
          </a:xfrm>
          <a:prstGeom prst="rect">
            <a:avLst/>
          </a:prstGeom>
          <a:noFill/>
        </p:spPr>
        <p:txBody>
          <a:bodyPr wrap="square">
            <a:spAutoFit/>
          </a:bodyPr>
          <a:lstStyle/>
          <a:p>
            <a:r>
              <a:rPr lang="vi-VN" sz="2000" dirty="0">
                <a:solidFill>
                  <a:srgbClr val="00B050"/>
                </a:solidFill>
              </a:rPr>
              <a:t>giải quyết</a:t>
            </a:r>
            <a:r>
              <a:rPr lang="en-US" sz="2000" dirty="0">
                <a:solidFill>
                  <a:srgbClr val="00B050"/>
                </a:solidFill>
              </a:rPr>
              <a:t> </a:t>
            </a:r>
            <a:r>
              <a:rPr lang="vi-VN" sz="2000" dirty="0">
                <a:solidFill>
                  <a:srgbClr val="00B050"/>
                </a:solidFill>
              </a:rPr>
              <a:t>vấn đề </a:t>
            </a:r>
            <a:endParaRPr lang="en-US" sz="2000"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P spid="19" grpId="0"/>
      <p:bldP spid="21"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c4/6e/a2/c46ea286b4ce471c2fd3cf548a136f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25" y="-275422"/>
            <a:ext cx="10091449" cy="57397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8373" y="2429573"/>
            <a:ext cx="3130985" cy="707886"/>
          </a:xfrm>
          <a:prstGeom prst="rect">
            <a:avLst/>
          </a:prstGeom>
          <a:noFill/>
        </p:spPr>
        <p:txBody>
          <a:bodyPr wrap="none" lIns="91440" tIns="45720" rIns="91440" bIns="45720">
            <a:spAutoFit/>
          </a:bodyPr>
          <a:lstStyle/>
          <a:p>
            <a:pPr algn="ct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TẬP</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42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ảnh Ghim câu ch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00249" y="-2000250"/>
            <a:ext cx="5143501" cy="9144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41021" y="939398"/>
            <a:ext cx="3861955" cy="1015663"/>
          </a:xfrm>
          <a:prstGeom prst="rect">
            <a:avLst/>
          </a:prstGeom>
        </p:spPr>
        <p:txBody>
          <a:bodyPr wrap="none">
            <a:spAutoFit/>
          </a:bodyPr>
          <a:lstStyle/>
          <a:p>
            <a:pPr algn="ctr"/>
            <a:r>
              <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a:t>
            </a:r>
            <a:r>
              <a:rPr lang="en-US"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3</a:t>
            </a:r>
            <a:endPar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155589" y="2386628"/>
            <a:ext cx="5038559" cy="1015663"/>
          </a:xfrm>
          <a:prstGeom prst="rect">
            <a:avLst/>
          </a:prstGeom>
        </p:spPr>
        <p:txBody>
          <a:bodyPr wrap="none">
            <a:spAutoFit/>
          </a:bodyPr>
          <a:lstStyle/>
          <a:p>
            <a:pPr algn="ctr"/>
            <a:r>
              <a:rPr lang="en-US"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TRANH BIỆN</a:t>
            </a:r>
            <a:endPar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463933"/>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i.pinimg.com/originals/6e/29/ae/6e29aec8e6bc9020204b1f06177b19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4370" y="1223606"/>
            <a:ext cx="7612380" cy="3539430"/>
          </a:xfrm>
          <a:prstGeom prst="rect">
            <a:avLst/>
          </a:prstGeom>
        </p:spPr>
        <p:txBody>
          <a:bodyPr wrap="square">
            <a:spAutoFit/>
          </a:bodyPr>
          <a:lstStyle/>
          <a:p>
            <a:pPr algn="just"/>
            <a:r>
              <a:rPr lang="vi-VN" sz="2800" b="1" dirty="0" smtClean="0">
                <a:latin typeface="+mj-lt"/>
              </a:rPr>
              <a:t>Không </a:t>
            </a:r>
            <a:r>
              <a:rPr lang="vi-VN" sz="2800" b="1" dirty="0">
                <a:latin typeface="+mj-lt"/>
              </a:rPr>
              <a:t>đồng tình, </a:t>
            </a:r>
            <a:r>
              <a:rPr lang="vi-VN" sz="2800" dirty="0">
                <a:latin typeface="+mj-lt"/>
              </a:rPr>
              <a:t>vì: trong cuộc sống, có rất nhiều thay đổi có thể xảy ra với bản thân và gia đình. Đó có thể là những thay đổi tiêu cực, nhưng cũng có thể là thay đổi mang tính tích cực, ví dụ: nguồn thu nhập của gia đình tăng lên; hoặc sự xuất hiện của các thành tựu khoa học - công nghệ khiến cho cuộc sống của con người trở nên dễ dàng, thuận tiện hơn,…</a:t>
            </a:r>
            <a:endParaRPr lang="en-US" sz="2800" dirty="0">
              <a:latin typeface="+mj-lt"/>
            </a:endParaRPr>
          </a:p>
        </p:txBody>
      </p:sp>
      <p:sp>
        <p:nvSpPr>
          <p:cNvPr id="3" name="Rectangle 2"/>
          <p:cNvSpPr/>
          <p:nvPr/>
        </p:nvSpPr>
        <p:spPr>
          <a:xfrm>
            <a:off x="3817420" y="605137"/>
            <a:ext cx="1848583" cy="584775"/>
          </a:xfrm>
          <a:prstGeom prst="rect">
            <a:avLst/>
          </a:prstGeom>
        </p:spPr>
        <p:txBody>
          <a:bodyPr wrap="none">
            <a:spAutoFit/>
          </a:bodyPr>
          <a:lstStyle/>
          <a:p>
            <a:r>
              <a:rPr lang="vi-VN" sz="3200" b="1" dirty="0">
                <a:latin typeface="+mj-lt"/>
              </a:rPr>
              <a:t>Ý kiến a. </a:t>
            </a:r>
            <a:endParaRPr lang="en-US" sz="3200" dirty="0">
              <a:latin typeface="+mj-lt"/>
            </a:endParaRPr>
          </a:p>
        </p:txBody>
      </p:sp>
    </p:spTree>
    <p:extLst>
      <p:ext uri="{BB962C8B-B14F-4D97-AF65-F5344CB8AC3E}">
        <p14:creationId xmlns:p14="http://schemas.microsoft.com/office/powerpoint/2010/main" val="106336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i.pinimg.com/originals/9a/d0/70/9ad07012fdd64f22e01822cdc2d614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3422" y="-1997078"/>
            <a:ext cx="5137156"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77440" y="646212"/>
            <a:ext cx="1893467" cy="584775"/>
          </a:xfrm>
          <a:prstGeom prst="rect">
            <a:avLst/>
          </a:prstGeom>
        </p:spPr>
        <p:txBody>
          <a:bodyPr wrap="none">
            <a:spAutoFit/>
          </a:bodyPr>
          <a:lstStyle/>
          <a:p>
            <a:r>
              <a:rPr lang="vi-VN" sz="3200" b="1" dirty="0">
                <a:latin typeface="+mj-lt"/>
              </a:rPr>
              <a:t>Ý kiến </a:t>
            </a:r>
            <a:r>
              <a:rPr lang="en-US" sz="3200" b="1" dirty="0">
                <a:latin typeface="Times New Roman" panose="02020603050405020304" pitchFamily="18" charset="0"/>
                <a:cs typeface="Times New Roman" panose="02020603050405020304" pitchFamily="18" charset="0"/>
              </a:rPr>
              <a:t>b</a:t>
            </a:r>
            <a:r>
              <a:rPr lang="vi-VN" sz="3200" b="1" dirty="0" smtClean="0">
                <a:latin typeface="Times New Roman" panose="02020603050405020304" pitchFamily="18" charset="0"/>
                <a:cs typeface="Times New Roman" panose="02020603050405020304" pitchFamily="18" charset="0"/>
              </a:rPr>
              <a:t>.</a:t>
            </a:r>
            <a:r>
              <a:rPr lang="vi-VN" sz="3200" b="1" dirty="0" smtClean="0">
                <a:latin typeface="+mj-lt"/>
              </a:rPr>
              <a:t> </a:t>
            </a:r>
            <a:endParaRPr lang="en-US" sz="3200" dirty="0">
              <a:latin typeface="+mj-lt"/>
            </a:endParaRPr>
          </a:p>
        </p:txBody>
      </p:sp>
      <p:sp>
        <p:nvSpPr>
          <p:cNvPr id="3" name="Rectangle 2"/>
          <p:cNvSpPr/>
          <p:nvPr/>
        </p:nvSpPr>
        <p:spPr>
          <a:xfrm>
            <a:off x="600074" y="1236094"/>
            <a:ext cx="7943850" cy="2677656"/>
          </a:xfrm>
          <a:prstGeom prst="rect">
            <a:avLst/>
          </a:prstGeom>
        </p:spPr>
        <p:txBody>
          <a:bodyPr wrap="square">
            <a:spAutoFit/>
          </a:bodyPr>
          <a:lstStyle/>
          <a:p>
            <a:pPr algn="just"/>
            <a:r>
              <a:rPr lang="vi-VN" sz="2800" b="1" dirty="0">
                <a:latin typeface="+mj-lt"/>
              </a:rPr>
              <a:t>Không đồng tình, </a:t>
            </a:r>
            <a:r>
              <a:rPr lang="vi-VN" sz="2800" dirty="0">
                <a:latin typeface="+mj-lt"/>
              </a:rPr>
              <a:t>vì: Khi thay đổi xảy ra, chúng ta cần trang bị những kĩ năng để thích ứng với sự thay đổi. Thích ứng với thay đổi giúp chúng ta vượt qua được sự thay đổi của hoàn cảnh; sống phù hợp với hoàn cảnh; không ngừng tự hoàn thiện và phát triển bản thân.</a:t>
            </a:r>
            <a:endParaRPr lang="en-US" sz="2800" dirty="0">
              <a:latin typeface="+mj-lt"/>
            </a:endParaRPr>
          </a:p>
        </p:txBody>
      </p:sp>
    </p:spTree>
    <p:extLst>
      <p:ext uri="{BB962C8B-B14F-4D97-AF65-F5344CB8AC3E}">
        <p14:creationId xmlns:p14="http://schemas.microsoft.com/office/powerpoint/2010/main" val="403779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pinimg.com/originals/9c/92/a0/9c92a06c4642ee484db4a00bee479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0" y="-2000250"/>
            <a:ext cx="5143500" cy="914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60495" y="591128"/>
            <a:ext cx="2441694" cy="769441"/>
          </a:xfrm>
          <a:prstGeom prst="rect">
            <a:avLst/>
          </a:prstGeom>
        </p:spPr>
        <p:txBody>
          <a:bodyPr wrap="none">
            <a:spAutoFit/>
          </a:bodyPr>
          <a:lstStyle/>
          <a:p>
            <a:r>
              <a:rPr lang="vi-VN" sz="4400" b="1" dirty="0">
                <a:latin typeface="+mj-lt"/>
              </a:rPr>
              <a:t>Ý kiến </a:t>
            </a:r>
            <a:r>
              <a:rPr lang="en-US" sz="4400" b="1" dirty="0" smtClean="0">
                <a:latin typeface="Times New Roman" panose="02020603050405020304" pitchFamily="18" charset="0"/>
                <a:cs typeface="Times New Roman" panose="02020603050405020304" pitchFamily="18" charset="0"/>
              </a:rPr>
              <a:t>c</a:t>
            </a:r>
            <a:r>
              <a:rPr lang="vi-VN" sz="4400" b="1" dirty="0" smtClean="0">
                <a:latin typeface="Times New Roman" panose="02020603050405020304" pitchFamily="18" charset="0"/>
                <a:cs typeface="Times New Roman" panose="02020603050405020304" pitchFamily="18" charset="0"/>
              </a:rPr>
              <a:t>.</a:t>
            </a:r>
            <a:r>
              <a:rPr lang="vi-VN" sz="4400" b="1" dirty="0" smtClean="0">
                <a:latin typeface="+mj-lt"/>
              </a:rPr>
              <a:t> </a:t>
            </a:r>
            <a:endParaRPr lang="en-US" sz="4400" dirty="0">
              <a:latin typeface="+mj-lt"/>
            </a:endParaRPr>
          </a:p>
        </p:txBody>
      </p:sp>
      <p:sp>
        <p:nvSpPr>
          <p:cNvPr id="2" name="Rectangle 1"/>
          <p:cNvSpPr/>
          <p:nvPr/>
        </p:nvSpPr>
        <p:spPr>
          <a:xfrm>
            <a:off x="1239396" y="1568727"/>
            <a:ext cx="6665205" cy="2862322"/>
          </a:xfrm>
          <a:prstGeom prst="rect">
            <a:avLst/>
          </a:prstGeom>
        </p:spPr>
        <p:txBody>
          <a:bodyPr wrap="square">
            <a:spAutoFit/>
          </a:bodyPr>
          <a:lstStyle/>
          <a:p>
            <a:pPr algn="just"/>
            <a:r>
              <a:rPr lang="vi-VN" sz="3600" b="1" dirty="0">
                <a:latin typeface="+mj-lt"/>
              </a:rPr>
              <a:t>Đồng tình, </a:t>
            </a:r>
            <a:r>
              <a:rPr lang="vi-VN" sz="3600" dirty="0">
                <a:latin typeface="+mj-lt"/>
              </a:rPr>
              <a:t>vì: những sự thay đổi có thể xảy ra trong cuộc sống đôi khi cũng là cơ hội, động lực để chúng ta rèn luyện bản thân và trưởng thành.</a:t>
            </a:r>
            <a:endParaRPr lang="en-US" sz="3600" dirty="0">
              <a:latin typeface="+mj-lt"/>
            </a:endParaRPr>
          </a:p>
        </p:txBody>
      </p:sp>
    </p:spTree>
    <p:extLst>
      <p:ext uri="{BB962C8B-B14F-4D97-AF65-F5344CB8AC3E}">
        <p14:creationId xmlns:p14="http://schemas.microsoft.com/office/powerpoint/2010/main" val="144372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pinimg.com/564x/56/34/ec/5634eccdd41748747cd34b2bde26c6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1"/>
            <a:ext cx="5143499" cy="9143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04630" y="1971584"/>
            <a:ext cx="5134740" cy="1200329"/>
          </a:xfrm>
          <a:prstGeom prst="rect">
            <a:avLst/>
          </a:prstGeom>
          <a:noFill/>
        </p:spPr>
        <p:txBody>
          <a:bodyPr wrap="none" lIns="91440" tIns="45720" rIns="91440" bIns="45720">
            <a:spAutoFit/>
          </a:bodyPr>
          <a:lstStyle/>
          <a:p>
            <a:pPr algn="ctr"/>
            <a:r>
              <a:rPr lang="en-US" sz="7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VẬN DỤNG</a:t>
            </a:r>
            <a:endPar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6537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i.pinimg.com/564x/a3/88/a6/a388a6b0cdc2a8fedb150d615491f7b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00251" y="-2000252"/>
            <a:ext cx="5143500" cy="9144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5320" y="1188865"/>
            <a:ext cx="4572000" cy="3046988"/>
          </a:xfrm>
          <a:prstGeom prst="rect">
            <a:avLst/>
          </a:prstGeom>
        </p:spPr>
        <p:txBody>
          <a:bodyPr>
            <a:spAutoFit/>
          </a:bodyPr>
          <a:lstStyle/>
          <a:p>
            <a:pPr algn="just"/>
            <a:r>
              <a:rPr lang="vi-VN" sz="3200" dirty="0">
                <a:latin typeface="+mj-lt"/>
              </a:rPr>
              <a:t>Em hãy vận dụng một số biện pháp thích ứng với sự thay đổi vào một trường hợp cụ thể và nêu hiệu quả của việc áp dụng các biện pháp đó.</a:t>
            </a:r>
            <a:endParaRPr lang="en-US" sz="3200" dirty="0">
              <a:latin typeface="+mj-lt"/>
            </a:endParaRPr>
          </a:p>
        </p:txBody>
      </p:sp>
    </p:spTree>
    <p:extLst>
      <p:ext uri="{BB962C8B-B14F-4D97-AF65-F5344CB8AC3E}">
        <p14:creationId xmlns:p14="http://schemas.microsoft.com/office/powerpoint/2010/main" val="414072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2050" name="Picture 2" descr="https://i.pinimg.com/564x/15/e1/0f/15e10f3c1ea62d080a13f561cf9ad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555"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6">
            <a:extLst>
              <a:ext uri="{FF2B5EF4-FFF2-40B4-BE49-F238E27FC236}">
                <a16:creationId xmlns:a16="http://schemas.microsoft.com/office/drawing/2014/main" id="{5D22A4CA-E70D-53A7-C3BD-52221413FBAD}"/>
              </a:ext>
            </a:extLst>
          </p:cNvPr>
          <p:cNvSpPr txBox="1"/>
          <p:nvPr/>
        </p:nvSpPr>
        <p:spPr>
          <a:xfrm>
            <a:off x="1315070" y="2047181"/>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KHỞI ĐỘNG</a:t>
            </a:r>
          </a:p>
        </p:txBody>
      </p:sp>
      <p:sp>
        <p:nvSpPr>
          <p:cNvPr id="7" name="TextBox 77">
            <a:extLst>
              <a:ext uri="{FF2B5EF4-FFF2-40B4-BE49-F238E27FC236}">
                <a16:creationId xmlns:a16="http://schemas.microsoft.com/office/drawing/2014/main" id="{F59724AC-FB85-795C-7FCA-C984754D1AF3}"/>
              </a:ext>
            </a:extLst>
          </p:cNvPr>
          <p:cNvSpPr txBox="1"/>
          <p:nvPr/>
        </p:nvSpPr>
        <p:spPr>
          <a:xfrm>
            <a:off x="2957342" y="113168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id="{EAAB8650-4782-85F4-7B01-B4E68DAF720A}"/>
              </a:ext>
            </a:extLst>
          </p:cNvPr>
          <p:cNvPicPr>
            <a:picLocks noChangeAspect="1"/>
          </p:cNvPicPr>
          <p:nvPr/>
        </p:nvPicPr>
        <p:blipFill>
          <a:blip r:embed="rId4"/>
          <a:stretch>
            <a:fillRect/>
          </a:stretch>
        </p:blipFill>
        <p:spPr>
          <a:xfrm>
            <a:off x="4154151" y="372968"/>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9218" name="Picture 2" descr="https://i.pinimg.com/564x/32/ab/d7/32abd7dc20e1bf3104911de18633e3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77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59C590C5-8144-2676-6B9D-6D1232061D47}"/>
              </a:ext>
            </a:extLst>
          </p:cNvPr>
          <p:cNvSpPr txBox="1"/>
          <p:nvPr/>
        </p:nvSpPr>
        <p:spPr>
          <a:xfrm>
            <a:off x="-165253" y="3749763"/>
            <a:ext cx="9309253" cy="92333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5400" b="1" dirty="0">
                <a:solidFill>
                  <a:schemeClr val="bg1"/>
                </a:solidFill>
                <a:latin typeface="+mj-lt"/>
              </a:rPr>
              <a:t>Tạm biệt và hẹn gặp </a:t>
            </a:r>
            <a:r>
              <a:rPr lang="vi-VN" sz="5400" b="1" dirty="0" smtClean="0">
                <a:solidFill>
                  <a:schemeClr val="bg1"/>
                </a:solidFill>
                <a:latin typeface="+mj-lt"/>
              </a:rPr>
              <a:t>lại</a:t>
            </a:r>
            <a:r>
              <a:rPr lang="en-US" sz="5400" b="1" dirty="0" smtClean="0">
                <a:solidFill>
                  <a:schemeClr val="bg1"/>
                </a:solidFill>
                <a:latin typeface="+mj-lt"/>
              </a:rPr>
              <a:t>!</a:t>
            </a:r>
            <a:endParaRPr lang="en-US" sz="5400" b="1"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af/97/f0/af97f018b20deccac96ca54468d00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52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54136" y="136998"/>
            <a:ext cx="2750112" cy="584775"/>
          </a:xfrm>
          <a:prstGeom prst="rect">
            <a:avLst/>
          </a:prstGeom>
        </p:spPr>
        <p:txBody>
          <a:bodyPr wrap="none">
            <a:spAutoFit/>
          </a:bodyPr>
          <a:lstStyle/>
          <a:p>
            <a:r>
              <a:rPr lang="en-US" sz="3200" b="1" spc="-30" dirty="0" err="1" smtClean="0">
                <a:latin typeface="Times New Roman" panose="02020603050405020304" pitchFamily="18" charset="0"/>
                <a:ea typeface="Calibri" panose="020F0502020204030204" pitchFamily="34" charset="0"/>
              </a:rPr>
              <a:t>Phóng</a:t>
            </a:r>
            <a:r>
              <a:rPr lang="en-US" sz="3200" b="1" spc="-30" dirty="0" smtClean="0">
                <a:latin typeface="Times New Roman" panose="02020603050405020304" pitchFamily="18" charset="0"/>
                <a:ea typeface="Calibri" panose="020F0502020204030204" pitchFamily="34" charset="0"/>
              </a:rPr>
              <a:t> </a:t>
            </a:r>
            <a:r>
              <a:rPr lang="en-US" sz="3200" b="1" spc="-30" dirty="0" err="1" smtClean="0">
                <a:latin typeface="Times New Roman" panose="02020603050405020304" pitchFamily="18" charset="0"/>
                <a:ea typeface="Calibri" panose="020F0502020204030204" pitchFamily="34" charset="0"/>
              </a:rPr>
              <a:t>viên</a:t>
            </a:r>
            <a:r>
              <a:rPr lang="en-US" sz="3200" b="1" spc="-30" dirty="0" smtClean="0">
                <a:latin typeface="Times New Roman" panose="02020603050405020304" pitchFamily="18" charset="0"/>
                <a:ea typeface="Calibri" panose="020F0502020204030204" pitchFamily="34" charset="0"/>
              </a:rPr>
              <a:t> </a:t>
            </a:r>
            <a:r>
              <a:rPr lang="en-US" sz="3200" b="1" spc="-30" dirty="0" err="1" smtClean="0">
                <a:latin typeface="Times New Roman" panose="02020603050405020304" pitchFamily="18" charset="0"/>
                <a:ea typeface="Calibri" panose="020F0502020204030204" pitchFamily="34" charset="0"/>
              </a:rPr>
              <a:t>nhí</a:t>
            </a:r>
            <a:endParaRPr lang="en-US" sz="3200" b="1" dirty="0"/>
          </a:p>
        </p:txBody>
      </p:sp>
      <p:sp>
        <p:nvSpPr>
          <p:cNvPr id="5" name="Rectangle 4"/>
          <p:cNvSpPr/>
          <p:nvPr/>
        </p:nvSpPr>
        <p:spPr>
          <a:xfrm>
            <a:off x="1191802" y="1382290"/>
            <a:ext cx="6041205" cy="1890967"/>
          </a:xfrm>
          <a:prstGeom prst="rect">
            <a:avLst/>
          </a:prstGeom>
        </p:spPr>
        <p:txBody>
          <a:bodyPr wrap="square">
            <a:spAutoFit/>
          </a:bodyPr>
          <a:lstStyle/>
          <a:p>
            <a:pPr marR="79375" lvl="0" algn="ctr">
              <a:lnSpc>
                <a:spcPct val="111000"/>
              </a:lnSpc>
              <a:buSzPts val="1200"/>
              <a:tabLst>
                <a:tab pos="210185" algn="l"/>
              </a:tabLst>
            </a:pPr>
            <a:r>
              <a:rPr lang="en-US" sz="3600" dirty="0" smtClean="0">
                <a:latin typeface="Times New Roman" panose="02020603050405020304" pitchFamily="18" charset="0"/>
                <a:ea typeface="Myriad Pro Cond"/>
                <a:cs typeface="Myriad Pro Cond"/>
              </a:rPr>
              <a:t>K</a:t>
            </a:r>
            <a:r>
              <a:rPr lang="vi-VN" sz="3600" dirty="0" smtClean="0">
                <a:latin typeface="Times New Roman" panose="02020603050405020304" pitchFamily="18" charset="0"/>
                <a:ea typeface="Myriad Pro Cond"/>
                <a:cs typeface="Myriad Pro Cond"/>
              </a:rPr>
              <a:t>ể</a:t>
            </a:r>
            <a:r>
              <a:rPr lang="vi-VN" sz="3600" spc="-20" dirty="0" smtClean="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ra</a:t>
            </a:r>
            <a:r>
              <a:rPr lang="vi-VN" sz="3600" spc="-20" dirty="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những</a:t>
            </a:r>
            <a:r>
              <a:rPr lang="vi-VN" sz="3600" spc="200" dirty="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thay đổi </a:t>
            </a:r>
            <a:r>
              <a:rPr lang="en-US" sz="3600" dirty="0" err="1" smtClean="0">
                <a:latin typeface="Times New Roman" panose="02020603050405020304" pitchFamily="18" charset="0"/>
                <a:ea typeface="Myriad Pro Cond"/>
                <a:cs typeface="Myriad Pro Cond"/>
              </a:rPr>
              <a:t>đã</a:t>
            </a:r>
            <a:r>
              <a:rPr lang="en-US" sz="3600" dirty="0" smtClean="0">
                <a:latin typeface="Times New Roman" panose="02020603050405020304" pitchFamily="18" charset="0"/>
                <a:ea typeface="Myriad Pro Cond"/>
                <a:cs typeface="Myriad Pro Cond"/>
              </a:rPr>
              <a:t> (</a:t>
            </a:r>
            <a:r>
              <a:rPr lang="vi-VN" sz="3600" dirty="0" smtClean="0">
                <a:latin typeface="Times New Roman" panose="02020603050405020304" pitchFamily="18" charset="0"/>
                <a:ea typeface="Myriad Pro Cond"/>
                <a:cs typeface="Myriad Pro Cond"/>
              </a:rPr>
              <a:t>có </a:t>
            </a:r>
            <a:r>
              <a:rPr lang="vi-VN" sz="3600" dirty="0">
                <a:latin typeface="Times New Roman" panose="02020603050405020304" pitchFamily="18" charset="0"/>
                <a:ea typeface="Myriad Pro Cond"/>
                <a:cs typeface="Myriad Pro Cond"/>
              </a:rPr>
              <a:t>thể </a:t>
            </a:r>
            <a:r>
              <a:rPr lang="vi-VN" sz="3600" dirty="0" smtClean="0">
                <a:latin typeface="Times New Roman" panose="02020603050405020304" pitchFamily="18" charset="0"/>
                <a:ea typeface="Myriad Pro Cond"/>
                <a:cs typeface="Myriad Pro Cond"/>
              </a:rPr>
              <a:t>xảy</a:t>
            </a:r>
            <a:r>
              <a:rPr lang="en-US" sz="3600" dirty="0" smtClean="0">
                <a:latin typeface="Times New Roman" panose="02020603050405020304" pitchFamily="18" charset="0"/>
                <a:ea typeface="Myriad Pro Cond"/>
                <a:cs typeface="Myriad Pro Cond"/>
              </a:rPr>
              <a:t>)</a:t>
            </a:r>
            <a:r>
              <a:rPr lang="vi-VN" sz="3600" dirty="0" smtClean="0">
                <a:latin typeface="Times New Roman" panose="02020603050405020304" pitchFamily="18" charset="0"/>
                <a:ea typeface="Myriad Pro Cond"/>
                <a:cs typeface="Myriad Pro Cond"/>
              </a:rPr>
              <a:t> </a:t>
            </a:r>
            <a:r>
              <a:rPr lang="vi-VN" sz="3600" dirty="0">
                <a:latin typeface="Times New Roman" panose="02020603050405020304" pitchFamily="18" charset="0"/>
                <a:ea typeface="Myriad Pro Cond"/>
                <a:cs typeface="Myriad Pro Cond"/>
              </a:rPr>
              <a:t>ra đối với bản thân và gia đình.</a:t>
            </a:r>
            <a:endParaRPr lang="en-US" sz="3200" spc="0" dirty="0">
              <a:effectLst/>
              <a:latin typeface="Myriad Pro Cond"/>
              <a:ea typeface="Myriad Pro Cond"/>
              <a:cs typeface="Myriad Pro Cond"/>
            </a:endParaRPr>
          </a:p>
        </p:txBody>
      </p:sp>
    </p:spTree>
    <p:extLst>
      <p:ext uri="{BB962C8B-B14F-4D97-AF65-F5344CB8AC3E}">
        <p14:creationId xmlns:p14="http://schemas.microsoft.com/office/powerpoint/2010/main" val="32150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098" name="Picture 2" descr="https://i.pinimg.com/originals/16/91/8f/16918f02abeaa36fbd9f942028fa2b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68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42" name="Google Shape;442;p42"/>
          <p:cNvPicPr preferRelativeResize="0"/>
          <p:nvPr/>
        </p:nvPicPr>
        <p:blipFill>
          <a:blip r:embed="rId4">
            <a:alphaModFix/>
          </a:blip>
          <a:stretch>
            <a:fillRect/>
          </a:stretch>
        </p:blipFill>
        <p:spPr>
          <a:xfrm>
            <a:off x="769311" y="-66106"/>
            <a:ext cx="1751834" cy="1751834"/>
          </a:xfrm>
          <a:prstGeom prst="rect">
            <a:avLst/>
          </a:prstGeom>
          <a:noFill/>
          <a:ln>
            <a:noFill/>
          </a:ln>
        </p:spPr>
      </p:pic>
      <p:sp>
        <p:nvSpPr>
          <p:cNvPr id="6" name="TextBox 108">
            <a:extLst>
              <a:ext uri="{FF2B5EF4-FFF2-40B4-BE49-F238E27FC236}">
                <a16:creationId xmlns:a16="http://schemas.microsoft.com/office/drawing/2014/main" id="{BE40DDAD-699B-A051-26D0-1EFD1B223ACE}"/>
              </a:ext>
            </a:extLst>
          </p:cNvPr>
          <p:cNvSpPr txBox="1"/>
          <p:nvPr/>
        </p:nvSpPr>
        <p:spPr>
          <a:xfrm>
            <a:off x="2035440" y="2455593"/>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7200" b="1" dirty="0">
                <a:solidFill>
                  <a:srgbClr val="D8181D"/>
                </a:solidFill>
                <a:latin typeface="SVN-Caprica Script" pitchFamily="2" charset="0"/>
              </a:rPr>
              <a:t>KHÁM PHÁ</a:t>
            </a:r>
          </a:p>
        </p:txBody>
      </p:sp>
      <p:sp>
        <p:nvSpPr>
          <p:cNvPr id="7" name="TextBox 109">
            <a:extLst>
              <a:ext uri="{FF2B5EF4-FFF2-40B4-BE49-F238E27FC236}">
                <a16:creationId xmlns:a16="http://schemas.microsoft.com/office/drawing/2014/main" id="{275079B6-1D91-9C2D-EF3A-FE898B13348A}"/>
              </a:ext>
            </a:extLst>
          </p:cNvPr>
          <p:cNvSpPr txBox="1"/>
          <p:nvPr/>
        </p:nvSpPr>
        <p:spPr>
          <a:xfrm>
            <a:off x="2521145" y="161962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4000" dirty="0" err="1">
                <a:solidFill>
                  <a:schemeClr val="bg1">
                    <a:lumMod val="50000"/>
                  </a:schemeClr>
                </a:solidFill>
                <a:latin typeface="SVN-Caprica Script" pitchFamily="2" charset="0"/>
              </a:rPr>
              <a:t>Hoạt</a:t>
            </a:r>
            <a:r>
              <a:rPr lang="en-US" sz="4000" dirty="0">
                <a:solidFill>
                  <a:schemeClr val="bg1">
                    <a:lumMod val="50000"/>
                  </a:schemeClr>
                </a:solidFill>
                <a:latin typeface="SVN-Caprica Script" pitchFamily="2" charset="0"/>
              </a:rPr>
              <a:t> </a:t>
            </a:r>
            <a:r>
              <a:rPr lang="en-US" sz="4000" dirty="0" err="1">
                <a:solidFill>
                  <a:schemeClr val="bg1">
                    <a:lumMod val="50000"/>
                  </a:schemeClr>
                </a:solidFill>
                <a:latin typeface="SVN-Caprica Script" pitchFamily="2" charset="0"/>
              </a:rPr>
              <a:t>động</a:t>
            </a:r>
            <a:r>
              <a:rPr lang="en-US" sz="4000" dirty="0">
                <a:solidFill>
                  <a:schemeClr val="bg1">
                    <a:lumMod val="50000"/>
                  </a:schemeClr>
                </a:solidFill>
                <a:latin typeface="SVN-Caprica Script" pitchFamily="2" charset="0"/>
              </a:rPr>
              <a:t> 2</a:t>
            </a:r>
          </a:p>
        </p:txBody>
      </p:sp>
      <p:pic>
        <p:nvPicPr>
          <p:cNvPr id="8" name="Picture 7">
            <a:extLst>
              <a:ext uri="{FF2B5EF4-FFF2-40B4-BE49-F238E27FC236}">
                <a16:creationId xmlns:a16="http://schemas.microsoft.com/office/drawing/2014/main" id="{BADB8954-A17A-7CA7-7E7B-A7665080FB3F}"/>
              </a:ext>
            </a:extLst>
          </p:cNvPr>
          <p:cNvPicPr>
            <a:picLocks noChangeAspect="1"/>
          </p:cNvPicPr>
          <p:nvPr/>
        </p:nvPicPr>
        <p:blipFill>
          <a:blip r:embed="rId5"/>
          <a:stretch>
            <a:fillRect/>
          </a:stretch>
        </p:blipFill>
        <p:spPr>
          <a:xfrm>
            <a:off x="3817015" y="726196"/>
            <a:ext cx="770513" cy="77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cxnSp>
        <p:nvCxnSpPr>
          <p:cNvPr id="553" name="Google Shape;553;p46"/>
          <p:cNvCxnSpPr>
            <a:cxnSpLocks/>
          </p:cNvCxnSpPr>
          <p:nvPr/>
        </p:nvCxnSpPr>
        <p:spPr>
          <a:xfrm rot="10800000">
            <a:off x="2390918" y="2894755"/>
            <a:ext cx="0" cy="279600"/>
          </a:xfrm>
          <a:prstGeom prst="straightConnector1">
            <a:avLst/>
          </a:prstGeom>
          <a:noFill/>
          <a:ln w="9525" cap="flat" cmpd="sng">
            <a:solidFill>
              <a:schemeClr val="lt2"/>
            </a:solidFill>
            <a:prstDash val="solid"/>
            <a:round/>
            <a:headEnd type="none" w="med" len="med"/>
            <a:tailEnd type="oval" w="med" len="med"/>
          </a:ln>
        </p:spPr>
      </p:cxnSp>
      <p:cxnSp>
        <p:nvCxnSpPr>
          <p:cNvPr id="558" name="Google Shape;558;p46"/>
          <p:cNvCxnSpPr/>
          <p:nvPr/>
        </p:nvCxnSpPr>
        <p:spPr>
          <a:xfrm rot="10800000">
            <a:off x="4564767" y="3325779"/>
            <a:ext cx="0" cy="279600"/>
          </a:xfrm>
          <a:prstGeom prst="straightConnector1">
            <a:avLst/>
          </a:prstGeom>
          <a:noFill/>
          <a:ln w="9525" cap="flat" cmpd="sng">
            <a:solidFill>
              <a:schemeClr val="lt2"/>
            </a:solidFill>
            <a:prstDash val="solid"/>
            <a:round/>
            <a:headEnd type="oval" w="med" len="med"/>
            <a:tailEnd type="none" w="med" len="med"/>
          </a:ln>
        </p:spPr>
      </p:cxnSp>
      <p:cxnSp>
        <p:nvCxnSpPr>
          <p:cNvPr id="561" name="Google Shape;561;p46"/>
          <p:cNvCxnSpPr/>
          <p:nvPr/>
        </p:nvCxnSpPr>
        <p:spPr>
          <a:xfrm rot="10800000">
            <a:off x="6738587" y="2894607"/>
            <a:ext cx="0" cy="279600"/>
          </a:xfrm>
          <a:prstGeom prst="straightConnector1">
            <a:avLst/>
          </a:prstGeom>
          <a:noFill/>
          <a:ln w="9525" cap="flat" cmpd="sng">
            <a:solidFill>
              <a:schemeClr val="lt2"/>
            </a:solidFill>
            <a:prstDash val="solid"/>
            <a:round/>
            <a:headEnd type="none" w="med" len="med"/>
            <a:tailEnd type="oval" w="med" len="med"/>
          </a:ln>
        </p:spPr>
      </p:cxnSp>
      <p:pic>
        <p:nvPicPr>
          <p:cNvPr id="8194" name="Picture 2" descr="https://i.pinimg.com/originals/cc/36/a0/cc36a0fc6ca487fb0ae69649808abb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011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6007" y="1594874"/>
            <a:ext cx="5745296" cy="1870705"/>
          </a:xfrm>
          <a:prstGeom prst="rect">
            <a:avLst/>
          </a:prstGeom>
        </p:spPr>
        <p:txBody>
          <a:bodyPr wrap="square">
            <a:spAutoFit/>
          </a:bodyPr>
          <a:lstStyle/>
          <a:p>
            <a:pPr algn="just">
              <a:lnSpc>
                <a:spcPct val="107000"/>
              </a:lnSpc>
            </a:pPr>
            <a:r>
              <a:rPr lang="en-US" sz="3600" b="1" dirty="0">
                <a:latin typeface="Times New Roman" panose="02020603050405020304" pitchFamily="18" charset="0"/>
                <a:ea typeface="Calibri" panose="020F0502020204030204" pitchFamily="34" charset="0"/>
                <a:cs typeface="Times New Roman" panose="02020603050405020304" pitchFamily="18" charset="0"/>
              </a:rPr>
              <a:t>2.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thay</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cc/08/0b/cc080bcc50c133f4d8f24f05a7336b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6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9821" y="2032967"/>
            <a:ext cx="6083717" cy="1754326"/>
          </a:xfrm>
          <a:prstGeom prst="rect">
            <a:avLst/>
          </a:prstGeom>
          <a:noFill/>
        </p:spPr>
        <p:txBody>
          <a:bodyPr wrap="none" lIns="91440" tIns="45720" rIns="91440" bIns="45720">
            <a:spAutoFit/>
          </a:bodyPr>
          <a:lstStyle/>
          <a:p>
            <a:pPr algn="ct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thông</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tin/SGK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trang</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38</a:t>
            </a:r>
          </a:p>
          <a:p>
            <a:pPr algn="ct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hoàn</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thành</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hỏi</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a,b,c</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trang</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38</a:t>
            </a:r>
          </a:p>
        </p:txBody>
      </p:sp>
    </p:spTree>
    <p:extLst>
      <p:ext uri="{BB962C8B-B14F-4D97-AF65-F5344CB8AC3E}">
        <p14:creationId xmlns:p14="http://schemas.microsoft.com/office/powerpoint/2010/main" val="428542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78456239"/>
              </p:ext>
            </p:extLst>
          </p:nvPr>
        </p:nvGraphicFramePr>
        <p:xfrm>
          <a:off x="1905919" y="130825"/>
          <a:ext cx="7238081" cy="501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5315" y="302624"/>
            <a:ext cx="2478564" cy="523220"/>
          </a:xfrm>
          <a:prstGeom prst="rect">
            <a:avLst/>
          </a:prstGeom>
        </p:spPr>
        <p:txBody>
          <a:bodyPr wrap="none">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Những</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năng</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5315" y="825844"/>
            <a:ext cx="2345514" cy="954107"/>
          </a:xfrm>
          <a:prstGeom prst="rect">
            <a:avLst/>
          </a:prstGeom>
        </p:spPr>
        <p:txBody>
          <a:bodyPr wrap="none">
            <a:spAutoFit/>
          </a:bodyPr>
          <a:lstStyle/>
          <a:p>
            <a:r>
              <a:rPr lang="en-US" sz="2800" b="1" dirty="0" err="1">
                <a:solidFill>
                  <a:srgbClr val="0070C0"/>
                </a:solidFill>
                <a:latin typeface="Times New Roman" panose="02020603050405020304" pitchFamily="18" charset="0"/>
                <a:cs typeface="Times New Roman" panose="02020603050405020304" pitchFamily="18" charset="0"/>
              </a:rPr>
              <a:t>Để</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ứng</a:t>
            </a:r>
            <a:r>
              <a:rPr lang="en-US" sz="2800" b="1" dirty="0">
                <a:solidFill>
                  <a:srgbClr val="0070C0"/>
                </a:solidFill>
                <a:latin typeface="Times New Roman" panose="02020603050405020304" pitchFamily="18" charset="0"/>
                <a:cs typeface="Times New Roman" panose="02020603050405020304" pitchFamily="18" charset="0"/>
              </a:rPr>
              <a:t> </a:t>
            </a:r>
            <a:endParaRPr lang="en-US" sz="2800" b="1" dirty="0" smtClean="0">
              <a:solidFill>
                <a:srgbClr val="0070C0"/>
              </a:solidFill>
              <a:latin typeface="Times New Roman" panose="02020603050405020304" pitchFamily="18" charset="0"/>
              <a:cs typeface="Times New Roman" panose="02020603050405020304" pitchFamily="18" charset="0"/>
            </a:endParaRPr>
          </a:p>
          <a:p>
            <a:r>
              <a:rPr lang="en-US" sz="2800" b="1" dirty="0" err="1" smtClean="0">
                <a:solidFill>
                  <a:srgbClr val="0070C0"/>
                </a:solidFill>
                <a:latin typeface="Times New Roman" panose="02020603050405020304" pitchFamily="18" charset="0"/>
                <a:cs typeface="Times New Roman" panose="02020603050405020304" pitchFamily="18" charset="0"/>
              </a:rPr>
              <a:t>với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sự</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thay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đổ</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315" y="2934145"/>
            <a:ext cx="2204684" cy="2209355"/>
          </a:xfrm>
          <a:prstGeom prst="rect">
            <a:avLst/>
          </a:prstGeom>
        </p:spPr>
      </p:pic>
    </p:spTree>
    <p:extLst>
      <p:ext uri="{BB962C8B-B14F-4D97-AF65-F5344CB8AC3E}">
        <p14:creationId xmlns:p14="http://schemas.microsoft.com/office/powerpoint/2010/main" val="2224070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08214659"/>
              </p:ext>
            </p:extLst>
          </p:nvPr>
        </p:nvGraphicFramePr>
        <p:xfrm>
          <a:off x="99153" y="88135"/>
          <a:ext cx="7943160" cy="4935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8858" y="2211070"/>
            <a:ext cx="3042168" cy="2932430"/>
          </a:xfrm>
          <a:prstGeom prst="rect">
            <a:avLst/>
          </a:prstGeom>
        </p:spPr>
      </p:pic>
    </p:spTree>
    <p:extLst>
      <p:ext uri="{BB962C8B-B14F-4D97-AF65-F5344CB8AC3E}">
        <p14:creationId xmlns:p14="http://schemas.microsoft.com/office/powerpoint/2010/main" val="1363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B7358164-F882-6423-C585-7B11C6B8B123}"/>
              </a:ext>
            </a:extLst>
          </p:cNvPr>
          <p:cNvSpPr/>
          <p:nvPr/>
        </p:nvSpPr>
        <p:spPr>
          <a:xfrm>
            <a:off x="297455" y="699655"/>
            <a:ext cx="8626208" cy="4059631"/>
          </a:xfrm>
          <a:custGeom>
            <a:avLst/>
            <a:gdLst/>
            <a:ahLst/>
            <a:cxnLst/>
            <a:rect l="l" t="t" r="r" b="b"/>
            <a:pathLst>
              <a:path w="3730235" h="3035479">
                <a:moveTo>
                  <a:pt x="0" y="0"/>
                </a:moveTo>
                <a:lnTo>
                  <a:pt x="3730235" y="0"/>
                </a:lnTo>
                <a:lnTo>
                  <a:pt x="3730235" y="3035479"/>
                </a:lnTo>
                <a:lnTo>
                  <a:pt x="0" y="303547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3A63AB10-3964-68D3-51DD-36B806B642EC}"/>
              </a:ext>
            </a:extLst>
          </p:cNvPr>
          <p:cNvSpPr txBox="1"/>
          <p:nvPr/>
        </p:nvSpPr>
        <p:spPr>
          <a:xfrm>
            <a:off x="2984501" y="237991"/>
            <a:ext cx="3488871" cy="461665"/>
          </a:xfrm>
          <a:prstGeom prst="rect">
            <a:avLst/>
          </a:prstGeom>
          <a:noFill/>
        </p:spPr>
        <p:txBody>
          <a:bodyPr wrap="square">
            <a:spAutoFit/>
          </a:bodyPr>
          <a:lstStyle/>
          <a:p>
            <a:r>
              <a:rPr lang="vi-VN" sz="2400" b="1" dirty="0">
                <a:ln w="22225">
                  <a:solidFill>
                    <a:schemeClr val="tx1"/>
                  </a:solidFill>
                  <a:prstDash val="solid"/>
                </a:ln>
                <a:solidFill>
                  <a:schemeClr val="bg1"/>
                </a:solidFill>
                <a:latin typeface="+mn-lt"/>
              </a:rPr>
              <a:t> Đối với </a:t>
            </a:r>
            <a:r>
              <a:rPr lang="en-US" sz="2400" b="1" dirty="0" err="1" smtClean="0">
                <a:ln w="22225">
                  <a:solidFill>
                    <a:schemeClr val="tx1"/>
                  </a:solidFill>
                  <a:prstDash val="solid"/>
                </a:ln>
                <a:solidFill>
                  <a:schemeClr val="bg1"/>
                </a:solidFill>
                <a:latin typeface="+mn-lt"/>
              </a:rPr>
              <a:t>tình</a:t>
            </a:r>
            <a:r>
              <a:rPr lang="en-US" sz="2400" b="1" dirty="0" smtClean="0">
                <a:ln w="22225">
                  <a:solidFill>
                    <a:schemeClr val="tx1"/>
                  </a:solidFill>
                  <a:prstDash val="solid"/>
                </a:ln>
                <a:solidFill>
                  <a:schemeClr val="bg1"/>
                </a:solidFill>
                <a:latin typeface="+mn-lt"/>
              </a:rPr>
              <a:t> </a:t>
            </a:r>
            <a:r>
              <a:rPr lang="en-US" sz="2400" b="1" dirty="0" err="1" smtClean="0">
                <a:ln w="22225">
                  <a:solidFill>
                    <a:schemeClr val="tx1"/>
                  </a:solidFill>
                  <a:prstDash val="solid"/>
                </a:ln>
                <a:solidFill>
                  <a:schemeClr val="bg1"/>
                </a:solidFill>
                <a:latin typeface="+mn-lt"/>
              </a:rPr>
              <a:t>huống</a:t>
            </a:r>
            <a:r>
              <a:rPr lang="en-US" sz="2400" b="1" dirty="0" smtClean="0">
                <a:ln w="22225">
                  <a:solidFill>
                    <a:schemeClr val="tx1"/>
                  </a:solidFill>
                  <a:prstDash val="solid"/>
                </a:ln>
                <a:solidFill>
                  <a:schemeClr val="bg1"/>
                </a:solidFill>
                <a:latin typeface="+mn-lt"/>
              </a:rPr>
              <a:t> </a:t>
            </a:r>
            <a:r>
              <a:rPr lang="vi-VN" sz="2400" b="1" dirty="0" smtClean="0">
                <a:ln w="22225">
                  <a:solidFill>
                    <a:schemeClr val="tx1"/>
                  </a:solidFill>
                  <a:prstDash val="solid"/>
                </a:ln>
                <a:solidFill>
                  <a:schemeClr val="bg1"/>
                </a:solidFill>
                <a:latin typeface="+mn-lt"/>
              </a:rPr>
              <a:t>1</a:t>
            </a:r>
            <a:endParaRPr lang="en-US" sz="2400" b="1" dirty="0">
              <a:ln w="22225">
                <a:solidFill>
                  <a:schemeClr val="tx1"/>
                </a:solidFill>
                <a:prstDash val="solid"/>
              </a:ln>
              <a:solidFill>
                <a:schemeClr val="bg1"/>
              </a:solidFill>
              <a:latin typeface="+mn-lt"/>
            </a:endParaRPr>
          </a:p>
        </p:txBody>
      </p:sp>
      <p:sp>
        <p:nvSpPr>
          <p:cNvPr id="3" name="TextBox 16">
            <a:extLst>
              <a:ext uri="{FF2B5EF4-FFF2-40B4-BE49-F238E27FC236}">
                <a16:creationId xmlns:a16="http://schemas.microsoft.com/office/drawing/2014/main" id="{C14A8D1A-E748-F553-E192-D826AF42DD55}"/>
              </a:ext>
            </a:extLst>
          </p:cNvPr>
          <p:cNvSpPr txBox="1"/>
          <p:nvPr/>
        </p:nvSpPr>
        <p:spPr>
          <a:xfrm>
            <a:off x="490251" y="1007281"/>
            <a:ext cx="8240616" cy="34163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2400" dirty="0">
                <a:latin typeface="+mj-lt"/>
              </a:rPr>
              <a:t>Liên có thể khuyên mẹ:</a:t>
            </a:r>
          </a:p>
          <a:p>
            <a:pPr algn="just"/>
            <a:r>
              <a:rPr lang="vi-VN" sz="2400" dirty="0">
                <a:latin typeface="+mj-lt"/>
              </a:rPr>
              <a:t>+ Giữ bình tĩnh, mẹ nên dành thời gian nghỉ ngơi một vài ngày để ổn định tinh thần và sức khỏe, không nên quá lo lắng.</a:t>
            </a:r>
          </a:p>
          <a:p>
            <a:pPr algn="just"/>
            <a:r>
              <a:rPr lang="vi-VN" sz="2400" dirty="0">
                <a:latin typeface="+mj-lt"/>
              </a:rPr>
              <a:t>+ Sau khi sức khỏe và tinh thần ổn định, mẹ có thể tìm hiểu và nộp hồ sơ ứng tuyển vào các công ty/ ngành nghề khác phù hợp với khả năng. Trong trường hợp chưa tìm được công ty/ ngành nghề phù hợp mang tính ổn định, lâu dài; mẹ vẫn có thể tham gia thực hiện một số công việc thời vụ để có thêm thu nhập, ví dụ như: làm giúp việc theo giờ,…</a:t>
            </a:r>
          </a:p>
        </p:txBody>
      </p:sp>
    </p:spTree>
    <p:extLst>
      <p:ext uri="{BB962C8B-B14F-4D97-AF65-F5344CB8AC3E}">
        <p14:creationId xmlns:p14="http://schemas.microsoft.com/office/powerpoint/2010/main" val="190761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Dot Style MK Plan by Slidesgo">
  <a:themeElements>
    <a:clrScheme name="Simple Light">
      <a:dk1>
        <a:srgbClr val="015083"/>
      </a:dk1>
      <a:lt1>
        <a:srgbClr val="052D47"/>
      </a:lt1>
      <a:dk2>
        <a:srgbClr val="F0FFFF"/>
      </a:dk2>
      <a:lt2>
        <a:srgbClr val="7CE0FD"/>
      </a:lt2>
      <a:accent1>
        <a:srgbClr val="F8C202"/>
      </a:accent1>
      <a:accent2>
        <a:srgbClr val="E29705"/>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731</Words>
  <Application>Microsoft Office PowerPoint</Application>
  <PresentationFormat>On-screen Show (16:9)</PresentationFormat>
  <Paragraphs>58</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inpin heiti</vt:lpstr>
      <vt:lpstr>Myriad Pro Cond</vt:lpstr>
      <vt:lpstr>Barlow Black</vt:lpstr>
      <vt:lpstr>SVN-Internation</vt:lpstr>
      <vt:lpstr>Poller One</vt:lpstr>
      <vt:lpstr>Times New Roman</vt:lpstr>
      <vt:lpstr>Barlow</vt:lpstr>
      <vt:lpstr>Calibri</vt:lpstr>
      <vt:lpstr>SVN-Caprica Script</vt:lpstr>
      <vt:lpstr>Dot Style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TMS</dc:creator>
  <cp:lastModifiedBy>TMS</cp:lastModifiedBy>
  <cp:revision>65</cp:revision>
  <dcterms:modified xsi:type="dcterms:W3CDTF">2025-02-08T02:40:57Z</dcterms:modified>
</cp:coreProperties>
</file>