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88" r:id="rId2"/>
  </p:sldMasterIdLst>
  <p:notesMasterIdLst>
    <p:notesMasterId r:id="rId53"/>
  </p:notesMasterIdLst>
  <p:sldIdLst>
    <p:sldId id="256" r:id="rId3"/>
    <p:sldId id="259" r:id="rId4"/>
    <p:sldId id="260" r:id="rId5"/>
    <p:sldId id="258" r:id="rId6"/>
    <p:sldId id="261" r:id="rId7"/>
    <p:sldId id="262" r:id="rId8"/>
    <p:sldId id="264" r:id="rId9"/>
    <p:sldId id="314" r:id="rId10"/>
    <p:sldId id="266" r:id="rId11"/>
    <p:sldId id="267" r:id="rId12"/>
    <p:sldId id="268" r:id="rId13"/>
    <p:sldId id="291" r:id="rId14"/>
    <p:sldId id="263" r:id="rId15"/>
    <p:sldId id="271" r:id="rId16"/>
    <p:sldId id="292" r:id="rId17"/>
    <p:sldId id="269" r:id="rId18"/>
    <p:sldId id="323" r:id="rId19"/>
    <p:sldId id="324" r:id="rId20"/>
    <p:sldId id="315" r:id="rId21"/>
    <p:sldId id="316" r:id="rId22"/>
    <p:sldId id="293" r:id="rId23"/>
    <p:sldId id="295" r:id="rId24"/>
    <p:sldId id="272" r:id="rId25"/>
    <p:sldId id="317" r:id="rId26"/>
    <p:sldId id="320" r:id="rId27"/>
    <p:sldId id="321" r:id="rId28"/>
    <p:sldId id="322" r:id="rId29"/>
    <p:sldId id="319" r:id="rId30"/>
    <p:sldId id="296" r:id="rId31"/>
    <p:sldId id="297" r:id="rId32"/>
    <p:sldId id="298" r:id="rId33"/>
    <p:sldId id="325" r:id="rId34"/>
    <p:sldId id="300" r:id="rId35"/>
    <p:sldId id="301" r:id="rId36"/>
    <p:sldId id="302" r:id="rId37"/>
    <p:sldId id="303" r:id="rId38"/>
    <p:sldId id="270" r:id="rId39"/>
    <p:sldId id="304" r:id="rId40"/>
    <p:sldId id="305" r:id="rId41"/>
    <p:sldId id="306" r:id="rId42"/>
    <p:sldId id="307" r:id="rId43"/>
    <p:sldId id="309" r:id="rId44"/>
    <p:sldId id="310" r:id="rId45"/>
    <p:sldId id="327" r:id="rId46"/>
    <p:sldId id="312" r:id="rId47"/>
    <p:sldId id="328" r:id="rId48"/>
    <p:sldId id="329" r:id="rId49"/>
    <p:sldId id="326" r:id="rId50"/>
    <p:sldId id="311" r:id="rId51"/>
    <p:sldId id="313" r:id="rId5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ndal" panose="020B0604020202020204" charset="0"/>
      <p:regular r:id="rId55"/>
    </p:embeddedFont>
    <p:embeddedFont>
      <p:font typeface="DM Sans" pitchFamily="2" charset="0"/>
      <p:regular r:id="rId56"/>
      <p:bold r:id="rId57"/>
      <p:italic r:id="rId58"/>
      <p:boldItalic r:id="rId59"/>
    </p:embeddedFont>
    <p:embeddedFont>
      <p:font typeface="Libre Franklin Black" pitchFamily="2" charset="0"/>
      <p:bold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Windsor" panose="00000400000000000000" pitchFamily="2" charset="0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9933"/>
    <a:srgbClr val="FF00FF"/>
    <a:srgbClr val="FF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F4CD72-1034-4DC2-B4B4-CA85F2E0DFC0}">
  <a:tblStyle styleId="{CEF4CD72-1034-4DC2-B4B4-CA85F2E0DFC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77" autoAdjust="0"/>
  </p:normalViewPr>
  <p:slideViewPr>
    <p:cSldViewPr snapToGrid="0">
      <p:cViewPr varScale="1">
        <p:scale>
          <a:sx n="98" d="100"/>
          <a:sy n="98" d="100"/>
        </p:scale>
        <p:origin x="10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a4e0e9a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a4e0e9a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4d8174f1b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4d8174f1b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4d8174f1b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4d8174f1b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58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4d8174f1bc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4d8174f1bc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4d8174f1bc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4d8174f1bc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4d8174f1bc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24d8174f1bc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6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4d8174f1bc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4d8174f1bc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>
          <a:extLst>
            <a:ext uri="{FF2B5EF4-FFF2-40B4-BE49-F238E27FC236}">
              <a16:creationId xmlns:a16="http://schemas.microsoft.com/office/drawing/2014/main" id="{D22C5CE6-3023-F2AE-1764-96A5F072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4d8174f1bc_0_178:notes">
            <a:extLst>
              <a:ext uri="{FF2B5EF4-FFF2-40B4-BE49-F238E27FC236}">
                <a16:creationId xmlns:a16="http://schemas.microsoft.com/office/drawing/2014/main" id="{0354642B-353D-8C75-A821-E8CE391D6D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4d8174f1bc_0_178:notes">
            <a:extLst>
              <a:ext uri="{FF2B5EF4-FFF2-40B4-BE49-F238E27FC236}">
                <a16:creationId xmlns:a16="http://schemas.microsoft.com/office/drawing/2014/main" id="{BCE07CCB-3662-3BE7-8484-EFFCE64CDB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277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4d8174f1b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4d8174f1b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024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172da5697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172da5697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0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4d8174f1b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4d8174f1b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119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4d8174f1b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4d8174f1b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3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4d8174f1b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4d8174f1b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4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4d8174f1b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4d8174f1b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572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391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00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443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>
          <a:extLst>
            <a:ext uri="{FF2B5EF4-FFF2-40B4-BE49-F238E27FC236}">
              <a16:creationId xmlns:a16="http://schemas.microsoft.com/office/drawing/2014/main" id="{2C8EE062-DC97-6732-E0F9-11D77C89F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>
            <a:extLst>
              <a:ext uri="{FF2B5EF4-FFF2-40B4-BE49-F238E27FC236}">
                <a16:creationId xmlns:a16="http://schemas.microsoft.com/office/drawing/2014/main" id="{41DC17C8-422E-E750-4D1A-7EEECEC4EA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>
            <a:extLst>
              <a:ext uri="{FF2B5EF4-FFF2-40B4-BE49-F238E27FC236}">
                <a16:creationId xmlns:a16="http://schemas.microsoft.com/office/drawing/2014/main" id="{541D55A7-9EE7-F8DC-A73A-C6243E6E9D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138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d8174f1b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4d8174f1b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18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405f5ad56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405f5ad56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6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a4e0e9a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a4e0e9a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30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f1e0afa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4f1e0afa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4d8174f1b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4d8174f1b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4d8174f1b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4d8174f1b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4d8174f1b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4d8174f1b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4d8174f1b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4d8174f1b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4d8174f1bc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4d8174f1bc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9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54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8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12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0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17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6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8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5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3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0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6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55125" y="1519800"/>
            <a:ext cx="2997000" cy="21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146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157350" y="1783200"/>
            <a:ext cx="3211200" cy="20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328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4300075" y="2082625"/>
            <a:ext cx="4058700" cy="21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300075" y="931175"/>
            <a:ext cx="4058700" cy="12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980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 hasCustomPrompt="1"/>
          </p:nvPr>
        </p:nvSpPr>
        <p:spPr>
          <a:xfrm>
            <a:off x="2034438" y="1644688"/>
            <a:ext cx="1617000" cy="90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6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1178425" y="2597325"/>
            <a:ext cx="3329100" cy="9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453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1795150" y="2646750"/>
            <a:ext cx="55536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941100" y="1222337"/>
            <a:ext cx="1261800" cy="113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60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55809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4738363" y="1774550"/>
            <a:ext cx="3492000" cy="26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913638" y="1774550"/>
            <a:ext cx="3492000" cy="26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0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713225" y="474850"/>
            <a:ext cx="7717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3417898" y="1773875"/>
            <a:ext cx="2308200" cy="23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2"/>
          </p:nvPr>
        </p:nvSpPr>
        <p:spPr>
          <a:xfrm>
            <a:off x="6061922" y="1774050"/>
            <a:ext cx="2307600" cy="23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774475" y="1773875"/>
            <a:ext cx="2307600" cy="23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7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47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4345596" y="2635891"/>
            <a:ext cx="3564000" cy="7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2" hasCustomPrompt="1"/>
          </p:nvPr>
        </p:nvSpPr>
        <p:spPr>
          <a:xfrm>
            <a:off x="4345596" y="1718609"/>
            <a:ext cx="1261800" cy="113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60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79618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11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0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713225" y="2278340"/>
            <a:ext cx="4406100" cy="15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2" y="1337860"/>
            <a:ext cx="1261800" cy="113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60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55682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750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713225" y="1286875"/>
            <a:ext cx="4936500" cy="3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ndal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713225" y="474850"/>
            <a:ext cx="77175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9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3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7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6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slide" Target="slide36.xml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5" Type="http://schemas.openxmlformats.org/officeDocument/2006/relationships/slide" Target="slide40.xml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slide" Target="slide41.xml"/><Relationship Id="rId24" Type="http://schemas.openxmlformats.org/officeDocument/2006/relationships/slide" Target="slide39.xml"/><Relationship Id="rId5" Type="http://schemas.openxmlformats.org/officeDocument/2006/relationships/image" Target="../media/image36.png"/><Relationship Id="rId15" Type="http://schemas.openxmlformats.org/officeDocument/2006/relationships/image" Target="../media/image33.svg"/><Relationship Id="rId23" Type="http://schemas.openxmlformats.org/officeDocument/2006/relationships/slide" Target="slide38.xml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32.png"/><Relationship Id="rId22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slide" Target="slide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ctrTitle"/>
          </p:nvPr>
        </p:nvSpPr>
        <p:spPr>
          <a:xfrm>
            <a:off x="748718" y="2086298"/>
            <a:ext cx="7398966" cy="21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50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 MẾN CHÀO CÁC EM HỌC SINH ĐẾN VỚI BÀI HỌC MỚI!</a:t>
            </a:r>
            <a:endParaRPr lang="en-US" sz="4500" dirty="0">
              <a:solidFill>
                <a:schemeClr val="accent4">
                  <a:lumMod val="75000"/>
                </a:schemeClr>
              </a:solidFill>
              <a:highlight>
                <a:schemeClr val="dk2"/>
              </a:highlight>
              <a:latin typeface="+mj-lt"/>
            </a:endParaRPr>
          </a:p>
        </p:txBody>
      </p:sp>
      <p:grpSp>
        <p:nvGrpSpPr>
          <p:cNvPr id="163" name="Google Shape;163;p29"/>
          <p:cNvGrpSpPr/>
          <p:nvPr/>
        </p:nvGrpSpPr>
        <p:grpSpPr>
          <a:xfrm>
            <a:off x="6924678" y="2986806"/>
            <a:ext cx="2128393" cy="1951808"/>
            <a:chOff x="4618994" y="944154"/>
            <a:chExt cx="3612401" cy="3312694"/>
          </a:xfrm>
        </p:grpSpPr>
        <p:sp>
          <p:nvSpPr>
            <p:cNvPr id="164" name="Google Shape;164;p29"/>
            <p:cNvSpPr/>
            <p:nvPr/>
          </p:nvSpPr>
          <p:spPr>
            <a:xfrm>
              <a:off x="4618994" y="1037610"/>
              <a:ext cx="3501607" cy="3066209"/>
            </a:xfrm>
            <a:custGeom>
              <a:avLst/>
              <a:gdLst/>
              <a:ahLst/>
              <a:cxnLst/>
              <a:rect l="l" t="t" r="r" b="b"/>
              <a:pathLst>
                <a:path w="50430" h="44161" extrusionOk="0">
                  <a:moveTo>
                    <a:pt x="24058" y="1"/>
                  </a:moveTo>
                  <a:cubicBezTo>
                    <a:pt x="19624" y="1"/>
                    <a:pt x="15195" y="1153"/>
                    <a:pt x="11417" y="3449"/>
                  </a:cubicBezTo>
                  <a:cubicBezTo>
                    <a:pt x="5447" y="7080"/>
                    <a:pt x="1236" y="13565"/>
                    <a:pt x="618" y="20527"/>
                  </a:cubicBezTo>
                  <a:cubicBezTo>
                    <a:pt x="1" y="27489"/>
                    <a:pt x="3079" y="34732"/>
                    <a:pt x="8675" y="38906"/>
                  </a:cubicBezTo>
                  <a:cubicBezTo>
                    <a:pt x="11061" y="40684"/>
                    <a:pt x="13822" y="41891"/>
                    <a:pt x="16704" y="42621"/>
                  </a:cubicBezTo>
                  <a:cubicBezTo>
                    <a:pt x="20026" y="43483"/>
                    <a:pt x="23632" y="44160"/>
                    <a:pt x="27140" y="44160"/>
                  </a:cubicBezTo>
                  <a:cubicBezTo>
                    <a:pt x="28731" y="44160"/>
                    <a:pt x="30302" y="44021"/>
                    <a:pt x="31817" y="43697"/>
                  </a:cubicBezTo>
                  <a:cubicBezTo>
                    <a:pt x="34400" y="43135"/>
                    <a:pt x="36767" y="42518"/>
                    <a:pt x="39294" y="41582"/>
                  </a:cubicBezTo>
                  <a:cubicBezTo>
                    <a:pt x="41652" y="40712"/>
                    <a:pt x="43861" y="39392"/>
                    <a:pt x="45629" y="37577"/>
                  </a:cubicBezTo>
                  <a:cubicBezTo>
                    <a:pt x="48530" y="34601"/>
                    <a:pt x="50102" y="30446"/>
                    <a:pt x="50261" y="26282"/>
                  </a:cubicBezTo>
                  <a:cubicBezTo>
                    <a:pt x="50430" y="22118"/>
                    <a:pt x="49260" y="17963"/>
                    <a:pt x="47276" y="14304"/>
                  </a:cubicBezTo>
                  <a:cubicBezTo>
                    <a:pt x="43954" y="8146"/>
                    <a:pt x="38274" y="3262"/>
                    <a:pt x="31621" y="1156"/>
                  </a:cubicBezTo>
                  <a:cubicBezTo>
                    <a:pt x="29181" y="385"/>
                    <a:pt x="26619" y="1"/>
                    <a:pt x="24058" y="1"/>
                  </a:cubicBezTo>
                  <a:close/>
                </a:path>
              </a:pathLst>
            </a:custGeom>
            <a:solidFill>
              <a:srgbClr val="DFE6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703820" y="1453025"/>
              <a:ext cx="2179981" cy="1962787"/>
            </a:xfrm>
            <a:custGeom>
              <a:avLst/>
              <a:gdLst/>
              <a:ahLst/>
              <a:cxnLst/>
              <a:rect l="l" t="t" r="r" b="b"/>
              <a:pathLst>
                <a:path w="31396" h="28269" extrusionOk="0">
                  <a:moveTo>
                    <a:pt x="28994" y="0"/>
                  </a:moveTo>
                  <a:cubicBezTo>
                    <a:pt x="22025" y="0"/>
                    <a:pt x="15323" y="95"/>
                    <a:pt x="8168" y="95"/>
                  </a:cubicBezTo>
                  <a:cubicBezTo>
                    <a:pt x="6128" y="95"/>
                    <a:pt x="4050" y="87"/>
                    <a:pt x="1919" y="67"/>
                  </a:cubicBezTo>
                  <a:cubicBezTo>
                    <a:pt x="1498" y="67"/>
                    <a:pt x="1058" y="77"/>
                    <a:pt x="730" y="348"/>
                  </a:cubicBezTo>
                  <a:cubicBezTo>
                    <a:pt x="403" y="601"/>
                    <a:pt x="234" y="928"/>
                    <a:pt x="225" y="1349"/>
                  </a:cubicBezTo>
                  <a:cubicBezTo>
                    <a:pt x="225" y="1443"/>
                    <a:pt x="216" y="1536"/>
                    <a:pt x="216" y="1630"/>
                  </a:cubicBezTo>
                  <a:cubicBezTo>
                    <a:pt x="0" y="7619"/>
                    <a:pt x="131" y="13617"/>
                    <a:pt x="188" y="19606"/>
                  </a:cubicBezTo>
                  <a:cubicBezTo>
                    <a:pt x="188" y="19887"/>
                    <a:pt x="150" y="20187"/>
                    <a:pt x="337" y="20393"/>
                  </a:cubicBezTo>
                  <a:cubicBezTo>
                    <a:pt x="524" y="20589"/>
                    <a:pt x="833" y="20589"/>
                    <a:pt x="1114" y="20608"/>
                  </a:cubicBezTo>
                  <a:cubicBezTo>
                    <a:pt x="6785" y="20814"/>
                    <a:pt x="12175" y="20842"/>
                    <a:pt x="17481" y="20851"/>
                  </a:cubicBezTo>
                  <a:cubicBezTo>
                    <a:pt x="17762" y="21824"/>
                    <a:pt x="18753" y="23060"/>
                    <a:pt x="19100" y="23527"/>
                  </a:cubicBezTo>
                  <a:cubicBezTo>
                    <a:pt x="20035" y="24781"/>
                    <a:pt x="21177" y="25876"/>
                    <a:pt x="22459" y="26784"/>
                  </a:cubicBezTo>
                  <a:cubicBezTo>
                    <a:pt x="23653" y="27606"/>
                    <a:pt x="25040" y="28269"/>
                    <a:pt x="26461" y="28269"/>
                  </a:cubicBezTo>
                  <a:cubicBezTo>
                    <a:pt x="26689" y="28269"/>
                    <a:pt x="26918" y="28252"/>
                    <a:pt x="27147" y="28216"/>
                  </a:cubicBezTo>
                  <a:cubicBezTo>
                    <a:pt x="24434" y="27018"/>
                    <a:pt x="22515" y="24173"/>
                    <a:pt x="22450" y="21197"/>
                  </a:cubicBezTo>
                  <a:cubicBezTo>
                    <a:pt x="22450" y="21094"/>
                    <a:pt x="22450" y="20982"/>
                    <a:pt x="22440" y="20860"/>
                  </a:cubicBezTo>
                  <a:cubicBezTo>
                    <a:pt x="24873" y="20860"/>
                    <a:pt x="27288" y="20870"/>
                    <a:pt x="29721" y="20907"/>
                  </a:cubicBezTo>
                  <a:cubicBezTo>
                    <a:pt x="29730" y="20907"/>
                    <a:pt x="29739" y="20907"/>
                    <a:pt x="29749" y="20907"/>
                  </a:cubicBezTo>
                  <a:cubicBezTo>
                    <a:pt x="30262" y="20907"/>
                    <a:pt x="30975" y="20655"/>
                    <a:pt x="30975" y="20159"/>
                  </a:cubicBezTo>
                  <a:cubicBezTo>
                    <a:pt x="30975" y="13917"/>
                    <a:pt x="31171" y="6636"/>
                    <a:pt x="31237" y="1583"/>
                  </a:cubicBezTo>
                  <a:cubicBezTo>
                    <a:pt x="31237" y="1209"/>
                    <a:pt x="31396" y="872"/>
                    <a:pt x="31246" y="582"/>
                  </a:cubicBezTo>
                  <a:cubicBezTo>
                    <a:pt x="31087" y="283"/>
                    <a:pt x="30769" y="2"/>
                    <a:pt x="30432" y="2"/>
                  </a:cubicBezTo>
                  <a:cubicBezTo>
                    <a:pt x="29951" y="1"/>
                    <a:pt x="29472" y="0"/>
                    <a:pt x="28994" y="0"/>
                  </a:cubicBezTo>
                  <a:close/>
                </a:path>
              </a:pathLst>
            </a:custGeom>
            <a:solidFill>
              <a:srgbClr val="EB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931219" y="2104579"/>
              <a:ext cx="352244" cy="511440"/>
            </a:xfrm>
            <a:custGeom>
              <a:avLst/>
              <a:gdLst/>
              <a:ahLst/>
              <a:cxnLst/>
              <a:rect l="l" t="t" r="r" b="b"/>
              <a:pathLst>
                <a:path w="5073" h="7366" extrusionOk="0">
                  <a:moveTo>
                    <a:pt x="2233" y="0"/>
                  </a:moveTo>
                  <a:cubicBezTo>
                    <a:pt x="1413" y="0"/>
                    <a:pt x="628" y="496"/>
                    <a:pt x="328" y="1267"/>
                  </a:cubicBezTo>
                  <a:cubicBezTo>
                    <a:pt x="1" y="2109"/>
                    <a:pt x="169" y="3064"/>
                    <a:pt x="422" y="3934"/>
                  </a:cubicBezTo>
                  <a:cubicBezTo>
                    <a:pt x="684" y="4776"/>
                    <a:pt x="1021" y="5590"/>
                    <a:pt x="1442" y="6367"/>
                  </a:cubicBezTo>
                  <a:cubicBezTo>
                    <a:pt x="1620" y="6695"/>
                    <a:pt x="1825" y="7031"/>
                    <a:pt x="2172" y="7219"/>
                  </a:cubicBezTo>
                  <a:cubicBezTo>
                    <a:pt x="2362" y="7325"/>
                    <a:pt x="2572" y="7365"/>
                    <a:pt x="2789" y="7365"/>
                  </a:cubicBezTo>
                  <a:cubicBezTo>
                    <a:pt x="3125" y="7365"/>
                    <a:pt x="3479" y="7269"/>
                    <a:pt x="3809" y="7172"/>
                  </a:cubicBezTo>
                  <a:cubicBezTo>
                    <a:pt x="4249" y="7041"/>
                    <a:pt x="4745" y="6863"/>
                    <a:pt x="4932" y="6442"/>
                  </a:cubicBezTo>
                  <a:cubicBezTo>
                    <a:pt x="5073" y="6133"/>
                    <a:pt x="4998" y="5768"/>
                    <a:pt x="4932" y="5441"/>
                  </a:cubicBezTo>
                  <a:cubicBezTo>
                    <a:pt x="4661" y="4243"/>
                    <a:pt x="4343" y="3064"/>
                    <a:pt x="3968" y="1903"/>
                  </a:cubicBezTo>
                  <a:cubicBezTo>
                    <a:pt x="3734" y="1173"/>
                    <a:pt x="3351" y="125"/>
                    <a:pt x="2462" y="13"/>
                  </a:cubicBezTo>
                  <a:cubicBezTo>
                    <a:pt x="2385" y="4"/>
                    <a:pt x="2309" y="0"/>
                    <a:pt x="2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5054675" y="2104510"/>
              <a:ext cx="228788" cy="505885"/>
            </a:xfrm>
            <a:custGeom>
              <a:avLst/>
              <a:gdLst/>
              <a:ahLst/>
              <a:cxnLst/>
              <a:rect l="l" t="t" r="r" b="b"/>
              <a:pathLst>
                <a:path w="3295" h="7286" extrusionOk="0">
                  <a:moveTo>
                    <a:pt x="419" y="0"/>
                  </a:moveTo>
                  <a:cubicBezTo>
                    <a:pt x="333" y="0"/>
                    <a:pt x="249" y="5"/>
                    <a:pt x="169" y="14"/>
                  </a:cubicBezTo>
                  <a:cubicBezTo>
                    <a:pt x="1" y="557"/>
                    <a:pt x="38" y="1305"/>
                    <a:pt x="38" y="1727"/>
                  </a:cubicBezTo>
                  <a:cubicBezTo>
                    <a:pt x="66" y="3523"/>
                    <a:pt x="656" y="5283"/>
                    <a:pt x="1395" y="6901"/>
                  </a:cubicBezTo>
                  <a:cubicBezTo>
                    <a:pt x="1451" y="7032"/>
                    <a:pt x="1517" y="7163"/>
                    <a:pt x="1582" y="7285"/>
                  </a:cubicBezTo>
                  <a:cubicBezTo>
                    <a:pt x="1732" y="7257"/>
                    <a:pt x="1891" y="7210"/>
                    <a:pt x="2031" y="7173"/>
                  </a:cubicBezTo>
                  <a:cubicBezTo>
                    <a:pt x="2471" y="7042"/>
                    <a:pt x="2967" y="6864"/>
                    <a:pt x="3154" y="6443"/>
                  </a:cubicBezTo>
                  <a:cubicBezTo>
                    <a:pt x="3295" y="6134"/>
                    <a:pt x="3220" y="5769"/>
                    <a:pt x="3154" y="5442"/>
                  </a:cubicBezTo>
                  <a:cubicBezTo>
                    <a:pt x="2883" y="4263"/>
                    <a:pt x="2565" y="3083"/>
                    <a:pt x="2190" y="1914"/>
                  </a:cubicBezTo>
                  <a:cubicBezTo>
                    <a:pt x="1956" y="1174"/>
                    <a:pt x="1573" y="136"/>
                    <a:pt x="684" y="14"/>
                  </a:cubicBezTo>
                  <a:cubicBezTo>
                    <a:pt x="595" y="5"/>
                    <a:pt x="506" y="0"/>
                    <a:pt x="419" y="0"/>
                  </a:cubicBezTo>
                  <a:close/>
                </a:path>
              </a:pathLst>
            </a:custGeom>
            <a:solidFill>
              <a:srgbClr val="799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6220974" y="1886214"/>
              <a:ext cx="297668" cy="516231"/>
            </a:xfrm>
            <a:custGeom>
              <a:avLst/>
              <a:gdLst/>
              <a:ahLst/>
              <a:cxnLst/>
              <a:rect l="l" t="t" r="r" b="b"/>
              <a:pathLst>
                <a:path w="4287" h="7435" extrusionOk="0">
                  <a:moveTo>
                    <a:pt x="1807" y="1"/>
                  </a:moveTo>
                  <a:cubicBezTo>
                    <a:pt x="1447" y="1"/>
                    <a:pt x="1085" y="98"/>
                    <a:pt x="768" y="295"/>
                  </a:cubicBezTo>
                  <a:cubicBezTo>
                    <a:pt x="1" y="734"/>
                    <a:pt x="48" y="1848"/>
                    <a:pt x="132" y="2625"/>
                  </a:cubicBezTo>
                  <a:cubicBezTo>
                    <a:pt x="254" y="3841"/>
                    <a:pt x="422" y="5039"/>
                    <a:pt x="647" y="6246"/>
                  </a:cubicBezTo>
                  <a:cubicBezTo>
                    <a:pt x="703" y="6583"/>
                    <a:pt x="787" y="6939"/>
                    <a:pt x="1049" y="7173"/>
                  </a:cubicBezTo>
                  <a:cubicBezTo>
                    <a:pt x="1266" y="7377"/>
                    <a:pt x="1560" y="7435"/>
                    <a:pt x="1865" y="7435"/>
                  </a:cubicBezTo>
                  <a:cubicBezTo>
                    <a:pt x="2033" y="7435"/>
                    <a:pt x="2205" y="7417"/>
                    <a:pt x="2368" y="7397"/>
                  </a:cubicBezTo>
                  <a:cubicBezTo>
                    <a:pt x="2930" y="7322"/>
                    <a:pt x="3538" y="7229"/>
                    <a:pt x="3884" y="6789"/>
                  </a:cubicBezTo>
                  <a:cubicBezTo>
                    <a:pt x="4118" y="6480"/>
                    <a:pt x="4184" y="6087"/>
                    <a:pt x="4212" y="5713"/>
                  </a:cubicBezTo>
                  <a:cubicBezTo>
                    <a:pt x="4287" y="4833"/>
                    <a:pt x="4287" y="3944"/>
                    <a:pt x="4184" y="3064"/>
                  </a:cubicBezTo>
                  <a:cubicBezTo>
                    <a:pt x="4072" y="2166"/>
                    <a:pt x="3856" y="1221"/>
                    <a:pt x="3211" y="575"/>
                  </a:cubicBezTo>
                  <a:cubicBezTo>
                    <a:pt x="2832" y="196"/>
                    <a:pt x="2320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6220349" y="1891699"/>
              <a:ext cx="198931" cy="510745"/>
            </a:xfrm>
            <a:custGeom>
              <a:avLst/>
              <a:gdLst/>
              <a:ahLst/>
              <a:cxnLst/>
              <a:rect l="l" t="t" r="r" b="b"/>
              <a:pathLst>
                <a:path w="2865" h="7356" extrusionOk="0">
                  <a:moveTo>
                    <a:pt x="1226" y="0"/>
                  </a:moveTo>
                  <a:cubicBezTo>
                    <a:pt x="1067" y="47"/>
                    <a:pt x="918" y="113"/>
                    <a:pt x="759" y="206"/>
                  </a:cubicBezTo>
                  <a:cubicBezTo>
                    <a:pt x="1" y="646"/>
                    <a:pt x="47" y="1760"/>
                    <a:pt x="132" y="2527"/>
                  </a:cubicBezTo>
                  <a:cubicBezTo>
                    <a:pt x="244" y="3743"/>
                    <a:pt x="422" y="4951"/>
                    <a:pt x="646" y="6167"/>
                  </a:cubicBezTo>
                  <a:cubicBezTo>
                    <a:pt x="702" y="6504"/>
                    <a:pt x="787" y="6860"/>
                    <a:pt x="1039" y="7094"/>
                  </a:cubicBezTo>
                  <a:cubicBezTo>
                    <a:pt x="1262" y="7298"/>
                    <a:pt x="1559" y="7356"/>
                    <a:pt x="1861" y="7356"/>
                  </a:cubicBezTo>
                  <a:cubicBezTo>
                    <a:pt x="2029" y="7356"/>
                    <a:pt x="2199" y="7338"/>
                    <a:pt x="2359" y="7318"/>
                  </a:cubicBezTo>
                  <a:lnTo>
                    <a:pt x="2817" y="7243"/>
                  </a:lnTo>
                  <a:cubicBezTo>
                    <a:pt x="2817" y="7103"/>
                    <a:pt x="2827" y="6953"/>
                    <a:pt x="2827" y="6813"/>
                  </a:cubicBezTo>
                  <a:cubicBezTo>
                    <a:pt x="2864" y="5035"/>
                    <a:pt x="2714" y="3182"/>
                    <a:pt x="2022" y="1526"/>
                  </a:cubicBezTo>
                  <a:cubicBezTo>
                    <a:pt x="1863" y="1142"/>
                    <a:pt x="1591" y="440"/>
                    <a:pt x="1226" y="0"/>
                  </a:cubicBezTo>
                  <a:close/>
                </a:path>
              </a:pathLst>
            </a:custGeom>
            <a:solidFill>
              <a:srgbClr val="799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5288601" y="1669446"/>
              <a:ext cx="129566" cy="154696"/>
            </a:xfrm>
            <a:custGeom>
              <a:avLst/>
              <a:gdLst/>
              <a:ahLst/>
              <a:cxnLst/>
              <a:rect l="l" t="t" r="r" b="b"/>
              <a:pathLst>
                <a:path w="1866" h="2228" extrusionOk="0">
                  <a:moveTo>
                    <a:pt x="163" y="0"/>
                  </a:moveTo>
                  <a:cubicBezTo>
                    <a:pt x="97" y="0"/>
                    <a:pt x="27" y="61"/>
                    <a:pt x="19" y="123"/>
                  </a:cubicBezTo>
                  <a:cubicBezTo>
                    <a:pt x="0" y="207"/>
                    <a:pt x="47" y="291"/>
                    <a:pt x="113" y="347"/>
                  </a:cubicBezTo>
                  <a:cubicBezTo>
                    <a:pt x="169" y="403"/>
                    <a:pt x="253" y="441"/>
                    <a:pt x="319" y="488"/>
                  </a:cubicBezTo>
                  <a:cubicBezTo>
                    <a:pt x="740" y="731"/>
                    <a:pt x="1058" y="1152"/>
                    <a:pt x="1170" y="1620"/>
                  </a:cubicBezTo>
                  <a:cubicBezTo>
                    <a:pt x="1208" y="1742"/>
                    <a:pt x="1282" y="2060"/>
                    <a:pt x="1329" y="2172"/>
                  </a:cubicBezTo>
                  <a:cubicBezTo>
                    <a:pt x="1345" y="2211"/>
                    <a:pt x="1415" y="2227"/>
                    <a:pt x="1498" y="2227"/>
                  </a:cubicBezTo>
                  <a:cubicBezTo>
                    <a:pt x="1657" y="2227"/>
                    <a:pt x="1866" y="2167"/>
                    <a:pt x="1853" y="2088"/>
                  </a:cubicBezTo>
                  <a:cubicBezTo>
                    <a:pt x="1638" y="1208"/>
                    <a:pt x="1020" y="422"/>
                    <a:pt x="206" y="10"/>
                  </a:cubicBezTo>
                  <a:cubicBezTo>
                    <a:pt x="193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5190489" y="1611331"/>
              <a:ext cx="134982" cy="116091"/>
            </a:xfrm>
            <a:custGeom>
              <a:avLst/>
              <a:gdLst/>
              <a:ahLst/>
              <a:cxnLst/>
              <a:rect l="l" t="t" r="r" b="b"/>
              <a:pathLst>
                <a:path w="1944" h="1672" extrusionOk="0">
                  <a:moveTo>
                    <a:pt x="904" y="1"/>
                  </a:moveTo>
                  <a:cubicBezTo>
                    <a:pt x="682" y="1"/>
                    <a:pt x="462" y="89"/>
                    <a:pt x="309" y="248"/>
                  </a:cubicBezTo>
                  <a:cubicBezTo>
                    <a:pt x="94" y="473"/>
                    <a:pt x="0" y="847"/>
                    <a:pt x="131" y="1119"/>
                  </a:cubicBezTo>
                  <a:cubicBezTo>
                    <a:pt x="244" y="1353"/>
                    <a:pt x="450" y="1605"/>
                    <a:pt x="702" y="1652"/>
                  </a:cubicBezTo>
                  <a:cubicBezTo>
                    <a:pt x="762" y="1665"/>
                    <a:pt x="824" y="1671"/>
                    <a:pt x="886" y="1671"/>
                  </a:cubicBezTo>
                  <a:cubicBezTo>
                    <a:pt x="1409" y="1671"/>
                    <a:pt x="1944" y="1227"/>
                    <a:pt x="1760" y="641"/>
                  </a:cubicBezTo>
                  <a:cubicBezTo>
                    <a:pt x="1666" y="361"/>
                    <a:pt x="1432" y="108"/>
                    <a:pt x="1133" y="33"/>
                  </a:cubicBezTo>
                  <a:cubicBezTo>
                    <a:pt x="1058" y="12"/>
                    <a:pt x="981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5907822" y="1600707"/>
              <a:ext cx="98806" cy="170804"/>
            </a:xfrm>
            <a:custGeom>
              <a:avLst/>
              <a:gdLst/>
              <a:ahLst/>
              <a:cxnLst/>
              <a:rect l="l" t="t" r="r" b="b"/>
              <a:pathLst>
                <a:path w="1423" h="2460" extrusionOk="0">
                  <a:moveTo>
                    <a:pt x="1263" y="1"/>
                  </a:moveTo>
                  <a:cubicBezTo>
                    <a:pt x="1243" y="1"/>
                    <a:pt x="1224" y="6"/>
                    <a:pt x="1208" y="18"/>
                  </a:cubicBezTo>
                  <a:cubicBezTo>
                    <a:pt x="487" y="579"/>
                    <a:pt x="38" y="1468"/>
                    <a:pt x="0" y="2385"/>
                  </a:cubicBezTo>
                  <a:cubicBezTo>
                    <a:pt x="0" y="2436"/>
                    <a:pt x="103" y="2460"/>
                    <a:pt x="217" y="2460"/>
                  </a:cubicBezTo>
                  <a:cubicBezTo>
                    <a:pt x="357" y="2460"/>
                    <a:pt x="514" y="2424"/>
                    <a:pt x="524" y="2357"/>
                  </a:cubicBezTo>
                  <a:cubicBezTo>
                    <a:pt x="553" y="2245"/>
                    <a:pt x="562" y="1917"/>
                    <a:pt x="562" y="1786"/>
                  </a:cubicBezTo>
                  <a:cubicBezTo>
                    <a:pt x="581" y="1309"/>
                    <a:pt x="805" y="823"/>
                    <a:pt x="1170" y="514"/>
                  </a:cubicBezTo>
                  <a:cubicBezTo>
                    <a:pt x="1226" y="448"/>
                    <a:pt x="1301" y="401"/>
                    <a:pt x="1348" y="336"/>
                  </a:cubicBezTo>
                  <a:cubicBezTo>
                    <a:pt x="1395" y="261"/>
                    <a:pt x="1423" y="186"/>
                    <a:pt x="1395" y="102"/>
                  </a:cubicBezTo>
                  <a:cubicBezTo>
                    <a:pt x="1381" y="46"/>
                    <a:pt x="1320" y="1"/>
                    <a:pt x="12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5974688" y="1533913"/>
              <a:ext cx="126163" cy="115744"/>
            </a:xfrm>
            <a:custGeom>
              <a:avLst/>
              <a:gdLst/>
              <a:ahLst/>
              <a:cxnLst/>
              <a:rect l="l" t="t" r="r" b="b"/>
              <a:pathLst>
                <a:path w="1817" h="1667" extrusionOk="0">
                  <a:moveTo>
                    <a:pt x="930" y="1"/>
                  </a:moveTo>
                  <a:cubicBezTo>
                    <a:pt x="800" y="1"/>
                    <a:pt x="671" y="30"/>
                    <a:pt x="553" y="91"/>
                  </a:cubicBezTo>
                  <a:cubicBezTo>
                    <a:pt x="291" y="231"/>
                    <a:pt x="104" y="512"/>
                    <a:pt x="67" y="802"/>
                  </a:cubicBezTo>
                  <a:cubicBezTo>
                    <a:pt x="0" y="1343"/>
                    <a:pt x="473" y="1667"/>
                    <a:pt x="938" y="1667"/>
                  </a:cubicBezTo>
                  <a:cubicBezTo>
                    <a:pt x="1060" y="1667"/>
                    <a:pt x="1182" y="1644"/>
                    <a:pt x="1293" y="1597"/>
                  </a:cubicBezTo>
                  <a:cubicBezTo>
                    <a:pt x="1527" y="1494"/>
                    <a:pt x="1695" y="1204"/>
                    <a:pt x="1751" y="961"/>
                  </a:cubicBezTo>
                  <a:cubicBezTo>
                    <a:pt x="1817" y="680"/>
                    <a:pt x="1658" y="325"/>
                    <a:pt x="1414" y="147"/>
                  </a:cubicBezTo>
                  <a:cubicBezTo>
                    <a:pt x="1271" y="51"/>
                    <a:pt x="1100" y="1"/>
                    <a:pt x="9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5076130" y="1750334"/>
              <a:ext cx="1313849" cy="979693"/>
            </a:xfrm>
            <a:custGeom>
              <a:avLst/>
              <a:gdLst/>
              <a:ahLst/>
              <a:cxnLst/>
              <a:rect l="l" t="t" r="r" b="b"/>
              <a:pathLst>
                <a:path w="18922" h="14110" extrusionOk="0">
                  <a:moveTo>
                    <a:pt x="11829" y="0"/>
                  </a:moveTo>
                  <a:cubicBezTo>
                    <a:pt x="10523" y="0"/>
                    <a:pt x="9179" y="74"/>
                    <a:pt x="7964" y="183"/>
                  </a:cubicBezTo>
                  <a:cubicBezTo>
                    <a:pt x="6523" y="305"/>
                    <a:pt x="5072" y="567"/>
                    <a:pt x="3762" y="1175"/>
                  </a:cubicBezTo>
                  <a:cubicBezTo>
                    <a:pt x="2452" y="1784"/>
                    <a:pt x="1292" y="2804"/>
                    <a:pt x="740" y="4132"/>
                  </a:cubicBezTo>
                  <a:cubicBezTo>
                    <a:pt x="0" y="5901"/>
                    <a:pt x="253" y="7492"/>
                    <a:pt x="749" y="9354"/>
                  </a:cubicBezTo>
                  <a:cubicBezTo>
                    <a:pt x="936" y="10009"/>
                    <a:pt x="1544" y="11432"/>
                    <a:pt x="1975" y="12264"/>
                  </a:cubicBezTo>
                  <a:cubicBezTo>
                    <a:pt x="2630" y="13518"/>
                    <a:pt x="3734" y="14080"/>
                    <a:pt x="5147" y="14099"/>
                  </a:cubicBezTo>
                  <a:cubicBezTo>
                    <a:pt x="5550" y="14105"/>
                    <a:pt x="5993" y="14109"/>
                    <a:pt x="6458" y="14109"/>
                  </a:cubicBezTo>
                  <a:cubicBezTo>
                    <a:pt x="7917" y="14109"/>
                    <a:pt x="9585" y="14070"/>
                    <a:pt x="10856" y="13949"/>
                  </a:cubicBezTo>
                  <a:cubicBezTo>
                    <a:pt x="12867" y="13752"/>
                    <a:pt x="14879" y="13200"/>
                    <a:pt x="16573" y="12096"/>
                  </a:cubicBezTo>
                  <a:cubicBezTo>
                    <a:pt x="17359" y="11600"/>
                    <a:pt x="18080" y="10954"/>
                    <a:pt x="18463" y="10112"/>
                  </a:cubicBezTo>
                  <a:cubicBezTo>
                    <a:pt x="18922" y="9073"/>
                    <a:pt x="18819" y="7885"/>
                    <a:pt x="18697" y="6762"/>
                  </a:cubicBezTo>
                  <a:cubicBezTo>
                    <a:pt x="18594" y="5714"/>
                    <a:pt x="18482" y="4647"/>
                    <a:pt x="18136" y="3646"/>
                  </a:cubicBezTo>
                  <a:cubicBezTo>
                    <a:pt x="17799" y="2635"/>
                    <a:pt x="16966" y="296"/>
                    <a:pt x="13887" y="71"/>
                  </a:cubicBezTo>
                  <a:cubicBezTo>
                    <a:pt x="13231" y="22"/>
                    <a:pt x="12536" y="0"/>
                    <a:pt x="11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5233400" y="1866495"/>
              <a:ext cx="1061731" cy="780282"/>
            </a:xfrm>
            <a:custGeom>
              <a:avLst/>
              <a:gdLst/>
              <a:ahLst/>
              <a:cxnLst/>
              <a:rect l="l" t="t" r="r" b="b"/>
              <a:pathLst>
                <a:path w="15291" h="11238" extrusionOk="0">
                  <a:moveTo>
                    <a:pt x="11570" y="0"/>
                  </a:moveTo>
                  <a:cubicBezTo>
                    <a:pt x="11305" y="0"/>
                    <a:pt x="11038" y="18"/>
                    <a:pt x="10780" y="36"/>
                  </a:cubicBezTo>
                  <a:cubicBezTo>
                    <a:pt x="9021" y="167"/>
                    <a:pt x="7252" y="298"/>
                    <a:pt x="5502" y="419"/>
                  </a:cubicBezTo>
                  <a:cubicBezTo>
                    <a:pt x="4052" y="532"/>
                    <a:pt x="2480" y="681"/>
                    <a:pt x="1385" y="1617"/>
                  </a:cubicBezTo>
                  <a:cubicBezTo>
                    <a:pt x="440" y="2422"/>
                    <a:pt x="0" y="3685"/>
                    <a:pt x="0" y="4921"/>
                  </a:cubicBezTo>
                  <a:cubicBezTo>
                    <a:pt x="0" y="6146"/>
                    <a:pt x="374" y="7335"/>
                    <a:pt x="833" y="8486"/>
                  </a:cubicBezTo>
                  <a:cubicBezTo>
                    <a:pt x="1142" y="9253"/>
                    <a:pt x="1497" y="10039"/>
                    <a:pt x="2134" y="10601"/>
                  </a:cubicBezTo>
                  <a:cubicBezTo>
                    <a:pt x="2633" y="11049"/>
                    <a:pt x="3193" y="11215"/>
                    <a:pt x="3821" y="11215"/>
                  </a:cubicBezTo>
                  <a:cubicBezTo>
                    <a:pt x="3888" y="11215"/>
                    <a:pt x="3956" y="11213"/>
                    <a:pt x="4024" y="11209"/>
                  </a:cubicBezTo>
                  <a:cubicBezTo>
                    <a:pt x="5259" y="11172"/>
                    <a:pt x="6410" y="11237"/>
                    <a:pt x="7645" y="10984"/>
                  </a:cubicBezTo>
                  <a:cubicBezTo>
                    <a:pt x="9030" y="10713"/>
                    <a:pt x="10743" y="10358"/>
                    <a:pt x="12090" y="9908"/>
                  </a:cubicBezTo>
                  <a:cubicBezTo>
                    <a:pt x="12951" y="9628"/>
                    <a:pt x="13915" y="9272"/>
                    <a:pt x="14505" y="8589"/>
                  </a:cubicBezTo>
                  <a:cubicBezTo>
                    <a:pt x="15057" y="7962"/>
                    <a:pt x="15113" y="7082"/>
                    <a:pt x="15188" y="6249"/>
                  </a:cubicBezTo>
                  <a:cubicBezTo>
                    <a:pt x="15291" y="5033"/>
                    <a:pt x="14898" y="3779"/>
                    <a:pt x="14551" y="2609"/>
                  </a:cubicBezTo>
                  <a:cubicBezTo>
                    <a:pt x="14271" y="1645"/>
                    <a:pt x="13775" y="635"/>
                    <a:pt x="12839" y="223"/>
                  </a:cubicBezTo>
                  <a:cubicBezTo>
                    <a:pt x="12443" y="48"/>
                    <a:pt x="12007" y="0"/>
                    <a:pt x="115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5836999" y="1989668"/>
              <a:ext cx="180114" cy="176706"/>
            </a:xfrm>
            <a:custGeom>
              <a:avLst/>
              <a:gdLst/>
              <a:ahLst/>
              <a:cxnLst/>
              <a:rect l="l" t="t" r="r" b="b"/>
              <a:pathLst>
                <a:path w="2594" h="2545" extrusionOk="0">
                  <a:moveTo>
                    <a:pt x="1536" y="0"/>
                  </a:moveTo>
                  <a:cubicBezTo>
                    <a:pt x="1476" y="0"/>
                    <a:pt x="1424" y="32"/>
                    <a:pt x="1385" y="77"/>
                  </a:cubicBezTo>
                  <a:cubicBezTo>
                    <a:pt x="946" y="639"/>
                    <a:pt x="515" y="1210"/>
                    <a:pt x="85" y="1771"/>
                  </a:cubicBezTo>
                  <a:cubicBezTo>
                    <a:pt x="75" y="1799"/>
                    <a:pt x="57" y="1808"/>
                    <a:pt x="57" y="1837"/>
                  </a:cubicBezTo>
                  <a:cubicBezTo>
                    <a:pt x="0" y="1930"/>
                    <a:pt x="29" y="2052"/>
                    <a:pt x="150" y="2080"/>
                  </a:cubicBezTo>
                  <a:cubicBezTo>
                    <a:pt x="871" y="2230"/>
                    <a:pt x="1591" y="2379"/>
                    <a:pt x="2302" y="2538"/>
                  </a:cubicBezTo>
                  <a:cubicBezTo>
                    <a:pt x="2319" y="2543"/>
                    <a:pt x="2336" y="2545"/>
                    <a:pt x="2351" y="2545"/>
                  </a:cubicBezTo>
                  <a:cubicBezTo>
                    <a:pt x="2530" y="2545"/>
                    <a:pt x="2594" y="2263"/>
                    <a:pt x="2387" y="2220"/>
                  </a:cubicBezTo>
                  <a:cubicBezTo>
                    <a:pt x="1760" y="2080"/>
                    <a:pt x="1114" y="1949"/>
                    <a:pt x="478" y="1808"/>
                  </a:cubicBezTo>
                  <a:lnTo>
                    <a:pt x="1675" y="255"/>
                  </a:lnTo>
                  <a:cubicBezTo>
                    <a:pt x="1732" y="180"/>
                    <a:pt x="1685" y="68"/>
                    <a:pt x="1619" y="21"/>
                  </a:cubicBezTo>
                  <a:cubicBezTo>
                    <a:pt x="1590" y="7"/>
                    <a:pt x="1562" y="0"/>
                    <a:pt x="1536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5433512" y="2063197"/>
              <a:ext cx="217748" cy="207117"/>
            </a:xfrm>
            <a:custGeom>
              <a:avLst/>
              <a:gdLst/>
              <a:ahLst/>
              <a:cxnLst/>
              <a:rect l="l" t="t" r="r" b="b"/>
              <a:pathLst>
                <a:path w="3136" h="2983" extrusionOk="0">
                  <a:moveTo>
                    <a:pt x="1545" y="0"/>
                  </a:moveTo>
                  <a:cubicBezTo>
                    <a:pt x="1532" y="0"/>
                    <a:pt x="1520" y="0"/>
                    <a:pt x="1507" y="1"/>
                  </a:cubicBezTo>
                  <a:cubicBezTo>
                    <a:pt x="852" y="29"/>
                    <a:pt x="272" y="544"/>
                    <a:pt x="113" y="1171"/>
                  </a:cubicBezTo>
                  <a:cubicBezTo>
                    <a:pt x="0" y="1666"/>
                    <a:pt x="197" y="2443"/>
                    <a:pt x="702" y="2761"/>
                  </a:cubicBezTo>
                  <a:cubicBezTo>
                    <a:pt x="941" y="2919"/>
                    <a:pt x="1238" y="2982"/>
                    <a:pt x="1531" y="2982"/>
                  </a:cubicBezTo>
                  <a:cubicBezTo>
                    <a:pt x="1917" y="2982"/>
                    <a:pt x="2294" y="2873"/>
                    <a:pt x="2517" y="2724"/>
                  </a:cubicBezTo>
                  <a:cubicBezTo>
                    <a:pt x="2967" y="2424"/>
                    <a:pt x="3135" y="1629"/>
                    <a:pt x="3042" y="1086"/>
                  </a:cubicBezTo>
                  <a:cubicBezTo>
                    <a:pt x="2922" y="462"/>
                    <a:pt x="2191" y="0"/>
                    <a:pt x="1545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5651121" y="2318570"/>
              <a:ext cx="240523" cy="148447"/>
            </a:xfrm>
            <a:custGeom>
              <a:avLst/>
              <a:gdLst/>
              <a:ahLst/>
              <a:cxnLst/>
              <a:rect l="l" t="t" r="r" b="b"/>
              <a:pathLst>
                <a:path w="3464" h="2138" extrusionOk="0">
                  <a:moveTo>
                    <a:pt x="3183" y="0"/>
                  </a:moveTo>
                  <a:cubicBezTo>
                    <a:pt x="3071" y="0"/>
                    <a:pt x="2948" y="120"/>
                    <a:pt x="3005" y="253"/>
                  </a:cubicBezTo>
                  <a:cubicBezTo>
                    <a:pt x="3145" y="581"/>
                    <a:pt x="3089" y="964"/>
                    <a:pt x="2902" y="1264"/>
                  </a:cubicBezTo>
                  <a:cubicBezTo>
                    <a:pt x="2706" y="1573"/>
                    <a:pt x="2341" y="1760"/>
                    <a:pt x="1966" y="1788"/>
                  </a:cubicBezTo>
                  <a:cubicBezTo>
                    <a:pt x="1933" y="1790"/>
                    <a:pt x="1899" y="1791"/>
                    <a:pt x="1866" y="1791"/>
                  </a:cubicBezTo>
                  <a:cubicBezTo>
                    <a:pt x="1110" y="1791"/>
                    <a:pt x="527" y="1186"/>
                    <a:pt x="366" y="468"/>
                  </a:cubicBezTo>
                  <a:cubicBezTo>
                    <a:pt x="347" y="379"/>
                    <a:pt x="275" y="340"/>
                    <a:pt x="204" y="340"/>
                  </a:cubicBezTo>
                  <a:cubicBezTo>
                    <a:pt x="103" y="340"/>
                    <a:pt x="0" y="417"/>
                    <a:pt x="39" y="543"/>
                  </a:cubicBezTo>
                  <a:cubicBezTo>
                    <a:pt x="188" y="1264"/>
                    <a:pt x="712" y="1919"/>
                    <a:pt x="1442" y="2087"/>
                  </a:cubicBezTo>
                  <a:cubicBezTo>
                    <a:pt x="1580" y="2121"/>
                    <a:pt x="1720" y="2137"/>
                    <a:pt x="1858" y="2137"/>
                  </a:cubicBezTo>
                  <a:cubicBezTo>
                    <a:pt x="2455" y="2137"/>
                    <a:pt x="3029" y="1830"/>
                    <a:pt x="3295" y="1245"/>
                  </a:cubicBezTo>
                  <a:cubicBezTo>
                    <a:pt x="3463" y="871"/>
                    <a:pt x="3463" y="450"/>
                    <a:pt x="3314" y="94"/>
                  </a:cubicBezTo>
                  <a:cubicBezTo>
                    <a:pt x="3287" y="27"/>
                    <a:pt x="3236" y="0"/>
                    <a:pt x="3183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5482880" y="2509162"/>
              <a:ext cx="925083" cy="277313"/>
            </a:xfrm>
            <a:custGeom>
              <a:avLst/>
              <a:gdLst/>
              <a:ahLst/>
              <a:cxnLst/>
              <a:rect l="l" t="t" r="r" b="b"/>
              <a:pathLst>
                <a:path w="13323" h="3994" extrusionOk="0">
                  <a:moveTo>
                    <a:pt x="13172" y="0"/>
                  </a:moveTo>
                  <a:cubicBezTo>
                    <a:pt x="13148" y="0"/>
                    <a:pt x="13123" y="11"/>
                    <a:pt x="13101" y="35"/>
                  </a:cubicBezTo>
                  <a:cubicBezTo>
                    <a:pt x="12531" y="643"/>
                    <a:pt x="11922" y="1186"/>
                    <a:pt x="11211" y="1654"/>
                  </a:cubicBezTo>
                  <a:cubicBezTo>
                    <a:pt x="10509" y="2103"/>
                    <a:pt x="9733" y="2468"/>
                    <a:pt x="8937" y="2758"/>
                  </a:cubicBezTo>
                  <a:cubicBezTo>
                    <a:pt x="7169" y="3413"/>
                    <a:pt x="5288" y="3675"/>
                    <a:pt x="3416" y="3768"/>
                  </a:cubicBezTo>
                  <a:cubicBezTo>
                    <a:pt x="2293" y="3825"/>
                    <a:pt x="1170" y="3778"/>
                    <a:pt x="47" y="3871"/>
                  </a:cubicBezTo>
                  <a:cubicBezTo>
                    <a:pt x="0" y="3871"/>
                    <a:pt x="0" y="3946"/>
                    <a:pt x="47" y="3946"/>
                  </a:cubicBezTo>
                  <a:cubicBezTo>
                    <a:pt x="516" y="3981"/>
                    <a:pt x="987" y="3993"/>
                    <a:pt x="1458" y="3993"/>
                  </a:cubicBezTo>
                  <a:cubicBezTo>
                    <a:pt x="2012" y="3993"/>
                    <a:pt x="2565" y="3976"/>
                    <a:pt x="3117" y="3956"/>
                  </a:cubicBezTo>
                  <a:cubicBezTo>
                    <a:pt x="4118" y="3918"/>
                    <a:pt x="5129" y="3853"/>
                    <a:pt x="6130" y="3694"/>
                  </a:cubicBezTo>
                  <a:cubicBezTo>
                    <a:pt x="7861" y="3432"/>
                    <a:pt x="9573" y="2926"/>
                    <a:pt x="11071" y="2009"/>
                  </a:cubicBezTo>
                  <a:cubicBezTo>
                    <a:pt x="11875" y="1523"/>
                    <a:pt x="12662" y="933"/>
                    <a:pt x="13251" y="203"/>
                  </a:cubicBezTo>
                  <a:cubicBezTo>
                    <a:pt x="13323" y="110"/>
                    <a:pt x="13252" y="0"/>
                    <a:pt x="13172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6005934" y="2686285"/>
              <a:ext cx="267116" cy="109564"/>
            </a:xfrm>
            <a:custGeom>
              <a:avLst/>
              <a:gdLst/>
              <a:ahLst/>
              <a:cxnLst/>
              <a:rect l="l" t="t" r="r" b="b"/>
              <a:pathLst>
                <a:path w="3847" h="1578" extrusionOk="0">
                  <a:moveTo>
                    <a:pt x="3729" y="0"/>
                  </a:moveTo>
                  <a:cubicBezTo>
                    <a:pt x="3612" y="0"/>
                    <a:pt x="3501" y="103"/>
                    <a:pt x="3397" y="151"/>
                  </a:cubicBezTo>
                  <a:cubicBezTo>
                    <a:pt x="3238" y="235"/>
                    <a:pt x="3079" y="328"/>
                    <a:pt x="2911" y="413"/>
                  </a:cubicBezTo>
                  <a:cubicBezTo>
                    <a:pt x="2602" y="562"/>
                    <a:pt x="2274" y="712"/>
                    <a:pt x="1928" y="843"/>
                  </a:cubicBezTo>
                  <a:cubicBezTo>
                    <a:pt x="1619" y="955"/>
                    <a:pt x="1292" y="1086"/>
                    <a:pt x="964" y="1180"/>
                  </a:cubicBezTo>
                  <a:cubicBezTo>
                    <a:pt x="787" y="1236"/>
                    <a:pt x="618" y="1283"/>
                    <a:pt x="450" y="1348"/>
                  </a:cubicBezTo>
                  <a:cubicBezTo>
                    <a:pt x="309" y="1395"/>
                    <a:pt x="141" y="1414"/>
                    <a:pt x="29" y="1508"/>
                  </a:cubicBezTo>
                  <a:cubicBezTo>
                    <a:pt x="0" y="1517"/>
                    <a:pt x="10" y="1554"/>
                    <a:pt x="38" y="1564"/>
                  </a:cubicBezTo>
                  <a:cubicBezTo>
                    <a:pt x="74" y="1573"/>
                    <a:pt x="113" y="1577"/>
                    <a:pt x="154" y="1577"/>
                  </a:cubicBezTo>
                  <a:cubicBezTo>
                    <a:pt x="268" y="1577"/>
                    <a:pt x="393" y="1545"/>
                    <a:pt x="496" y="1517"/>
                  </a:cubicBezTo>
                  <a:cubicBezTo>
                    <a:pt x="665" y="1489"/>
                    <a:pt x="843" y="1451"/>
                    <a:pt x="1020" y="1395"/>
                  </a:cubicBezTo>
                  <a:cubicBezTo>
                    <a:pt x="1367" y="1302"/>
                    <a:pt x="1713" y="1180"/>
                    <a:pt x="2040" y="1049"/>
                  </a:cubicBezTo>
                  <a:cubicBezTo>
                    <a:pt x="2349" y="927"/>
                    <a:pt x="2667" y="796"/>
                    <a:pt x="2986" y="647"/>
                  </a:cubicBezTo>
                  <a:cubicBezTo>
                    <a:pt x="3145" y="562"/>
                    <a:pt x="3313" y="488"/>
                    <a:pt x="3463" y="394"/>
                  </a:cubicBezTo>
                  <a:cubicBezTo>
                    <a:pt x="3594" y="328"/>
                    <a:pt x="3790" y="272"/>
                    <a:pt x="3828" y="104"/>
                  </a:cubicBezTo>
                  <a:cubicBezTo>
                    <a:pt x="3847" y="66"/>
                    <a:pt x="3828" y="20"/>
                    <a:pt x="3790" y="10"/>
                  </a:cubicBezTo>
                  <a:cubicBezTo>
                    <a:pt x="3770" y="3"/>
                    <a:pt x="3749" y="0"/>
                    <a:pt x="3729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5062729" y="1830737"/>
              <a:ext cx="171504" cy="195661"/>
            </a:xfrm>
            <a:custGeom>
              <a:avLst/>
              <a:gdLst/>
              <a:ahLst/>
              <a:cxnLst/>
              <a:rect l="l" t="t" r="r" b="b"/>
              <a:pathLst>
                <a:path w="2470" h="2818" extrusionOk="0">
                  <a:moveTo>
                    <a:pt x="2318" y="0"/>
                  </a:moveTo>
                  <a:cubicBezTo>
                    <a:pt x="2300" y="0"/>
                    <a:pt x="2281" y="5"/>
                    <a:pt x="2262" y="17"/>
                  </a:cubicBezTo>
                  <a:cubicBezTo>
                    <a:pt x="1737" y="317"/>
                    <a:pt x="1260" y="729"/>
                    <a:pt x="858" y="1196"/>
                  </a:cubicBezTo>
                  <a:cubicBezTo>
                    <a:pt x="484" y="1646"/>
                    <a:pt x="119" y="2188"/>
                    <a:pt x="6" y="2778"/>
                  </a:cubicBezTo>
                  <a:cubicBezTo>
                    <a:pt x="1" y="2801"/>
                    <a:pt x="16" y="2817"/>
                    <a:pt x="33" y="2817"/>
                  </a:cubicBezTo>
                  <a:cubicBezTo>
                    <a:pt x="44" y="2817"/>
                    <a:pt x="55" y="2811"/>
                    <a:pt x="62" y="2797"/>
                  </a:cubicBezTo>
                  <a:cubicBezTo>
                    <a:pt x="212" y="2544"/>
                    <a:pt x="334" y="2282"/>
                    <a:pt x="493" y="2039"/>
                  </a:cubicBezTo>
                  <a:cubicBezTo>
                    <a:pt x="661" y="1795"/>
                    <a:pt x="820" y="1552"/>
                    <a:pt x="1026" y="1318"/>
                  </a:cubicBezTo>
                  <a:cubicBezTo>
                    <a:pt x="1410" y="860"/>
                    <a:pt x="1868" y="485"/>
                    <a:pt x="2383" y="195"/>
                  </a:cubicBezTo>
                  <a:cubicBezTo>
                    <a:pt x="2469" y="140"/>
                    <a:pt x="2411" y="0"/>
                    <a:pt x="2318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6093631" y="1714160"/>
              <a:ext cx="209971" cy="114078"/>
            </a:xfrm>
            <a:custGeom>
              <a:avLst/>
              <a:gdLst/>
              <a:ahLst/>
              <a:cxnLst/>
              <a:rect l="l" t="t" r="r" b="b"/>
              <a:pathLst>
                <a:path w="3024" h="1643" extrusionOk="0">
                  <a:moveTo>
                    <a:pt x="170" y="0"/>
                  </a:moveTo>
                  <a:cubicBezTo>
                    <a:pt x="133" y="0"/>
                    <a:pt x="95" y="1"/>
                    <a:pt x="57" y="3"/>
                  </a:cubicBezTo>
                  <a:cubicBezTo>
                    <a:pt x="10" y="3"/>
                    <a:pt x="1" y="78"/>
                    <a:pt x="48" y="78"/>
                  </a:cubicBezTo>
                  <a:cubicBezTo>
                    <a:pt x="590" y="162"/>
                    <a:pt x="1105" y="302"/>
                    <a:pt x="1592" y="545"/>
                  </a:cubicBezTo>
                  <a:cubicBezTo>
                    <a:pt x="2088" y="807"/>
                    <a:pt x="2518" y="1154"/>
                    <a:pt x="2846" y="1593"/>
                  </a:cubicBezTo>
                  <a:cubicBezTo>
                    <a:pt x="2862" y="1618"/>
                    <a:pt x="2892" y="1642"/>
                    <a:pt x="2930" y="1642"/>
                  </a:cubicBezTo>
                  <a:cubicBezTo>
                    <a:pt x="2936" y="1642"/>
                    <a:pt x="2942" y="1642"/>
                    <a:pt x="2948" y="1640"/>
                  </a:cubicBezTo>
                  <a:cubicBezTo>
                    <a:pt x="2977" y="1622"/>
                    <a:pt x="2986" y="1612"/>
                    <a:pt x="3005" y="1593"/>
                  </a:cubicBezTo>
                  <a:cubicBezTo>
                    <a:pt x="3023" y="1575"/>
                    <a:pt x="3023" y="1528"/>
                    <a:pt x="3005" y="1509"/>
                  </a:cubicBezTo>
                  <a:cubicBezTo>
                    <a:pt x="2353" y="659"/>
                    <a:pt x="1281" y="0"/>
                    <a:pt x="170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5510168" y="1686318"/>
              <a:ext cx="299612" cy="38049"/>
            </a:xfrm>
            <a:custGeom>
              <a:avLst/>
              <a:gdLst/>
              <a:ahLst/>
              <a:cxnLst/>
              <a:rect l="l" t="t" r="r" b="b"/>
              <a:pathLst>
                <a:path w="4315" h="548" extrusionOk="0">
                  <a:moveTo>
                    <a:pt x="3407" y="1"/>
                  </a:moveTo>
                  <a:cubicBezTo>
                    <a:pt x="3319" y="1"/>
                    <a:pt x="3231" y="1"/>
                    <a:pt x="3145" y="1"/>
                  </a:cubicBezTo>
                  <a:cubicBezTo>
                    <a:pt x="2780" y="1"/>
                    <a:pt x="2415" y="29"/>
                    <a:pt x="2050" y="57"/>
                  </a:cubicBezTo>
                  <a:cubicBezTo>
                    <a:pt x="1713" y="95"/>
                    <a:pt x="1376" y="142"/>
                    <a:pt x="1039" y="216"/>
                  </a:cubicBezTo>
                  <a:cubicBezTo>
                    <a:pt x="861" y="245"/>
                    <a:pt x="684" y="291"/>
                    <a:pt x="506" y="329"/>
                  </a:cubicBezTo>
                  <a:cubicBezTo>
                    <a:pt x="347" y="366"/>
                    <a:pt x="150" y="404"/>
                    <a:pt x="19" y="507"/>
                  </a:cubicBezTo>
                  <a:cubicBezTo>
                    <a:pt x="0" y="516"/>
                    <a:pt x="0" y="544"/>
                    <a:pt x="29" y="544"/>
                  </a:cubicBezTo>
                  <a:cubicBezTo>
                    <a:pt x="49" y="547"/>
                    <a:pt x="70" y="548"/>
                    <a:pt x="91" y="548"/>
                  </a:cubicBezTo>
                  <a:cubicBezTo>
                    <a:pt x="224" y="548"/>
                    <a:pt x="367" y="501"/>
                    <a:pt x="496" y="469"/>
                  </a:cubicBezTo>
                  <a:cubicBezTo>
                    <a:pt x="656" y="432"/>
                    <a:pt x="833" y="404"/>
                    <a:pt x="1011" y="376"/>
                  </a:cubicBezTo>
                  <a:cubicBezTo>
                    <a:pt x="1376" y="319"/>
                    <a:pt x="1741" y="273"/>
                    <a:pt x="2097" y="235"/>
                  </a:cubicBezTo>
                  <a:cubicBezTo>
                    <a:pt x="2433" y="198"/>
                    <a:pt x="2789" y="188"/>
                    <a:pt x="3135" y="188"/>
                  </a:cubicBezTo>
                  <a:cubicBezTo>
                    <a:pt x="3491" y="188"/>
                    <a:pt x="3856" y="226"/>
                    <a:pt x="4202" y="226"/>
                  </a:cubicBezTo>
                  <a:cubicBezTo>
                    <a:pt x="4286" y="226"/>
                    <a:pt x="4314" y="57"/>
                    <a:pt x="4202" y="48"/>
                  </a:cubicBezTo>
                  <a:cubicBezTo>
                    <a:pt x="3942" y="6"/>
                    <a:pt x="3672" y="1"/>
                    <a:pt x="3407" y="1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67547" y="2344191"/>
              <a:ext cx="258020" cy="345566"/>
            </a:xfrm>
            <a:custGeom>
              <a:avLst/>
              <a:gdLst/>
              <a:ahLst/>
              <a:cxnLst/>
              <a:rect l="l" t="t" r="r" b="b"/>
              <a:pathLst>
                <a:path w="3716" h="4977" extrusionOk="0">
                  <a:moveTo>
                    <a:pt x="35" y="0"/>
                  </a:moveTo>
                  <a:cubicBezTo>
                    <a:pt x="24" y="0"/>
                    <a:pt x="10" y="9"/>
                    <a:pt x="10" y="15"/>
                  </a:cubicBezTo>
                  <a:cubicBezTo>
                    <a:pt x="1" y="492"/>
                    <a:pt x="66" y="998"/>
                    <a:pt x="141" y="1475"/>
                  </a:cubicBezTo>
                  <a:cubicBezTo>
                    <a:pt x="216" y="1952"/>
                    <a:pt x="347" y="2439"/>
                    <a:pt x="534" y="2879"/>
                  </a:cubicBezTo>
                  <a:cubicBezTo>
                    <a:pt x="871" y="3674"/>
                    <a:pt x="1470" y="4404"/>
                    <a:pt x="2275" y="4750"/>
                  </a:cubicBezTo>
                  <a:cubicBezTo>
                    <a:pt x="2578" y="4881"/>
                    <a:pt x="2932" y="4977"/>
                    <a:pt x="3270" y="4977"/>
                  </a:cubicBezTo>
                  <a:cubicBezTo>
                    <a:pt x="3390" y="4977"/>
                    <a:pt x="3509" y="4964"/>
                    <a:pt x="3622" y="4937"/>
                  </a:cubicBezTo>
                  <a:cubicBezTo>
                    <a:pt x="3716" y="4928"/>
                    <a:pt x="3706" y="4760"/>
                    <a:pt x="3603" y="4760"/>
                  </a:cubicBezTo>
                  <a:cubicBezTo>
                    <a:pt x="3496" y="4767"/>
                    <a:pt x="3390" y="4772"/>
                    <a:pt x="3286" y="4772"/>
                  </a:cubicBezTo>
                  <a:cubicBezTo>
                    <a:pt x="3001" y="4772"/>
                    <a:pt x="2726" y="4736"/>
                    <a:pt x="2452" y="4619"/>
                  </a:cubicBezTo>
                  <a:cubicBezTo>
                    <a:pt x="2069" y="4469"/>
                    <a:pt x="1713" y="4226"/>
                    <a:pt x="1432" y="3936"/>
                  </a:cubicBezTo>
                  <a:cubicBezTo>
                    <a:pt x="805" y="3281"/>
                    <a:pt x="515" y="2420"/>
                    <a:pt x="328" y="1559"/>
                  </a:cubicBezTo>
                  <a:cubicBezTo>
                    <a:pt x="216" y="1044"/>
                    <a:pt x="169" y="520"/>
                    <a:pt x="47" y="15"/>
                  </a:cubicBezTo>
                  <a:cubicBezTo>
                    <a:pt x="47" y="4"/>
                    <a:pt x="42" y="0"/>
                    <a:pt x="35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6421780" y="1822197"/>
              <a:ext cx="153382" cy="382643"/>
            </a:xfrm>
            <a:custGeom>
              <a:avLst/>
              <a:gdLst/>
              <a:ahLst/>
              <a:cxnLst/>
              <a:rect l="l" t="t" r="r" b="b"/>
              <a:pathLst>
                <a:path w="2209" h="5511" extrusionOk="0">
                  <a:moveTo>
                    <a:pt x="38" y="0"/>
                  </a:moveTo>
                  <a:cubicBezTo>
                    <a:pt x="10" y="0"/>
                    <a:pt x="0" y="19"/>
                    <a:pt x="29" y="47"/>
                  </a:cubicBezTo>
                  <a:cubicBezTo>
                    <a:pt x="178" y="197"/>
                    <a:pt x="403" y="281"/>
                    <a:pt x="571" y="421"/>
                  </a:cubicBezTo>
                  <a:cubicBezTo>
                    <a:pt x="749" y="562"/>
                    <a:pt x="918" y="711"/>
                    <a:pt x="1058" y="889"/>
                  </a:cubicBezTo>
                  <a:cubicBezTo>
                    <a:pt x="1357" y="1254"/>
                    <a:pt x="1582" y="1675"/>
                    <a:pt x="1732" y="2115"/>
                  </a:cubicBezTo>
                  <a:cubicBezTo>
                    <a:pt x="1909" y="2639"/>
                    <a:pt x="1994" y="3200"/>
                    <a:pt x="2012" y="3762"/>
                  </a:cubicBezTo>
                  <a:cubicBezTo>
                    <a:pt x="2022" y="4061"/>
                    <a:pt x="2022" y="4351"/>
                    <a:pt x="2022" y="4632"/>
                  </a:cubicBezTo>
                  <a:cubicBezTo>
                    <a:pt x="2022" y="4773"/>
                    <a:pt x="2012" y="4922"/>
                    <a:pt x="2012" y="5063"/>
                  </a:cubicBezTo>
                  <a:cubicBezTo>
                    <a:pt x="2012" y="5194"/>
                    <a:pt x="1975" y="5334"/>
                    <a:pt x="2022" y="5465"/>
                  </a:cubicBezTo>
                  <a:cubicBezTo>
                    <a:pt x="2035" y="5497"/>
                    <a:pt x="2064" y="5511"/>
                    <a:pt x="2092" y="5511"/>
                  </a:cubicBezTo>
                  <a:cubicBezTo>
                    <a:pt x="2123" y="5511"/>
                    <a:pt x="2152" y="5494"/>
                    <a:pt x="2162" y="5465"/>
                  </a:cubicBezTo>
                  <a:cubicBezTo>
                    <a:pt x="2200" y="5353"/>
                    <a:pt x="2200" y="5250"/>
                    <a:pt x="2200" y="5147"/>
                  </a:cubicBezTo>
                  <a:cubicBezTo>
                    <a:pt x="2200" y="5016"/>
                    <a:pt x="2209" y="4885"/>
                    <a:pt x="2209" y="4763"/>
                  </a:cubicBezTo>
                  <a:cubicBezTo>
                    <a:pt x="2200" y="4529"/>
                    <a:pt x="2209" y="4295"/>
                    <a:pt x="2200" y="4061"/>
                  </a:cubicBezTo>
                  <a:cubicBezTo>
                    <a:pt x="2190" y="3575"/>
                    <a:pt x="2153" y="3097"/>
                    <a:pt x="2050" y="2630"/>
                  </a:cubicBezTo>
                  <a:cubicBezTo>
                    <a:pt x="1900" y="1890"/>
                    <a:pt x="1573" y="1170"/>
                    <a:pt x="1030" y="618"/>
                  </a:cubicBezTo>
                  <a:cubicBezTo>
                    <a:pt x="889" y="477"/>
                    <a:pt x="740" y="337"/>
                    <a:pt x="562" y="234"/>
                  </a:cubicBezTo>
                  <a:cubicBezTo>
                    <a:pt x="412" y="131"/>
                    <a:pt x="225" y="0"/>
                    <a:pt x="38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6358039" y="944154"/>
              <a:ext cx="1275590" cy="845480"/>
            </a:xfrm>
            <a:custGeom>
              <a:avLst/>
              <a:gdLst/>
              <a:ahLst/>
              <a:cxnLst/>
              <a:rect l="l" t="t" r="r" b="b"/>
              <a:pathLst>
                <a:path w="18371" h="12177" extrusionOk="0">
                  <a:moveTo>
                    <a:pt x="16389" y="0"/>
                  </a:moveTo>
                  <a:cubicBezTo>
                    <a:pt x="12750" y="0"/>
                    <a:pt x="9528" y="77"/>
                    <a:pt x="5465" y="77"/>
                  </a:cubicBezTo>
                  <a:cubicBezTo>
                    <a:pt x="4449" y="77"/>
                    <a:pt x="3380" y="72"/>
                    <a:pt x="2238" y="60"/>
                  </a:cubicBezTo>
                  <a:cubicBezTo>
                    <a:pt x="1910" y="60"/>
                    <a:pt x="1489" y="209"/>
                    <a:pt x="1489" y="537"/>
                  </a:cubicBezTo>
                  <a:cubicBezTo>
                    <a:pt x="1443" y="3541"/>
                    <a:pt x="1396" y="6563"/>
                    <a:pt x="1349" y="9567"/>
                  </a:cubicBezTo>
                  <a:cubicBezTo>
                    <a:pt x="1321" y="9614"/>
                    <a:pt x="1293" y="9670"/>
                    <a:pt x="1255" y="9717"/>
                  </a:cubicBezTo>
                  <a:cubicBezTo>
                    <a:pt x="1021" y="10138"/>
                    <a:pt x="787" y="10578"/>
                    <a:pt x="544" y="10999"/>
                  </a:cubicBezTo>
                  <a:cubicBezTo>
                    <a:pt x="404" y="11252"/>
                    <a:pt x="58" y="11663"/>
                    <a:pt x="20" y="11963"/>
                  </a:cubicBezTo>
                  <a:cubicBezTo>
                    <a:pt x="0" y="12122"/>
                    <a:pt x="43" y="12176"/>
                    <a:pt x="118" y="12176"/>
                  </a:cubicBezTo>
                  <a:cubicBezTo>
                    <a:pt x="221" y="12176"/>
                    <a:pt x="384" y="12076"/>
                    <a:pt x="535" y="12000"/>
                  </a:cubicBezTo>
                  <a:cubicBezTo>
                    <a:pt x="900" y="11823"/>
                    <a:pt x="1209" y="11570"/>
                    <a:pt x="1517" y="11327"/>
                  </a:cubicBezTo>
                  <a:cubicBezTo>
                    <a:pt x="1957" y="10971"/>
                    <a:pt x="2406" y="10625"/>
                    <a:pt x="2837" y="10269"/>
                  </a:cubicBezTo>
                  <a:cubicBezTo>
                    <a:pt x="3513" y="10261"/>
                    <a:pt x="4191" y="10258"/>
                    <a:pt x="4870" y="10258"/>
                  </a:cubicBezTo>
                  <a:cubicBezTo>
                    <a:pt x="7952" y="10258"/>
                    <a:pt x="11060" y="10325"/>
                    <a:pt x="14143" y="10325"/>
                  </a:cubicBezTo>
                  <a:cubicBezTo>
                    <a:pt x="15178" y="10325"/>
                    <a:pt x="16211" y="10317"/>
                    <a:pt x="17238" y="10297"/>
                  </a:cubicBezTo>
                  <a:cubicBezTo>
                    <a:pt x="17291" y="10309"/>
                    <a:pt x="17348" y="10315"/>
                    <a:pt x="17408" y="10315"/>
                  </a:cubicBezTo>
                  <a:cubicBezTo>
                    <a:pt x="17721" y="10315"/>
                    <a:pt x="18093" y="10156"/>
                    <a:pt x="18109" y="9904"/>
                  </a:cubicBezTo>
                  <a:cubicBezTo>
                    <a:pt x="18193" y="6900"/>
                    <a:pt x="18371" y="3840"/>
                    <a:pt x="18361" y="818"/>
                  </a:cubicBezTo>
                  <a:cubicBezTo>
                    <a:pt x="18361" y="612"/>
                    <a:pt x="18361" y="387"/>
                    <a:pt x="18249" y="209"/>
                  </a:cubicBezTo>
                  <a:cubicBezTo>
                    <a:pt x="18146" y="22"/>
                    <a:pt x="17922" y="4"/>
                    <a:pt x="17716" y="4"/>
                  </a:cubicBezTo>
                  <a:cubicBezTo>
                    <a:pt x="17266" y="1"/>
                    <a:pt x="16824" y="0"/>
                    <a:pt x="16389" y="0"/>
                  </a:cubicBezTo>
                  <a:close/>
                </a:path>
              </a:pathLst>
            </a:custGeom>
            <a:solidFill>
              <a:srgbClr val="D66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6674524" y="1119818"/>
              <a:ext cx="738233" cy="87763"/>
            </a:xfrm>
            <a:custGeom>
              <a:avLst/>
              <a:gdLst/>
              <a:ahLst/>
              <a:cxnLst/>
              <a:rect l="l" t="t" r="r" b="b"/>
              <a:pathLst>
                <a:path w="10632" h="1264" extrusionOk="0">
                  <a:moveTo>
                    <a:pt x="2396" y="0"/>
                  </a:moveTo>
                  <a:cubicBezTo>
                    <a:pt x="1629" y="0"/>
                    <a:pt x="862" y="0"/>
                    <a:pt x="94" y="10"/>
                  </a:cubicBezTo>
                  <a:cubicBezTo>
                    <a:pt x="66" y="10"/>
                    <a:pt x="47" y="10"/>
                    <a:pt x="47" y="19"/>
                  </a:cubicBezTo>
                  <a:cubicBezTo>
                    <a:pt x="19" y="19"/>
                    <a:pt x="10" y="19"/>
                    <a:pt x="10" y="28"/>
                  </a:cubicBezTo>
                  <a:cubicBezTo>
                    <a:pt x="1" y="346"/>
                    <a:pt x="10" y="655"/>
                    <a:pt x="10" y="964"/>
                  </a:cubicBezTo>
                  <a:lnTo>
                    <a:pt x="10" y="1095"/>
                  </a:lnTo>
                  <a:cubicBezTo>
                    <a:pt x="10" y="1142"/>
                    <a:pt x="1" y="1189"/>
                    <a:pt x="19" y="1235"/>
                  </a:cubicBezTo>
                  <a:cubicBezTo>
                    <a:pt x="19" y="1235"/>
                    <a:pt x="36" y="1240"/>
                    <a:pt x="50" y="1240"/>
                  </a:cubicBezTo>
                  <a:cubicBezTo>
                    <a:pt x="57" y="1240"/>
                    <a:pt x="63" y="1239"/>
                    <a:pt x="66" y="1235"/>
                  </a:cubicBezTo>
                  <a:lnTo>
                    <a:pt x="85" y="1235"/>
                  </a:lnTo>
                  <a:cubicBezTo>
                    <a:pt x="422" y="1245"/>
                    <a:pt x="3500" y="1264"/>
                    <a:pt x="4174" y="1264"/>
                  </a:cubicBezTo>
                  <a:lnTo>
                    <a:pt x="8273" y="1264"/>
                  </a:lnTo>
                  <a:cubicBezTo>
                    <a:pt x="9040" y="1264"/>
                    <a:pt x="9686" y="1245"/>
                    <a:pt x="10453" y="1245"/>
                  </a:cubicBezTo>
                  <a:cubicBezTo>
                    <a:pt x="10538" y="1235"/>
                    <a:pt x="10584" y="1235"/>
                    <a:pt x="10594" y="1217"/>
                  </a:cubicBezTo>
                  <a:cubicBezTo>
                    <a:pt x="10631" y="1142"/>
                    <a:pt x="10612" y="1058"/>
                    <a:pt x="10612" y="992"/>
                  </a:cubicBezTo>
                  <a:lnTo>
                    <a:pt x="10612" y="758"/>
                  </a:lnTo>
                  <a:cubicBezTo>
                    <a:pt x="10612" y="608"/>
                    <a:pt x="10622" y="440"/>
                    <a:pt x="10622" y="290"/>
                  </a:cubicBezTo>
                  <a:lnTo>
                    <a:pt x="10622" y="19"/>
                  </a:lnTo>
                  <a:cubicBezTo>
                    <a:pt x="10622" y="19"/>
                    <a:pt x="10594" y="10"/>
                    <a:pt x="10584" y="10"/>
                  </a:cubicBezTo>
                  <a:lnTo>
                    <a:pt x="10547" y="10"/>
                  </a:lnTo>
                  <a:cubicBezTo>
                    <a:pt x="9190" y="0"/>
                    <a:pt x="3753" y="0"/>
                    <a:pt x="2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6674524" y="1266668"/>
              <a:ext cx="738233" cy="87138"/>
            </a:xfrm>
            <a:custGeom>
              <a:avLst/>
              <a:gdLst/>
              <a:ahLst/>
              <a:cxnLst/>
              <a:rect l="l" t="t" r="r" b="b"/>
              <a:pathLst>
                <a:path w="10632" h="1255" extrusionOk="0">
                  <a:moveTo>
                    <a:pt x="2396" y="0"/>
                  </a:moveTo>
                  <a:cubicBezTo>
                    <a:pt x="1629" y="0"/>
                    <a:pt x="862" y="0"/>
                    <a:pt x="94" y="9"/>
                  </a:cubicBezTo>
                  <a:cubicBezTo>
                    <a:pt x="66" y="9"/>
                    <a:pt x="47" y="9"/>
                    <a:pt x="47" y="19"/>
                  </a:cubicBezTo>
                  <a:cubicBezTo>
                    <a:pt x="19" y="19"/>
                    <a:pt x="10" y="19"/>
                    <a:pt x="10" y="38"/>
                  </a:cubicBezTo>
                  <a:cubicBezTo>
                    <a:pt x="1" y="346"/>
                    <a:pt x="10" y="655"/>
                    <a:pt x="10" y="973"/>
                  </a:cubicBezTo>
                  <a:lnTo>
                    <a:pt x="10" y="1095"/>
                  </a:lnTo>
                  <a:cubicBezTo>
                    <a:pt x="10" y="1142"/>
                    <a:pt x="1" y="1189"/>
                    <a:pt x="19" y="1235"/>
                  </a:cubicBezTo>
                  <a:cubicBezTo>
                    <a:pt x="19" y="1235"/>
                    <a:pt x="36" y="1244"/>
                    <a:pt x="50" y="1244"/>
                  </a:cubicBezTo>
                  <a:cubicBezTo>
                    <a:pt x="57" y="1244"/>
                    <a:pt x="63" y="1242"/>
                    <a:pt x="66" y="1235"/>
                  </a:cubicBezTo>
                  <a:lnTo>
                    <a:pt x="85" y="1235"/>
                  </a:lnTo>
                  <a:cubicBezTo>
                    <a:pt x="422" y="1254"/>
                    <a:pt x="1788" y="1254"/>
                    <a:pt x="2144" y="1254"/>
                  </a:cubicBezTo>
                  <a:lnTo>
                    <a:pt x="8273" y="1254"/>
                  </a:lnTo>
                  <a:cubicBezTo>
                    <a:pt x="9040" y="1254"/>
                    <a:pt x="9686" y="1235"/>
                    <a:pt x="10453" y="1235"/>
                  </a:cubicBezTo>
                  <a:cubicBezTo>
                    <a:pt x="10538" y="1235"/>
                    <a:pt x="10584" y="1235"/>
                    <a:pt x="10594" y="1217"/>
                  </a:cubicBezTo>
                  <a:cubicBezTo>
                    <a:pt x="10631" y="1142"/>
                    <a:pt x="10612" y="1067"/>
                    <a:pt x="10612" y="992"/>
                  </a:cubicBezTo>
                  <a:lnTo>
                    <a:pt x="10612" y="758"/>
                  </a:lnTo>
                  <a:cubicBezTo>
                    <a:pt x="10612" y="608"/>
                    <a:pt x="10622" y="440"/>
                    <a:pt x="10622" y="290"/>
                  </a:cubicBezTo>
                  <a:lnTo>
                    <a:pt x="10622" y="19"/>
                  </a:lnTo>
                  <a:cubicBezTo>
                    <a:pt x="10622" y="19"/>
                    <a:pt x="10594" y="9"/>
                    <a:pt x="10584" y="9"/>
                  </a:cubicBezTo>
                  <a:lnTo>
                    <a:pt x="10547" y="9"/>
                  </a:lnTo>
                  <a:cubicBezTo>
                    <a:pt x="9190" y="0"/>
                    <a:pt x="3753" y="0"/>
                    <a:pt x="2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6675218" y="1413448"/>
              <a:ext cx="515971" cy="87138"/>
            </a:xfrm>
            <a:custGeom>
              <a:avLst/>
              <a:gdLst/>
              <a:ahLst/>
              <a:cxnLst/>
              <a:rect l="l" t="t" r="r" b="b"/>
              <a:pathLst>
                <a:path w="7431" h="1255" extrusionOk="0">
                  <a:moveTo>
                    <a:pt x="1684" y="1"/>
                  </a:moveTo>
                  <a:cubicBezTo>
                    <a:pt x="1142" y="1"/>
                    <a:pt x="608" y="1"/>
                    <a:pt x="66" y="10"/>
                  </a:cubicBezTo>
                  <a:cubicBezTo>
                    <a:pt x="47" y="10"/>
                    <a:pt x="37" y="10"/>
                    <a:pt x="37" y="29"/>
                  </a:cubicBezTo>
                  <a:cubicBezTo>
                    <a:pt x="19" y="29"/>
                    <a:pt x="9" y="29"/>
                    <a:pt x="9" y="38"/>
                  </a:cubicBezTo>
                  <a:cubicBezTo>
                    <a:pt x="0" y="357"/>
                    <a:pt x="9" y="656"/>
                    <a:pt x="9" y="974"/>
                  </a:cubicBezTo>
                  <a:lnTo>
                    <a:pt x="9" y="1105"/>
                  </a:lnTo>
                  <a:cubicBezTo>
                    <a:pt x="9" y="1152"/>
                    <a:pt x="0" y="1199"/>
                    <a:pt x="19" y="1246"/>
                  </a:cubicBezTo>
                  <a:cubicBezTo>
                    <a:pt x="19" y="1246"/>
                    <a:pt x="31" y="1250"/>
                    <a:pt x="42" y="1250"/>
                  </a:cubicBezTo>
                  <a:cubicBezTo>
                    <a:pt x="48" y="1250"/>
                    <a:pt x="53" y="1249"/>
                    <a:pt x="56" y="1246"/>
                  </a:cubicBezTo>
                  <a:lnTo>
                    <a:pt x="66" y="1246"/>
                  </a:lnTo>
                  <a:cubicBezTo>
                    <a:pt x="299" y="1255"/>
                    <a:pt x="1263" y="1255"/>
                    <a:pt x="1507" y="1255"/>
                  </a:cubicBezTo>
                  <a:lnTo>
                    <a:pt x="5802" y="1255"/>
                  </a:lnTo>
                  <a:cubicBezTo>
                    <a:pt x="6335" y="1255"/>
                    <a:pt x="6794" y="1246"/>
                    <a:pt x="7337" y="1246"/>
                  </a:cubicBezTo>
                  <a:cubicBezTo>
                    <a:pt x="7355" y="1246"/>
                    <a:pt x="7393" y="1246"/>
                    <a:pt x="7402" y="1217"/>
                  </a:cubicBezTo>
                  <a:cubicBezTo>
                    <a:pt x="7430" y="1152"/>
                    <a:pt x="7421" y="1068"/>
                    <a:pt x="7421" y="993"/>
                  </a:cubicBezTo>
                  <a:lnTo>
                    <a:pt x="7421" y="759"/>
                  </a:lnTo>
                  <a:cubicBezTo>
                    <a:pt x="7421" y="609"/>
                    <a:pt x="7421" y="450"/>
                    <a:pt x="7430" y="291"/>
                  </a:cubicBezTo>
                  <a:lnTo>
                    <a:pt x="7430" y="29"/>
                  </a:lnTo>
                  <a:cubicBezTo>
                    <a:pt x="7430" y="29"/>
                    <a:pt x="7421" y="10"/>
                    <a:pt x="7402" y="10"/>
                  </a:cubicBezTo>
                  <a:lnTo>
                    <a:pt x="7383" y="10"/>
                  </a:lnTo>
                  <a:cubicBezTo>
                    <a:pt x="6429" y="1"/>
                    <a:pt x="2630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46786" y="2759119"/>
              <a:ext cx="1230041" cy="973999"/>
            </a:xfrm>
            <a:custGeom>
              <a:avLst/>
              <a:gdLst/>
              <a:ahLst/>
              <a:cxnLst/>
              <a:rect l="l" t="t" r="r" b="b"/>
              <a:pathLst>
                <a:path w="17715" h="14028" extrusionOk="0">
                  <a:moveTo>
                    <a:pt x="14346" y="0"/>
                  </a:moveTo>
                  <a:lnTo>
                    <a:pt x="14346" y="0"/>
                  </a:lnTo>
                  <a:cubicBezTo>
                    <a:pt x="13915" y="75"/>
                    <a:pt x="13616" y="487"/>
                    <a:pt x="13382" y="861"/>
                  </a:cubicBezTo>
                  <a:cubicBezTo>
                    <a:pt x="12942" y="1563"/>
                    <a:pt x="12493" y="2265"/>
                    <a:pt x="12062" y="2948"/>
                  </a:cubicBezTo>
                  <a:cubicBezTo>
                    <a:pt x="11782" y="3397"/>
                    <a:pt x="11389" y="3902"/>
                    <a:pt x="11089" y="4389"/>
                  </a:cubicBezTo>
                  <a:cubicBezTo>
                    <a:pt x="8029" y="4361"/>
                    <a:pt x="4894" y="4351"/>
                    <a:pt x="1001" y="4249"/>
                  </a:cubicBezTo>
                  <a:cubicBezTo>
                    <a:pt x="908" y="4244"/>
                    <a:pt x="812" y="4235"/>
                    <a:pt x="720" y="4235"/>
                  </a:cubicBezTo>
                  <a:cubicBezTo>
                    <a:pt x="601" y="4235"/>
                    <a:pt x="488" y="4251"/>
                    <a:pt x="393" y="4314"/>
                  </a:cubicBezTo>
                  <a:cubicBezTo>
                    <a:pt x="215" y="4436"/>
                    <a:pt x="94" y="4754"/>
                    <a:pt x="94" y="4960"/>
                  </a:cubicBezTo>
                  <a:cubicBezTo>
                    <a:pt x="84" y="6738"/>
                    <a:pt x="66" y="8506"/>
                    <a:pt x="47" y="10284"/>
                  </a:cubicBezTo>
                  <a:cubicBezTo>
                    <a:pt x="47" y="10855"/>
                    <a:pt x="38" y="11445"/>
                    <a:pt x="38" y="12016"/>
                  </a:cubicBezTo>
                  <a:cubicBezTo>
                    <a:pt x="38" y="12296"/>
                    <a:pt x="38" y="12577"/>
                    <a:pt x="28" y="12858"/>
                  </a:cubicBezTo>
                  <a:cubicBezTo>
                    <a:pt x="28" y="13064"/>
                    <a:pt x="0" y="13279"/>
                    <a:pt x="19" y="13485"/>
                  </a:cubicBezTo>
                  <a:cubicBezTo>
                    <a:pt x="28" y="13662"/>
                    <a:pt x="141" y="13653"/>
                    <a:pt x="300" y="13662"/>
                  </a:cubicBezTo>
                  <a:cubicBezTo>
                    <a:pt x="515" y="13691"/>
                    <a:pt x="739" y="13709"/>
                    <a:pt x="973" y="13737"/>
                  </a:cubicBezTo>
                  <a:cubicBezTo>
                    <a:pt x="1497" y="13784"/>
                    <a:pt x="2021" y="13812"/>
                    <a:pt x="2555" y="13840"/>
                  </a:cubicBezTo>
                  <a:cubicBezTo>
                    <a:pt x="3837" y="13906"/>
                    <a:pt x="5138" y="13943"/>
                    <a:pt x="6429" y="13981"/>
                  </a:cubicBezTo>
                  <a:cubicBezTo>
                    <a:pt x="7870" y="14018"/>
                    <a:pt x="9339" y="14027"/>
                    <a:pt x="10790" y="14027"/>
                  </a:cubicBezTo>
                  <a:lnTo>
                    <a:pt x="15104" y="14027"/>
                  </a:lnTo>
                  <a:cubicBezTo>
                    <a:pt x="15609" y="14027"/>
                    <a:pt x="16105" y="14027"/>
                    <a:pt x="16610" y="14018"/>
                  </a:cubicBezTo>
                  <a:cubicBezTo>
                    <a:pt x="16645" y="14022"/>
                    <a:pt x="16680" y="14024"/>
                    <a:pt x="16716" y="14024"/>
                  </a:cubicBezTo>
                  <a:cubicBezTo>
                    <a:pt x="17101" y="14024"/>
                    <a:pt x="17510" y="13796"/>
                    <a:pt x="17527" y="13419"/>
                  </a:cubicBezTo>
                  <a:cubicBezTo>
                    <a:pt x="17612" y="10705"/>
                    <a:pt x="17658" y="7702"/>
                    <a:pt x="17705" y="5259"/>
                  </a:cubicBezTo>
                  <a:cubicBezTo>
                    <a:pt x="17714" y="4894"/>
                    <a:pt x="17518" y="4511"/>
                    <a:pt x="17153" y="4492"/>
                  </a:cubicBezTo>
                  <a:cubicBezTo>
                    <a:pt x="15862" y="4464"/>
                    <a:pt x="14636" y="4436"/>
                    <a:pt x="13429" y="4426"/>
                  </a:cubicBezTo>
                  <a:cubicBezTo>
                    <a:pt x="13457" y="4351"/>
                    <a:pt x="13466" y="4286"/>
                    <a:pt x="13475" y="4211"/>
                  </a:cubicBezTo>
                  <a:cubicBezTo>
                    <a:pt x="13775" y="2807"/>
                    <a:pt x="14065" y="1404"/>
                    <a:pt x="14346" y="0"/>
                  </a:cubicBezTo>
                  <a:close/>
                </a:path>
              </a:pathLst>
            </a:custGeom>
            <a:solidFill>
              <a:srgbClr val="D66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986767" y="3172034"/>
              <a:ext cx="950287" cy="460199"/>
            </a:xfrm>
            <a:custGeom>
              <a:avLst/>
              <a:gdLst/>
              <a:ahLst/>
              <a:cxnLst/>
              <a:rect l="l" t="t" r="r" b="b"/>
              <a:pathLst>
                <a:path w="13686" h="6628" extrusionOk="0">
                  <a:moveTo>
                    <a:pt x="8975" y="1"/>
                  </a:moveTo>
                  <a:cubicBezTo>
                    <a:pt x="8919" y="1"/>
                    <a:pt x="8855" y="36"/>
                    <a:pt x="8839" y="89"/>
                  </a:cubicBezTo>
                  <a:cubicBezTo>
                    <a:pt x="8484" y="1446"/>
                    <a:pt x="8128" y="2793"/>
                    <a:pt x="7782" y="4150"/>
                  </a:cubicBezTo>
                  <a:cubicBezTo>
                    <a:pt x="7501" y="3635"/>
                    <a:pt x="7276" y="3111"/>
                    <a:pt x="7099" y="2559"/>
                  </a:cubicBezTo>
                  <a:cubicBezTo>
                    <a:pt x="7089" y="2515"/>
                    <a:pt x="7038" y="2489"/>
                    <a:pt x="6986" y="2489"/>
                  </a:cubicBezTo>
                  <a:cubicBezTo>
                    <a:pt x="6939" y="2489"/>
                    <a:pt x="6892" y="2510"/>
                    <a:pt x="6874" y="2559"/>
                  </a:cubicBezTo>
                  <a:cubicBezTo>
                    <a:pt x="6715" y="3130"/>
                    <a:pt x="6490" y="3701"/>
                    <a:pt x="6219" y="4272"/>
                  </a:cubicBezTo>
                  <a:cubicBezTo>
                    <a:pt x="6144" y="3860"/>
                    <a:pt x="6069" y="3439"/>
                    <a:pt x="5985" y="3027"/>
                  </a:cubicBezTo>
                  <a:cubicBezTo>
                    <a:pt x="5976" y="2978"/>
                    <a:pt x="5938" y="2957"/>
                    <a:pt x="5895" y="2957"/>
                  </a:cubicBezTo>
                  <a:cubicBezTo>
                    <a:pt x="5847" y="2957"/>
                    <a:pt x="5794" y="2983"/>
                    <a:pt x="5770" y="3027"/>
                  </a:cubicBezTo>
                  <a:cubicBezTo>
                    <a:pt x="5489" y="3486"/>
                    <a:pt x="5255" y="3935"/>
                    <a:pt x="5068" y="4403"/>
                  </a:cubicBezTo>
                  <a:cubicBezTo>
                    <a:pt x="4974" y="3645"/>
                    <a:pt x="4862" y="2896"/>
                    <a:pt x="4769" y="2138"/>
                  </a:cubicBezTo>
                  <a:cubicBezTo>
                    <a:pt x="4765" y="2087"/>
                    <a:pt x="4728" y="2066"/>
                    <a:pt x="4684" y="2066"/>
                  </a:cubicBezTo>
                  <a:cubicBezTo>
                    <a:pt x="4624" y="2066"/>
                    <a:pt x="4551" y="2107"/>
                    <a:pt x="4535" y="2166"/>
                  </a:cubicBezTo>
                  <a:cubicBezTo>
                    <a:pt x="4291" y="3289"/>
                    <a:pt x="4048" y="4422"/>
                    <a:pt x="3786" y="5544"/>
                  </a:cubicBezTo>
                  <a:cubicBezTo>
                    <a:pt x="3524" y="3879"/>
                    <a:pt x="3253" y="2222"/>
                    <a:pt x="2991" y="547"/>
                  </a:cubicBezTo>
                  <a:cubicBezTo>
                    <a:pt x="2987" y="508"/>
                    <a:pt x="2956" y="492"/>
                    <a:pt x="2920" y="492"/>
                  </a:cubicBezTo>
                  <a:cubicBezTo>
                    <a:pt x="2871" y="492"/>
                    <a:pt x="2810" y="523"/>
                    <a:pt x="2794" y="566"/>
                  </a:cubicBezTo>
                  <a:cubicBezTo>
                    <a:pt x="2495" y="1726"/>
                    <a:pt x="2186" y="2877"/>
                    <a:pt x="1886" y="4038"/>
                  </a:cubicBezTo>
                  <a:cubicBezTo>
                    <a:pt x="1671" y="3495"/>
                    <a:pt x="1540" y="2924"/>
                    <a:pt x="1493" y="2335"/>
                  </a:cubicBezTo>
                  <a:cubicBezTo>
                    <a:pt x="1489" y="2295"/>
                    <a:pt x="1454" y="2278"/>
                    <a:pt x="1414" y="2278"/>
                  </a:cubicBezTo>
                  <a:cubicBezTo>
                    <a:pt x="1368" y="2278"/>
                    <a:pt x="1317" y="2300"/>
                    <a:pt x="1297" y="2335"/>
                  </a:cubicBezTo>
                  <a:cubicBezTo>
                    <a:pt x="1119" y="2821"/>
                    <a:pt x="969" y="3308"/>
                    <a:pt x="866" y="3785"/>
                  </a:cubicBezTo>
                  <a:cubicBezTo>
                    <a:pt x="782" y="3411"/>
                    <a:pt x="717" y="3027"/>
                    <a:pt x="632" y="2653"/>
                  </a:cubicBezTo>
                  <a:cubicBezTo>
                    <a:pt x="620" y="2611"/>
                    <a:pt x="582" y="2591"/>
                    <a:pt x="543" y="2591"/>
                  </a:cubicBezTo>
                  <a:cubicBezTo>
                    <a:pt x="496" y="2591"/>
                    <a:pt x="446" y="2620"/>
                    <a:pt x="436" y="2672"/>
                  </a:cubicBezTo>
                  <a:cubicBezTo>
                    <a:pt x="296" y="3214"/>
                    <a:pt x="155" y="3766"/>
                    <a:pt x="15" y="4300"/>
                  </a:cubicBezTo>
                  <a:cubicBezTo>
                    <a:pt x="1" y="4351"/>
                    <a:pt x="43" y="4377"/>
                    <a:pt x="92" y="4377"/>
                  </a:cubicBezTo>
                  <a:cubicBezTo>
                    <a:pt x="141" y="4377"/>
                    <a:pt x="197" y="4351"/>
                    <a:pt x="211" y="4300"/>
                  </a:cubicBezTo>
                  <a:cubicBezTo>
                    <a:pt x="314" y="3907"/>
                    <a:pt x="417" y="3504"/>
                    <a:pt x="511" y="3111"/>
                  </a:cubicBezTo>
                  <a:cubicBezTo>
                    <a:pt x="595" y="3495"/>
                    <a:pt x="679" y="3888"/>
                    <a:pt x="763" y="4281"/>
                  </a:cubicBezTo>
                  <a:cubicBezTo>
                    <a:pt x="771" y="4321"/>
                    <a:pt x="803" y="4339"/>
                    <a:pt x="839" y="4339"/>
                  </a:cubicBezTo>
                  <a:cubicBezTo>
                    <a:pt x="888" y="4339"/>
                    <a:pt x="944" y="4307"/>
                    <a:pt x="960" y="4253"/>
                  </a:cubicBezTo>
                  <a:cubicBezTo>
                    <a:pt x="1054" y="3766"/>
                    <a:pt x="1185" y="3271"/>
                    <a:pt x="1344" y="2784"/>
                  </a:cubicBezTo>
                  <a:cubicBezTo>
                    <a:pt x="1428" y="3317"/>
                    <a:pt x="1578" y="3841"/>
                    <a:pt x="1811" y="4347"/>
                  </a:cubicBezTo>
                  <a:cubicBezTo>
                    <a:pt x="1825" y="4377"/>
                    <a:pt x="1851" y="4389"/>
                    <a:pt x="1880" y="4389"/>
                  </a:cubicBezTo>
                  <a:cubicBezTo>
                    <a:pt x="1932" y="4389"/>
                    <a:pt x="1993" y="4348"/>
                    <a:pt x="1999" y="4300"/>
                  </a:cubicBezTo>
                  <a:cubicBezTo>
                    <a:pt x="2289" y="3205"/>
                    <a:pt x="2569" y="2110"/>
                    <a:pt x="2869" y="1015"/>
                  </a:cubicBezTo>
                  <a:cubicBezTo>
                    <a:pt x="3131" y="2718"/>
                    <a:pt x="3393" y="4440"/>
                    <a:pt x="3646" y="6153"/>
                  </a:cubicBezTo>
                  <a:cubicBezTo>
                    <a:pt x="3657" y="6199"/>
                    <a:pt x="3696" y="6218"/>
                    <a:pt x="3739" y="6218"/>
                  </a:cubicBezTo>
                  <a:cubicBezTo>
                    <a:pt x="3800" y="6218"/>
                    <a:pt x="3869" y="6180"/>
                    <a:pt x="3880" y="6125"/>
                  </a:cubicBezTo>
                  <a:lnTo>
                    <a:pt x="4619" y="2793"/>
                  </a:lnTo>
                  <a:cubicBezTo>
                    <a:pt x="4712" y="3486"/>
                    <a:pt x="4797" y="4169"/>
                    <a:pt x="4890" y="4852"/>
                  </a:cubicBezTo>
                  <a:cubicBezTo>
                    <a:pt x="4895" y="4899"/>
                    <a:pt x="4942" y="4922"/>
                    <a:pt x="4992" y="4922"/>
                  </a:cubicBezTo>
                  <a:cubicBezTo>
                    <a:pt x="5042" y="4922"/>
                    <a:pt x="5096" y="4899"/>
                    <a:pt x="5115" y="4852"/>
                  </a:cubicBezTo>
                  <a:cubicBezTo>
                    <a:pt x="5283" y="4328"/>
                    <a:pt x="5517" y="3813"/>
                    <a:pt x="5817" y="3317"/>
                  </a:cubicBezTo>
                  <a:cubicBezTo>
                    <a:pt x="5891" y="3738"/>
                    <a:pt x="5966" y="4169"/>
                    <a:pt x="6051" y="4590"/>
                  </a:cubicBezTo>
                  <a:cubicBezTo>
                    <a:pt x="6060" y="4636"/>
                    <a:pt x="6100" y="4657"/>
                    <a:pt x="6144" y="4657"/>
                  </a:cubicBezTo>
                  <a:cubicBezTo>
                    <a:pt x="6191" y="4657"/>
                    <a:pt x="6242" y="4633"/>
                    <a:pt x="6266" y="4590"/>
                  </a:cubicBezTo>
                  <a:cubicBezTo>
                    <a:pt x="6565" y="4047"/>
                    <a:pt x="6799" y="3486"/>
                    <a:pt x="6986" y="2906"/>
                  </a:cubicBezTo>
                  <a:cubicBezTo>
                    <a:pt x="7174" y="3448"/>
                    <a:pt x="7407" y="3963"/>
                    <a:pt x="7698" y="4450"/>
                  </a:cubicBezTo>
                  <a:cubicBezTo>
                    <a:pt x="7715" y="4484"/>
                    <a:pt x="7746" y="4498"/>
                    <a:pt x="7780" y="4498"/>
                  </a:cubicBezTo>
                  <a:cubicBezTo>
                    <a:pt x="7838" y="4498"/>
                    <a:pt x="7904" y="4456"/>
                    <a:pt x="7922" y="4403"/>
                  </a:cubicBezTo>
                  <a:cubicBezTo>
                    <a:pt x="8259" y="3111"/>
                    <a:pt x="8596" y="1820"/>
                    <a:pt x="8933" y="519"/>
                  </a:cubicBezTo>
                  <a:cubicBezTo>
                    <a:pt x="9167" y="1539"/>
                    <a:pt x="9419" y="2559"/>
                    <a:pt x="9653" y="3561"/>
                  </a:cubicBezTo>
                  <a:cubicBezTo>
                    <a:pt x="9766" y="4571"/>
                    <a:pt x="10000" y="5554"/>
                    <a:pt x="10140" y="6546"/>
                  </a:cubicBezTo>
                  <a:cubicBezTo>
                    <a:pt x="10152" y="6602"/>
                    <a:pt x="10190" y="6627"/>
                    <a:pt x="10232" y="6627"/>
                  </a:cubicBezTo>
                  <a:cubicBezTo>
                    <a:pt x="10287" y="6627"/>
                    <a:pt x="10349" y="6583"/>
                    <a:pt x="10365" y="6508"/>
                  </a:cubicBezTo>
                  <a:cubicBezTo>
                    <a:pt x="10617" y="5376"/>
                    <a:pt x="10926" y="4253"/>
                    <a:pt x="11300" y="3158"/>
                  </a:cubicBezTo>
                  <a:lnTo>
                    <a:pt x="11618" y="4590"/>
                  </a:lnTo>
                  <a:cubicBezTo>
                    <a:pt x="11628" y="4650"/>
                    <a:pt x="11668" y="4678"/>
                    <a:pt x="11713" y="4678"/>
                  </a:cubicBezTo>
                  <a:cubicBezTo>
                    <a:pt x="11759" y="4678"/>
                    <a:pt x="11810" y="4647"/>
                    <a:pt x="11834" y="4590"/>
                  </a:cubicBezTo>
                  <a:cubicBezTo>
                    <a:pt x="12068" y="4103"/>
                    <a:pt x="12283" y="3589"/>
                    <a:pt x="12442" y="3074"/>
                  </a:cubicBezTo>
                  <a:cubicBezTo>
                    <a:pt x="12573" y="3514"/>
                    <a:pt x="12713" y="3954"/>
                    <a:pt x="12844" y="4393"/>
                  </a:cubicBezTo>
                  <a:cubicBezTo>
                    <a:pt x="12864" y="4447"/>
                    <a:pt x="12911" y="4478"/>
                    <a:pt x="12959" y="4478"/>
                  </a:cubicBezTo>
                  <a:cubicBezTo>
                    <a:pt x="13003" y="4478"/>
                    <a:pt x="13047" y="4452"/>
                    <a:pt x="13069" y="4393"/>
                  </a:cubicBezTo>
                  <a:cubicBezTo>
                    <a:pt x="13265" y="3907"/>
                    <a:pt x="13462" y="3420"/>
                    <a:pt x="13658" y="2934"/>
                  </a:cubicBezTo>
                  <a:cubicBezTo>
                    <a:pt x="13685" y="2880"/>
                    <a:pt x="13629" y="2836"/>
                    <a:pt x="13566" y="2836"/>
                  </a:cubicBezTo>
                  <a:cubicBezTo>
                    <a:pt x="13519" y="2836"/>
                    <a:pt x="13467" y="2860"/>
                    <a:pt x="13443" y="2924"/>
                  </a:cubicBezTo>
                  <a:cubicBezTo>
                    <a:pt x="13284" y="3308"/>
                    <a:pt x="13125" y="3682"/>
                    <a:pt x="12975" y="4066"/>
                  </a:cubicBezTo>
                  <a:cubicBezTo>
                    <a:pt x="12835" y="3617"/>
                    <a:pt x="12704" y="3158"/>
                    <a:pt x="12564" y="2700"/>
                  </a:cubicBezTo>
                  <a:cubicBezTo>
                    <a:pt x="12548" y="2649"/>
                    <a:pt x="12495" y="2615"/>
                    <a:pt x="12443" y="2615"/>
                  </a:cubicBezTo>
                  <a:cubicBezTo>
                    <a:pt x="12399" y="2615"/>
                    <a:pt x="12356" y="2640"/>
                    <a:pt x="12339" y="2700"/>
                  </a:cubicBezTo>
                  <a:cubicBezTo>
                    <a:pt x="12189" y="3224"/>
                    <a:pt x="12002" y="3757"/>
                    <a:pt x="11768" y="4253"/>
                  </a:cubicBezTo>
                  <a:cubicBezTo>
                    <a:pt x="11647" y="3757"/>
                    <a:pt x="11544" y="3252"/>
                    <a:pt x="11431" y="2746"/>
                  </a:cubicBezTo>
                  <a:cubicBezTo>
                    <a:pt x="11417" y="2694"/>
                    <a:pt x="11371" y="2666"/>
                    <a:pt x="11323" y="2666"/>
                  </a:cubicBezTo>
                  <a:cubicBezTo>
                    <a:pt x="11277" y="2666"/>
                    <a:pt x="11230" y="2692"/>
                    <a:pt x="11207" y="2746"/>
                  </a:cubicBezTo>
                  <a:cubicBezTo>
                    <a:pt x="10842" y="3813"/>
                    <a:pt x="10524" y="4880"/>
                    <a:pt x="10271" y="5947"/>
                  </a:cubicBezTo>
                  <a:cubicBezTo>
                    <a:pt x="10234" y="5685"/>
                    <a:pt x="10187" y="5413"/>
                    <a:pt x="10140" y="5142"/>
                  </a:cubicBezTo>
                  <a:cubicBezTo>
                    <a:pt x="10121" y="5030"/>
                    <a:pt x="10093" y="4908"/>
                    <a:pt x="10056" y="4796"/>
                  </a:cubicBezTo>
                  <a:cubicBezTo>
                    <a:pt x="10028" y="4702"/>
                    <a:pt x="10037" y="4581"/>
                    <a:pt x="10000" y="4487"/>
                  </a:cubicBezTo>
                  <a:cubicBezTo>
                    <a:pt x="9943" y="4141"/>
                    <a:pt x="9915" y="3757"/>
                    <a:pt x="9840" y="3411"/>
                  </a:cubicBezTo>
                  <a:cubicBezTo>
                    <a:pt x="9756" y="3037"/>
                    <a:pt x="9663" y="2662"/>
                    <a:pt x="9578" y="2288"/>
                  </a:cubicBezTo>
                  <a:cubicBezTo>
                    <a:pt x="9401" y="1549"/>
                    <a:pt x="9232" y="800"/>
                    <a:pt x="9064" y="70"/>
                  </a:cubicBezTo>
                  <a:cubicBezTo>
                    <a:pt x="9056" y="21"/>
                    <a:pt x="9018" y="1"/>
                    <a:pt x="89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2" name="Google Shape;192;p29"/>
            <p:cNvGrpSpPr/>
            <p:nvPr/>
          </p:nvGrpSpPr>
          <p:grpSpPr>
            <a:xfrm>
              <a:off x="7571207" y="2066322"/>
              <a:ext cx="660188" cy="563861"/>
              <a:chOff x="7571207" y="2066322"/>
              <a:chExt cx="660188" cy="563861"/>
            </a:xfrm>
          </p:grpSpPr>
          <p:sp>
            <p:nvSpPr>
              <p:cNvPr id="193" name="Google Shape;193;p29"/>
              <p:cNvSpPr/>
              <p:nvPr/>
            </p:nvSpPr>
            <p:spPr>
              <a:xfrm>
                <a:off x="7571207" y="2066322"/>
                <a:ext cx="660188" cy="56386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8121" extrusionOk="0">
                    <a:moveTo>
                      <a:pt x="4438" y="1"/>
                    </a:moveTo>
                    <a:cubicBezTo>
                      <a:pt x="3207" y="1"/>
                      <a:pt x="1976" y="49"/>
                      <a:pt x="749" y="143"/>
                    </a:cubicBezTo>
                    <a:cubicBezTo>
                      <a:pt x="609" y="152"/>
                      <a:pt x="468" y="171"/>
                      <a:pt x="337" y="237"/>
                    </a:cubicBezTo>
                    <a:cubicBezTo>
                      <a:pt x="206" y="311"/>
                      <a:pt x="150" y="470"/>
                      <a:pt x="141" y="611"/>
                    </a:cubicBezTo>
                    <a:cubicBezTo>
                      <a:pt x="131" y="2351"/>
                      <a:pt x="113" y="4083"/>
                      <a:pt x="103" y="5833"/>
                    </a:cubicBezTo>
                    <a:cubicBezTo>
                      <a:pt x="111" y="6087"/>
                      <a:pt x="593" y="6116"/>
                      <a:pt x="1059" y="6116"/>
                    </a:cubicBezTo>
                    <a:cubicBezTo>
                      <a:pt x="1192" y="6116"/>
                      <a:pt x="1323" y="6113"/>
                      <a:pt x="1442" y="6113"/>
                    </a:cubicBezTo>
                    <a:cubicBezTo>
                      <a:pt x="1357" y="6188"/>
                      <a:pt x="1273" y="6300"/>
                      <a:pt x="1189" y="6394"/>
                    </a:cubicBezTo>
                    <a:cubicBezTo>
                      <a:pt x="1067" y="6534"/>
                      <a:pt x="0" y="8106"/>
                      <a:pt x="0" y="8106"/>
                    </a:cubicBezTo>
                    <a:cubicBezTo>
                      <a:pt x="40" y="8116"/>
                      <a:pt x="79" y="8120"/>
                      <a:pt x="118" y="8120"/>
                    </a:cubicBezTo>
                    <a:cubicBezTo>
                      <a:pt x="347" y="8120"/>
                      <a:pt x="567" y="7970"/>
                      <a:pt x="758" y="7826"/>
                    </a:cubicBezTo>
                    <a:cubicBezTo>
                      <a:pt x="1311" y="7433"/>
                      <a:pt x="1872" y="7021"/>
                      <a:pt x="2424" y="6609"/>
                    </a:cubicBezTo>
                    <a:cubicBezTo>
                      <a:pt x="2611" y="6469"/>
                      <a:pt x="2808" y="6319"/>
                      <a:pt x="2948" y="6132"/>
                    </a:cubicBezTo>
                    <a:lnTo>
                      <a:pt x="8984" y="6235"/>
                    </a:lnTo>
                    <a:cubicBezTo>
                      <a:pt x="9124" y="6235"/>
                      <a:pt x="9265" y="6235"/>
                      <a:pt x="9377" y="6160"/>
                    </a:cubicBezTo>
                    <a:cubicBezTo>
                      <a:pt x="9499" y="6085"/>
                      <a:pt x="9508" y="2539"/>
                      <a:pt x="9461" y="901"/>
                    </a:cubicBezTo>
                    <a:cubicBezTo>
                      <a:pt x="9452" y="639"/>
                      <a:pt x="9414" y="274"/>
                      <a:pt x="9162" y="237"/>
                    </a:cubicBezTo>
                    <a:cubicBezTo>
                      <a:pt x="7591" y="79"/>
                      <a:pt x="6014" y="1"/>
                      <a:pt x="4438" y="1"/>
                    </a:cubicBezTo>
                    <a:close/>
                  </a:path>
                </a:pathLst>
              </a:custGeom>
              <a:solidFill>
                <a:srgbClr val="EB9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194;p29"/>
              <p:cNvSpPr/>
              <p:nvPr/>
            </p:nvSpPr>
            <p:spPr>
              <a:xfrm>
                <a:off x="7688136" y="2146933"/>
                <a:ext cx="149563" cy="19573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819" extrusionOk="0">
                    <a:moveTo>
                      <a:pt x="1034" y="1"/>
                    </a:moveTo>
                    <a:cubicBezTo>
                      <a:pt x="1017" y="1"/>
                      <a:pt x="1000" y="1"/>
                      <a:pt x="983" y="2"/>
                    </a:cubicBezTo>
                    <a:cubicBezTo>
                      <a:pt x="469" y="39"/>
                      <a:pt x="10" y="489"/>
                      <a:pt x="1" y="1003"/>
                    </a:cubicBezTo>
                    <a:cubicBezTo>
                      <a:pt x="94" y="999"/>
                      <a:pt x="193" y="999"/>
                      <a:pt x="291" y="999"/>
                    </a:cubicBezTo>
                    <a:cubicBezTo>
                      <a:pt x="389" y="999"/>
                      <a:pt x="487" y="999"/>
                      <a:pt x="581" y="994"/>
                    </a:cubicBezTo>
                    <a:cubicBezTo>
                      <a:pt x="600" y="816"/>
                      <a:pt x="675" y="648"/>
                      <a:pt x="843" y="563"/>
                    </a:cubicBezTo>
                    <a:cubicBezTo>
                      <a:pt x="916" y="525"/>
                      <a:pt x="1000" y="506"/>
                      <a:pt x="1082" y="506"/>
                    </a:cubicBezTo>
                    <a:cubicBezTo>
                      <a:pt x="1178" y="506"/>
                      <a:pt x="1273" y="532"/>
                      <a:pt x="1348" y="582"/>
                    </a:cubicBezTo>
                    <a:cubicBezTo>
                      <a:pt x="1498" y="694"/>
                      <a:pt x="1582" y="882"/>
                      <a:pt x="1545" y="1050"/>
                    </a:cubicBezTo>
                    <a:cubicBezTo>
                      <a:pt x="1517" y="1218"/>
                      <a:pt x="1395" y="1368"/>
                      <a:pt x="1236" y="1452"/>
                    </a:cubicBezTo>
                    <a:cubicBezTo>
                      <a:pt x="1096" y="1518"/>
                      <a:pt x="899" y="1555"/>
                      <a:pt x="721" y="1565"/>
                    </a:cubicBezTo>
                    <a:cubicBezTo>
                      <a:pt x="693" y="1976"/>
                      <a:pt x="693" y="2398"/>
                      <a:pt x="712" y="2809"/>
                    </a:cubicBezTo>
                    <a:cubicBezTo>
                      <a:pt x="862" y="2809"/>
                      <a:pt x="1021" y="2809"/>
                      <a:pt x="1171" y="2819"/>
                    </a:cubicBezTo>
                    <a:cubicBezTo>
                      <a:pt x="1189" y="2575"/>
                      <a:pt x="1255" y="2332"/>
                      <a:pt x="1273" y="2098"/>
                    </a:cubicBezTo>
                    <a:cubicBezTo>
                      <a:pt x="1779" y="1976"/>
                      <a:pt x="2153" y="1406"/>
                      <a:pt x="2078" y="891"/>
                    </a:cubicBezTo>
                    <a:cubicBezTo>
                      <a:pt x="2006" y="393"/>
                      <a:pt x="1531" y="1"/>
                      <a:pt x="10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>
                <a:off x="7733616" y="2359188"/>
                <a:ext cx="45549" cy="4041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82" extrusionOk="0">
                    <a:moveTo>
                      <a:pt x="307" y="0"/>
                    </a:moveTo>
                    <a:cubicBezTo>
                      <a:pt x="235" y="0"/>
                      <a:pt x="160" y="12"/>
                      <a:pt x="113" y="52"/>
                    </a:cubicBezTo>
                    <a:cubicBezTo>
                      <a:pt x="66" y="89"/>
                      <a:pt x="48" y="145"/>
                      <a:pt x="38" y="192"/>
                    </a:cubicBezTo>
                    <a:cubicBezTo>
                      <a:pt x="1" y="323"/>
                      <a:pt x="57" y="464"/>
                      <a:pt x="160" y="538"/>
                    </a:cubicBezTo>
                    <a:cubicBezTo>
                      <a:pt x="209" y="567"/>
                      <a:pt x="265" y="581"/>
                      <a:pt x="322" y="581"/>
                    </a:cubicBezTo>
                    <a:cubicBezTo>
                      <a:pt x="394" y="581"/>
                      <a:pt x="467" y="558"/>
                      <a:pt x="525" y="510"/>
                    </a:cubicBezTo>
                    <a:cubicBezTo>
                      <a:pt x="618" y="426"/>
                      <a:pt x="656" y="276"/>
                      <a:pt x="609" y="164"/>
                    </a:cubicBezTo>
                    <a:cubicBezTo>
                      <a:pt x="572" y="80"/>
                      <a:pt x="487" y="24"/>
                      <a:pt x="394" y="5"/>
                    </a:cubicBezTo>
                    <a:cubicBezTo>
                      <a:pt x="367" y="2"/>
                      <a:pt x="337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7879221" y="2158112"/>
                <a:ext cx="232677" cy="38396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53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0" y="487"/>
                    </a:lnTo>
                    <a:lnTo>
                      <a:pt x="0" y="543"/>
                    </a:lnTo>
                    <a:lnTo>
                      <a:pt x="9" y="543"/>
                    </a:lnTo>
                    <a:cubicBezTo>
                      <a:pt x="112" y="543"/>
                      <a:pt x="1086" y="552"/>
                      <a:pt x="1291" y="552"/>
                    </a:cubicBezTo>
                    <a:lnTo>
                      <a:pt x="3275" y="552"/>
                    </a:lnTo>
                    <a:cubicBezTo>
                      <a:pt x="3322" y="543"/>
                      <a:pt x="3331" y="543"/>
                      <a:pt x="3341" y="543"/>
                    </a:cubicBezTo>
                    <a:cubicBezTo>
                      <a:pt x="3350" y="505"/>
                      <a:pt x="3341" y="468"/>
                      <a:pt x="3341" y="440"/>
                    </a:cubicBezTo>
                    <a:lnTo>
                      <a:pt x="3341" y="328"/>
                    </a:lnTo>
                    <a:lnTo>
                      <a:pt x="3341" y="122"/>
                    </a:lnTo>
                    <a:lnTo>
                      <a:pt x="33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7879221" y="2228933"/>
                <a:ext cx="181989" cy="38396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553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0" y="477"/>
                    </a:lnTo>
                    <a:lnTo>
                      <a:pt x="0" y="543"/>
                    </a:lnTo>
                    <a:lnTo>
                      <a:pt x="9" y="543"/>
                    </a:lnTo>
                    <a:cubicBezTo>
                      <a:pt x="94" y="543"/>
                      <a:pt x="852" y="552"/>
                      <a:pt x="1011" y="552"/>
                    </a:cubicBezTo>
                    <a:lnTo>
                      <a:pt x="2555" y="552"/>
                    </a:lnTo>
                    <a:cubicBezTo>
                      <a:pt x="2583" y="552"/>
                      <a:pt x="2592" y="552"/>
                      <a:pt x="2601" y="543"/>
                    </a:cubicBezTo>
                    <a:cubicBezTo>
                      <a:pt x="2620" y="505"/>
                      <a:pt x="2601" y="468"/>
                      <a:pt x="2601" y="431"/>
                    </a:cubicBezTo>
                    <a:lnTo>
                      <a:pt x="2601" y="328"/>
                    </a:lnTo>
                    <a:lnTo>
                      <a:pt x="2601" y="122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>
                <a:off x="7879221" y="2300379"/>
                <a:ext cx="232677" cy="38396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553" extrusionOk="0">
                    <a:moveTo>
                      <a:pt x="0" y="0"/>
                    </a:moveTo>
                    <a:lnTo>
                      <a:pt x="0" y="422"/>
                    </a:lnTo>
                    <a:lnTo>
                      <a:pt x="0" y="478"/>
                    </a:lnTo>
                    <a:lnTo>
                      <a:pt x="0" y="543"/>
                    </a:lnTo>
                    <a:lnTo>
                      <a:pt x="9" y="543"/>
                    </a:lnTo>
                    <a:cubicBezTo>
                      <a:pt x="112" y="543"/>
                      <a:pt x="1086" y="553"/>
                      <a:pt x="1291" y="553"/>
                    </a:cubicBezTo>
                    <a:lnTo>
                      <a:pt x="3275" y="553"/>
                    </a:lnTo>
                    <a:cubicBezTo>
                      <a:pt x="3322" y="543"/>
                      <a:pt x="3331" y="543"/>
                      <a:pt x="3341" y="543"/>
                    </a:cubicBezTo>
                    <a:cubicBezTo>
                      <a:pt x="3350" y="506"/>
                      <a:pt x="3341" y="468"/>
                      <a:pt x="3341" y="431"/>
                    </a:cubicBezTo>
                    <a:lnTo>
                      <a:pt x="3341" y="328"/>
                    </a:lnTo>
                    <a:lnTo>
                      <a:pt x="3341" y="122"/>
                    </a:lnTo>
                    <a:lnTo>
                      <a:pt x="33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7877902" y="2371200"/>
                <a:ext cx="157965" cy="38396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553" extrusionOk="0">
                    <a:moveTo>
                      <a:pt x="0" y="0"/>
                    </a:moveTo>
                    <a:lnTo>
                      <a:pt x="0" y="422"/>
                    </a:lnTo>
                    <a:lnTo>
                      <a:pt x="0" y="478"/>
                    </a:lnTo>
                    <a:lnTo>
                      <a:pt x="0" y="534"/>
                    </a:lnTo>
                    <a:lnTo>
                      <a:pt x="19" y="534"/>
                    </a:lnTo>
                    <a:cubicBezTo>
                      <a:pt x="85" y="534"/>
                      <a:pt x="740" y="553"/>
                      <a:pt x="880" y="553"/>
                    </a:cubicBezTo>
                    <a:lnTo>
                      <a:pt x="2218" y="553"/>
                    </a:lnTo>
                    <a:cubicBezTo>
                      <a:pt x="2246" y="553"/>
                      <a:pt x="2265" y="553"/>
                      <a:pt x="2265" y="534"/>
                    </a:cubicBezTo>
                    <a:cubicBezTo>
                      <a:pt x="2274" y="506"/>
                      <a:pt x="2265" y="468"/>
                      <a:pt x="2265" y="431"/>
                    </a:cubicBezTo>
                    <a:lnTo>
                      <a:pt x="2265" y="328"/>
                    </a:lnTo>
                    <a:lnTo>
                      <a:pt x="2265" y="113"/>
                    </a:lnTo>
                    <a:lnTo>
                      <a:pt x="22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00" name="Google Shape;200;p29"/>
            <p:cNvSpPr/>
            <p:nvPr/>
          </p:nvSpPr>
          <p:spPr>
            <a:xfrm>
              <a:off x="6629669" y="3110864"/>
              <a:ext cx="161922" cy="345566"/>
            </a:xfrm>
            <a:custGeom>
              <a:avLst/>
              <a:gdLst/>
              <a:ahLst/>
              <a:cxnLst/>
              <a:rect l="l" t="t" r="r" b="b"/>
              <a:pathLst>
                <a:path w="2332" h="4977" extrusionOk="0">
                  <a:moveTo>
                    <a:pt x="768" y="0"/>
                  </a:moveTo>
                  <a:cubicBezTo>
                    <a:pt x="710" y="0"/>
                    <a:pt x="655" y="19"/>
                    <a:pt x="609" y="71"/>
                  </a:cubicBezTo>
                  <a:cubicBezTo>
                    <a:pt x="506" y="193"/>
                    <a:pt x="516" y="642"/>
                    <a:pt x="497" y="820"/>
                  </a:cubicBezTo>
                  <a:cubicBezTo>
                    <a:pt x="338" y="1831"/>
                    <a:pt x="197" y="2832"/>
                    <a:pt x="48" y="3852"/>
                  </a:cubicBezTo>
                  <a:cubicBezTo>
                    <a:pt x="29" y="4011"/>
                    <a:pt x="1" y="4180"/>
                    <a:pt x="48" y="4339"/>
                  </a:cubicBezTo>
                  <a:cubicBezTo>
                    <a:pt x="123" y="4601"/>
                    <a:pt x="338" y="4788"/>
                    <a:pt x="591" y="4872"/>
                  </a:cubicBezTo>
                  <a:cubicBezTo>
                    <a:pt x="834" y="4966"/>
                    <a:pt x="1105" y="4966"/>
                    <a:pt x="1367" y="4975"/>
                  </a:cubicBezTo>
                  <a:cubicBezTo>
                    <a:pt x="1395" y="4976"/>
                    <a:pt x="1423" y="4976"/>
                    <a:pt x="1452" y="4976"/>
                  </a:cubicBezTo>
                  <a:cubicBezTo>
                    <a:pt x="1761" y="4976"/>
                    <a:pt x="2110" y="4923"/>
                    <a:pt x="2247" y="4666"/>
                  </a:cubicBezTo>
                  <a:cubicBezTo>
                    <a:pt x="2331" y="4526"/>
                    <a:pt x="2322" y="4357"/>
                    <a:pt x="2303" y="4198"/>
                  </a:cubicBezTo>
                  <a:cubicBezTo>
                    <a:pt x="2275" y="3337"/>
                    <a:pt x="2228" y="2467"/>
                    <a:pt x="2191" y="1597"/>
                  </a:cubicBezTo>
                  <a:cubicBezTo>
                    <a:pt x="2181" y="1297"/>
                    <a:pt x="2153" y="998"/>
                    <a:pt x="2013" y="736"/>
                  </a:cubicBezTo>
                  <a:cubicBezTo>
                    <a:pt x="1816" y="390"/>
                    <a:pt x="1433" y="203"/>
                    <a:pt x="1068" y="81"/>
                  </a:cubicBezTo>
                  <a:cubicBezTo>
                    <a:pt x="974" y="52"/>
                    <a:pt x="866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6645292" y="2758356"/>
              <a:ext cx="267741" cy="408055"/>
            </a:xfrm>
            <a:custGeom>
              <a:avLst/>
              <a:gdLst/>
              <a:ahLst/>
              <a:cxnLst/>
              <a:rect l="l" t="t" r="r" b="b"/>
              <a:pathLst>
                <a:path w="3856" h="5877" extrusionOk="0">
                  <a:moveTo>
                    <a:pt x="3692" y="0"/>
                  </a:moveTo>
                  <a:cubicBezTo>
                    <a:pt x="3327" y="0"/>
                    <a:pt x="2971" y="156"/>
                    <a:pt x="2686" y="376"/>
                  </a:cubicBezTo>
                  <a:cubicBezTo>
                    <a:pt x="2359" y="638"/>
                    <a:pt x="2106" y="984"/>
                    <a:pt x="1872" y="1340"/>
                  </a:cubicBezTo>
                  <a:cubicBezTo>
                    <a:pt x="1123" y="2463"/>
                    <a:pt x="487" y="3661"/>
                    <a:pt x="1" y="4924"/>
                  </a:cubicBezTo>
                  <a:cubicBezTo>
                    <a:pt x="394" y="5392"/>
                    <a:pt x="946" y="5738"/>
                    <a:pt x="1554" y="5850"/>
                  </a:cubicBezTo>
                  <a:cubicBezTo>
                    <a:pt x="1631" y="5866"/>
                    <a:pt x="1710" y="5876"/>
                    <a:pt x="1787" y="5876"/>
                  </a:cubicBezTo>
                  <a:cubicBezTo>
                    <a:pt x="1898" y="5876"/>
                    <a:pt x="2007" y="5855"/>
                    <a:pt x="2106" y="5794"/>
                  </a:cubicBezTo>
                  <a:cubicBezTo>
                    <a:pt x="2265" y="5691"/>
                    <a:pt x="2340" y="5485"/>
                    <a:pt x="2396" y="5298"/>
                  </a:cubicBezTo>
                  <a:cubicBezTo>
                    <a:pt x="2911" y="3548"/>
                    <a:pt x="3126" y="1714"/>
                    <a:pt x="3856" y="11"/>
                  </a:cubicBezTo>
                  <a:cubicBezTo>
                    <a:pt x="3801" y="4"/>
                    <a:pt x="3746" y="0"/>
                    <a:pt x="3692" y="0"/>
                  </a:cubicBezTo>
                  <a:close/>
                </a:path>
              </a:pathLst>
            </a:custGeom>
            <a:solidFill>
              <a:srgbClr val="B34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6315198" y="3555996"/>
              <a:ext cx="1464662" cy="472419"/>
            </a:xfrm>
            <a:custGeom>
              <a:avLst/>
              <a:gdLst/>
              <a:ahLst/>
              <a:cxnLst/>
              <a:rect l="l" t="t" r="r" b="b"/>
              <a:pathLst>
                <a:path w="21094" h="6804" extrusionOk="0">
                  <a:moveTo>
                    <a:pt x="2245" y="0"/>
                  </a:moveTo>
                  <a:cubicBezTo>
                    <a:pt x="1880" y="0"/>
                    <a:pt x="1513" y="43"/>
                    <a:pt x="1189" y="211"/>
                  </a:cubicBezTo>
                  <a:cubicBezTo>
                    <a:pt x="749" y="426"/>
                    <a:pt x="450" y="829"/>
                    <a:pt x="263" y="1278"/>
                  </a:cubicBezTo>
                  <a:cubicBezTo>
                    <a:pt x="85" y="1690"/>
                    <a:pt x="1" y="2129"/>
                    <a:pt x="29" y="2579"/>
                  </a:cubicBezTo>
                  <a:cubicBezTo>
                    <a:pt x="693" y="2747"/>
                    <a:pt x="1358" y="3018"/>
                    <a:pt x="2031" y="3196"/>
                  </a:cubicBezTo>
                  <a:cubicBezTo>
                    <a:pt x="2939" y="3439"/>
                    <a:pt x="3856" y="3683"/>
                    <a:pt x="4745" y="4001"/>
                  </a:cubicBezTo>
                  <a:cubicBezTo>
                    <a:pt x="5980" y="4450"/>
                    <a:pt x="7131" y="5274"/>
                    <a:pt x="8348" y="5816"/>
                  </a:cubicBezTo>
                  <a:cubicBezTo>
                    <a:pt x="9469" y="6305"/>
                    <a:pt x="10631" y="6803"/>
                    <a:pt x="11852" y="6803"/>
                  </a:cubicBezTo>
                  <a:cubicBezTo>
                    <a:pt x="11916" y="6803"/>
                    <a:pt x="11980" y="6802"/>
                    <a:pt x="12044" y="6799"/>
                  </a:cubicBezTo>
                  <a:cubicBezTo>
                    <a:pt x="12999" y="6752"/>
                    <a:pt x="13916" y="6387"/>
                    <a:pt x="14786" y="5975"/>
                  </a:cubicBezTo>
                  <a:cubicBezTo>
                    <a:pt x="15928" y="5451"/>
                    <a:pt x="17023" y="4871"/>
                    <a:pt x="18127" y="4282"/>
                  </a:cubicBezTo>
                  <a:cubicBezTo>
                    <a:pt x="19044" y="3795"/>
                    <a:pt x="19998" y="3280"/>
                    <a:pt x="20719" y="2532"/>
                  </a:cubicBezTo>
                  <a:cubicBezTo>
                    <a:pt x="20906" y="2326"/>
                    <a:pt x="21093" y="2083"/>
                    <a:pt x="21075" y="1811"/>
                  </a:cubicBezTo>
                  <a:cubicBezTo>
                    <a:pt x="21037" y="1502"/>
                    <a:pt x="20747" y="1287"/>
                    <a:pt x="20448" y="1156"/>
                  </a:cubicBezTo>
                  <a:cubicBezTo>
                    <a:pt x="19898" y="913"/>
                    <a:pt x="19306" y="834"/>
                    <a:pt x="18701" y="834"/>
                  </a:cubicBezTo>
                  <a:cubicBezTo>
                    <a:pt x="18141" y="834"/>
                    <a:pt x="17571" y="902"/>
                    <a:pt x="17013" y="969"/>
                  </a:cubicBezTo>
                  <a:cubicBezTo>
                    <a:pt x="15222" y="1190"/>
                    <a:pt x="13277" y="2030"/>
                    <a:pt x="11504" y="2030"/>
                  </a:cubicBezTo>
                  <a:cubicBezTo>
                    <a:pt x="10878" y="2030"/>
                    <a:pt x="10274" y="1926"/>
                    <a:pt x="9705" y="1652"/>
                  </a:cubicBezTo>
                  <a:cubicBezTo>
                    <a:pt x="7515" y="595"/>
                    <a:pt x="5091" y="145"/>
                    <a:pt x="2668" y="14"/>
                  </a:cubicBezTo>
                  <a:cubicBezTo>
                    <a:pt x="2529" y="7"/>
                    <a:pt x="2387" y="0"/>
                    <a:pt x="2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6722642" y="2757175"/>
              <a:ext cx="690739" cy="950184"/>
            </a:xfrm>
            <a:custGeom>
              <a:avLst/>
              <a:gdLst/>
              <a:ahLst/>
              <a:cxnLst/>
              <a:rect l="l" t="t" r="r" b="b"/>
              <a:pathLst>
                <a:path w="9948" h="13685" extrusionOk="0">
                  <a:moveTo>
                    <a:pt x="2630" y="1"/>
                  </a:moveTo>
                  <a:cubicBezTo>
                    <a:pt x="2562" y="1"/>
                    <a:pt x="2496" y="9"/>
                    <a:pt x="2433" y="28"/>
                  </a:cubicBezTo>
                  <a:cubicBezTo>
                    <a:pt x="2115" y="122"/>
                    <a:pt x="1937" y="440"/>
                    <a:pt x="1787" y="730"/>
                  </a:cubicBezTo>
                  <a:cubicBezTo>
                    <a:pt x="1151" y="1928"/>
                    <a:pt x="870" y="3285"/>
                    <a:pt x="449" y="4567"/>
                  </a:cubicBezTo>
                  <a:cubicBezTo>
                    <a:pt x="215" y="5268"/>
                    <a:pt x="0" y="6008"/>
                    <a:pt x="150" y="6719"/>
                  </a:cubicBezTo>
                  <a:cubicBezTo>
                    <a:pt x="449" y="8160"/>
                    <a:pt x="767" y="9526"/>
                    <a:pt x="1189" y="10930"/>
                  </a:cubicBezTo>
                  <a:cubicBezTo>
                    <a:pt x="1376" y="11557"/>
                    <a:pt x="1554" y="12221"/>
                    <a:pt x="1993" y="12680"/>
                  </a:cubicBezTo>
                  <a:cubicBezTo>
                    <a:pt x="2396" y="13082"/>
                    <a:pt x="2929" y="13344"/>
                    <a:pt x="3481" y="13475"/>
                  </a:cubicBezTo>
                  <a:cubicBezTo>
                    <a:pt x="4043" y="13597"/>
                    <a:pt x="4604" y="13634"/>
                    <a:pt x="5175" y="13653"/>
                  </a:cubicBezTo>
                  <a:cubicBezTo>
                    <a:pt x="5505" y="13668"/>
                    <a:pt x="5838" y="13685"/>
                    <a:pt x="6169" y="13685"/>
                  </a:cubicBezTo>
                  <a:cubicBezTo>
                    <a:pt x="6476" y="13685"/>
                    <a:pt x="6782" y="13670"/>
                    <a:pt x="7084" y="13625"/>
                  </a:cubicBezTo>
                  <a:cubicBezTo>
                    <a:pt x="7720" y="13531"/>
                    <a:pt x="8338" y="13297"/>
                    <a:pt x="8806" y="12858"/>
                  </a:cubicBezTo>
                  <a:cubicBezTo>
                    <a:pt x="9283" y="12408"/>
                    <a:pt x="9564" y="11772"/>
                    <a:pt x="9695" y="11136"/>
                  </a:cubicBezTo>
                  <a:cubicBezTo>
                    <a:pt x="9826" y="10490"/>
                    <a:pt x="9826" y="9826"/>
                    <a:pt x="9826" y="9171"/>
                  </a:cubicBezTo>
                  <a:cubicBezTo>
                    <a:pt x="9807" y="6485"/>
                    <a:pt x="9891" y="3790"/>
                    <a:pt x="9947" y="1123"/>
                  </a:cubicBezTo>
                  <a:cubicBezTo>
                    <a:pt x="9947" y="908"/>
                    <a:pt x="9629" y="842"/>
                    <a:pt x="9452" y="767"/>
                  </a:cubicBezTo>
                  <a:cubicBezTo>
                    <a:pt x="8113" y="393"/>
                    <a:pt x="6719" y="515"/>
                    <a:pt x="5343" y="440"/>
                  </a:cubicBezTo>
                  <a:cubicBezTo>
                    <a:pt x="4595" y="402"/>
                    <a:pt x="3846" y="290"/>
                    <a:pt x="3116" y="94"/>
                  </a:cubicBezTo>
                  <a:cubicBezTo>
                    <a:pt x="2964" y="47"/>
                    <a:pt x="2793" y="1"/>
                    <a:pt x="2630" y="1"/>
                  </a:cubicBezTo>
                  <a:close/>
                </a:path>
              </a:pathLst>
            </a:custGeom>
            <a:solidFill>
              <a:srgbClr val="B34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330823" y="2821470"/>
              <a:ext cx="248230" cy="431315"/>
            </a:xfrm>
            <a:custGeom>
              <a:avLst/>
              <a:gdLst/>
              <a:ahLst/>
              <a:cxnLst/>
              <a:rect l="l" t="t" r="r" b="b"/>
              <a:pathLst>
                <a:path w="3575" h="6212" extrusionOk="0">
                  <a:moveTo>
                    <a:pt x="1048" y="0"/>
                  </a:moveTo>
                  <a:cubicBezTo>
                    <a:pt x="711" y="94"/>
                    <a:pt x="440" y="393"/>
                    <a:pt x="299" y="702"/>
                  </a:cubicBezTo>
                  <a:cubicBezTo>
                    <a:pt x="159" y="1020"/>
                    <a:pt x="112" y="1385"/>
                    <a:pt x="94" y="1732"/>
                  </a:cubicBezTo>
                  <a:cubicBezTo>
                    <a:pt x="0" y="2986"/>
                    <a:pt x="56" y="4239"/>
                    <a:pt x="253" y="5475"/>
                  </a:cubicBezTo>
                  <a:cubicBezTo>
                    <a:pt x="281" y="5653"/>
                    <a:pt x="328" y="5840"/>
                    <a:pt x="440" y="5971"/>
                  </a:cubicBezTo>
                  <a:cubicBezTo>
                    <a:pt x="580" y="6120"/>
                    <a:pt x="805" y="6158"/>
                    <a:pt x="1001" y="6177"/>
                  </a:cubicBezTo>
                  <a:cubicBezTo>
                    <a:pt x="1231" y="6200"/>
                    <a:pt x="1460" y="6212"/>
                    <a:pt x="1689" y="6212"/>
                  </a:cubicBezTo>
                  <a:cubicBezTo>
                    <a:pt x="1918" y="6212"/>
                    <a:pt x="2148" y="6200"/>
                    <a:pt x="2377" y="6177"/>
                  </a:cubicBezTo>
                  <a:cubicBezTo>
                    <a:pt x="2620" y="6158"/>
                    <a:pt x="2873" y="6120"/>
                    <a:pt x="3097" y="6017"/>
                  </a:cubicBezTo>
                  <a:cubicBezTo>
                    <a:pt x="3313" y="5915"/>
                    <a:pt x="3500" y="5784"/>
                    <a:pt x="3575" y="5550"/>
                  </a:cubicBezTo>
                  <a:cubicBezTo>
                    <a:pt x="3238" y="4371"/>
                    <a:pt x="2910" y="3201"/>
                    <a:pt x="2573" y="2022"/>
                  </a:cubicBezTo>
                  <a:cubicBezTo>
                    <a:pt x="2452" y="1582"/>
                    <a:pt x="2330" y="1151"/>
                    <a:pt x="2096" y="777"/>
                  </a:cubicBezTo>
                  <a:cubicBezTo>
                    <a:pt x="1862" y="403"/>
                    <a:pt x="1488" y="75"/>
                    <a:pt x="1048" y="0"/>
                  </a:cubicBezTo>
                  <a:close/>
                </a:path>
              </a:pathLst>
            </a:custGeom>
            <a:solidFill>
              <a:srgbClr val="B34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6976705" y="2778560"/>
              <a:ext cx="291141" cy="158931"/>
            </a:xfrm>
            <a:custGeom>
              <a:avLst/>
              <a:gdLst/>
              <a:ahLst/>
              <a:cxnLst/>
              <a:rect l="l" t="t" r="r" b="b"/>
              <a:pathLst>
                <a:path w="4193" h="2289" extrusionOk="0">
                  <a:moveTo>
                    <a:pt x="430" y="1"/>
                  </a:moveTo>
                  <a:cubicBezTo>
                    <a:pt x="271" y="319"/>
                    <a:pt x="112" y="637"/>
                    <a:pt x="56" y="983"/>
                  </a:cubicBezTo>
                  <a:cubicBezTo>
                    <a:pt x="0" y="1386"/>
                    <a:pt x="103" y="1826"/>
                    <a:pt x="430" y="2069"/>
                  </a:cubicBezTo>
                  <a:cubicBezTo>
                    <a:pt x="650" y="2241"/>
                    <a:pt x="928" y="2289"/>
                    <a:pt x="1205" y="2289"/>
                  </a:cubicBezTo>
                  <a:cubicBezTo>
                    <a:pt x="1259" y="2289"/>
                    <a:pt x="1313" y="2287"/>
                    <a:pt x="1366" y="2284"/>
                  </a:cubicBezTo>
                  <a:cubicBezTo>
                    <a:pt x="2040" y="2237"/>
                    <a:pt x="2695" y="1975"/>
                    <a:pt x="3210" y="1545"/>
                  </a:cubicBezTo>
                  <a:cubicBezTo>
                    <a:pt x="3650" y="1199"/>
                    <a:pt x="3986" y="731"/>
                    <a:pt x="4192" y="216"/>
                  </a:cubicBezTo>
                  <a:cubicBezTo>
                    <a:pt x="3359" y="169"/>
                    <a:pt x="2517" y="188"/>
                    <a:pt x="1675" y="141"/>
                  </a:cubicBezTo>
                  <a:cubicBezTo>
                    <a:pt x="1254" y="122"/>
                    <a:pt x="842" y="76"/>
                    <a:pt x="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6734307" y="2778491"/>
              <a:ext cx="130329" cy="352023"/>
            </a:xfrm>
            <a:custGeom>
              <a:avLst/>
              <a:gdLst/>
              <a:ahLst/>
              <a:cxnLst/>
              <a:rect l="l" t="t" r="r" b="b"/>
              <a:pathLst>
                <a:path w="1877" h="5070" extrusionOk="0">
                  <a:moveTo>
                    <a:pt x="1825" y="1"/>
                  </a:moveTo>
                  <a:cubicBezTo>
                    <a:pt x="1814" y="1"/>
                    <a:pt x="1803" y="6"/>
                    <a:pt x="1797" y="20"/>
                  </a:cubicBezTo>
                  <a:cubicBezTo>
                    <a:pt x="1386" y="816"/>
                    <a:pt x="1030" y="1639"/>
                    <a:pt x="730" y="2482"/>
                  </a:cubicBezTo>
                  <a:cubicBezTo>
                    <a:pt x="581" y="2921"/>
                    <a:pt x="440" y="3352"/>
                    <a:pt x="309" y="3782"/>
                  </a:cubicBezTo>
                  <a:cubicBezTo>
                    <a:pt x="253" y="4007"/>
                    <a:pt x="188" y="4232"/>
                    <a:pt x="132" y="4437"/>
                  </a:cubicBezTo>
                  <a:cubicBezTo>
                    <a:pt x="85" y="4634"/>
                    <a:pt x="19" y="4858"/>
                    <a:pt x="1" y="5055"/>
                  </a:cubicBezTo>
                  <a:cubicBezTo>
                    <a:pt x="1" y="5064"/>
                    <a:pt x="8" y="5069"/>
                    <a:pt x="15" y="5069"/>
                  </a:cubicBezTo>
                  <a:cubicBezTo>
                    <a:pt x="22" y="5069"/>
                    <a:pt x="29" y="5064"/>
                    <a:pt x="29" y="5055"/>
                  </a:cubicBezTo>
                  <a:cubicBezTo>
                    <a:pt x="113" y="4849"/>
                    <a:pt x="160" y="4615"/>
                    <a:pt x="206" y="4400"/>
                  </a:cubicBezTo>
                  <a:cubicBezTo>
                    <a:pt x="263" y="4203"/>
                    <a:pt x="309" y="3998"/>
                    <a:pt x="366" y="3792"/>
                  </a:cubicBezTo>
                  <a:cubicBezTo>
                    <a:pt x="497" y="3361"/>
                    <a:pt x="628" y="2940"/>
                    <a:pt x="777" y="2519"/>
                  </a:cubicBezTo>
                  <a:cubicBezTo>
                    <a:pt x="1077" y="1677"/>
                    <a:pt x="1432" y="844"/>
                    <a:pt x="1844" y="49"/>
                  </a:cubicBezTo>
                  <a:cubicBezTo>
                    <a:pt x="1877" y="29"/>
                    <a:pt x="1850" y="1"/>
                    <a:pt x="1825" y="1"/>
                  </a:cubicBezTo>
                  <a:close/>
                </a:path>
              </a:pathLst>
            </a:custGeom>
            <a:solidFill>
              <a:srgbClr val="D66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6629044" y="3369153"/>
              <a:ext cx="299612" cy="388336"/>
            </a:xfrm>
            <a:custGeom>
              <a:avLst/>
              <a:gdLst/>
              <a:ahLst/>
              <a:cxnLst/>
              <a:rect l="l" t="t" r="r" b="b"/>
              <a:pathLst>
                <a:path w="4315" h="5593" extrusionOk="0">
                  <a:moveTo>
                    <a:pt x="623" y="1"/>
                  </a:moveTo>
                  <a:cubicBezTo>
                    <a:pt x="457" y="1"/>
                    <a:pt x="294" y="28"/>
                    <a:pt x="150" y="85"/>
                  </a:cubicBezTo>
                  <a:cubicBezTo>
                    <a:pt x="1" y="338"/>
                    <a:pt x="1" y="665"/>
                    <a:pt x="85" y="965"/>
                  </a:cubicBezTo>
                  <a:cubicBezTo>
                    <a:pt x="160" y="1255"/>
                    <a:pt x="319" y="1508"/>
                    <a:pt x="478" y="1770"/>
                  </a:cubicBezTo>
                  <a:cubicBezTo>
                    <a:pt x="721" y="2181"/>
                    <a:pt x="974" y="2584"/>
                    <a:pt x="1226" y="2996"/>
                  </a:cubicBezTo>
                  <a:cubicBezTo>
                    <a:pt x="1535" y="3501"/>
                    <a:pt x="1844" y="4016"/>
                    <a:pt x="2218" y="4474"/>
                  </a:cubicBezTo>
                  <a:cubicBezTo>
                    <a:pt x="2602" y="4923"/>
                    <a:pt x="3061" y="5326"/>
                    <a:pt x="3603" y="5569"/>
                  </a:cubicBezTo>
                  <a:cubicBezTo>
                    <a:pt x="3642" y="5585"/>
                    <a:pt x="3681" y="5593"/>
                    <a:pt x="3720" y="5593"/>
                  </a:cubicBezTo>
                  <a:cubicBezTo>
                    <a:pt x="3930" y="5593"/>
                    <a:pt x="4142" y="5381"/>
                    <a:pt x="4221" y="5176"/>
                  </a:cubicBezTo>
                  <a:cubicBezTo>
                    <a:pt x="4315" y="4923"/>
                    <a:pt x="4268" y="4643"/>
                    <a:pt x="4165" y="4409"/>
                  </a:cubicBezTo>
                  <a:cubicBezTo>
                    <a:pt x="4053" y="4165"/>
                    <a:pt x="3893" y="3959"/>
                    <a:pt x="3744" y="3744"/>
                  </a:cubicBezTo>
                  <a:cubicBezTo>
                    <a:pt x="3388" y="3258"/>
                    <a:pt x="3070" y="2724"/>
                    <a:pt x="2789" y="2181"/>
                  </a:cubicBezTo>
                  <a:cubicBezTo>
                    <a:pt x="2602" y="1816"/>
                    <a:pt x="2443" y="1433"/>
                    <a:pt x="2228" y="1077"/>
                  </a:cubicBezTo>
                  <a:cubicBezTo>
                    <a:pt x="2013" y="731"/>
                    <a:pt x="1741" y="413"/>
                    <a:pt x="1376" y="198"/>
                  </a:cubicBezTo>
                  <a:cubicBezTo>
                    <a:pt x="1163" y="71"/>
                    <a:pt x="889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7326866" y="2922633"/>
              <a:ext cx="11804" cy="192883"/>
            </a:xfrm>
            <a:custGeom>
              <a:avLst/>
              <a:gdLst/>
              <a:ahLst/>
              <a:cxnLst/>
              <a:rect l="l" t="t" r="r" b="b"/>
              <a:pathLst>
                <a:path w="170" h="2778" extrusionOk="0">
                  <a:moveTo>
                    <a:pt x="131" y="1"/>
                  </a:moveTo>
                  <a:cubicBezTo>
                    <a:pt x="119" y="1"/>
                    <a:pt x="108" y="7"/>
                    <a:pt x="104" y="22"/>
                  </a:cubicBezTo>
                  <a:cubicBezTo>
                    <a:pt x="48" y="247"/>
                    <a:pt x="48" y="490"/>
                    <a:pt x="20" y="714"/>
                  </a:cubicBezTo>
                  <a:cubicBezTo>
                    <a:pt x="10" y="948"/>
                    <a:pt x="1" y="1173"/>
                    <a:pt x="1" y="1407"/>
                  </a:cubicBezTo>
                  <a:cubicBezTo>
                    <a:pt x="1" y="1847"/>
                    <a:pt x="1" y="2343"/>
                    <a:pt x="113" y="2773"/>
                  </a:cubicBezTo>
                  <a:cubicBezTo>
                    <a:pt x="113" y="2776"/>
                    <a:pt x="114" y="2777"/>
                    <a:pt x="116" y="2777"/>
                  </a:cubicBezTo>
                  <a:cubicBezTo>
                    <a:pt x="118" y="2777"/>
                    <a:pt x="123" y="2773"/>
                    <a:pt x="123" y="2773"/>
                  </a:cubicBezTo>
                  <a:cubicBezTo>
                    <a:pt x="123" y="2549"/>
                    <a:pt x="104" y="2315"/>
                    <a:pt x="94" y="2090"/>
                  </a:cubicBezTo>
                  <a:lnTo>
                    <a:pt x="94" y="1407"/>
                  </a:lnTo>
                  <a:cubicBezTo>
                    <a:pt x="94" y="1173"/>
                    <a:pt x="104" y="948"/>
                    <a:pt x="113" y="714"/>
                  </a:cubicBezTo>
                  <a:cubicBezTo>
                    <a:pt x="123" y="490"/>
                    <a:pt x="169" y="256"/>
                    <a:pt x="169" y="31"/>
                  </a:cubicBezTo>
                  <a:cubicBezTo>
                    <a:pt x="169" y="14"/>
                    <a:pt x="149" y="1"/>
                    <a:pt x="131" y="1"/>
                  </a:cubicBezTo>
                  <a:close/>
                </a:path>
              </a:pathLst>
            </a:custGeom>
            <a:solidFill>
              <a:srgbClr val="D66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7831727" y="3476218"/>
              <a:ext cx="28677" cy="45617"/>
            </a:xfrm>
            <a:custGeom>
              <a:avLst/>
              <a:gdLst/>
              <a:ahLst/>
              <a:cxnLst/>
              <a:rect l="l" t="t" r="r" b="b"/>
              <a:pathLst>
                <a:path w="413" h="657" extrusionOk="0">
                  <a:moveTo>
                    <a:pt x="158" y="0"/>
                  </a:moveTo>
                  <a:cubicBezTo>
                    <a:pt x="145" y="0"/>
                    <a:pt x="128" y="10"/>
                    <a:pt x="104" y="31"/>
                  </a:cubicBezTo>
                  <a:cubicBezTo>
                    <a:pt x="57" y="59"/>
                    <a:pt x="38" y="190"/>
                    <a:pt x="29" y="237"/>
                  </a:cubicBezTo>
                  <a:cubicBezTo>
                    <a:pt x="1" y="340"/>
                    <a:pt x="1" y="452"/>
                    <a:pt x="57" y="546"/>
                  </a:cubicBezTo>
                  <a:cubicBezTo>
                    <a:pt x="111" y="607"/>
                    <a:pt x="190" y="656"/>
                    <a:pt x="273" y="656"/>
                  </a:cubicBezTo>
                  <a:cubicBezTo>
                    <a:pt x="292" y="656"/>
                    <a:pt x="310" y="654"/>
                    <a:pt x="328" y="649"/>
                  </a:cubicBezTo>
                  <a:cubicBezTo>
                    <a:pt x="366" y="649"/>
                    <a:pt x="385" y="621"/>
                    <a:pt x="403" y="602"/>
                  </a:cubicBezTo>
                  <a:cubicBezTo>
                    <a:pt x="413" y="574"/>
                    <a:pt x="413" y="546"/>
                    <a:pt x="403" y="508"/>
                  </a:cubicBezTo>
                  <a:cubicBezTo>
                    <a:pt x="357" y="359"/>
                    <a:pt x="291" y="218"/>
                    <a:pt x="225" y="97"/>
                  </a:cubicBezTo>
                  <a:cubicBezTo>
                    <a:pt x="194" y="40"/>
                    <a:pt x="184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6831100" y="3150857"/>
              <a:ext cx="1110543" cy="665441"/>
            </a:xfrm>
            <a:custGeom>
              <a:avLst/>
              <a:gdLst/>
              <a:ahLst/>
              <a:cxnLst/>
              <a:rect l="l" t="t" r="r" b="b"/>
              <a:pathLst>
                <a:path w="15994" h="9584" extrusionOk="0">
                  <a:moveTo>
                    <a:pt x="15778" y="1"/>
                  </a:moveTo>
                  <a:cubicBezTo>
                    <a:pt x="12737" y="61"/>
                    <a:pt x="9787" y="155"/>
                    <a:pt x="6722" y="155"/>
                  </a:cubicBezTo>
                  <a:cubicBezTo>
                    <a:pt x="5514" y="155"/>
                    <a:pt x="4289" y="141"/>
                    <a:pt x="3033" y="104"/>
                  </a:cubicBezTo>
                  <a:cubicBezTo>
                    <a:pt x="2930" y="104"/>
                    <a:pt x="2818" y="141"/>
                    <a:pt x="2799" y="244"/>
                  </a:cubicBezTo>
                  <a:cubicBezTo>
                    <a:pt x="1919" y="3370"/>
                    <a:pt x="983" y="6476"/>
                    <a:pt x="1" y="9583"/>
                  </a:cubicBezTo>
                  <a:cubicBezTo>
                    <a:pt x="4558" y="9583"/>
                    <a:pt x="8844" y="9331"/>
                    <a:pt x="13345" y="8984"/>
                  </a:cubicBezTo>
                  <a:cubicBezTo>
                    <a:pt x="14318" y="6093"/>
                    <a:pt x="14964" y="3136"/>
                    <a:pt x="15956" y="253"/>
                  </a:cubicBezTo>
                  <a:cubicBezTo>
                    <a:pt x="15993" y="141"/>
                    <a:pt x="15909" y="1"/>
                    <a:pt x="15778" y="1"/>
                  </a:cubicBezTo>
                  <a:close/>
                </a:path>
              </a:pathLst>
            </a:custGeom>
            <a:solidFill>
              <a:srgbClr val="A1B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6831100" y="3150857"/>
              <a:ext cx="1108530" cy="665441"/>
            </a:xfrm>
            <a:custGeom>
              <a:avLst/>
              <a:gdLst/>
              <a:ahLst/>
              <a:cxnLst/>
              <a:rect l="l" t="t" r="r" b="b"/>
              <a:pathLst>
                <a:path w="15965" h="9584" extrusionOk="0">
                  <a:moveTo>
                    <a:pt x="15790" y="0"/>
                  </a:moveTo>
                  <a:cubicBezTo>
                    <a:pt x="15786" y="0"/>
                    <a:pt x="15782" y="0"/>
                    <a:pt x="15778" y="1"/>
                  </a:cubicBezTo>
                  <a:cubicBezTo>
                    <a:pt x="12737" y="61"/>
                    <a:pt x="9787" y="155"/>
                    <a:pt x="6722" y="155"/>
                  </a:cubicBezTo>
                  <a:cubicBezTo>
                    <a:pt x="5514" y="155"/>
                    <a:pt x="4289" y="141"/>
                    <a:pt x="3033" y="104"/>
                  </a:cubicBezTo>
                  <a:cubicBezTo>
                    <a:pt x="2930" y="104"/>
                    <a:pt x="2818" y="141"/>
                    <a:pt x="2799" y="244"/>
                  </a:cubicBezTo>
                  <a:cubicBezTo>
                    <a:pt x="1919" y="3370"/>
                    <a:pt x="983" y="6476"/>
                    <a:pt x="1" y="9583"/>
                  </a:cubicBezTo>
                  <a:lnTo>
                    <a:pt x="197" y="9583"/>
                  </a:lnTo>
                  <a:cubicBezTo>
                    <a:pt x="1161" y="6542"/>
                    <a:pt x="2069" y="3510"/>
                    <a:pt x="2930" y="459"/>
                  </a:cubicBezTo>
                  <a:cubicBezTo>
                    <a:pt x="2958" y="347"/>
                    <a:pt x="3052" y="319"/>
                    <a:pt x="3164" y="319"/>
                  </a:cubicBezTo>
                  <a:cubicBezTo>
                    <a:pt x="4357" y="352"/>
                    <a:pt x="5524" y="365"/>
                    <a:pt x="6674" y="365"/>
                  </a:cubicBezTo>
                  <a:cubicBezTo>
                    <a:pt x="9799" y="365"/>
                    <a:pt x="12804" y="268"/>
                    <a:pt x="15909" y="207"/>
                  </a:cubicBezTo>
                  <a:cubicBezTo>
                    <a:pt x="15919" y="207"/>
                    <a:pt x="15947" y="207"/>
                    <a:pt x="15956" y="225"/>
                  </a:cubicBezTo>
                  <a:cubicBezTo>
                    <a:pt x="15965" y="117"/>
                    <a:pt x="15896" y="0"/>
                    <a:pt x="15790" y="0"/>
                  </a:cubicBezTo>
                  <a:close/>
                </a:path>
              </a:pathLst>
            </a:custGeom>
            <a:solidFill>
              <a:srgbClr val="A1B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360055" y="3398662"/>
              <a:ext cx="136509" cy="135879"/>
            </a:xfrm>
            <a:custGeom>
              <a:avLst/>
              <a:gdLst/>
              <a:ahLst/>
              <a:cxnLst/>
              <a:rect l="l" t="t" r="r" b="b"/>
              <a:pathLst>
                <a:path w="1966" h="1957" extrusionOk="0">
                  <a:moveTo>
                    <a:pt x="1225" y="0"/>
                  </a:moveTo>
                  <a:cubicBezTo>
                    <a:pt x="809" y="0"/>
                    <a:pt x="342" y="360"/>
                    <a:pt x="159" y="708"/>
                  </a:cubicBezTo>
                  <a:cubicBezTo>
                    <a:pt x="0" y="1027"/>
                    <a:pt x="0" y="1438"/>
                    <a:pt x="234" y="1710"/>
                  </a:cubicBezTo>
                  <a:cubicBezTo>
                    <a:pt x="373" y="1875"/>
                    <a:pt x="588" y="1957"/>
                    <a:pt x="807" y="1957"/>
                  </a:cubicBezTo>
                  <a:cubicBezTo>
                    <a:pt x="898" y="1957"/>
                    <a:pt x="989" y="1943"/>
                    <a:pt x="1076" y="1916"/>
                  </a:cubicBezTo>
                  <a:cubicBezTo>
                    <a:pt x="1366" y="1822"/>
                    <a:pt x="1610" y="1597"/>
                    <a:pt x="1750" y="1335"/>
                  </a:cubicBezTo>
                  <a:cubicBezTo>
                    <a:pt x="1900" y="1027"/>
                    <a:pt x="1965" y="652"/>
                    <a:pt x="1797" y="362"/>
                  </a:cubicBezTo>
                  <a:cubicBezTo>
                    <a:pt x="1654" y="102"/>
                    <a:pt x="1446" y="0"/>
                    <a:pt x="1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779790" y="3493576"/>
              <a:ext cx="81933" cy="103732"/>
            </a:xfrm>
            <a:custGeom>
              <a:avLst/>
              <a:gdLst/>
              <a:ahLst/>
              <a:cxnLst/>
              <a:rect l="l" t="t" r="r" b="b"/>
              <a:pathLst>
                <a:path w="1180" h="1494" extrusionOk="0">
                  <a:moveTo>
                    <a:pt x="828" y="1"/>
                  </a:moveTo>
                  <a:cubicBezTo>
                    <a:pt x="785" y="1"/>
                    <a:pt x="743" y="6"/>
                    <a:pt x="702" y="15"/>
                  </a:cubicBezTo>
                  <a:cubicBezTo>
                    <a:pt x="562" y="34"/>
                    <a:pt x="431" y="71"/>
                    <a:pt x="328" y="155"/>
                  </a:cubicBezTo>
                  <a:cubicBezTo>
                    <a:pt x="225" y="221"/>
                    <a:pt x="122" y="352"/>
                    <a:pt x="94" y="483"/>
                  </a:cubicBezTo>
                  <a:cubicBezTo>
                    <a:pt x="38" y="764"/>
                    <a:pt x="0" y="1044"/>
                    <a:pt x="0" y="1325"/>
                  </a:cubicBezTo>
                  <a:cubicBezTo>
                    <a:pt x="0" y="1419"/>
                    <a:pt x="10" y="1438"/>
                    <a:pt x="75" y="1494"/>
                  </a:cubicBezTo>
                  <a:cubicBezTo>
                    <a:pt x="225" y="1409"/>
                    <a:pt x="403" y="1381"/>
                    <a:pt x="562" y="1316"/>
                  </a:cubicBezTo>
                  <a:cubicBezTo>
                    <a:pt x="730" y="1260"/>
                    <a:pt x="889" y="1185"/>
                    <a:pt x="992" y="1044"/>
                  </a:cubicBezTo>
                  <a:cubicBezTo>
                    <a:pt x="1086" y="913"/>
                    <a:pt x="1123" y="745"/>
                    <a:pt x="1151" y="586"/>
                  </a:cubicBezTo>
                  <a:cubicBezTo>
                    <a:pt x="1161" y="502"/>
                    <a:pt x="1179" y="408"/>
                    <a:pt x="1170" y="315"/>
                  </a:cubicBezTo>
                  <a:cubicBezTo>
                    <a:pt x="1161" y="221"/>
                    <a:pt x="1123" y="127"/>
                    <a:pt x="1058" y="71"/>
                  </a:cubicBezTo>
                  <a:cubicBezTo>
                    <a:pt x="995" y="21"/>
                    <a:pt x="912" y="1"/>
                    <a:pt x="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7054611" y="3944401"/>
              <a:ext cx="382170" cy="311752"/>
            </a:xfrm>
            <a:custGeom>
              <a:avLst/>
              <a:gdLst/>
              <a:ahLst/>
              <a:cxnLst/>
              <a:rect l="l" t="t" r="r" b="b"/>
              <a:pathLst>
                <a:path w="5504" h="4490" extrusionOk="0">
                  <a:moveTo>
                    <a:pt x="1508" y="1"/>
                  </a:moveTo>
                  <a:cubicBezTo>
                    <a:pt x="1396" y="1"/>
                    <a:pt x="1287" y="28"/>
                    <a:pt x="1189" y="91"/>
                  </a:cubicBezTo>
                  <a:cubicBezTo>
                    <a:pt x="890" y="278"/>
                    <a:pt x="534" y="400"/>
                    <a:pt x="169" y="419"/>
                  </a:cubicBezTo>
                  <a:cubicBezTo>
                    <a:pt x="95" y="1083"/>
                    <a:pt x="1" y="1813"/>
                    <a:pt x="48" y="2487"/>
                  </a:cubicBezTo>
                  <a:cubicBezTo>
                    <a:pt x="768" y="2646"/>
                    <a:pt x="1498" y="2880"/>
                    <a:pt x="2088" y="3320"/>
                  </a:cubicBezTo>
                  <a:cubicBezTo>
                    <a:pt x="2556" y="3657"/>
                    <a:pt x="2949" y="4115"/>
                    <a:pt x="3473" y="4330"/>
                  </a:cubicBezTo>
                  <a:cubicBezTo>
                    <a:pt x="3714" y="4431"/>
                    <a:pt x="4016" y="4490"/>
                    <a:pt x="4311" y="4490"/>
                  </a:cubicBezTo>
                  <a:cubicBezTo>
                    <a:pt x="4839" y="4490"/>
                    <a:pt x="5345" y="4303"/>
                    <a:pt x="5447" y="3834"/>
                  </a:cubicBezTo>
                  <a:cubicBezTo>
                    <a:pt x="5503" y="3544"/>
                    <a:pt x="5391" y="3226"/>
                    <a:pt x="5195" y="2992"/>
                  </a:cubicBezTo>
                  <a:cubicBezTo>
                    <a:pt x="4989" y="2758"/>
                    <a:pt x="4736" y="2581"/>
                    <a:pt x="4493" y="2412"/>
                  </a:cubicBezTo>
                  <a:cubicBezTo>
                    <a:pt x="3632" y="1804"/>
                    <a:pt x="2864" y="1149"/>
                    <a:pt x="2200" y="353"/>
                  </a:cubicBezTo>
                  <a:cubicBezTo>
                    <a:pt x="2031" y="145"/>
                    <a:pt x="1763" y="1"/>
                    <a:pt x="1508" y="1"/>
                  </a:cubicBezTo>
                  <a:close/>
                </a:path>
              </a:pathLst>
            </a:custGeom>
            <a:solidFill>
              <a:srgbClr val="EB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7137169" y="3944679"/>
              <a:ext cx="298918" cy="312169"/>
            </a:xfrm>
            <a:custGeom>
              <a:avLst/>
              <a:gdLst/>
              <a:ahLst/>
              <a:cxnLst/>
              <a:rect l="l" t="t" r="r" b="b"/>
              <a:pathLst>
                <a:path w="4305" h="4496" extrusionOk="0">
                  <a:moveTo>
                    <a:pt x="318" y="1"/>
                  </a:moveTo>
                  <a:cubicBezTo>
                    <a:pt x="206" y="1"/>
                    <a:pt x="97" y="28"/>
                    <a:pt x="0" y="87"/>
                  </a:cubicBezTo>
                  <a:cubicBezTo>
                    <a:pt x="281" y="181"/>
                    <a:pt x="534" y="321"/>
                    <a:pt x="749" y="565"/>
                  </a:cubicBezTo>
                  <a:cubicBezTo>
                    <a:pt x="1048" y="883"/>
                    <a:pt x="1254" y="1266"/>
                    <a:pt x="1535" y="1585"/>
                  </a:cubicBezTo>
                  <a:cubicBezTo>
                    <a:pt x="1863" y="1950"/>
                    <a:pt x="2284" y="2230"/>
                    <a:pt x="2695" y="2502"/>
                  </a:cubicBezTo>
                  <a:cubicBezTo>
                    <a:pt x="2855" y="2614"/>
                    <a:pt x="3023" y="2717"/>
                    <a:pt x="3182" y="2848"/>
                  </a:cubicBezTo>
                  <a:cubicBezTo>
                    <a:pt x="2752" y="3110"/>
                    <a:pt x="2424" y="3550"/>
                    <a:pt x="2321" y="4046"/>
                  </a:cubicBezTo>
                  <a:cubicBezTo>
                    <a:pt x="2293" y="4139"/>
                    <a:pt x="2284" y="4242"/>
                    <a:pt x="2284" y="4345"/>
                  </a:cubicBezTo>
                  <a:cubicBezTo>
                    <a:pt x="2527" y="4440"/>
                    <a:pt x="2819" y="4495"/>
                    <a:pt x="3104" y="4495"/>
                  </a:cubicBezTo>
                  <a:cubicBezTo>
                    <a:pt x="3631" y="4495"/>
                    <a:pt x="4130" y="4307"/>
                    <a:pt x="4239" y="3840"/>
                  </a:cubicBezTo>
                  <a:cubicBezTo>
                    <a:pt x="4305" y="3550"/>
                    <a:pt x="4183" y="3232"/>
                    <a:pt x="3977" y="2998"/>
                  </a:cubicBezTo>
                  <a:cubicBezTo>
                    <a:pt x="3790" y="2745"/>
                    <a:pt x="3538" y="2577"/>
                    <a:pt x="3294" y="2408"/>
                  </a:cubicBezTo>
                  <a:cubicBezTo>
                    <a:pt x="2452" y="1800"/>
                    <a:pt x="1666" y="1145"/>
                    <a:pt x="1002" y="349"/>
                  </a:cubicBezTo>
                  <a:cubicBezTo>
                    <a:pt x="839" y="141"/>
                    <a:pt x="572" y="1"/>
                    <a:pt x="318" y="1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6308046" y="3574049"/>
              <a:ext cx="786282" cy="544490"/>
            </a:xfrm>
            <a:custGeom>
              <a:avLst/>
              <a:gdLst/>
              <a:ahLst/>
              <a:cxnLst/>
              <a:rect l="l" t="t" r="r" b="b"/>
              <a:pathLst>
                <a:path w="11324" h="7842" extrusionOk="0">
                  <a:moveTo>
                    <a:pt x="1577" y="1"/>
                  </a:moveTo>
                  <a:cubicBezTo>
                    <a:pt x="1481" y="1"/>
                    <a:pt x="1386" y="11"/>
                    <a:pt x="1292" y="35"/>
                  </a:cubicBezTo>
                  <a:cubicBezTo>
                    <a:pt x="909" y="129"/>
                    <a:pt x="618" y="419"/>
                    <a:pt x="422" y="746"/>
                  </a:cubicBezTo>
                  <a:cubicBezTo>
                    <a:pt x="94" y="1280"/>
                    <a:pt x="1" y="1963"/>
                    <a:pt x="151" y="2571"/>
                  </a:cubicBezTo>
                  <a:cubicBezTo>
                    <a:pt x="600" y="4293"/>
                    <a:pt x="2808" y="5014"/>
                    <a:pt x="4408" y="5762"/>
                  </a:cubicBezTo>
                  <a:cubicBezTo>
                    <a:pt x="6018" y="6520"/>
                    <a:pt x="7543" y="7063"/>
                    <a:pt x="9246" y="7578"/>
                  </a:cubicBezTo>
                  <a:cubicBezTo>
                    <a:pt x="9593" y="7681"/>
                    <a:pt x="9958" y="7802"/>
                    <a:pt x="10332" y="7821"/>
                  </a:cubicBezTo>
                  <a:cubicBezTo>
                    <a:pt x="10411" y="7835"/>
                    <a:pt x="10493" y="7842"/>
                    <a:pt x="10574" y="7842"/>
                  </a:cubicBezTo>
                  <a:cubicBezTo>
                    <a:pt x="10655" y="7842"/>
                    <a:pt x="10734" y="7835"/>
                    <a:pt x="10809" y="7821"/>
                  </a:cubicBezTo>
                  <a:cubicBezTo>
                    <a:pt x="11212" y="7344"/>
                    <a:pt x="11324" y="6417"/>
                    <a:pt x="11183" y="5790"/>
                  </a:cubicBezTo>
                  <a:cubicBezTo>
                    <a:pt x="9948" y="4695"/>
                    <a:pt x="8732" y="4078"/>
                    <a:pt x="7384" y="3095"/>
                  </a:cubicBezTo>
                  <a:cubicBezTo>
                    <a:pt x="5812" y="1925"/>
                    <a:pt x="4165" y="709"/>
                    <a:pt x="2294" y="138"/>
                  </a:cubicBezTo>
                  <a:cubicBezTo>
                    <a:pt x="2060" y="65"/>
                    <a:pt x="1817" y="1"/>
                    <a:pt x="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7220977" y="4144714"/>
              <a:ext cx="33884" cy="57490"/>
            </a:xfrm>
            <a:custGeom>
              <a:avLst/>
              <a:gdLst/>
              <a:ahLst/>
              <a:cxnLst/>
              <a:rect l="l" t="t" r="r" b="b"/>
              <a:pathLst>
                <a:path w="488" h="828" extrusionOk="0">
                  <a:moveTo>
                    <a:pt x="437" y="0"/>
                  </a:moveTo>
                  <a:cubicBezTo>
                    <a:pt x="426" y="0"/>
                    <a:pt x="415" y="4"/>
                    <a:pt x="403" y="14"/>
                  </a:cubicBezTo>
                  <a:cubicBezTo>
                    <a:pt x="281" y="107"/>
                    <a:pt x="188" y="248"/>
                    <a:pt x="132" y="379"/>
                  </a:cubicBezTo>
                  <a:cubicBezTo>
                    <a:pt x="94" y="444"/>
                    <a:pt x="75" y="519"/>
                    <a:pt x="47" y="584"/>
                  </a:cubicBezTo>
                  <a:cubicBezTo>
                    <a:pt x="38" y="622"/>
                    <a:pt x="29" y="659"/>
                    <a:pt x="29" y="706"/>
                  </a:cubicBezTo>
                  <a:cubicBezTo>
                    <a:pt x="10" y="734"/>
                    <a:pt x="1" y="781"/>
                    <a:pt x="38" y="818"/>
                  </a:cubicBezTo>
                  <a:cubicBezTo>
                    <a:pt x="47" y="828"/>
                    <a:pt x="66" y="828"/>
                    <a:pt x="94" y="828"/>
                  </a:cubicBezTo>
                  <a:cubicBezTo>
                    <a:pt x="132" y="809"/>
                    <a:pt x="132" y="772"/>
                    <a:pt x="132" y="734"/>
                  </a:cubicBezTo>
                  <a:cubicBezTo>
                    <a:pt x="132" y="706"/>
                    <a:pt x="141" y="669"/>
                    <a:pt x="150" y="631"/>
                  </a:cubicBezTo>
                  <a:cubicBezTo>
                    <a:pt x="178" y="566"/>
                    <a:pt x="197" y="491"/>
                    <a:pt x="225" y="435"/>
                  </a:cubicBezTo>
                  <a:cubicBezTo>
                    <a:pt x="281" y="304"/>
                    <a:pt x="366" y="191"/>
                    <a:pt x="459" y="79"/>
                  </a:cubicBezTo>
                  <a:cubicBezTo>
                    <a:pt x="487" y="37"/>
                    <a:pt x="468" y="0"/>
                    <a:pt x="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7193064" y="4123537"/>
              <a:ext cx="23469" cy="52908"/>
            </a:xfrm>
            <a:custGeom>
              <a:avLst/>
              <a:gdLst/>
              <a:ahLst/>
              <a:cxnLst/>
              <a:rect l="l" t="t" r="r" b="b"/>
              <a:pathLst>
                <a:path w="338" h="762" extrusionOk="0">
                  <a:moveTo>
                    <a:pt x="300" y="1"/>
                  </a:moveTo>
                  <a:cubicBezTo>
                    <a:pt x="272" y="19"/>
                    <a:pt x="253" y="38"/>
                    <a:pt x="243" y="66"/>
                  </a:cubicBezTo>
                  <a:cubicBezTo>
                    <a:pt x="215" y="85"/>
                    <a:pt x="206" y="122"/>
                    <a:pt x="197" y="141"/>
                  </a:cubicBezTo>
                  <a:cubicBezTo>
                    <a:pt x="159" y="206"/>
                    <a:pt x="131" y="263"/>
                    <a:pt x="112" y="328"/>
                  </a:cubicBezTo>
                  <a:cubicBezTo>
                    <a:pt x="84" y="394"/>
                    <a:pt x="66" y="459"/>
                    <a:pt x="47" y="515"/>
                  </a:cubicBezTo>
                  <a:cubicBezTo>
                    <a:pt x="38" y="553"/>
                    <a:pt x="38" y="590"/>
                    <a:pt x="28" y="609"/>
                  </a:cubicBezTo>
                  <a:cubicBezTo>
                    <a:pt x="19" y="646"/>
                    <a:pt x="0" y="684"/>
                    <a:pt x="19" y="721"/>
                  </a:cubicBezTo>
                  <a:cubicBezTo>
                    <a:pt x="19" y="739"/>
                    <a:pt x="43" y="762"/>
                    <a:pt x="68" y="762"/>
                  </a:cubicBezTo>
                  <a:cubicBezTo>
                    <a:pt x="81" y="762"/>
                    <a:pt x="93" y="756"/>
                    <a:pt x="103" y="740"/>
                  </a:cubicBezTo>
                  <a:cubicBezTo>
                    <a:pt x="112" y="702"/>
                    <a:pt x="112" y="684"/>
                    <a:pt x="122" y="646"/>
                  </a:cubicBezTo>
                  <a:cubicBezTo>
                    <a:pt x="131" y="609"/>
                    <a:pt x="131" y="581"/>
                    <a:pt x="150" y="553"/>
                  </a:cubicBezTo>
                  <a:cubicBezTo>
                    <a:pt x="159" y="496"/>
                    <a:pt x="178" y="422"/>
                    <a:pt x="206" y="365"/>
                  </a:cubicBezTo>
                  <a:lnTo>
                    <a:pt x="272" y="188"/>
                  </a:lnTo>
                  <a:cubicBezTo>
                    <a:pt x="281" y="160"/>
                    <a:pt x="309" y="132"/>
                    <a:pt x="318" y="94"/>
                  </a:cubicBezTo>
                  <a:cubicBezTo>
                    <a:pt x="309" y="66"/>
                    <a:pt x="337" y="38"/>
                    <a:pt x="318" y="19"/>
                  </a:cubicBezTo>
                  <a:cubicBezTo>
                    <a:pt x="318" y="1"/>
                    <a:pt x="309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7162513" y="4108957"/>
              <a:ext cx="24094" cy="51033"/>
            </a:xfrm>
            <a:custGeom>
              <a:avLst/>
              <a:gdLst/>
              <a:ahLst/>
              <a:cxnLst/>
              <a:rect l="l" t="t" r="r" b="b"/>
              <a:pathLst>
                <a:path w="347" h="735" extrusionOk="0">
                  <a:moveTo>
                    <a:pt x="327" y="1"/>
                  </a:moveTo>
                  <a:cubicBezTo>
                    <a:pt x="324" y="1"/>
                    <a:pt x="321" y="2"/>
                    <a:pt x="319" y="5"/>
                  </a:cubicBezTo>
                  <a:cubicBezTo>
                    <a:pt x="253" y="23"/>
                    <a:pt x="225" y="89"/>
                    <a:pt x="188" y="126"/>
                  </a:cubicBezTo>
                  <a:cubicBezTo>
                    <a:pt x="141" y="192"/>
                    <a:pt x="122" y="248"/>
                    <a:pt x="94" y="304"/>
                  </a:cubicBezTo>
                  <a:cubicBezTo>
                    <a:pt x="75" y="360"/>
                    <a:pt x="47" y="435"/>
                    <a:pt x="38" y="491"/>
                  </a:cubicBezTo>
                  <a:cubicBezTo>
                    <a:pt x="28" y="547"/>
                    <a:pt x="0" y="632"/>
                    <a:pt x="10" y="706"/>
                  </a:cubicBezTo>
                  <a:cubicBezTo>
                    <a:pt x="14" y="727"/>
                    <a:pt x="29" y="735"/>
                    <a:pt x="46" y="735"/>
                  </a:cubicBezTo>
                  <a:cubicBezTo>
                    <a:pt x="68" y="735"/>
                    <a:pt x="93" y="722"/>
                    <a:pt x="103" y="706"/>
                  </a:cubicBezTo>
                  <a:cubicBezTo>
                    <a:pt x="113" y="678"/>
                    <a:pt x="113" y="641"/>
                    <a:pt x="113" y="613"/>
                  </a:cubicBezTo>
                  <a:cubicBezTo>
                    <a:pt x="113" y="575"/>
                    <a:pt x="131" y="547"/>
                    <a:pt x="131" y="519"/>
                  </a:cubicBezTo>
                  <a:cubicBezTo>
                    <a:pt x="141" y="454"/>
                    <a:pt x="159" y="398"/>
                    <a:pt x="188" y="342"/>
                  </a:cubicBezTo>
                  <a:cubicBezTo>
                    <a:pt x="206" y="285"/>
                    <a:pt x="234" y="239"/>
                    <a:pt x="272" y="173"/>
                  </a:cubicBezTo>
                  <a:cubicBezTo>
                    <a:pt x="281" y="154"/>
                    <a:pt x="290" y="117"/>
                    <a:pt x="319" y="98"/>
                  </a:cubicBezTo>
                  <a:cubicBezTo>
                    <a:pt x="328" y="70"/>
                    <a:pt x="347" y="51"/>
                    <a:pt x="347" y="14"/>
                  </a:cubicBezTo>
                  <a:cubicBezTo>
                    <a:pt x="340" y="7"/>
                    <a:pt x="333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6470246" y="3582033"/>
              <a:ext cx="346133" cy="205520"/>
            </a:xfrm>
            <a:custGeom>
              <a:avLst/>
              <a:gdLst/>
              <a:ahLst/>
              <a:cxnLst/>
              <a:rect l="l" t="t" r="r" b="b"/>
              <a:pathLst>
                <a:path w="4985" h="2960" extrusionOk="0">
                  <a:moveTo>
                    <a:pt x="35" y="0"/>
                  </a:moveTo>
                  <a:cubicBezTo>
                    <a:pt x="9" y="0"/>
                    <a:pt x="1" y="37"/>
                    <a:pt x="32" y="61"/>
                  </a:cubicBezTo>
                  <a:cubicBezTo>
                    <a:pt x="893" y="444"/>
                    <a:pt x="1735" y="847"/>
                    <a:pt x="2540" y="1324"/>
                  </a:cubicBezTo>
                  <a:cubicBezTo>
                    <a:pt x="3364" y="1810"/>
                    <a:pt x="4150" y="2353"/>
                    <a:pt x="4898" y="2952"/>
                  </a:cubicBezTo>
                  <a:cubicBezTo>
                    <a:pt x="4904" y="2957"/>
                    <a:pt x="4910" y="2960"/>
                    <a:pt x="4917" y="2960"/>
                  </a:cubicBezTo>
                  <a:cubicBezTo>
                    <a:pt x="4948" y="2960"/>
                    <a:pt x="4985" y="2917"/>
                    <a:pt x="4955" y="2887"/>
                  </a:cubicBezTo>
                  <a:cubicBezTo>
                    <a:pt x="3476" y="1698"/>
                    <a:pt x="1820" y="678"/>
                    <a:pt x="51" y="4"/>
                  </a:cubicBez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rgbClr val="799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6861026" y="3820742"/>
              <a:ext cx="213721" cy="145183"/>
            </a:xfrm>
            <a:custGeom>
              <a:avLst/>
              <a:gdLst/>
              <a:ahLst/>
              <a:cxnLst/>
              <a:rect l="l" t="t" r="r" b="b"/>
              <a:pathLst>
                <a:path w="3078" h="2091" extrusionOk="0">
                  <a:moveTo>
                    <a:pt x="28" y="1"/>
                  </a:moveTo>
                  <a:cubicBezTo>
                    <a:pt x="10" y="1"/>
                    <a:pt x="0" y="10"/>
                    <a:pt x="10" y="29"/>
                  </a:cubicBezTo>
                  <a:cubicBezTo>
                    <a:pt x="225" y="197"/>
                    <a:pt x="496" y="338"/>
                    <a:pt x="730" y="497"/>
                  </a:cubicBezTo>
                  <a:cubicBezTo>
                    <a:pt x="983" y="656"/>
                    <a:pt x="1226" y="815"/>
                    <a:pt x="1488" y="993"/>
                  </a:cubicBezTo>
                  <a:cubicBezTo>
                    <a:pt x="2003" y="1348"/>
                    <a:pt x="2508" y="1704"/>
                    <a:pt x="2985" y="2078"/>
                  </a:cubicBezTo>
                  <a:cubicBezTo>
                    <a:pt x="2996" y="2087"/>
                    <a:pt x="3008" y="2091"/>
                    <a:pt x="3018" y="2091"/>
                  </a:cubicBezTo>
                  <a:cubicBezTo>
                    <a:pt x="3053" y="2091"/>
                    <a:pt x="3078" y="2051"/>
                    <a:pt x="3042" y="2022"/>
                  </a:cubicBezTo>
                  <a:cubicBezTo>
                    <a:pt x="2564" y="1648"/>
                    <a:pt x="2078" y="1292"/>
                    <a:pt x="1572" y="946"/>
                  </a:cubicBezTo>
                  <a:cubicBezTo>
                    <a:pt x="1320" y="777"/>
                    <a:pt x="1067" y="609"/>
                    <a:pt x="814" y="459"/>
                  </a:cubicBezTo>
                  <a:cubicBezTo>
                    <a:pt x="562" y="291"/>
                    <a:pt x="300" y="104"/>
                    <a:pt x="28" y="1"/>
                  </a:cubicBezTo>
                  <a:close/>
                </a:path>
              </a:pathLst>
            </a:custGeom>
            <a:solidFill>
              <a:srgbClr val="799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6795410" y="4002169"/>
              <a:ext cx="378837" cy="235723"/>
            </a:xfrm>
            <a:custGeom>
              <a:avLst/>
              <a:gdLst/>
              <a:ahLst/>
              <a:cxnLst/>
              <a:rect l="l" t="t" r="r" b="b"/>
              <a:pathLst>
                <a:path w="5456" h="3395" extrusionOk="0">
                  <a:moveTo>
                    <a:pt x="3686" y="1"/>
                  </a:moveTo>
                  <a:cubicBezTo>
                    <a:pt x="3563" y="1"/>
                    <a:pt x="3442" y="20"/>
                    <a:pt x="3332" y="64"/>
                  </a:cubicBezTo>
                  <a:cubicBezTo>
                    <a:pt x="3098" y="176"/>
                    <a:pt x="2901" y="335"/>
                    <a:pt x="2714" y="513"/>
                  </a:cubicBezTo>
                  <a:cubicBezTo>
                    <a:pt x="2527" y="691"/>
                    <a:pt x="2358" y="888"/>
                    <a:pt x="2153" y="1037"/>
                  </a:cubicBezTo>
                  <a:cubicBezTo>
                    <a:pt x="1890" y="1234"/>
                    <a:pt x="1591" y="1365"/>
                    <a:pt x="1301" y="1505"/>
                  </a:cubicBezTo>
                  <a:cubicBezTo>
                    <a:pt x="1011" y="1646"/>
                    <a:pt x="702" y="1786"/>
                    <a:pt x="459" y="2001"/>
                  </a:cubicBezTo>
                  <a:cubicBezTo>
                    <a:pt x="206" y="2207"/>
                    <a:pt x="19" y="2497"/>
                    <a:pt x="0" y="2825"/>
                  </a:cubicBezTo>
                  <a:cubicBezTo>
                    <a:pt x="0" y="2918"/>
                    <a:pt x="38" y="3002"/>
                    <a:pt x="84" y="3087"/>
                  </a:cubicBezTo>
                  <a:cubicBezTo>
                    <a:pt x="246" y="3332"/>
                    <a:pt x="563" y="3395"/>
                    <a:pt x="885" y="3395"/>
                  </a:cubicBezTo>
                  <a:cubicBezTo>
                    <a:pt x="1030" y="3395"/>
                    <a:pt x="1177" y="3382"/>
                    <a:pt x="1310" y="3367"/>
                  </a:cubicBezTo>
                  <a:cubicBezTo>
                    <a:pt x="1741" y="3321"/>
                    <a:pt x="2153" y="3171"/>
                    <a:pt x="2536" y="2965"/>
                  </a:cubicBezTo>
                  <a:cubicBezTo>
                    <a:pt x="2929" y="2769"/>
                    <a:pt x="3285" y="2535"/>
                    <a:pt x="3678" y="2347"/>
                  </a:cubicBezTo>
                  <a:cubicBezTo>
                    <a:pt x="4221" y="2067"/>
                    <a:pt x="4810" y="1870"/>
                    <a:pt x="5418" y="1767"/>
                  </a:cubicBezTo>
                  <a:cubicBezTo>
                    <a:pt x="5409" y="1299"/>
                    <a:pt x="5456" y="766"/>
                    <a:pt x="5428" y="289"/>
                  </a:cubicBezTo>
                  <a:cubicBezTo>
                    <a:pt x="4969" y="289"/>
                    <a:pt x="4520" y="223"/>
                    <a:pt x="4090" y="64"/>
                  </a:cubicBezTo>
                  <a:cubicBezTo>
                    <a:pt x="3961" y="25"/>
                    <a:pt x="3822" y="1"/>
                    <a:pt x="3686" y="1"/>
                  </a:cubicBezTo>
                  <a:close/>
                </a:path>
              </a:pathLst>
            </a:custGeom>
            <a:solidFill>
              <a:srgbClr val="EB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7153417" y="3514614"/>
              <a:ext cx="898003" cy="616213"/>
            </a:xfrm>
            <a:custGeom>
              <a:avLst/>
              <a:gdLst/>
              <a:ahLst/>
              <a:cxnLst/>
              <a:rect l="l" t="t" r="r" b="b"/>
              <a:pathLst>
                <a:path w="12933" h="8875" extrusionOk="0">
                  <a:moveTo>
                    <a:pt x="11104" y="0"/>
                  </a:moveTo>
                  <a:cubicBezTo>
                    <a:pt x="10968" y="0"/>
                    <a:pt x="10834" y="23"/>
                    <a:pt x="10706" y="77"/>
                  </a:cubicBezTo>
                  <a:cubicBezTo>
                    <a:pt x="8750" y="919"/>
                    <a:pt x="7112" y="2360"/>
                    <a:pt x="5512" y="3764"/>
                  </a:cubicBezTo>
                  <a:cubicBezTo>
                    <a:pt x="3893" y="5158"/>
                    <a:pt x="2228" y="6562"/>
                    <a:pt x="225" y="7301"/>
                  </a:cubicBezTo>
                  <a:cubicBezTo>
                    <a:pt x="0" y="7685"/>
                    <a:pt x="47" y="8415"/>
                    <a:pt x="244" y="8808"/>
                  </a:cubicBezTo>
                  <a:cubicBezTo>
                    <a:pt x="485" y="8858"/>
                    <a:pt x="726" y="8875"/>
                    <a:pt x="968" y="8875"/>
                  </a:cubicBezTo>
                  <a:cubicBezTo>
                    <a:pt x="1317" y="8875"/>
                    <a:pt x="1668" y="8839"/>
                    <a:pt x="2022" y="8817"/>
                  </a:cubicBezTo>
                  <a:cubicBezTo>
                    <a:pt x="3453" y="8752"/>
                    <a:pt x="4745" y="8265"/>
                    <a:pt x="6064" y="7722"/>
                  </a:cubicBezTo>
                  <a:cubicBezTo>
                    <a:pt x="7374" y="7170"/>
                    <a:pt x="8628" y="6468"/>
                    <a:pt x="9826" y="5720"/>
                  </a:cubicBezTo>
                  <a:cubicBezTo>
                    <a:pt x="10519" y="5299"/>
                    <a:pt x="11211" y="4850"/>
                    <a:pt x="11698" y="4213"/>
                  </a:cubicBezTo>
                  <a:cubicBezTo>
                    <a:pt x="12100" y="3699"/>
                    <a:pt x="12474" y="3137"/>
                    <a:pt x="12755" y="2548"/>
                  </a:cubicBezTo>
                  <a:cubicBezTo>
                    <a:pt x="12933" y="2173"/>
                    <a:pt x="12895" y="1733"/>
                    <a:pt x="12755" y="1340"/>
                  </a:cubicBezTo>
                  <a:cubicBezTo>
                    <a:pt x="12615" y="957"/>
                    <a:pt x="12521" y="517"/>
                    <a:pt x="12156" y="330"/>
                  </a:cubicBezTo>
                  <a:cubicBezTo>
                    <a:pt x="11837" y="160"/>
                    <a:pt x="11464" y="0"/>
                    <a:pt x="1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7244863" y="3560231"/>
              <a:ext cx="572561" cy="426663"/>
            </a:xfrm>
            <a:custGeom>
              <a:avLst/>
              <a:gdLst/>
              <a:ahLst/>
              <a:cxnLst/>
              <a:rect l="l" t="t" r="r" b="b"/>
              <a:pathLst>
                <a:path w="8246" h="6145" extrusionOk="0">
                  <a:moveTo>
                    <a:pt x="8162" y="1"/>
                  </a:moveTo>
                  <a:cubicBezTo>
                    <a:pt x="8153" y="1"/>
                    <a:pt x="8144" y="4"/>
                    <a:pt x="8135" y="10"/>
                  </a:cubicBezTo>
                  <a:cubicBezTo>
                    <a:pt x="5842" y="1366"/>
                    <a:pt x="4045" y="3360"/>
                    <a:pt x="1912" y="4913"/>
                  </a:cubicBezTo>
                  <a:cubicBezTo>
                    <a:pt x="1322" y="5344"/>
                    <a:pt x="686" y="5737"/>
                    <a:pt x="31" y="6092"/>
                  </a:cubicBezTo>
                  <a:cubicBezTo>
                    <a:pt x="0" y="6115"/>
                    <a:pt x="19" y="6144"/>
                    <a:pt x="48" y="6144"/>
                  </a:cubicBezTo>
                  <a:cubicBezTo>
                    <a:pt x="54" y="6144"/>
                    <a:pt x="61" y="6142"/>
                    <a:pt x="68" y="6139"/>
                  </a:cubicBezTo>
                  <a:cubicBezTo>
                    <a:pt x="2436" y="4979"/>
                    <a:pt x="4270" y="2985"/>
                    <a:pt x="6319" y="1376"/>
                  </a:cubicBezTo>
                  <a:cubicBezTo>
                    <a:pt x="6918" y="908"/>
                    <a:pt x="7545" y="478"/>
                    <a:pt x="8191" y="94"/>
                  </a:cubicBezTo>
                  <a:cubicBezTo>
                    <a:pt x="8246" y="70"/>
                    <a:pt x="8209" y="1"/>
                    <a:pt x="8162" y="1"/>
                  </a:cubicBezTo>
                  <a:close/>
                </a:path>
              </a:pathLst>
            </a:custGeom>
            <a:solidFill>
              <a:srgbClr val="799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6794716" y="4003211"/>
              <a:ext cx="270380" cy="236140"/>
            </a:xfrm>
            <a:custGeom>
              <a:avLst/>
              <a:gdLst/>
              <a:ahLst/>
              <a:cxnLst/>
              <a:rect l="l" t="t" r="r" b="b"/>
              <a:pathLst>
                <a:path w="3894" h="3401" extrusionOk="0">
                  <a:moveTo>
                    <a:pt x="3689" y="0"/>
                  </a:moveTo>
                  <a:cubicBezTo>
                    <a:pt x="3567" y="0"/>
                    <a:pt x="3446" y="23"/>
                    <a:pt x="3332" y="77"/>
                  </a:cubicBezTo>
                  <a:cubicBezTo>
                    <a:pt x="3098" y="180"/>
                    <a:pt x="2902" y="349"/>
                    <a:pt x="2715" y="517"/>
                  </a:cubicBezTo>
                  <a:cubicBezTo>
                    <a:pt x="2527" y="695"/>
                    <a:pt x="2359" y="891"/>
                    <a:pt x="2153" y="1050"/>
                  </a:cubicBezTo>
                  <a:cubicBezTo>
                    <a:pt x="1891" y="1247"/>
                    <a:pt x="1592" y="1378"/>
                    <a:pt x="1302" y="1518"/>
                  </a:cubicBezTo>
                  <a:cubicBezTo>
                    <a:pt x="1002" y="1659"/>
                    <a:pt x="703" y="1799"/>
                    <a:pt x="459" y="2005"/>
                  </a:cubicBezTo>
                  <a:cubicBezTo>
                    <a:pt x="207" y="2220"/>
                    <a:pt x="20" y="2510"/>
                    <a:pt x="1" y="2838"/>
                  </a:cubicBezTo>
                  <a:cubicBezTo>
                    <a:pt x="1" y="2931"/>
                    <a:pt x="38" y="3016"/>
                    <a:pt x="85" y="3090"/>
                  </a:cubicBezTo>
                  <a:cubicBezTo>
                    <a:pt x="244" y="3338"/>
                    <a:pt x="553" y="3400"/>
                    <a:pt x="870" y="3400"/>
                  </a:cubicBezTo>
                  <a:cubicBezTo>
                    <a:pt x="1020" y="3400"/>
                    <a:pt x="1172" y="3386"/>
                    <a:pt x="1311" y="3371"/>
                  </a:cubicBezTo>
                  <a:lnTo>
                    <a:pt x="1320" y="3371"/>
                  </a:lnTo>
                  <a:cubicBezTo>
                    <a:pt x="1367" y="2978"/>
                    <a:pt x="1283" y="2566"/>
                    <a:pt x="1030" y="2276"/>
                  </a:cubicBezTo>
                  <a:cubicBezTo>
                    <a:pt x="983" y="2220"/>
                    <a:pt x="927" y="2164"/>
                    <a:pt x="880" y="2127"/>
                  </a:cubicBezTo>
                  <a:cubicBezTo>
                    <a:pt x="983" y="2052"/>
                    <a:pt x="1086" y="1996"/>
                    <a:pt x="1189" y="1939"/>
                  </a:cubicBezTo>
                  <a:cubicBezTo>
                    <a:pt x="1545" y="1734"/>
                    <a:pt x="1882" y="1584"/>
                    <a:pt x="2191" y="1387"/>
                  </a:cubicBezTo>
                  <a:cubicBezTo>
                    <a:pt x="2621" y="1107"/>
                    <a:pt x="2967" y="723"/>
                    <a:pt x="3379" y="405"/>
                  </a:cubicBezTo>
                  <a:cubicBezTo>
                    <a:pt x="3454" y="349"/>
                    <a:pt x="3744" y="180"/>
                    <a:pt x="3894" y="21"/>
                  </a:cubicBezTo>
                  <a:cubicBezTo>
                    <a:pt x="3826" y="8"/>
                    <a:pt x="3757" y="0"/>
                    <a:pt x="3689" y="0"/>
                  </a:cubicBezTo>
                  <a:close/>
                </a:path>
              </a:pathLst>
            </a:custGeom>
            <a:solidFill>
              <a:srgbClr val="FFD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6952611" y="4148602"/>
              <a:ext cx="22150" cy="68044"/>
            </a:xfrm>
            <a:custGeom>
              <a:avLst/>
              <a:gdLst/>
              <a:ahLst/>
              <a:cxnLst/>
              <a:rect l="l" t="t" r="r" b="b"/>
              <a:pathLst>
                <a:path w="319" h="980" extrusionOk="0">
                  <a:moveTo>
                    <a:pt x="32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1" y="98"/>
                    <a:pt x="66" y="173"/>
                    <a:pt x="85" y="238"/>
                  </a:cubicBezTo>
                  <a:cubicBezTo>
                    <a:pt x="113" y="304"/>
                    <a:pt x="132" y="388"/>
                    <a:pt x="160" y="463"/>
                  </a:cubicBezTo>
                  <a:cubicBezTo>
                    <a:pt x="197" y="613"/>
                    <a:pt x="216" y="781"/>
                    <a:pt x="207" y="931"/>
                  </a:cubicBezTo>
                  <a:cubicBezTo>
                    <a:pt x="207" y="964"/>
                    <a:pt x="230" y="980"/>
                    <a:pt x="255" y="980"/>
                  </a:cubicBezTo>
                  <a:cubicBezTo>
                    <a:pt x="279" y="980"/>
                    <a:pt x="305" y="964"/>
                    <a:pt x="310" y="931"/>
                  </a:cubicBezTo>
                  <a:cubicBezTo>
                    <a:pt x="319" y="772"/>
                    <a:pt x="300" y="603"/>
                    <a:pt x="263" y="435"/>
                  </a:cubicBezTo>
                  <a:cubicBezTo>
                    <a:pt x="235" y="360"/>
                    <a:pt x="216" y="285"/>
                    <a:pt x="179" y="201"/>
                  </a:cubicBezTo>
                  <a:cubicBezTo>
                    <a:pt x="151" y="135"/>
                    <a:pt x="122" y="51"/>
                    <a:pt x="48" y="4"/>
                  </a:cubicBezTo>
                  <a:cubicBezTo>
                    <a:pt x="43" y="2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6992467" y="4137632"/>
              <a:ext cx="20692" cy="59087"/>
            </a:xfrm>
            <a:custGeom>
              <a:avLst/>
              <a:gdLst/>
              <a:ahLst/>
              <a:cxnLst/>
              <a:rect l="l" t="t" r="r" b="b"/>
              <a:pathLst>
                <a:path w="298" h="851" extrusionOk="0">
                  <a:moveTo>
                    <a:pt x="22" y="1"/>
                  </a:moveTo>
                  <a:cubicBezTo>
                    <a:pt x="8" y="1"/>
                    <a:pt x="0" y="18"/>
                    <a:pt x="7" y="31"/>
                  </a:cubicBezTo>
                  <a:cubicBezTo>
                    <a:pt x="63" y="153"/>
                    <a:pt x="119" y="284"/>
                    <a:pt x="157" y="406"/>
                  </a:cubicBezTo>
                  <a:cubicBezTo>
                    <a:pt x="194" y="537"/>
                    <a:pt x="203" y="677"/>
                    <a:pt x="194" y="808"/>
                  </a:cubicBezTo>
                  <a:cubicBezTo>
                    <a:pt x="194" y="836"/>
                    <a:pt x="215" y="850"/>
                    <a:pt x="236" y="850"/>
                  </a:cubicBezTo>
                  <a:cubicBezTo>
                    <a:pt x="257" y="850"/>
                    <a:pt x="278" y="836"/>
                    <a:pt x="278" y="808"/>
                  </a:cubicBezTo>
                  <a:cubicBezTo>
                    <a:pt x="297" y="677"/>
                    <a:pt x="288" y="527"/>
                    <a:pt x="241" y="387"/>
                  </a:cubicBezTo>
                  <a:cubicBezTo>
                    <a:pt x="203" y="247"/>
                    <a:pt x="147" y="116"/>
                    <a:pt x="44" y="13"/>
                  </a:cubicBezTo>
                  <a:cubicBezTo>
                    <a:pt x="36" y="4"/>
                    <a:pt x="28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7035794" y="4126106"/>
              <a:ext cx="18261" cy="48533"/>
            </a:xfrm>
            <a:custGeom>
              <a:avLst/>
              <a:gdLst/>
              <a:ahLst/>
              <a:cxnLst/>
              <a:rect l="l" t="t" r="r" b="b"/>
              <a:pathLst>
                <a:path w="263" h="699" extrusionOk="0">
                  <a:moveTo>
                    <a:pt x="29" y="1"/>
                  </a:moveTo>
                  <a:cubicBezTo>
                    <a:pt x="10" y="1"/>
                    <a:pt x="1" y="1"/>
                    <a:pt x="1" y="10"/>
                  </a:cubicBezTo>
                  <a:cubicBezTo>
                    <a:pt x="1" y="38"/>
                    <a:pt x="10" y="66"/>
                    <a:pt x="29" y="85"/>
                  </a:cubicBezTo>
                  <a:cubicBezTo>
                    <a:pt x="38" y="104"/>
                    <a:pt x="47" y="132"/>
                    <a:pt x="75" y="151"/>
                  </a:cubicBezTo>
                  <a:cubicBezTo>
                    <a:pt x="94" y="207"/>
                    <a:pt x="122" y="272"/>
                    <a:pt x="132" y="328"/>
                  </a:cubicBezTo>
                  <a:cubicBezTo>
                    <a:pt x="141" y="385"/>
                    <a:pt x="150" y="441"/>
                    <a:pt x="150" y="506"/>
                  </a:cubicBezTo>
                  <a:lnTo>
                    <a:pt x="150" y="581"/>
                  </a:lnTo>
                  <a:cubicBezTo>
                    <a:pt x="150" y="619"/>
                    <a:pt x="141" y="647"/>
                    <a:pt x="169" y="675"/>
                  </a:cubicBezTo>
                  <a:cubicBezTo>
                    <a:pt x="175" y="692"/>
                    <a:pt x="192" y="699"/>
                    <a:pt x="206" y="699"/>
                  </a:cubicBezTo>
                  <a:cubicBezTo>
                    <a:pt x="215" y="699"/>
                    <a:pt x="222" y="697"/>
                    <a:pt x="225" y="693"/>
                  </a:cubicBezTo>
                  <a:cubicBezTo>
                    <a:pt x="244" y="665"/>
                    <a:pt x="244" y="628"/>
                    <a:pt x="244" y="600"/>
                  </a:cubicBezTo>
                  <a:cubicBezTo>
                    <a:pt x="263" y="572"/>
                    <a:pt x="263" y="553"/>
                    <a:pt x="244" y="516"/>
                  </a:cubicBezTo>
                  <a:cubicBezTo>
                    <a:pt x="244" y="450"/>
                    <a:pt x="235" y="385"/>
                    <a:pt x="216" y="319"/>
                  </a:cubicBezTo>
                  <a:lnTo>
                    <a:pt x="141" y="141"/>
                  </a:lnTo>
                  <a:cubicBezTo>
                    <a:pt x="132" y="113"/>
                    <a:pt x="104" y="85"/>
                    <a:pt x="94" y="57"/>
                  </a:cubicBezTo>
                  <a:cubicBezTo>
                    <a:pt x="85" y="38"/>
                    <a:pt x="57" y="10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7035794" y="2696699"/>
              <a:ext cx="189141" cy="136227"/>
            </a:xfrm>
            <a:custGeom>
              <a:avLst/>
              <a:gdLst/>
              <a:ahLst/>
              <a:cxnLst/>
              <a:rect l="l" t="t" r="r" b="b"/>
              <a:pathLst>
                <a:path w="2724" h="1962" extrusionOk="0">
                  <a:moveTo>
                    <a:pt x="2518" y="1"/>
                  </a:moveTo>
                  <a:cubicBezTo>
                    <a:pt x="1779" y="244"/>
                    <a:pt x="1011" y="375"/>
                    <a:pt x="244" y="412"/>
                  </a:cubicBezTo>
                  <a:cubicBezTo>
                    <a:pt x="235" y="843"/>
                    <a:pt x="150" y="1264"/>
                    <a:pt x="1" y="1676"/>
                  </a:cubicBezTo>
                  <a:cubicBezTo>
                    <a:pt x="370" y="1884"/>
                    <a:pt x="796" y="1962"/>
                    <a:pt x="1225" y="1962"/>
                  </a:cubicBezTo>
                  <a:cubicBezTo>
                    <a:pt x="1395" y="1962"/>
                    <a:pt x="1565" y="1950"/>
                    <a:pt x="1732" y="1928"/>
                  </a:cubicBezTo>
                  <a:cubicBezTo>
                    <a:pt x="1919" y="1910"/>
                    <a:pt x="2106" y="1872"/>
                    <a:pt x="2293" y="1807"/>
                  </a:cubicBezTo>
                  <a:cubicBezTo>
                    <a:pt x="2471" y="1732"/>
                    <a:pt x="2630" y="1601"/>
                    <a:pt x="2724" y="1442"/>
                  </a:cubicBezTo>
                  <a:cubicBezTo>
                    <a:pt x="2574" y="983"/>
                    <a:pt x="2518" y="478"/>
                    <a:pt x="2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7185912" y="2151932"/>
              <a:ext cx="285933" cy="607604"/>
            </a:xfrm>
            <a:custGeom>
              <a:avLst/>
              <a:gdLst/>
              <a:ahLst/>
              <a:cxnLst/>
              <a:rect l="l" t="t" r="r" b="b"/>
              <a:pathLst>
                <a:path w="4118" h="8751" extrusionOk="0">
                  <a:moveTo>
                    <a:pt x="1786" y="0"/>
                  </a:moveTo>
                  <a:cubicBezTo>
                    <a:pt x="1315" y="0"/>
                    <a:pt x="846" y="183"/>
                    <a:pt x="506" y="510"/>
                  </a:cubicBezTo>
                  <a:cubicBezTo>
                    <a:pt x="0" y="1044"/>
                    <a:pt x="169" y="1848"/>
                    <a:pt x="403" y="2466"/>
                  </a:cubicBezTo>
                  <a:cubicBezTo>
                    <a:pt x="599" y="3009"/>
                    <a:pt x="889" y="3533"/>
                    <a:pt x="1002" y="4104"/>
                  </a:cubicBezTo>
                  <a:cubicBezTo>
                    <a:pt x="1123" y="4749"/>
                    <a:pt x="1020" y="5414"/>
                    <a:pt x="983" y="6069"/>
                  </a:cubicBezTo>
                  <a:cubicBezTo>
                    <a:pt x="955" y="6724"/>
                    <a:pt x="1002" y="7416"/>
                    <a:pt x="1357" y="7968"/>
                  </a:cubicBezTo>
                  <a:cubicBezTo>
                    <a:pt x="1687" y="8463"/>
                    <a:pt x="2283" y="8750"/>
                    <a:pt x="2873" y="8750"/>
                  </a:cubicBezTo>
                  <a:cubicBezTo>
                    <a:pt x="3087" y="8750"/>
                    <a:pt x="3301" y="8713"/>
                    <a:pt x="3500" y="8633"/>
                  </a:cubicBezTo>
                  <a:cubicBezTo>
                    <a:pt x="3622" y="8586"/>
                    <a:pt x="3743" y="8511"/>
                    <a:pt x="3809" y="8399"/>
                  </a:cubicBezTo>
                  <a:cubicBezTo>
                    <a:pt x="3874" y="8249"/>
                    <a:pt x="3818" y="8071"/>
                    <a:pt x="3725" y="7931"/>
                  </a:cubicBezTo>
                  <a:cubicBezTo>
                    <a:pt x="3631" y="7791"/>
                    <a:pt x="3509" y="7669"/>
                    <a:pt x="3444" y="7519"/>
                  </a:cubicBezTo>
                  <a:cubicBezTo>
                    <a:pt x="3275" y="7135"/>
                    <a:pt x="3491" y="6686"/>
                    <a:pt x="3697" y="6331"/>
                  </a:cubicBezTo>
                  <a:cubicBezTo>
                    <a:pt x="3912" y="5956"/>
                    <a:pt x="4118" y="5507"/>
                    <a:pt x="3931" y="5133"/>
                  </a:cubicBezTo>
                  <a:cubicBezTo>
                    <a:pt x="3818" y="4908"/>
                    <a:pt x="3584" y="4759"/>
                    <a:pt x="3509" y="4515"/>
                  </a:cubicBezTo>
                  <a:cubicBezTo>
                    <a:pt x="3435" y="4272"/>
                    <a:pt x="3547" y="4019"/>
                    <a:pt x="3631" y="3785"/>
                  </a:cubicBezTo>
                  <a:cubicBezTo>
                    <a:pt x="3884" y="3102"/>
                    <a:pt x="3968" y="2326"/>
                    <a:pt x="3762" y="1624"/>
                  </a:cubicBezTo>
                  <a:cubicBezTo>
                    <a:pt x="3547" y="922"/>
                    <a:pt x="3013" y="304"/>
                    <a:pt x="2312" y="80"/>
                  </a:cubicBezTo>
                  <a:cubicBezTo>
                    <a:pt x="2141" y="26"/>
                    <a:pt x="1963" y="0"/>
                    <a:pt x="1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6872691" y="2500830"/>
              <a:ext cx="158659" cy="182955"/>
            </a:xfrm>
            <a:custGeom>
              <a:avLst/>
              <a:gdLst/>
              <a:ahLst/>
              <a:cxnLst/>
              <a:rect l="l" t="t" r="r" b="b"/>
              <a:pathLst>
                <a:path w="2285" h="2635" extrusionOk="0">
                  <a:moveTo>
                    <a:pt x="1920" y="1"/>
                  </a:moveTo>
                  <a:cubicBezTo>
                    <a:pt x="1863" y="1"/>
                    <a:pt x="1804" y="11"/>
                    <a:pt x="1751" y="24"/>
                  </a:cubicBezTo>
                  <a:cubicBezTo>
                    <a:pt x="1629" y="538"/>
                    <a:pt x="1367" y="1006"/>
                    <a:pt x="1049" y="1446"/>
                  </a:cubicBezTo>
                  <a:cubicBezTo>
                    <a:pt x="740" y="1867"/>
                    <a:pt x="375" y="2251"/>
                    <a:pt x="1" y="2635"/>
                  </a:cubicBezTo>
                  <a:cubicBezTo>
                    <a:pt x="188" y="2625"/>
                    <a:pt x="347" y="2522"/>
                    <a:pt x="506" y="2410"/>
                  </a:cubicBezTo>
                  <a:cubicBezTo>
                    <a:pt x="1227" y="1895"/>
                    <a:pt x="1826" y="1212"/>
                    <a:pt x="2219" y="426"/>
                  </a:cubicBezTo>
                  <a:cubicBezTo>
                    <a:pt x="2284" y="323"/>
                    <a:pt x="2200" y="145"/>
                    <a:pt x="2116" y="70"/>
                  </a:cubicBezTo>
                  <a:cubicBezTo>
                    <a:pt x="2063" y="18"/>
                    <a:pt x="1993" y="1"/>
                    <a:pt x="1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6932475" y="2328499"/>
              <a:ext cx="362659" cy="426107"/>
            </a:xfrm>
            <a:custGeom>
              <a:avLst/>
              <a:gdLst/>
              <a:ahLst/>
              <a:cxnLst/>
              <a:rect l="l" t="t" r="r" b="b"/>
              <a:pathLst>
                <a:path w="5223" h="6137" extrusionOk="0">
                  <a:moveTo>
                    <a:pt x="3031" y="0"/>
                  </a:moveTo>
                  <a:cubicBezTo>
                    <a:pt x="2812" y="0"/>
                    <a:pt x="2591" y="26"/>
                    <a:pt x="2378" y="73"/>
                  </a:cubicBezTo>
                  <a:cubicBezTo>
                    <a:pt x="1919" y="166"/>
                    <a:pt x="1489" y="353"/>
                    <a:pt x="1114" y="634"/>
                  </a:cubicBezTo>
                  <a:cubicBezTo>
                    <a:pt x="740" y="915"/>
                    <a:pt x="291" y="1280"/>
                    <a:pt x="310" y="1748"/>
                  </a:cubicBezTo>
                  <a:cubicBezTo>
                    <a:pt x="319" y="2253"/>
                    <a:pt x="263" y="2768"/>
                    <a:pt x="132" y="3254"/>
                  </a:cubicBezTo>
                  <a:cubicBezTo>
                    <a:pt x="1" y="3750"/>
                    <a:pt x="113" y="4274"/>
                    <a:pt x="328" y="4733"/>
                  </a:cubicBezTo>
                  <a:cubicBezTo>
                    <a:pt x="553" y="5182"/>
                    <a:pt x="918" y="5594"/>
                    <a:pt x="1208" y="6006"/>
                  </a:cubicBezTo>
                  <a:cubicBezTo>
                    <a:pt x="1245" y="6062"/>
                    <a:pt x="1311" y="6108"/>
                    <a:pt x="1376" y="6137"/>
                  </a:cubicBezTo>
                  <a:cubicBezTo>
                    <a:pt x="2247" y="6108"/>
                    <a:pt x="3126" y="5912"/>
                    <a:pt x="3950" y="5575"/>
                  </a:cubicBezTo>
                  <a:cubicBezTo>
                    <a:pt x="4071" y="5528"/>
                    <a:pt x="4165" y="5463"/>
                    <a:pt x="4259" y="5360"/>
                  </a:cubicBezTo>
                  <a:cubicBezTo>
                    <a:pt x="4717" y="4826"/>
                    <a:pt x="5026" y="4143"/>
                    <a:pt x="5129" y="3441"/>
                  </a:cubicBezTo>
                  <a:cubicBezTo>
                    <a:pt x="5222" y="2899"/>
                    <a:pt x="5166" y="2337"/>
                    <a:pt x="5063" y="1785"/>
                  </a:cubicBezTo>
                  <a:cubicBezTo>
                    <a:pt x="4960" y="1233"/>
                    <a:pt x="4708" y="690"/>
                    <a:pt x="4259" y="363"/>
                  </a:cubicBezTo>
                  <a:cubicBezTo>
                    <a:pt x="3908" y="106"/>
                    <a:pt x="3474" y="0"/>
                    <a:pt x="3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7035169" y="2719473"/>
              <a:ext cx="154076" cy="35758"/>
            </a:xfrm>
            <a:custGeom>
              <a:avLst/>
              <a:gdLst/>
              <a:ahLst/>
              <a:cxnLst/>
              <a:rect l="l" t="t" r="r" b="b"/>
              <a:pathLst>
                <a:path w="2219" h="515" extrusionOk="0">
                  <a:moveTo>
                    <a:pt x="2190" y="0"/>
                  </a:moveTo>
                  <a:cubicBezTo>
                    <a:pt x="1834" y="38"/>
                    <a:pt x="1488" y="187"/>
                    <a:pt x="1142" y="272"/>
                  </a:cubicBezTo>
                  <a:cubicBezTo>
                    <a:pt x="768" y="356"/>
                    <a:pt x="384" y="431"/>
                    <a:pt x="0" y="506"/>
                  </a:cubicBezTo>
                  <a:lnTo>
                    <a:pt x="0" y="515"/>
                  </a:lnTo>
                  <a:cubicBezTo>
                    <a:pt x="375" y="515"/>
                    <a:pt x="749" y="468"/>
                    <a:pt x="1123" y="403"/>
                  </a:cubicBezTo>
                  <a:cubicBezTo>
                    <a:pt x="1469" y="318"/>
                    <a:pt x="1891" y="262"/>
                    <a:pt x="2199" y="56"/>
                  </a:cubicBezTo>
                  <a:cubicBezTo>
                    <a:pt x="2218" y="47"/>
                    <a:pt x="2209" y="0"/>
                    <a:pt x="2190" y="0"/>
                  </a:cubicBezTo>
                  <a:close/>
                </a:path>
              </a:pathLst>
            </a:custGeom>
            <a:solidFill>
              <a:srgbClr val="A1B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7088426" y="2484444"/>
              <a:ext cx="75476" cy="23885"/>
            </a:xfrm>
            <a:custGeom>
              <a:avLst/>
              <a:gdLst/>
              <a:ahLst/>
              <a:cxnLst/>
              <a:rect l="l" t="t" r="r" b="b"/>
              <a:pathLst>
                <a:path w="1087" h="344" extrusionOk="0">
                  <a:moveTo>
                    <a:pt x="301" y="1"/>
                  </a:moveTo>
                  <a:cubicBezTo>
                    <a:pt x="212" y="1"/>
                    <a:pt x="124" y="9"/>
                    <a:pt x="38" y="26"/>
                  </a:cubicBezTo>
                  <a:cubicBezTo>
                    <a:pt x="29" y="54"/>
                    <a:pt x="10" y="63"/>
                    <a:pt x="1" y="91"/>
                  </a:cubicBezTo>
                  <a:cubicBezTo>
                    <a:pt x="101" y="65"/>
                    <a:pt x="203" y="52"/>
                    <a:pt x="304" y="52"/>
                  </a:cubicBezTo>
                  <a:cubicBezTo>
                    <a:pt x="561" y="52"/>
                    <a:pt x="812" y="136"/>
                    <a:pt x="1021" y="297"/>
                  </a:cubicBezTo>
                  <a:cubicBezTo>
                    <a:pt x="1049" y="306"/>
                    <a:pt x="1067" y="325"/>
                    <a:pt x="1086" y="344"/>
                  </a:cubicBezTo>
                  <a:cubicBezTo>
                    <a:pt x="1077" y="250"/>
                    <a:pt x="1002" y="194"/>
                    <a:pt x="918" y="147"/>
                  </a:cubicBezTo>
                  <a:cubicBezTo>
                    <a:pt x="726" y="49"/>
                    <a:pt x="512" y="1"/>
                    <a:pt x="301" y="1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6986426" y="2451394"/>
              <a:ext cx="52701" cy="27079"/>
            </a:xfrm>
            <a:custGeom>
              <a:avLst/>
              <a:gdLst/>
              <a:ahLst/>
              <a:cxnLst/>
              <a:rect l="l" t="t" r="r" b="b"/>
              <a:pathLst>
                <a:path w="759" h="390" extrusionOk="0">
                  <a:moveTo>
                    <a:pt x="200" y="0"/>
                  </a:moveTo>
                  <a:cubicBezTo>
                    <a:pt x="152" y="0"/>
                    <a:pt x="104" y="5"/>
                    <a:pt x="57" y="15"/>
                  </a:cubicBezTo>
                  <a:cubicBezTo>
                    <a:pt x="28" y="25"/>
                    <a:pt x="19" y="34"/>
                    <a:pt x="0" y="62"/>
                  </a:cubicBezTo>
                  <a:cubicBezTo>
                    <a:pt x="54" y="48"/>
                    <a:pt x="111" y="40"/>
                    <a:pt x="168" y="40"/>
                  </a:cubicBezTo>
                  <a:cubicBezTo>
                    <a:pt x="259" y="40"/>
                    <a:pt x="350" y="59"/>
                    <a:pt x="431" y="99"/>
                  </a:cubicBezTo>
                  <a:cubicBezTo>
                    <a:pt x="562" y="156"/>
                    <a:pt x="674" y="258"/>
                    <a:pt x="749" y="389"/>
                  </a:cubicBezTo>
                  <a:cubicBezTo>
                    <a:pt x="749" y="352"/>
                    <a:pt x="758" y="305"/>
                    <a:pt x="749" y="287"/>
                  </a:cubicBezTo>
                  <a:cubicBezTo>
                    <a:pt x="634" y="102"/>
                    <a:pt x="418" y="0"/>
                    <a:pt x="200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6950042" y="2178664"/>
              <a:ext cx="428900" cy="442077"/>
            </a:xfrm>
            <a:custGeom>
              <a:avLst/>
              <a:gdLst/>
              <a:ahLst/>
              <a:cxnLst/>
              <a:rect l="l" t="t" r="r" b="b"/>
              <a:pathLst>
                <a:path w="6177" h="6367" extrusionOk="0">
                  <a:moveTo>
                    <a:pt x="3099" y="0"/>
                  </a:moveTo>
                  <a:cubicBezTo>
                    <a:pt x="2792" y="0"/>
                    <a:pt x="2492" y="41"/>
                    <a:pt x="2228" y="125"/>
                  </a:cubicBezTo>
                  <a:cubicBezTo>
                    <a:pt x="1460" y="387"/>
                    <a:pt x="824" y="986"/>
                    <a:pt x="450" y="1707"/>
                  </a:cubicBezTo>
                  <a:cubicBezTo>
                    <a:pt x="75" y="2418"/>
                    <a:pt x="0" y="3279"/>
                    <a:pt x="47" y="4084"/>
                  </a:cubicBezTo>
                  <a:cubicBezTo>
                    <a:pt x="562" y="3981"/>
                    <a:pt x="1048" y="3709"/>
                    <a:pt x="1432" y="3372"/>
                  </a:cubicBezTo>
                  <a:cubicBezTo>
                    <a:pt x="2199" y="4467"/>
                    <a:pt x="3341" y="5319"/>
                    <a:pt x="4604" y="5768"/>
                  </a:cubicBezTo>
                  <a:cubicBezTo>
                    <a:pt x="4717" y="5946"/>
                    <a:pt x="4763" y="6152"/>
                    <a:pt x="4754" y="6367"/>
                  </a:cubicBezTo>
                  <a:cubicBezTo>
                    <a:pt x="5765" y="5459"/>
                    <a:pt x="6177" y="4046"/>
                    <a:pt x="6092" y="2699"/>
                  </a:cubicBezTo>
                  <a:cubicBezTo>
                    <a:pt x="6046" y="1838"/>
                    <a:pt x="5596" y="1014"/>
                    <a:pt x="4894" y="518"/>
                  </a:cubicBezTo>
                  <a:cubicBezTo>
                    <a:pt x="4431" y="182"/>
                    <a:pt x="3748" y="0"/>
                    <a:pt x="30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7241808" y="2579845"/>
              <a:ext cx="87071" cy="105885"/>
            </a:xfrm>
            <a:custGeom>
              <a:avLst/>
              <a:gdLst/>
              <a:ahLst/>
              <a:cxnLst/>
              <a:rect l="l" t="t" r="r" b="b"/>
              <a:pathLst>
                <a:path w="1254" h="1525" extrusionOk="0">
                  <a:moveTo>
                    <a:pt x="903" y="1"/>
                  </a:moveTo>
                  <a:cubicBezTo>
                    <a:pt x="872" y="1"/>
                    <a:pt x="842" y="4"/>
                    <a:pt x="814" y="9"/>
                  </a:cubicBezTo>
                  <a:cubicBezTo>
                    <a:pt x="711" y="37"/>
                    <a:pt x="599" y="84"/>
                    <a:pt x="505" y="140"/>
                  </a:cubicBezTo>
                  <a:cubicBezTo>
                    <a:pt x="309" y="598"/>
                    <a:pt x="159" y="1057"/>
                    <a:pt x="0" y="1525"/>
                  </a:cubicBezTo>
                  <a:cubicBezTo>
                    <a:pt x="262" y="1440"/>
                    <a:pt x="533" y="1337"/>
                    <a:pt x="749" y="1169"/>
                  </a:cubicBezTo>
                  <a:cubicBezTo>
                    <a:pt x="983" y="991"/>
                    <a:pt x="1160" y="757"/>
                    <a:pt x="1217" y="495"/>
                  </a:cubicBezTo>
                  <a:cubicBezTo>
                    <a:pt x="1254" y="355"/>
                    <a:pt x="1235" y="177"/>
                    <a:pt x="1132" y="84"/>
                  </a:cubicBezTo>
                  <a:cubicBezTo>
                    <a:pt x="1071" y="22"/>
                    <a:pt x="985" y="1"/>
                    <a:pt x="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7175497" y="2552210"/>
              <a:ext cx="122206" cy="208228"/>
            </a:xfrm>
            <a:custGeom>
              <a:avLst/>
              <a:gdLst/>
              <a:ahLst/>
              <a:cxnLst/>
              <a:rect l="l" t="t" r="r" b="b"/>
              <a:pathLst>
                <a:path w="1760" h="2999" extrusionOk="0">
                  <a:moveTo>
                    <a:pt x="1426" y="0"/>
                  </a:moveTo>
                  <a:cubicBezTo>
                    <a:pt x="1347" y="0"/>
                    <a:pt x="1259" y="33"/>
                    <a:pt x="1180" y="70"/>
                  </a:cubicBezTo>
                  <a:cubicBezTo>
                    <a:pt x="1161" y="594"/>
                    <a:pt x="1011" y="1108"/>
                    <a:pt x="787" y="1604"/>
                  </a:cubicBezTo>
                  <a:cubicBezTo>
                    <a:pt x="562" y="2091"/>
                    <a:pt x="281" y="2540"/>
                    <a:pt x="1" y="2999"/>
                  </a:cubicBezTo>
                  <a:cubicBezTo>
                    <a:pt x="178" y="2952"/>
                    <a:pt x="319" y="2821"/>
                    <a:pt x="450" y="2681"/>
                  </a:cubicBezTo>
                  <a:cubicBezTo>
                    <a:pt x="1039" y="2035"/>
                    <a:pt x="1488" y="1239"/>
                    <a:pt x="1722" y="388"/>
                  </a:cubicBezTo>
                  <a:cubicBezTo>
                    <a:pt x="1760" y="266"/>
                    <a:pt x="1647" y="107"/>
                    <a:pt x="1545" y="32"/>
                  </a:cubicBezTo>
                  <a:cubicBezTo>
                    <a:pt x="1509" y="10"/>
                    <a:pt x="1469" y="0"/>
                    <a:pt x="1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7236600" y="2187343"/>
              <a:ext cx="132065" cy="148308"/>
            </a:xfrm>
            <a:custGeom>
              <a:avLst/>
              <a:gdLst/>
              <a:ahLst/>
              <a:cxnLst/>
              <a:rect l="l" t="t" r="r" b="b"/>
              <a:pathLst>
                <a:path w="1902" h="2136" extrusionOk="0">
                  <a:moveTo>
                    <a:pt x="19" y="0"/>
                  </a:moveTo>
                  <a:cubicBezTo>
                    <a:pt x="10" y="0"/>
                    <a:pt x="0" y="28"/>
                    <a:pt x="10" y="28"/>
                  </a:cubicBezTo>
                  <a:cubicBezTo>
                    <a:pt x="206" y="141"/>
                    <a:pt x="431" y="234"/>
                    <a:pt x="618" y="365"/>
                  </a:cubicBezTo>
                  <a:cubicBezTo>
                    <a:pt x="814" y="505"/>
                    <a:pt x="1001" y="655"/>
                    <a:pt x="1161" y="842"/>
                  </a:cubicBezTo>
                  <a:cubicBezTo>
                    <a:pt x="1488" y="1217"/>
                    <a:pt x="1685" y="1638"/>
                    <a:pt x="1816" y="2106"/>
                  </a:cubicBezTo>
                  <a:cubicBezTo>
                    <a:pt x="1820" y="2126"/>
                    <a:pt x="1838" y="2136"/>
                    <a:pt x="1855" y="2136"/>
                  </a:cubicBezTo>
                  <a:cubicBezTo>
                    <a:pt x="1879" y="2136"/>
                    <a:pt x="1901" y="2119"/>
                    <a:pt x="1890" y="2087"/>
                  </a:cubicBezTo>
                  <a:cubicBezTo>
                    <a:pt x="1816" y="1619"/>
                    <a:pt x="1544" y="1161"/>
                    <a:pt x="1226" y="796"/>
                  </a:cubicBezTo>
                  <a:cubicBezTo>
                    <a:pt x="1058" y="608"/>
                    <a:pt x="889" y="459"/>
                    <a:pt x="693" y="318"/>
                  </a:cubicBezTo>
                  <a:cubicBezTo>
                    <a:pt x="487" y="178"/>
                    <a:pt x="272" y="47"/>
                    <a:pt x="19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7323672" y="2352106"/>
              <a:ext cx="55895" cy="220865"/>
            </a:xfrm>
            <a:custGeom>
              <a:avLst/>
              <a:gdLst/>
              <a:ahLst/>
              <a:cxnLst/>
              <a:rect l="l" t="t" r="r" b="b"/>
              <a:pathLst>
                <a:path w="805" h="3181" extrusionOk="0">
                  <a:moveTo>
                    <a:pt x="705" y="0"/>
                  </a:moveTo>
                  <a:cubicBezTo>
                    <a:pt x="691" y="0"/>
                    <a:pt x="679" y="10"/>
                    <a:pt x="683" y="32"/>
                  </a:cubicBezTo>
                  <a:cubicBezTo>
                    <a:pt x="711" y="575"/>
                    <a:pt x="674" y="1127"/>
                    <a:pt x="562" y="1670"/>
                  </a:cubicBezTo>
                  <a:cubicBezTo>
                    <a:pt x="496" y="1922"/>
                    <a:pt x="421" y="2184"/>
                    <a:pt x="328" y="2428"/>
                  </a:cubicBezTo>
                  <a:cubicBezTo>
                    <a:pt x="271" y="2568"/>
                    <a:pt x="215" y="2699"/>
                    <a:pt x="150" y="2821"/>
                  </a:cubicBezTo>
                  <a:cubicBezTo>
                    <a:pt x="94" y="2942"/>
                    <a:pt x="19" y="3045"/>
                    <a:pt x="0" y="3167"/>
                  </a:cubicBezTo>
                  <a:cubicBezTo>
                    <a:pt x="0" y="3174"/>
                    <a:pt x="5" y="3180"/>
                    <a:pt x="11" y="3180"/>
                  </a:cubicBezTo>
                  <a:cubicBezTo>
                    <a:pt x="13" y="3180"/>
                    <a:pt x="16" y="3179"/>
                    <a:pt x="19" y="3176"/>
                  </a:cubicBezTo>
                  <a:cubicBezTo>
                    <a:pt x="197" y="3027"/>
                    <a:pt x="290" y="2718"/>
                    <a:pt x="384" y="2512"/>
                  </a:cubicBezTo>
                  <a:cubicBezTo>
                    <a:pt x="487" y="2241"/>
                    <a:pt x="580" y="1960"/>
                    <a:pt x="636" y="1679"/>
                  </a:cubicBezTo>
                  <a:cubicBezTo>
                    <a:pt x="739" y="1155"/>
                    <a:pt x="805" y="575"/>
                    <a:pt x="739" y="32"/>
                  </a:cubicBezTo>
                  <a:cubicBezTo>
                    <a:pt x="739" y="12"/>
                    <a:pt x="721" y="0"/>
                    <a:pt x="705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7094953" y="2414595"/>
              <a:ext cx="133871" cy="102205"/>
            </a:xfrm>
            <a:custGeom>
              <a:avLst/>
              <a:gdLst/>
              <a:ahLst/>
              <a:cxnLst/>
              <a:rect l="l" t="t" r="r" b="b"/>
              <a:pathLst>
                <a:path w="1928" h="1472" extrusionOk="0">
                  <a:moveTo>
                    <a:pt x="24" y="1"/>
                  </a:moveTo>
                  <a:cubicBezTo>
                    <a:pt x="14" y="1"/>
                    <a:pt x="0" y="22"/>
                    <a:pt x="0" y="30"/>
                  </a:cubicBezTo>
                  <a:cubicBezTo>
                    <a:pt x="38" y="115"/>
                    <a:pt x="112" y="180"/>
                    <a:pt x="178" y="264"/>
                  </a:cubicBezTo>
                  <a:cubicBezTo>
                    <a:pt x="243" y="349"/>
                    <a:pt x="318" y="414"/>
                    <a:pt x="384" y="489"/>
                  </a:cubicBezTo>
                  <a:cubicBezTo>
                    <a:pt x="524" y="629"/>
                    <a:pt x="693" y="770"/>
                    <a:pt x="852" y="882"/>
                  </a:cubicBezTo>
                  <a:cubicBezTo>
                    <a:pt x="1020" y="1013"/>
                    <a:pt x="1198" y="1116"/>
                    <a:pt x="1376" y="1219"/>
                  </a:cubicBezTo>
                  <a:cubicBezTo>
                    <a:pt x="1535" y="1312"/>
                    <a:pt x="1722" y="1443"/>
                    <a:pt x="1909" y="1472"/>
                  </a:cubicBezTo>
                  <a:cubicBezTo>
                    <a:pt x="1919" y="1472"/>
                    <a:pt x="1928" y="1443"/>
                    <a:pt x="1919" y="1434"/>
                  </a:cubicBezTo>
                  <a:cubicBezTo>
                    <a:pt x="1853" y="1378"/>
                    <a:pt x="1759" y="1341"/>
                    <a:pt x="1675" y="1294"/>
                  </a:cubicBezTo>
                  <a:cubicBezTo>
                    <a:pt x="1582" y="1247"/>
                    <a:pt x="1497" y="1200"/>
                    <a:pt x="1423" y="1153"/>
                  </a:cubicBezTo>
                  <a:cubicBezTo>
                    <a:pt x="1245" y="1050"/>
                    <a:pt x="1076" y="938"/>
                    <a:pt x="917" y="826"/>
                  </a:cubicBezTo>
                  <a:cubicBezTo>
                    <a:pt x="749" y="704"/>
                    <a:pt x="599" y="564"/>
                    <a:pt x="449" y="423"/>
                  </a:cubicBezTo>
                  <a:cubicBezTo>
                    <a:pt x="374" y="358"/>
                    <a:pt x="300" y="283"/>
                    <a:pt x="225" y="208"/>
                  </a:cubicBezTo>
                  <a:cubicBezTo>
                    <a:pt x="169" y="133"/>
                    <a:pt x="112" y="49"/>
                    <a:pt x="28" y="2"/>
                  </a:cubicBezTo>
                  <a:cubicBezTo>
                    <a:pt x="27" y="1"/>
                    <a:pt x="25" y="1"/>
                    <a:pt x="24" y="1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7150362" y="2430842"/>
              <a:ext cx="35412" cy="28676"/>
            </a:xfrm>
            <a:custGeom>
              <a:avLst/>
              <a:gdLst/>
              <a:ahLst/>
              <a:cxnLst/>
              <a:rect l="l" t="t" r="r" b="b"/>
              <a:pathLst>
                <a:path w="510" h="413" extrusionOk="0">
                  <a:moveTo>
                    <a:pt x="30" y="0"/>
                  </a:moveTo>
                  <a:cubicBezTo>
                    <a:pt x="19" y="0"/>
                    <a:pt x="0" y="22"/>
                    <a:pt x="16" y="30"/>
                  </a:cubicBezTo>
                  <a:lnTo>
                    <a:pt x="119" y="133"/>
                  </a:lnTo>
                  <a:cubicBezTo>
                    <a:pt x="157" y="171"/>
                    <a:pt x="203" y="208"/>
                    <a:pt x="232" y="227"/>
                  </a:cubicBezTo>
                  <a:cubicBezTo>
                    <a:pt x="269" y="264"/>
                    <a:pt x="316" y="283"/>
                    <a:pt x="353" y="321"/>
                  </a:cubicBezTo>
                  <a:cubicBezTo>
                    <a:pt x="372" y="330"/>
                    <a:pt x="391" y="358"/>
                    <a:pt x="409" y="367"/>
                  </a:cubicBezTo>
                  <a:cubicBezTo>
                    <a:pt x="437" y="395"/>
                    <a:pt x="447" y="405"/>
                    <a:pt x="484" y="405"/>
                  </a:cubicBezTo>
                  <a:cubicBezTo>
                    <a:pt x="487" y="410"/>
                    <a:pt x="490" y="412"/>
                    <a:pt x="493" y="412"/>
                  </a:cubicBezTo>
                  <a:cubicBezTo>
                    <a:pt x="502" y="412"/>
                    <a:pt x="510" y="397"/>
                    <a:pt x="503" y="377"/>
                  </a:cubicBezTo>
                  <a:cubicBezTo>
                    <a:pt x="494" y="358"/>
                    <a:pt x="465" y="349"/>
                    <a:pt x="456" y="321"/>
                  </a:cubicBezTo>
                  <a:cubicBezTo>
                    <a:pt x="428" y="311"/>
                    <a:pt x="419" y="302"/>
                    <a:pt x="400" y="274"/>
                  </a:cubicBezTo>
                  <a:cubicBezTo>
                    <a:pt x="363" y="236"/>
                    <a:pt x="316" y="218"/>
                    <a:pt x="278" y="180"/>
                  </a:cubicBezTo>
                  <a:cubicBezTo>
                    <a:pt x="250" y="143"/>
                    <a:pt x="194" y="124"/>
                    <a:pt x="166" y="87"/>
                  </a:cubicBezTo>
                  <a:cubicBezTo>
                    <a:pt x="119" y="68"/>
                    <a:pt x="82" y="30"/>
                    <a:pt x="35" y="2"/>
                  </a:cubicBezTo>
                  <a:cubicBezTo>
                    <a:pt x="34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7007881" y="2661636"/>
              <a:ext cx="72143" cy="34508"/>
            </a:xfrm>
            <a:custGeom>
              <a:avLst/>
              <a:gdLst/>
              <a:ahLst/>
              <a:cxnLst/>
              <a:rect l="l" t="t" r="r" b="b"/>
              <a:pathLst>
                <a:path w="1039" h="497" extrusionOk="0">
                  <a:moveTo>
                    <a:pt x="47" y="0"/>
                  </a:moveTo>
                  <a:cubicBezTo>
                    <a:pt x="19" y="0"/>
                    <a:pt x="0" y="38"/>
                    <a:pt x="19" y="75"/>
                  </a:cubicBezTo>
                  <a:cubicBezTo>
                    <a:pt x="75" y="216"/>
                    <a:pt x="169" y="347"/>
                    <a:pt x="300" y="421"/>
                  </a:cubicBezTo>
                  <a:cubicBezTo>
                    <a:pt x="374" y="473"/>
                    <a:pt x="465" y="496"/>
                    <a:pt x="559" y="496"/>
                  </a:cubicBezTo>
                  <a:cubicBezTo>
                    <a:pt x="619" y="496"/>
                    <a:pt x="681" y="487"/>
                    <a:pt x="739" y="468"/>
                  </a:cubicBezTo>
                  <a:cubicBezTo>
                    <a:pt x="1020" y="393"/>
                    <a:pt x="1039" y="234"/>
                    <a:pt x="1020" y="122"/>
                  </a:cubicBezTo>
                  <a:cubicBezTo>
                    <a:pt x="1020" y="98"/>
                    <a:pt x="1006" y="73"/>
                    <a:pt x="984" y="73"/>
                  </a:cubicBezTo>
                  <a:cubicBezTo>
                    <a:pt x="981" y="73"/>
                    <a:pt x="977" y="74"/>
                    <a:pt x="973" y="75"/>
                  </a:cubicBezTo>
                  <a:cubicBezTo>
                    <a:pt x="853" y="122"/>
                    <a:pt x="721" y="146"/>
                    <a:pt x="587" y="146"/>
                  </a:cubicBezTo>
                  <a:cubicBezTo>
                    <a:pt x="400" y="146"/>
                    <a:pt x="211" y="99"/>
                    <a:pt x="47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7022185" y="2614005"/>
              <a:ext cx="24094" cy="7915"/>
            </a:xfrm>
            <a:custGeom>
              <a:avLst/>
              <a:gdLst/>
              <a:ahLst/>
              <a:cxnLst/>
              <a:rect l="l" t="t" r="r" b="b"/>
              <a:pathLst>
                <a:path w="347" h="114" extrusionOk="0">
                  <a:moveTo>
                    <a:pt x="130" y="0"/>
                  </a:moveTo>
                  <a:cubicBezTo>
                    <a:pt x="121" y="0"/>
                    <a:pt x="112" y="1"/>
                    <a:pt x="103" y="3"/>
                  </a:cubicBezTo>
                  <a:cubicBezTo>
                    <a:pt x="84" y="13"/>
                    <a:pt x="56" y="13"/>
                    <a:pt x="38" y="22"/>
                  </a:cubicBezTo>
                  <a:cubicBezTo>
                    <a:pt x="9" y="31"/>
                    <a:pt x="0" y="59"/>
                    <a:pt x="0" y="78"/>
                  </a:cubicBezTo>
                  <a:cubicBezTo>
                    <a:pt x="0" y="98"/>
                    <a:pt x="131" y="114"/>
                    <a:pt x="240" y="114"/>
                  </a:cubicBezTo>
                  <a:cubicBezTo>
                    <a:pt x="282" y="114"/>
                    <a:pt x="320" y="111"/>
                    <a:pt x="346" y="106"/>
                  </a:cubicBezTo>
                  <a:cubicBezTo>
                    <a:pt x="288" y="64"/>
                    <a:pt x="207" y="0"/>
                    <a:pt x="130" y="0"/>
                  </a:cubicBezTo>
                  <a:close/>
                </a:path>
              </a:pathLst>
            </a:custGeom>
            <a:solidFill>
              <a:srgbClr val="4C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7088426" y="2519369"/>
              <a:ext cx="25413" cy="42284"/>
            </a:xfrm>
            <a:custGeom>
              <a:avLst/>
              <a:gdLst/>
              <a:ahLst/>
              <a:cxnLst/>
              <a:rect l="l" t="t" r="r" b="b"/>
              <a:pathLst>
                <a:path w="366" h="609" extrusionOk="0">
                  <a:moveTo>
                    <a:pt x="210" y="1"/>
                  </a:moveTo>
                  <a:cubicBezTo>
                    <a:pt x="196" y="1"/>
                    <a:pt x="183" y="4"/>
                    <a:pt x="169" y="9"/>
                  </a:cubicBezTo>
                  <a:cubicBezTo>
                    <a:pt x="94" y="28"/>
                    <a:pt x="75" y="103"/>
                    <a:pt x="66" y="168"/>
                  </a:cubicBezTo>
                  <a:cubicBezTo>
                    <a:pt x="47" y="225"/>
                    <a:pt x="38" y="271"/>
                    <a:pt x="29" y="337"/>
                  </a:cubicBezTo>
                  <a:cubicBezTo>
                    <a:pt x="19" y="393"/>
                    <a:pt x="1" y="449"/>
                    <a:pt x="19" y="505"/>
                  </a:cubicBezTo>
                  <a:cubicBezTo>
                    <a:pt x="26" y="564"/>
                    <a:pt x="82" y="609"/>
                    <a:pt x="141" y="609"/>
                  </a:cubicBezTo>
                  <a:cubicBezTo>
                    <a:pt x="167" y="609"/>
                    <a:pt x="193" y="600"/>
                    <a:pt x="216" y="580"/>
                  </a:cubicBezTo>
                  <a:cubicBezTo>
                    <a:pt x="235" y="552"/>
                    <a:pt x="253" y="533"/>
                    <a:pt x="263" y="505"/>
                  </a:cubicBezTo>
                  <a:cubicBezTo>
                    <a:pt x="300" y="449"/>
                    <a:pt x="319" y="365"/>
                    <a:pt x="347" y="299"/>
                  </a:cubicBezTo>
                  <a:cubicBezTo>
                    <a:pt x="366" y="225"/>
                    <a:pt x="366" y="159"/>
                    <a:pt x="347" y="84"/>
                  </a:cubicBezTo>
                  <a:cubicBezTo>
                    <a:pt x="317" y="40"/>
                    <a:pt x="264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6996841" y="2496664"/>
              <a:ext cx="25413" cy="42146"/>
            </a:xfrm>
            <a:custGeom>
              <a:avLst/>
              <a:gdLst/>
              <a:ahLst/>
              <a:cxnLst/>
              <a:rect l="l" t="t" r="r" b="b"/>
              <a:pathLst>
                <a:path w="366" h="607" extrusionOk="0">
                  <a:moveTo>
                    <a:pt x="210" y="0"/>
                  </a:moveTo>
                  <a:cubicBezTo>
                    <a:pt x="196" y="0"/>
                    <a:pt x="182" y="3"/>
                    <a:pt x="169" y="9"/>
                  </a:cubicBezTo>
                  <a:cubicBezTo>
                    <a:pt x="94" y="28"/>
                    <a:pt x="75" y="102"/>
                    <a:pt x="56" y="168"/>
                  </a:cubicBezTo>
                  <a:cubicBezTo>
                    <a:pt x="47" y="224"/>
                    <a:pt x="38" y="271"/>
                    <a:pt x="28" y="336"/>
                  </a:cubicBezTo>
                  <a:cubicBezTo>
                    <a:pt x="9" y="393"/>
                    <a:pt x="0" y="449"/>
                    <a:pt x="9" y="505"/>
                  </a:cubicBezTo>
                  <a:cubicBezTo>
                    <a:pt x="29" y="558"/>
                    <a:pt x="87" y="607"/>
                    <a:pt x="146" y="607"/>
                  </a:cubicBezTo>
                  <a:cubicBezTo>
                    <a:pt x="170" y="607"/>
                    <a:pt x="194" y="599"/>
                    <a:pt x="215" y="580"/>
                  </a:cubicBezTo>
                  <a:cubicBezTo>
                    <a:pt x="234" y="552"/>
                    <a:pt x="243" y="533"/>
                    <a:pt x="262" y="505"/>
                  </a:cubicBezTo>
                  <a:cubicBezTo>
                    <a:pt x="290" y="449"/>
                    <a:pt x="318" y="364"/>
                    <a:pt x="337" y="299"/>
                  </a:cubicBezTo>
                  <a:cubicBezTo>
                    <a:pt x="365" y="224"/>
                    <a:pt x="365" y="159"/>
                    <a:pt x="337" y="84"/>
                  </a:cubicBezTo>
                  <a:cubicBezTo>
                    <a:pt x="315" y="39"/>
                    <a:pt x="263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7091064" y="2516175"/>
              <a:ext cx="40342" cy="17844"/>
            </a:xfrm>
            <a:custGeom>
              <a:avLst/>
              <a:gdLst/>
              <a:ahLst/>
              <a:cxnLst/>
              <a:rect l="l" t="t" r="r" b="b"/>
              <a:pathLst>
                <a:path w="581" h="257" extrusionOk="0">
                  <a:moveTo>
                    <a:pt x="186" y="1"/>
                  </a:moveTo>
                  <a:cubicBezTo>
                    <a:pt x="170" y="1"/>
                    <a:pt x="155" y="3"/>
                    <a:pt x="140" y="9"/>
                  </a:cubicBezTo>
                  <a:cubicBezTo>
                    <a:pt x="122" y="9"/>
                    <a:pt x="94" y="18"/>
                    <a:pt x="56" y="27"/>
                  </a:cubicBezTo>
                  <a:cubicBezTo>
                    <a:pt x="37" y="37"/>
                    <a:pt x="9" y="65"/>
                    <a:pt x="0" y="74"/>
                  </a:cubicBezTo>
                  <a:lnTo>
                    <a:pt x="0" y="83"/>
                  </a:lnTo>
                  <a:cubicBezTo>
                    <a:pt x="28" y="83"/>
                    <a:pt x="47" y="83"/>
                    <a:pt x="75" y="74"/>
                  </a:cubicBezTo>
                  <a:cubicBezTo>
                    <a:pt x="94" y="65"/>
                    <a:pt x="103" y="65"/>
                    <a:pt x="131" y="65"/>
                  </a:cubicBezTo>
                  <a:cubicBezTo>
                    <a:pt x="145" y="62"/>
                    <a:pt x="158" y="61"/>
                    <a:pt x="172" y="61"/>
                  </a:cubicBezTo>
                  <a:cubicBezTo>
                    <a:pt x="205" y="61"/>
                    <a:pt x="238" y="67"/>
                    <a:pt x="271" y="74"/>
                  </a:cubicBezTo>
                  <a:cubicBezTo>
                    <a:pt x="356" y="102"/>
                    <a:pt x="412" y="158"/>
                    <a:pt x="459" y="243"/>
                  </a:cubicBezTo>
                  <a:lnTo>
                    <a:pt x="468" y="252"/>
                  </a:lnTo>
                  <a:cubicBezTo>
                    <a:pt x="474" y="252"/>
                    <a:pt x="476" y="256"/>
                    <a:pt x="482" y="256"/>
                  </a:cubicBezTo>
                  <a:cubicBezTo>
                    <a:pt x="486" y="256"/>
                    <a:pt x="490" y="255"/>
                    <a:pt x="496" y="252"/>
                  </a:cubicBezTo>
                  <a:cubicBezTo>
                    <a:pt x="505" y="252"/>
                    <a:pt x="505" y="252"/>
                    <a:pt x="515" y="243"/>
                  </a:cubicBezTo>
                  <a:cubicBezTo>
                    <a:pt x="515" y="243"/>
                    <a:pt x="524" y="243"/>
                    <a:pt x="524" y="224"/>
                  </a:cubicBezTo>
                  <a:lnTo>
                    <a:pt x="533" y="214"/>
                  </a:lnTo>
                  <a:cubicBezTo>
                    <a:pt x="552" y="214"/>
                    <a:pt x="552" y="205"/>
                    <a:pt x="561" y="205"/>
                  </a:cubicBezTo>
                  <a:cubicBezTo>
                    <a:pt x="561" y="205"/>
                    <a:pt x="571" y="186"/>
                    <a:pt x="571" y="177"/>
                  </a:cubicBezTo>
                  <a:cubicBezTo>
                    <a:pt x="580" y="168"/>
                    <a:pt x="580" y="168"/>
                    <a:pt x="571" y="158"/>
                  </a:cubicBezTo>
                  <a:lnTo>
                    <a:pt x="561" y="149"/>
                  </a:lnTo>
                  <a:lnTo>
                    <a:pt x="543" y="149"/>
                  </a:lnTo>
                  <a:cubicBezTo>
                    <a:pt x="524" y="149"/>
                    <a:pt x="524" y="158"/>
                    <a:pt x="515" y="158"/>
                  </a:cubicBezTo>
                  <a:lnTo>
                    <a:pt x="505" y="168"/>
                  </a:lnTo>
                  <a:cubicBezTo>
                    <a:pt x="505" y="168"/>
                    <a:pt x="505" y="177"/>
                    <a:pt x="496" y="177"/>
                  </a:cubicBezTo>
                  <a:cubicBezTo>
                    <a:pt x="459" y="102"/>
                    <a:pt x="374" y="37"/>
                    <a:pt x="290" y="18"/>
                  </a:cubicBezTo>
                  <a:cubicBezTo>
                    <a:pt x="258" y="11"/>
                    <a:pt x="221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6999410" y="2490832"/>
              <a:ext cx="33884" cy="22080"/>
            </a:xfrm>
            <a:custGeom>
              <a:avLst/>
              <a:gdLst/>
              <a:ahLst/>
              <a:cxnLst/>
              <a:rect l="l" t="t" r="r" b="b"/>
              <a:pathLst>
                <a:path w="488" h="318" extrusionOk="0">
                  <a:moveTo>
                    <a:pt x="18" y="1"/>
                  </a:moveTo>
                  <a:cubicBezTo>
                    <a:pt x="9" y="1"/>
                    <a:pt x="1" y="12"/>
                    <a:pt x="1" y="18"/>
                  </a:cubicBezTo>
                  <a:lnTo>
                    <a:pt x="1" y="55"/>
                  </a:lnTo>
                  <a:lnTo>
                    <a:pt x="1" y="74"/>
                  </a:lnTo>
                  <a:cubicBezTo>
                    <a:pt x="1" y="74"/>
                    <a:pt x="1" y="83"/>
                    <a:pt x="10" y="83"/>
                  </a:cubicBezTo>
                  <a:cubicBezTo>
                    <a:pt x="19" y="112"/>
                    <a:pt x="38" y="121"/>
                    <a:pt x="47" y="130"/>
                  </a:cubicBezTo>
                  <a:cubicBezTo>
                    <a:pt x="47" y="130"/>
                    <a:pt x="57" y="130"/>
                    <a:pt x="57" y="149"/>
                  </a:cubicBezTo>
                  <a:lnTo>
                    <a:pt x="66" y="149"/>
                  </a:lnTo>
                  <a:cubicBezTo>
                    <a:pt x="103" y="130"/>
                    <a:pt x="150" y="121"/>
                    <a:pt x="197" y="121"/>
                  </a:cubicBezTo>
                  <a:cubicBezTo>
                    <a:pt x="244" y="121"/>
                    <a:pt x="281" y="130"/>
                    <a:pt x="328" y="158"/>
                  </a:cubicBezTo>
                  <a:cubicBezTo>
                    <a:pt x="366" y="177"/>
                    <a:pt x="384" y="205"/>
                    <a:pt x="412" y="224"/>
                  </a:cubicBezTo>
                  <a:cubicBezTo>
                    <a:pt x="422" y="243"/>
                    <a:pt x="431" y="261"/>
                    <a:pt x="440" y="271"/>
                  </a:cubicBezTo>
                  <a:cubicBezTo>
                    <a:pt x="459" y="299"/>
                    <a:pt x="468" y="308"/>
                    <a:pt x="478" y="317"/>
                  </a:cubicBezTo>
                  <a:lnTo>
                    <a:pt x="487" y="317"/>
                  </a:lnTo>
                  <a:cubicBezTo>
                    <a:pt x="478" y="299"/>
                    <a:pt x="478" y="280"/>
                    <a:pt x="468" y="261"/>
                  </a:cubicBezTo>
                  <a:cubicBezTo>
                    <a:pt x="459" y="243"/>
                    <a:pt x="440" y="233"/>
                    <a:pt x="431" y="205"/>
                  </a:cubicBezTo>
                  <a:cubicBezTo>
                    <a:pt x="412" y="168"/>
                    <a:pt x="375" y="140"/>
                    <a:pt x="337" y="121"/>
                  </a:cubicBezTo>
                  <a:cubicBezTo>
                    <a:pt x="291" y="102"/>
                    <a:pt x="244" y="93"/>
                    <a:pt x="197" y="74"/>
                  </a:cubicBezTo>
                  <a:lnTo>
                    <a:pt x="132" y="74"/>
                  </a:lnTo>
                  <a:cubicBezTo>
                    <a:pt x="103" y="74"/>
                    <a:pt x="94" y="93"/>
                    <a:pt x="66" y="93"/>
                  </a:cubicBezTo>
                  <a:cubicBezTo>
                    <a:pt x="66" y="93"/>
                    <a:pt x="66" y="74"/>
                    <a:pt x="57" y="74"/>
                  </a:cubicBezTo>
                  <a:lnTo>
                    <a:pt x="57" y="65"/>
                  </a:lnTo>
                  <a:lnTo>
                    <a:pt x="57" y="55"/>
                  </a:lnTo>
                  <a:lnTo>
                    <a:pt x="57" y="46"/>
                  </a:lnTo>
                  <a:cubicBezTo>
                    <a:pt x="57" y="27"/>
                    <a:pt x="47" y="27"/>
                    <a:pt x="47" y="27"/>
                  </a:cubicBezTo>
                  <a:cubicBezTo>
                    <a:pt x="47" y="18"/>
                    <a:pt x="29" y="9"/>
                    <a:pt x="29" y="9"/>
                  </a:cubicBezTo>
                  <a:cubicBezTo>
                    <a:pt x="26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694C9-1506-E986-7837-EF433CC243B5}"/>
              </a:ext>
            </a:extLst>
          </p:cNvPr>
          <p:cNvGrpSpPr/>
          <p:nvPr/>
        </p:nvGrpSpPr>
        <p:grpSpPr>
          <a:xfrm>
            <a:off x="358877" y="673699"/>
            <a:ext cx="8179619" cy="862591"/>
            <a:chOff x="801329" y="658951"/>
            <a:chExt cx="8179619" cy="8625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C65B295-FB6F-F4B8-76A7-31857034EC36}"/>
                </a:ext>
              </a:extLst>
            </p:cNvPr>
            <p:cNvSpPr/>
            <p:nvPr/>
          </p:nvSpPr>
          <p:spPr>
            <a:xfrm>
              <a:off x="1392903" y="658951"/>
              <a:ext cx="7588045" cy="7374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trùng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B94070-ADAE-D358-FA04-46E54D8E5362}"/>
                </a:ext>
              </a:extLst>
            </p:cNvPr>
            <p:cNvSpPr/>
            <p:nvPr/>
          </p:nvSpPr>
          <p:spPr>
            <a:xfrm>
              <a:off x="801329" y="961103"/>
              <a:ext cx="648929" cy="56043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>
                  <a:solidFill>
                    <a:srgbClr val="FF0000"/>
                  </a:solidFill>
                </a:rPr>
                <a:t>a)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1A4FFD-A514-F5AF-4262-02F560362A8A}"/>
              </a:ext>
            </a:extLst>
          </p:cNvPr>
          <p:cNvGrpSpPr/>
          <p:nvPr/>
        </p:nvGrpSpPr>
        <p:grpSpPr>
          <a:xfrm>
            <a:off x="271791" y="1577562"/>
            <a:ext cx="8128819" cy="1451488"/>
            <a:chOff x="801329" y="1779024"/>
            <a:chExt cx="8128819" cy="145148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E9A5CAB-B915-3A6C-33AA-5A8BC5569D7C}"/>
                </a:ext>
              </a:extLst>
            </p:cNvPr>
            <p:cNvSpPr/>
            <p:nvPr/>
          </p:nvSpPr>
          <p:spPr>
            <a:xfrm>
              <a:off x="1342103" y="1779024"/>
              <a:ext cx="7588045" cy="14514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ép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. Do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áp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B71DD5C-D1C1-0EB5-82E7-0D1CD99CC4B5}"/>
                </a:ext>
              </a:extLst>
            </p:cNvPr>
            <p:cNvSpPr/>
            <p:nvPr/>
          </p:nvSpPr>
          <p:spPr>
            <a:xfrm>
              <a:off x="801329" y="2224548"/>
              <a:ext cx="648929" cy="56043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>
                  <a:solidFill>
                    <a:srgbClr val="FF0000"/>
                  </a:solidFill>
                </a:rPr>
                <a:t>b)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D6A44B-CC6A-BAA6-6870-279FD206E844}"/>
              </a:ext>
            </a:extLst>
          </p:cNvPr>
          <p:cNvGrpSpPr/>
          <p:nvPr/>
        </p:nvGrpSpPr>
        <p:grpSpPr>
          <a:xfrm>
            <a:off x="271791" y="3215978"/>
            <a:ext cx="8128820" cy="1713670"/>
            <a:chOff x="801328" y="3409337"/>
            <a:chExt cx="8128820" cy="14514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68EB4C-6693-8699-3CF6-1C3FEE6AFAF0}"/>
                </a:ext>
              </a:extLst>
            </p:cNvPr>
            <p:cNvSpPr/>
            <p:nvPr/>
          </p:nvSpPr>
          <p:spPr>
            <a:xfrm>
              <a:off x="1342103" y="3409337"/>
              <a:ext cx="7588045" cy="14514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00206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ép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sàn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kéo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sàn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. Do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áp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 New Roman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C7C195-00F5-8206-6335-DEEF5A257AFB}"/>
                </a:ext>
              </a:extLst>
            </p:cNvPr>
            <p:cNvSpPr/>
            <p:nvPr/>
          </p:nvSpPr>
          <p:spPr>
            <a:xfrm>
              <a:off x="801328" y="3902177"/>
              <a:ext cx="648929" cy="56043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>
                  <a:solidFill>
                    <a:srgbClr val="FF0000"/>
                  </a:solidFill>
                </a:rPr>
                <a:t>c)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6DB3C4-EB8D-3F55-DCBB-AD842693DF6D}"/>
              </a:ext>
            </a:extLst>
          </p:cNvPr>
          <p:cNvSpPr txBox="1"/>
          <p:nvPr/>
        </p:nvSpPr>
        <p:spPr>
          <a:xfrm>
            <a:off x="2437170" y="213852"/>
            <a:ext cx="26989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/>
              <a:t>Trả lời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371986-297E-1FFE-380F-72F381316DF4}"/>
              </a:ext>
            </a:extLst>
          </p:cNvPr>
          <p:cNvSpPr txBox="1"/>
          <p:nvPr/>
        </p:nvSpPr>
        <p:spPr>
          <a:xfrm>
            <a:off x="177684" y="217558"/>
            <a:ext cx="7766870" cy="333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Ví dụ: 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 Do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</a:rPr>
              <a:t>.</a:t>
            </a:r>
            <a:endParaRPr lang="en-US" sz="2800" dirty="0">
              <a:latin typeface="Times 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BA4AA-CF9B-2DD9-17BF-C4BD6F3580D6}"/>
              </a:ext>
            </a:extLst>
          </p:cNvPr>
          <p:cNvSpPr/>
          <p:nvPr/>
        </p:nvSpPr>
        <p:spPr>
          <a:xfrm>
            <a:off x="4236424" y="1576597"/>
            <a:ext cx="671052" cy="855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CF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3" name="Google Shape;523;p34"/>
          <p:cNvSpPr txBox="1">
            <a:spLocks noGrp="1"/>
          </p:cNvSpPr>
          <p:nvPr>
            <p:ph type="title"/>
          </p:nvPr>
        </p:nvSpPr>
        <p:spPr>
          <a:xfrm>
            <a:off x="1795200" y="2816357"/>
            <a:ext cx="55536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0000"/>
                </a:solidFill>
                <a:latin typeface="Times  New Roman"/>
                <a:ea typeface="Arial"/>
                <a:cs typeface="Arial"/>
                <a:sym typeface="Arial"/>
              </a:rPr>
              <a:t>ÁP SUẤT</a:t>
            </a:r>
            <a:endParaRPr sz="3000" dirty="0">
              <a:solidFill>
                <a:srgbClr val="FF0000"/>
              </a:solidFill>
              <a:latin typeface="Times  New Roman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4"/>
          <p:cNvSpPr txBox="1">
            <a:spLocks noGrp="1"/>
          </p:cNvSpPr>
          <p:nvPr>
            <p:ph type="title" idx="2"/>
          </p:nvPr>
        </p:nvSpPr>
        <p:spPr>
          <a:xfrm>
            <a:off x="4332085" y="1436850"/>
            <a:ext cx="479729" cy="11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+mj-lt"/>
              </a:rPr>
              <a:t>II</a:t>
            </a:r>
            <a:endParaRPr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820813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C09B862-E49D-492A-E641-74C4091B6008}"/>
              </a:ext>
            </a:extLst>
          </p:cNvPr>
          <p:cNvGrpSpPr/>
          <p:nvPr/>
        </p:nvGrpSpPr>
        <p:grpSpPr>
          <a:xfrm>
            <a:off x="4011560" y="833284"/>
            <a:ext cx="4704736" cy="3152173"/>
            <a:chOff x="3760838" y="862781"/>
            <a:chExt cx="4704736" cy="3152173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4028DFFF-5F16-0021-4C0F-43AC026E275E}"/>
                </a:ext>
              </a:extLst>
            </p:cNvPr>
            <p:cNvSpPr/>
            <p:nvPr/>
          </p:nvSpPr>
          <p:spPr>
            <a:xfrm>
              <a:off x="3760838" y="862781"/>
              <a:ext cx="4704736" cy="3152173"/>
            </a:xfrm>
            <a:prstGeom prst="cloudCallout">
              <a:avLst>
                <a:gd name="adj1" fmla="val -78043"/>
                <a:gd name="adj2" fmla="val 2612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791330-2C83-3B3E-1EDF-0EF70255C4A6}"/>
                </a:ext>
              </a:extLst>
            </p:cNvPr>
            <p:cNvSpPr txBox="1"/>
            <p:nvPr/>
          </p:nvSpPr>
          <p:spPr>
            <a:xfrm>
              <a:off x="4475213" y="1662340"/>
              <a:ext cx="3496290" cy="1553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20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Hãy dự đoán xem tác dụng của áp lực phụ thuộc vào các yếu tố nào.</a:t>
              </a:r>
              <a:endParaRPr lang="en-US" sz="22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35">
            <a:extLst>
              <a:ext uri="{FF2B5EF4-FFF2-40B4-BE49-F238E27FC236}">
                <a16:creationId xmlns:a16="http://schemas.microsoft.com/office/drawing/2014/main" id="{889AB7F2-0A5D-6092-E6BB-BFCC729A6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9660" y="1928995"/>
            <a:ext cx="1984957" cy="3214505"/>
          </a:xfrm>
          <a:prstGeom prst="rect">
            <a:avLst/>
          </a:prstGeom>
        </p:spPr>
      </p:pic>
      <p:sp>
        <p:nvSpPr>
          <p:cNvPr id="12" name="Line Callout 1 (Border and Accent Bar) 3">
            <a:extLst>
              <a:ext uri="{FF2B5EF4-FFF2-40B4-BE49-F238E27FC236}">
                <a16:creationId xmlns:a16="http://schemas.microsoft.com/office/drawing/2014/main" id="{F1689E6E-E0FB-29D1-6A17-F93C7A25AD4C}"/>
              </a:ext>
            </a:extLst>
          </p:cNvPr>
          <p:cNvSpPr/>
          <p:nvPr/>
        </p:nvSpPr>
        <p:spPr>
          <a:xfrm>
            <a:off x="459502" y="390705"/>
            <a:ext cx="2613233" cy="59000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50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BD37C4-E42B-D916-D4C0-F6893B05B2BC}"/>
              </a:ext>
            </a:extLst>
          </p:cNvPr>
          <p:cNvSpPr/>
          <p:nvPr/>
        </p:nvSpPr>
        <p:spPr>
          <a:xfrm>
            <a:off x="3473245" y="213851"/>
            <a:ext cx="2551471" cy="54569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atin typeface="Times  New Roman"/>
              </a:rPr>
              <a:t>THÍ NGHIỆM</a:t>
            </a:r>
          </a:p>
        </p:txBody>
      </p:sp>
      <p:sp>
        <p:nvSpPr>
          <p:cNvPr id="5" name="Line Callout 1 (Border and Accent Bar) 3">
            <a:extLst>
              <a:ext uri="{FF2B5EF4-FFF2-40B4-BE49-F238E27FC236}">
                <a16:creationId xmlns:a16="http://schemas.microsoft.com/office/drawing/2014/main" id="{0F21ABD5-18B9-3E7D-CA08-302CC74CCC6D}"/>
              </a:ext>
            </a:extLst>
          </p:cNvPr>
          <p:cNvSpPr/>
          <p:nvPr/>
        </p:nvSpPr>
        <p:spPr>
          <a:xfrm>
            <a:off x="275149" y="921648"/>
            <a:ext cx="1605272" cy="59000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8E605-B159-632E-3241-1B8CEA1E49E8}"/>
              </a:ext>
            </a:extLst>
          </p:cNvPr>
          <p:cNvSpPr txBox="1"/>
          <p:nvPr/>
        </p:nvSpPr>
        <p:spPr>
          <a:xfrm>
            <a:off x="2193823" y="759542"/>
            <a:ext cx="58440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1 (Border and Accent Bar) 3">
            <a:extLst>
              <a:ext uri="{FF2B5EF4-FFF2-40B4-BE49-F238E27FC236}">
                <a16:creationId xmlns:a16="http://schemas.microsoft.com/office/drawing/2014/main" id="{AB897A2E-80C5-9709-4483-77983C3C9BCC}"/>
              </a:ext>
            </a:extLst>
          </p:cNvPr>
          <p:cNvSpPr/>
          <p:nvPr/>
        </p:nvSpPr>
        <p:spPr>
          <a:xfrm>
            <a:off x="275149" y="1981747"/>
            <a:ext cx="1605272" cy="59000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chemeClr val="tx1"/>
              </a:solidFill>
              <a:effectLst/>
              <a:latin typeface="Times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D8123-29C7-8CB2-D578-0C1AFA198597}"/>
              </a:ext>
            </a:extLst>
          </p:cNvPr>
          <p:cNvSpPr txBox="1"/>
          <p:nvPr/>
        </p:nvSpPr>
        <p:spPr>
          <a:xfrm>
            <a:off x="2245911" y="1842790"/>
            <a:ext cx="538684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c. Hai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BD37C4-E42B-D916-D4C0-F6893B05B2BC}"/>
              </a:ext>
            </a:extLst>
          </p:cNvPr>
          <p:cNvSpPr/>
          <p:nvPr/>
        </p:nvSpPr>
        <p:spPr>
          <a:xfrm>
            <a:off x="3473245" y="213851"/>
            <a:ext cx="2551471" cy="54569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FDFCF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THÍ NGHIỆM</a:t>
            </a:r>
          </a:p>
        </p:txBody>
      </p:sp>
      <p:sp>
        <p:nvSpPr>
          <p:cNvPr id="9" name="Line Callout 1 (Border and Accent Bar) 3">
            <a:extLst>
              <a:ext uri="{FF2B5EF4-FFF2-40B4-BE49-F238E27FC236}">
                <a16:creationId xmlns:a16="http://schemas.microsoft.com/office/drawing/2014/main" id="{AB897A2E-80C5-9709-4483-77983C3C9BCC}"/>
              </a:ext>
            </a:extLst>
          </p:cNvPr>
          <p:cNvSpPr/>
          <p:nvPr/>
        </p:nvSpPr>
        <p:spPr>
          <a:xfrm>
            <a:off x="86346" y="680611"/>
            <a:ext cx="1605272" cy="59000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8775C-3110-C22F-1F38-2E99BF38C09D}"/>
              </a:ext>
            </a:extLst>
          </p:cNvPr>
          <p:cNvSpPr txBox="1"/>
          <p:nvPr/>
        </p:nvSpPr>
        <p:spPr>
          <a:xfrm>
            <a:off x="1596571" y="759542"/>
            <a:ext cx="7461083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16.2a,b).</a:t>
            </a:r>
            <a:endParaRPr lang="en-US" sz="24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effectLst/>
                <a:latin typeface="Times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16.2a,c).</a:t>
            </a:r>
            <a:endParaRPr lang="en-US" sz="2400" dirty="0">
              <a:solidFill>
                <a:schemeClr val="accent4">
                  <a:lumMod val="75000"/>
                </a:schemeClr>
              </a:solidFill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771537-70B7-4987-79BE-2A3D83E70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98" y="3688633"/>
            <a:ext cx="4248150" cy="1390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6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7CCC86-AEB5-0613-5EAA-7D609DDEABD8}"/>
              </a:ext>
            </a:extLst>
          </p:cNvPr>
          <p:cNvSpPr txBox="1"/>
          <p:nvPr/>
        </p:nvSpPr>
        <p:spPr>
          <a:xfrm>
            <a:off x="3356517" y="-50262"/>
            <a:ext cx="1891990" cy="376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PHIẾU HỌC TẬP 1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647C59D-46C9-B91B-5A50-6C7C8EE5F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7" y="318607"/>
            <a:ext cx="8749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1: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So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sánh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lún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hợp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111100"/>
                </a:solidFill>
                <a:effectLst/>
                <a:latin typeface="Times     New Roman"/>
                <a:ea typeface="Times New Roman" panose="02020603050405020304" pitchFamily="18" charset="0"/>
              </a:rPr>
              <a:t> : a, b, c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  New Roman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250FEF2-5B1C-2A60-E0E3-C82923FD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2" y="849792"/>
            <a:ext cx="2401229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DFA7D-3302-7383-8709-A2FDDE894C61}"/>
              </a:ext>
            </a:extLst>
          </p:cNvPr>
          <p:cNvSpPr txBox="1"/>
          <p:nvPr/>
        </p:nvSpPr>
        <p:spPr>
          <a:xfrm>
            <a:off x="92927" y="1265066"/>
            <a:ext cx="8958146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ép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lún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điền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"&lt;"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chỗ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909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C73C51-B451-4535-13BA-5B14308E141A}"/>
              </a:ext>
            </a:extLst>
          </p:cNvPr>
          <p:cNvSpPr txBox="1"/>
          <p:nvPr/>
        </p:nvSpPr>
        <p:spPr>
          <a:xfrm>
            <a:off x="2837986" y="557908"/>
            <a:ext cx="463519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b&gt;c&gt; a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17D829D-F8CD-0670-BF36-898BBA56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94343"/>
              </p:ext>
            </p:extLst>
          </p:nvPr>
        </p:nvGraphicFramePr>
        <p:xfrm>
          <a:off x="282498" y="3087144"/>
          <a:ext cx="8645913" cy="164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3990">
                  <a:extLst>
                    <a:ext uri="{9D8B030D-6E8A-4147-A177-3AD203B41FA5}">
                      <a16:colId xmlns:a16="http://schemas.microsoft.com/office/drawing/2014/main" val="234501028"/>
                    </a:ext>
                  </a:extLst>
                </a:gridCol>
                <a:gridCol w="3221446">
                  <a:extLst>
                    <a:ext uri="{9D8B030D-6E8A-4147-A177-3AD203B41FA5}">
                      <a16:colId xmlns:a16="http://schemas.microsoft.com/office/drawing/2014/main" val="2011347226"/>
                    </a:ext>
                  </a:extLst>
                </a:gridCol>
                <a:gridCol w="2770477">
                  <a:extLst>
                    <a:ext uri="{9D8B030D-6E8A-4147-A177-3AD203B41FA5}">
                      <a16:colId xmlns:a16="http://schemas.microsoft.com/office/drawing/2014/main" val="1200947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Áp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lực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(F)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   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Diện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tích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ép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(S)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   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Độ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lún</a:t>
                      </a:r>
                      <a:r>
                        <a:rPr lang="en-US" sz="2800" b="0" kern="1200" dirty="0">
                          <a:solidFill>
                            <a:srgbClr val="FF00FF"/>
                          </a:solidFill>
                          <a:effectLst/>
                          <a:latin typeface="Times     New Roman"/>
                          <a:ea typeface="+mn-ea"/>
                          <a:cs typeface="+mn-cs"/>
                        </a:rPr>
                        <a:t> (h)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   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76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F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</a:t>
                      </a:r>
                      <a:r>
                        <a:rPr lang="vi-VN" sz="2800" b="1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 err="1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604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r>
                        <a:rPr lang="vi-VN" sz="2800" b="1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vi-VN" sz="2800" b="1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vi-VN" sz="2800" b="1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 err="1">
                          <a:solidFill>
                            <a:srgbClr val="090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01538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64829D2-3FCE-0E24-00F8-DB1281708E74}"/>
              </a:ext>
            </a:extLst>
          </p:cNvPr>
          <p:cNvSpPr/>
          <p:nvPr/>
        </p:nvSpPr>
        <p:spPr>
          <a:xfrm>
            <a:off x="1501698" y="3878434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317C2-FBEC-CEBD-3F45-6B7A7BD45D43}"/>
              </a:ext>
            </a:extLst>
          </p:cNvPr>
          <p:cNvSpPr/>
          <p:nvPr/>
        </p:nvSpPr>
        <p:spPr>
          <a:xfrm>
            <a:off x="1475676" y="4499399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&lt;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7E3A19-26F9-B9D5-581F-2B726898EAC2}"/>
              </a:ext>
            </a:extLst>
          </p:cNvPr>
          <p:cNvSpPr/>
          <p:nvPr/>
        </p:nvSpPr>
        <p:spPr>
          <a:xfrm>
            <a:off x="4302512" y="3875047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&gt;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644B38-3B34-A544-EE92-9A4A72E5F390}"/>
              </a:ext>
            </a:extLst>
          </p:cNvPr>
          <p:cNvSpPr/>
          <p:nvPr/>
        </p:nvSpPr>
        <p:spPr>
          <a:xfrm>
            <a:off x="4389863" y="4416858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=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826FF-6F18-7151-7F30-B61EF38A9F33}"/>
              </a:ext>
            </a:extLst>
          </p:cNvPr>
          <p:cNvSpPr/>
          <p:nvPr/>
        </p:nvSpPr>
        <p:spPr>
          <a:xfrm>
            <a:off x="7393259" y="3909596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&lt;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F70837-EBBF-2F89-0840-EE5876EFBBFB}"/>
              </a:ext>
            </a:extLst>
          </p:cNvPr>
          <p:cNvSpPr/>
          <p:nvPr/>
        </p:nvSpPr>
        <p:spPr>
          <a:xfrm>
            <a:off x="7393258" y="4383074"/>
            <a:ext cx="364273" cy="2326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&lt;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2951 -0.166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" y="-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>
          <a:extLst>
            <a:ext uri="{FF2B5EF4-FFF2-40B4-BE49-F238E27FC236}">
              <a16:creationId xmlns:a16="http://schemas.microsoft.com/office/drawing/2014/main" id="{B318A54C-EA0E-C195-0713-6DE2F57F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58B60C-6F65-6CDB-A271-FA8AC6C806F5}"/>
              </a:ext>
            </a:extLst>
          </p:cNvPr>
          <p:cNvSpPr txBox="1"/>
          <p:nvPr/>
        </p:nvSpPr>
        <p:spPr>
          <a:xfrm>
            <a:off x="145895" y="87383"/>
            <a:ext cx="8852209" cy="2357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5000"/>
              </a:lnSpc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lún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20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828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2828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b),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35000"/>
              </a:lnSpc>
              <a:spcAft>
                <a:spcPts val="1000"/>
              </a:spcAft>
              <a:tabLst>
                <a:tab pos="6283325" algn="r"/>
              </a:tabLst>
            </a:pP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ép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(a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c),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3F27D-96DC-D519-8FD2-BD4ABC7F749C}"/>
              </a:ext>
            </a:extLst>
          </p:cNvPr>
          <p:cNvSpPr txBox="1"/>
          <p:nvPr/>
        </p:nvSpPr>
        <p:spPr>
          <a:xfrm>
            <a:off x="0" y="2886805"/>
            <a:ext cx="8933985" cy="2169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b),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c),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6E1440D-FED4-E36B-EEF0-4B330FACE83F}"/>
              </a:ext>
            </a:extLst>
          </p:cNvPr>
          <p:cNvSpPr/>
          <p:nvPr/>
        </p:nvSpPr>
        <p:spPr>
          <a:xfrm rot="5400000">
            <a:off x="3264519" y="2533793"/>
            <a:ext cx="496230" cy="3791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47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0A8FCC-1DA0-81D6-79D4-8D37E5744757}"/>
              </a:ext>
            </a:extLst>
          </p:cNvPr>
          <p:cNvSpPr txBox="1"/>
          <p:nvPr/>
        </p:nvSpPr>
        <p:spPr>
          <a:xfrm>
            <a:off x="61331" y="-89806"/>
            <a:ext cx="872397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1000"/>
              </a:spcAft>
              <a:tabLst>
                <a:tab pos="6283325" algn="r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1767A-1AC4-96E1-EAEE-C5F43C179306}"/>
              </a:ext>
            </a:extLst>
          </p:cNvPr>
          <p:cNvSpPr txBox="1"/>
          <p:nvPr/>
        </p:nvSpPr>
        <p:spPr>
          <a:xfrm>
            <a:off x="2122448" y="392540"/>
            <a:ext cx="4601736" cy="1322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3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 algn="just">
              <a:lnSpc>
                <a:spcPct val="13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1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D9F256-F0C7-89E4-5D86-EC446B1CEC63}"/>
              </a:ext>
            </a:extLst>
          </p:cNvPr>
          <p:cNvSpPr txBox="1"/>
          <p:nvPr/>
        </p:nvSpPr>
        <p:spPr>
          <a:xfrm>
            <a:off x="194693" y="254773"/>
            <a:ext cx="8897258" cy="2788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accent6"/>
                </a:solidFill>
                <a:effectLst/>
                <a:latin typeface="Times  New Roman"/>
              </a:rPr>
              <a:t>Kết</a:t>
            </a:r>
            <a:r>
              <a:rPr lang="en-US" sz="2800" dirty="0">
                <a:solidFill>
                  <a:schemeClr val="accent6"/>
                </a:solidFill>
                <a:effectLst/>
                <a:latin typeface="Times  New Roman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effectLst/>
                <a:latin typeface="Times  New Roman"/>
              </a:rPr>
              <a:t>luận</a:t>
            </a:r>
            <a:r>
              <a:rPr lang="en-US" sz="2800" dirty="0">
                <a:solidFill>
                  <a:schemeClr val="accent6"/>
                </a:solidFill>
                <a:effectLst/>
                <a:latin typeface="Times  New Roman"/>
              </a:rPr>
              <a:t>:</a:t>
            </a:r>
          </a:p>
          <a:p>
            <a:pPr marL="0" marR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Times  New Roman"/>
              </a:rPr>
              <a:t>*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lực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ép</a:t>
            </a:r>
            <a:r>
              <a:rPr lang="vi-VN" sz="2800" dirty="0">
                <a:solidFill>
                  <a:srgbClr val="FF0000"/>
                </a:solidFill>
                <a:latin typeface="Times  New Roman"/>
              </a:rPr>
              <a:t> càng nhỏ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lực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bề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ép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càng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 New Roman"/>
              </a:rPr>
              <a:t>lớn ( độ lún của cát)</a:t>
            </a:r>
            <a:endParaRPr lang="en-US" sz="2800" dirty="0">
              <a:solidFill>
                <a:srgbClr val="0000FF"/>
              </a:solidFill>
              <a:latin typeface="Times  New Roman"/>
            </a:endParaRPr>
          </a:p>
          <a:p>
            <a:pPr marL="0" marR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 New Roman"/>
              </a:rPr>
              <a:t>*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</a:rPr>
              <a:t>Tr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ên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ép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,</a:t>
            </a:r>
            <a:r>
              <a:rPr lang="vi-VN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New Roman"/>
              </a:rPr>
              <a:t>lực</a:t>
            </a:r>
            <a:r>
              <a:rPr lang="en-US" sz="2800" dirty="0">
                <a:solidFill>
                  <a:srgbClr val="FF0000"/>
                </a:solidFill>
                <a:latin typeface="Times  New Roman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 New Roman"/>
              </a:rPr>
              <a:t>càng lớn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lực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bề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ép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càng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Times 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675F8-C647-A7C5-09B0-D49BE4BFB2C9}"/>
              </a:ext>
            </a:extLst>
          </p:cNvPr>
          <p:cNvSpPr txBox="1"/>
          <p:nvPr/>
        </p:nvSpPr>
        <p:spPr>
          <a:xfrm>
            <a:off x="263071" y="3384494"/>
            <a:ext cx="8617857" cy="119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chemeClr val="bg1">
                    <a:lumMod val="10000"/>
                  </a:schemeClr>
                </a:solidFill>
                <a:effectLst/>
                <a:latin typeface="Times  New Roman"/>
                <a:sym typeface="Symbol" panose="05050102010706020507" pitchFamily="18" charset="2"/>
              </a:rPr>
              <a:t>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effectLst/>
                <a:latin typeface="Times  New Roman"/>
              </a:rPr>
              <a:t>Qua TN đó ta thấy độ lún của cát phụ thuộc 2 yếu tố</a:t>
            </a:r>
            <a:r>
              <a:rPr lang="vi-VN" sz="2800" dirty="0">
                <a:solidFill>
                  <a:srgbClr val="FF0000"/>
                </a:solidFill>
                <a:effectLst/>
                <a:latin typeface="Times  New Roman"/>
              </a:rPr>
              <a:t>: độ lớn của áp lực và diện tích mặt bị ép</a:t>
            </a:r>
            <a:endParaRPr lang="en-US" sz="2800" dirty="0">
              <a:solidFill>
                <a:srgbClr val="FF0000"/>
              </a:solidFill>
              <a:effectLst/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377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D1BD53-13EE-FCA8-F0A8-E67A0D5C8979}"/>
              </a:ext>
            </a:extLst>
          </p:cNvPr>
          <p:cNvSpPr txBox="1"/>
          <p:nvPr/>
        </p:nvSpPr>
        <p:spPr>
          <a:xfrm>
            <a:off x="3067663" y="-148283"/>
            <a:ext cx="3119283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BA6C3A-BC9D-82C4-3C40-04696E402E97}"/>
              </a:ext>
            </a:extLst>
          </p:cNvPr>
          <p:cNvSpPr/>
          <p:nvPr/>
        </p:nvSpPr>
        <p:spPr>
          <a:xfrm>
            <a:off x="3070222" y="652129"/>
            <a:ext cx="6112798" cy="31394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EF2D3-9948-3179-36FA-AE3FAD97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82" y="87382"/>
            <a:ext cx="2881899" cy="2882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CB7FA-331D-458B-3885-6C4B738DE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" y="3318520"/>
            <a:ext cx="3046398" cy="1737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36DC45-8EED-16A8-6A72-F5930890DC98}"/>
              </a:ext>
            </a:extLst>
          </p:cNvPr>
          <p:cNvSpPr/>
          <p:nvPr/>
        </p:nvSpPr>
        <p:spPr>
          <a:xfrm>
            <a:off x="3208577" y="3882784"/>
            <a:ext cx="5890237" cy="12171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1D079-AC79-5FE7-0D2A-C18B92327D5F}"/>
              </a:ext>
            </a:extLst>
          </p:cNvPr>
          <p:cNvSpPr txBox="1"/>
          <p:nvPr/>
        </p:nvSpPr>
        <p:spPr>
          <a:xfrm>
            <a:off x="119742" y="205665"/>
            <a:ext cx="5363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 New Roman"/>
              </a:rPr>
              <a:t>Áp suất là gì?</a:t>
            </a:r>
            <a:endParaRPr lang="en-US" sz="2800" dirty="0">
              <a:solidFill>
                <a:srgbClr val="FF0000"/>
              </a:solidFill>
              <a:effectLst/>
              <a:latin typeface="Times 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09999-D0CA-19EE-585B-7D636F783E01}"/>
              </a:ext>
            </a:extLst>
          </p:cNvPr>
          <p:cNvSpPr txBox="1"/>
          <p:nvPr/>
        </p:nvSpPr>
        <p:spPr>
          <a:xfrm>
            <a:off x="-192316" y="883883"/>
            <a:ext cx="9234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FF"/>
                </a:solidFill>
                <a:effectLst/>
                <a:latin typeface="Times  New Roman"/>
              </a:rPr>
              <a:t>Áp suất là áp lực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 New Roman"/>
              </a:rPr>
              <a:t>vị</a:t>
            </a:r>
            <a:r>
              <a:rPr lang="en-US" sz="2800" dirty="0">
                <a:solidFill>
                  <a:srgbClr val="0000FF"/>
                </a:solidFill>
                <a:latin typeface="Times  New Roman"/>
              </a:rPr>
              <a:t> </a:t>
            </a:r>
            <a:r>
              <a:rPr lang="vi-VN" sz="2800" dirty="0">
                <a:solidFill>
                  <a:srgbClr val="0000FF"/>
                </a:solidFill>
                <a:effectLst/>
                <a:latin typeface="Times  New Roman"/>
              </a:rPr>
              <a:t>diện tích mặt bị ép</a:t>
            </a:r>
            <a:endParaRPr lang="en-US" sz="2800" dirty="0">
              <a:solidFill>
                <a:srgbClr val="0000FF"/>
              </a:solidFill>
              <a:effectLst/>
              <a:latin typeface="Times 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8558D6-2165-4A63-B43D-1D0B86CF0FA5}"/>
                  </a:ext>
                </a:extLst>
              </p:cNvPr>
              <p:cNvSpPr txBox="1"/>
              <p:nvPr/>
            </p:nvSpPr>
            <p:spPr>
              <a:xfrm>
                <a:off x="1121229" y="1517775"/>
                <a:ext cx="5363028" cy="771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FF0000"/>
                    </a:solidFill>
                    <a:effectLst/>
                    <a:latin typeface="Times  New Roman"/>
                  </a:rPr>
                  <a:t>Áp </a:t>
                </a:r>
                <a:r>
                  <a:rPr lang="vi-VN" sz="2800" dirty="0">
                    <a:solidFill>
                      <a:srgbClr val="FF0000"/>
                    </a:solidFill>
                    <a:latin typeface="Times  New Roman"/>
                  </a:rPr>
                  <a:t>suất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ự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ệ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ị é</m:t>
                        </m:r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effectLst/>
                  <a:latin typeface="Times  New Roman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8558D6-2165-4A63-B43D-1D0B86CF0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229" y="1517775"/>
                <a:ext cx="5363028" cy="771686"/>
              </a:xfrm>
              <a:prstGeom prst="rect">
                <a:avLst/>
              </a:prstGeom>
              <a:blipFill>
                <a:blip r:embed="rId2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8E92935-7739-3DDA-9274-A8E476D4AD12}"/>
              </a:ext>
            </a:extLst>
          </p:cNvPr>
          <p:cNvSpPr/>
          <p:nvPr/>
        </p:nvSpPr>
        <p:spPr>
          <a:xfrm>
            <a:off x="1422400" y="1407103"/>
            <a:ext cx="4448629" cy="1164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AC8D1-7F76-221D-BD5A-CD14DDDE7396}"/>
                  </a:ext>
                </a:extLst>
              </p:cNvPr>
              <p:cNvSpPr txBox="1"/>
              <p:nvPr/>
            </p:nvSpPr>
            <p:spPr>
              <a:xfrm>
                <a:off x="119741" y="2684314"/>
                <a:ext cx="8588829" cy="1575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0000FF"/>
                    </a:solidFill>
                    <a:latin typeface="Times  New Roman"/>
                  </a:rPr>
                  <a:t>Nếu kí hiệu p là áp suất, F là áp lực, S diện tích mặt bị ép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solidFill>
                    <a:srgbClr val="FF0000"/>
                  </a:solidFill>
                  <a:latin typeface="Times  New Roman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FF0000"/>
                    </a:solidFill>
                    <a:latin typeface="Times  New Roman"/>
                  </a:rPr>
                  <a:t>p</a:t>
                </a:r>
                <a:r>
                  <a:rPr lang="vi-VN" sz="2800" dirty="0">
                    <a:solidFill>
                      <a:srgbClr val="FF0000"/>
                    </a:solidFill>
                    <a:effectLst/>
                    <a:latin typeface="Times  New Roman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effectLst/>
                  <a:latin typeface="Times  New Roman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AC8D1-7F76-221D-BD5A-CD14DDDE7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" y="2684314"/>
                <a:ext cx="8588829" cy="1575303"/>
              </a:xfrm>
              <a:prstGeom prst="rect">
                <a:avLst/>
              </a:prstGeom>
              <a:blipFill>
                <a:blip r:embed="rId3"/>
                <a:stretch>
                  <a:fillRect t="-3861" r="-923" b="-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587A838-4B22-8681-89E7-817F0CD0B322}"/>
              </a:ext>
            </a:extLst>
          </p:cNvPr>
          <p:cNvSpPr/>
          <p:nvPr/>
        </p:nvSpPr>
        <p:spPr>
          <a:xfrm>
            <a:off x="3698753" y="3406953"/>
            <a:ext cx="1582057" cy="8166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5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  <p:bldP spid="9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37CAC1-E91C-4A77-85F6-58EEA9A9B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958" y="2376152"/>
            <a:ext cx="3390901" cy="1808902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03F0698-57B3-46C5-89DF-C043E96B7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09555">
            <a:off x="144465" y="217433"/>
            <a:ext cx="381485" cy="552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97D6C-90A5-4B76-9F15-14994507860E}"/>
              </a:ext>
            </a:extLst>
          </p:cNvPr>
          <p:cNvSpPr txBox="1"/>
          <p:nvPr/>
        </p:nvSpPr>
        <p:spPr>
          <a:xfrm>
            <a:off x="-2540" y="290361"/>
            <a:ext cx="9144000" cy="479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000"/>
              </a:lnSpc>
              <a:spcBef>
                <a:spcPct val="0"/>
              </a:spcBef>
              <a:buClrTx/>
            </a:pPr>
            <a:r>
              <a:rPr lang="en-US" sz="3250" b="1" kern="120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7" name="Rounded Rectangular Callout 9">
            <a:extLst>
              <a:ext uri="{FF2B5EF4-FFF2-40B4-BE49-F238E27FC236}">
                <a16:creationId xmlns:a16="http://schemas.microsoft.com/office/drawing/2014/main" id="{5AA7E0CE-2858-46F5-A2E2-FA5235424A97}"/>
              </a:ext>
            </a:extLst>
          </p:cNvPr>
          <p:cNvSpPr/>
          <p:nvPr/>
        </p:nvSpPr>
        <p:spPr>
          <a:xfrm>
            <a:off x="3771900" y="1314450"/>
            <a:ext cx="4838700" cy="1377958"/>
          </a:xfrm>
          <a:prstGeom prst="wedgeRoundRectCallout">
            <a:avLst>
              <a:gd name="adj1" fmla="val -59238"/>
              <a:gd name="adj2" fmla="val 36368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>
              <a:buClrTx/>
            </a:pP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áp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suất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.</a:t>
            </a:r>
            <a:endParaRPr lang="vi-VN" sz="2800" kern="1200" dirty="0">
              <a:solidFill>
                <a:srgbClr val="FF9900"/>
              </a:solidFill>
              <a:latin typeface="Times   New Roman"/>
              <a:cs typeface="Arial" panose="020B0604020202020204" pitchFamily="34" charset="0"/>
            </a:endParaRPr>
          </a:p>
        </p:txBody>
      </p:sp>
      <p:sp>
        <p:nvSpPr>
          <p:cNvPr id="8" name="Rounded Rectangular Callout 10">
            <a:extLst>
              <a:ext uri="{FF2B5EF4-FFF2-40B4-BE49-F238E27FC236}">
                <a16:creationId xmlns:a16="http://schemas.microsoft.com/office/drawing/2014/main" id="{BB567225-CE7D-4B56-B57B-AE9FC2C79B9A}"/>
              </a:ext>
            </a:extLst>
          </p:cNvPr>
          <p:cNvSpPr/>
          <p:nvPr/>
        </p:nvSpPr>
        <p:spPr>
          <a:xfrm>
            <a:off x="3771900" y="3107379"/>
            <a:ext cx="4838700" cy="1377958"/>
          </a:xfrm>
          <a:prstGeom prst="wedgeRoundRectCallout">
            <a:avLst>
              <a:gd name="adj1" fmla="val -58188"/>
              <a:gd name="adj2" fmla="val 4663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>
              <a:buClrTx/>
            </a:pP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áp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suất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FF9900"/>
                </a:solidFill>
                <a:latin typeface="Times   New Roman"/>
                <a:cs typeface="Arial" panose="020B0604020202020204" pitchFamily="34" charset="0"/>
              </a:rPr>
              <a:t>.</a:t>
            </a:r>
            <a:endParaRPr lang="en-US" sz="2800" kern="1200" dirty="0">
              <a:solidFill>
                <a:srgbClr val="FF9900"/>
              </a:solidFill>
              <a:latin typeface="Times  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1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E4638F-E0C3-6BEA-9CAE-4E0B7481CB58}"/>
              </a:ext>
            </a:extLst>
          </p:cNvPr>
          <p:cNvSpPr/>
          <p:nvPr/>
        </p:nvSpPr>
        <p:spPr>
          <a:xfrm>
            <a:off x="3311013" y="272845"/>
            <a:ext cx="2883309" cy="5751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DFCF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 LUẬN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8B73B-D33E-D2A6-A729-0CA34AF53BF8}"/>
              </a:ext>
            </a:extLst>
          </p:cNvPr>
          <p:cNvSpPr txBox="1"/>
          <p:nvPr/>
        </p:nvSpPr>
        <p:spPr>
          <a:xfrm>
            <a:off x="116114" y="1193320"/>
            <a:ext cx="87771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paxcan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endParaRPr lang="vi-VN" sz="2800" dirty="0">
              <a:effectLst/>
              <a:latin typeface="Times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(1 Pa = 1 N/m</a:t>
            </a:r>
            <a:r>
              <a:rPr lang="en-US" sz="2800" baseline="300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  <a:cs typeface="Times New Roman" panose="02020603050405020304" pitchFamily="18" charset="0"/>
              </a:rPr>
              <a:t>: bar, atm, mmHg,…</a:t>
            </a:r>
            <a:endParaRPr lang="en-US" sz="2800" dirty="0">
              <a:latin typeface="Times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đo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New Roman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8306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FE8DE1-AFF5-8055-7EA9-86FDAFDC9D06}"/>
              </a:ext>
            </a:extLst>
          </p:cNvPr>
          <p:cNvSpPr txBox="1"/>
          <p:nvPr/>
        </p:nvSpPr>
        <p:spPr>
          <a:xfrm>
            <a:off x="967970" y="0"/>
            <a:ext cx="7785197" cy="161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b="1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b="1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300" b="1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3 (SGK – tr83)</a:t>
            </a:r>
            <a:endParaRPr lang="en-US" sz="23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16.2a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16.2b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16.2c.</a:t>
            </a:r>
            <a:endParaRPr lang="en-US" sz="2400" dirty="0">
              <a:solidFill>
                <a:srgbClr val="0000FF"/>
              </a:solidFill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1F9F871-9D9F-CD82-3446-6D1DCC9D4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6197"/>
            <a:ext cx="967970" cy="1410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94F7F1-63D2-BDC1-3D00-152F15EC0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54" y="1775522"/>
            <a:ext cx="4248150" cy="2590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936B0A-958F-4636-5EBC-35BA65E484C4}"/>
                  </a:ext>
                </a:extLst>
              </p:cNvPr>
              <p:cNvSpPr txBox="1"/>
              <p:nvPr/>
            </p:nvSpPr>
            <p:spPr>
              <a:xfrm>
                <a:off x="43543" y="0"/>
                <a:ext cx="9056914" cy="4730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</a:pP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so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so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b="1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sz="2600" b="1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600" b="1" dirty="0">
                  <a:latin typeface="Times   New Roman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</a:pPr>
                <a:r>
                  <a:rPr lang="vi-VN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H16.2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nền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cát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600" b="1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vi-VN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vi-VN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(F)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Fa =Fb (1)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với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thì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Fa &lt; Fc (2)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vi-VN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ép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 S):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 &gt; Sb (3)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rgbClr val="FF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600" dirty="0"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sz="2600" dirty="0">
                    <a:solidFill>
                      <a:srgbClr val="FF0000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 =Sc (4)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en-US" sz="2800" dirty="0" err="1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(1) (3) </a:t>
                </a:r>
                <a:r>
                  <a:rPr lang="en-US" sz="28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p</a:t>
                </a:r>
                <a:r>
                  <a:rPr lang="en-US" sz="2800" baseline="-250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US" sz="28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&lt; p</a:t>
                </a:r>
                <a:r>
                  <a:rPr lang="en-US" sz="2800" baseline="-250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 </a:t>
                </a:r>
                <a:r>
                  <a:rPr lang="en-US" sz="2800" dirty="0">
                    <a:solidFill>
                      <a:srgbClr val="0000FF"/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;</a:t>
                </a:r>
              </a:p>
              <a:p>
                <a:pPr marR="0" algn="just">
                  <a:spcBef>
                    <a:spcPts val="0"/>
                  </a:spcBef>
                </a:pPr>
                <a:r>
                  <a:rPr lang="en-US" sz="2800" dirty="0" err="1">
                    <a:solidFill>
                      <a:schemeClr val="accent5">
                        <a:lumMod val="50000"/>
                      </a:schemeClr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Từ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(2) (4)  p</a:t>
                </a:r>
                <a:r>
                  <a:rPr lang="en-US" sz="2800" baseline="-25000" dirty="0">
                    <a:solidFill>
                      <a:schemeClr val="accent5">
                        <a:lumMod val="50000"/>
                      </a:schemeClr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US" sz="2800" dirty="0">
                    <a:solidFill>
                      <a:schemeClr val="accent5">
                        <a:lumMod val="50000"/>
                      </a:schemeClr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&lt; p</a:t>
                </a:r>
                <a:r>
                  <a:rPr lang="en-US" sz="2800" baseline="-25000" dirty="0">
                    <a:solidFill>
                      <a:schemeClr val="accent5">
                        <a:lumMod val="50000"/>
                      </a:schemeClr>
                    </a:solidFill>
                    <a:latin typeface="Times   New Roman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</a:t>
                </a:r>
                <a:endParaRPr lang="en-US" sz="2800" baseline="-25000" dirty="0">
                  <a:solidFill>
                    <a:schemeClr val="accent5">
                      <a:lumMod val="50000"/>
                    </a:schemeClr>
                  </a:solidFill>
                  <a:latin typeface="Times   New Roman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936B0A-958F-4636-5EBC-35BA65E4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" y="0"/>
                <a:ext cx="9056914" cy="4730975"/>
              </a:xfrm>
              <a:prstGeom prst="rect">
                <a:avLst/>
              </a:prstGeom>
              <a:blipFill>
                <a:blip r:embed="rId2"/>
                <a:stretch>
                  <a:fillRect l="-1346" r="-1144" b="-2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E5A42FD-3736-4867-E36D-C9C252518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884" y="3456878"/>
            <a:ext cx="3117030" cy="1622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82B05B-FF73-BEF0-C181-E769DEDB08A6}"/>
              </a:ext>
            </a:extLst>
          </p:cNvPr>
          <p:cNvSpPr txBox="1"/>
          <p:nvPr/>
        </p:nvSpPr>
        <p:spPr>
          <a:xfrm>
            <a:off x="0" y="0"/>
            <a:ext cx="89045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Ví dụ1</a:t>
            </a:r>
            <a:r>
              <a:rPr lang="vi-VN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: Một người có khối lượng 50 kg, tổng diện tích 2 bàn chân tiếp xúc</a:t>
            </a:r>
            <a:r>
              <a:rPr lang="en-US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0,03m</a:t>
            </a:r>
            <a:r>
              <a:rPr lang="en-US" sz="2800" baseline="300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vi-VN" sz="2800" baseline="300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Tính áp suất của người khi tác dụng lên mặt sàn</a:t>
            </a:r>
            <a:endParaRPr lang="en-US" sz="2800" dirty="0">
              <a:effectLst/>
              <a:latin typeface="Times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BFFE02-20D7-1E0C-E735-D0FBD9F520C6}"/>
                  </a:ext>
                </a:extLst>
              </p:cNvPr>
              <p:cNvSpPr txBox="1"/>
              <p:nvPr/>
            </p:nvSpPr>
            <p:spPr>
              <a:xfrm>
                <a:off x="166914" y="1851849"/>
                <a:ext cx="8788400" cy="2897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Tóm tắt: m =50kg      </a:t>
                </a:r>
                <a:r>
                  <a:rPr lang="vi-VN" sz="28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 lực do người tác dụng lên mặt sàn</a:t>
                </a:r>
              </a:p>
              <a:p>
                <a:r>
                  <a:rPr lang="vi-VN" sz="2800" dirty="0">
                    <a:latin typeface="+mj-lt"/>
                    <a:cs typeface="Times New Roman" panose="02020603050405020304" pitchFamily="18" charset="0"/>
                  </a:rPr>
                  <a:t>              S = 0,03m</a:t>
                </a:r>
                <a:r>
                  <a:rPr lang="vi-VN" sz="2800" baseline="30000" dirty="0">
                    <a:latin typeface="+mj-lt"/>
                    <a:cs typeface="Times New Roman" panose="02020603050405020304" pitchFamily="18" charset="0"/>
                  </a:rPr>
                  <a:t>2            </a:t>
                </a:r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F = P =10.m = 10. 50 = 500 N</a:t>
                </a:r>
              </a:p>
              <a:p>
                <a:r>
                  <a:rPr lang="vi-VN" sz="2800" dirty="0">
                    <a:latin typeface="+mj-lt"/>
                    <a:cs typeface="Times New Roman" panose="02020603050405020304" pitchFamily="18" charset="0"/>
                  </a:rPr>
                  <a:t>              p = ?                </a:t>
                </a:r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Áp suất của người khi tác dụng lên</a:t>
                </a:r>
              </a:p>
              <a:p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				</a:t>
                </a:r>
                <a:r>
                  <a:rPr lang="vi-VN" sz="2800" dirty="0">
                    <a:solidFill>
                      <a:srgbClr val="0000FF"/>
                    </a:solidFill>
                    <a:latin typeface="Times   New Roman"/>
                    <a:cs typeface="Times New Roman" panose="02020603050405020304" pitchFamily="18" charset="0"/>
                  </a:rPr>
                  <a:t>mặt sàn</a:t>
                </a:r>
              </a:p>
              <a:p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		                      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vi-VN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03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vi-VN" sz="2800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17(Pa)</a:t>
                </a:r>
              </a:p>
              <a:p>
                <a:r>
                  <a:rPr lang="vi-VN" sz="2800" baseline="30000" dirty="0">
                    <a:latin typeface="+mj-lt"/>
                    <a:cs typeface="Times New Roman" panose="02020603050405020304" pitchFamily="18" charset="0"/>
                  </a:rPr>
                  <a:t>                   </a:t>
                </a:r>
                <a:endParaRPr lang="en-US" sz="2800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BFFE02-20D7-1E0C-E735-D0FBD9F52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14" y="1851849"/>
                <a:ext cx="8788400" cy="2897524"/>
              </a:xfrm>
              <a:prstGeom prst="rect">
                <a:avLst/>
              </a:prstGeom>
              <a:blipFill>
                <a:blip r:embed="rId3"/>
                <a:stretch>
                  <a:fillRect l="-1387" t="-2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D705EE-A795-2C21-8A2A-0876D08966FB}"/>
              </a:ext>
            </a:extLst>
          </p:cNvPr>
          <p:cNvCxnSpPr>
            <a:cxnSpLocks/>
          </p:cNvCxnSpPr>
          <p:nvPr/>
        </p:nvCxnSpPr>
        <p:spPr>
          <a:xfrm>
            <a:off x="3316514" y="1851849"/>
            <a:ext cx="0" cy="2908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1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99E6-4851-04AD-61BE-1600252F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29" y="0"/>
            <a:ext cx="8821057" cy="126801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vi-VN" sz="2800" dirty="0">
                <a:latin typeface="Times   New Roman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  New Roman"/>
              </a:rPr>
              <a:t>Ví dụ 2</a:t>
            </a:r>
            <a:r>
              <a:rPr lang="vi-VN" sz="2800" dirty="0">
                <a:latin typeface="Times   New Roman"/>
              </a:rPr>
              <a:t>: Đặt một bao gạo nặng 60 kg lên một cái ghế 4 chân có khối lượng 4 kg. Diện tích tiếp xúc mỗi chân ghế tác dụng lên mặt là 8cm</a:t>
            </a:r>
            <a:r>
              <a:rPr lang="vi-VN" sz="2800" baseline="30000" dirty="0">
                <a:latin typeface="Times   New Roman"/>
              </a:rPr>
              <a:t>2</a:t>
            </a:r>
            <a:r>
              <a:rPr lang="vi-VN" sz="2800" dirty="0">
                <a:latin typeface="Times   New Roman"/>
              </a:rPr>
              <a:t>. Tính áp suất các chân ghế tác dụng lên mặt đất.</a:t>
            </a:r>
            <a:endParaRPr lang="en-US" sz="2800" dirty="0">
              <a:latin typeface="Times  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FEE0D-37A4-90AE-23F4-44DAADACB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29" y="1369219"/>
            <a:ext cx="38862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 dirty="0">
                <a:solidFill>
                  <a:srgbClr val="FF9900"/>
                </a:solidFill>
                <a:latin typeface="+mj-lt"/>
              </a:rPr>
              <a:t>Tóm tắt: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FF9900"/>
                </a:solidFill>
                <a:latin typeface="+mj-lt"/>
              </a:rPr>
              <a:t>m </a:t>
            </a:r>
            <a:r>
              <a:rPr lang="vi-VN" sz="2400" baseline="-25000" dirty="0">
                <a:solidFill>
                  <a:srgbClr val="FF9900"/>
                </a:solidFill>
                <a:latin typeface="+mj-lt"/>
              </a:rPr>
              <a:t>gạo</a:t>
            </a:r>
            <a:r>
              <a:rPr lang="vi-VN" sz="2400" dirty="0">
                <a:solidFill>
                  <a:srgbClr val="FF9900"/>
                </a:solidFill>
                <a:latin typeface="+mj-lt"/>
              </a:rPr>
              <a:t> = 60 kg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FF9900"/>
                </a:solidFill>
                <a:latin typeface="+mj-lt"/>
              </a:rPr>
              <a:t>m </a:t>
            </a:r>
            <a:r>
              <a:rPr lang="vi-VN" sz="2400" baseline="-25000" dirty="0">
                <a:solidFill>
                  <a:srgbClr val="FF9900"/>
                </a:solidFill>
                <a:latin typeface="+mj-lt"/>
              </a:rPr>
              <a:t>ghế</a:t>
            </a:r>
            <a:r>
              <a:rPr lang="vi-VN" sz="2400" dirty="0">
                <a:solidFill>
                  <a:srgbClr val="FF9900"/>
                </a:solidFill>
                <a:latin typeface="+mj-lt"/>
              </a:rPr>
              <a:t> = 4kg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FF9900"/>
                </a:solidFill>
                <a:latin typeface="+mj-lt"/>
              </a:rPr>
              <a:t>S</a:t>
            </a:r>
            <a:r>
              <a:rPr lang="vi-VN" sz="2400" baseline="-25000" dirty="0">
                <a:solidFill>
                  <a:srgbClr val="FF9900"/>
                </a:solidFill>
                <a:latin typeface="+mj-lt"/>
              </a:rPr>
              <a:t>1chân ghế </a:t>
            </a:r>
            <a:r>
              <a:rPr lang="vi-VN" sz="2400" dirty="0">
                <a:solidFill>
                  <a:srgbClr val="FF9900"/>
                </a:solidFill>
                <a:latin typeface="+mj-lt"/>
              </a:rPr>
              <a:t>= 8cm</a:t>
            </a:r>
            <a:r>
              <a:rPr lang="vi-VN" sz="2400" baseline="30000" dirty="0">
                <a:solidFill>
                  <a:srgbClr val="FF9900"/>
                </a:solidFill>
                <a:latin typeface="+mj-lt"/>
              </a:rPr>
              <a:t>2</a:t>
            </a:r>
            <a:r>
              <a:rPr lang="vi-VN" sz="2400" dirty="0">
                <a:solidFill>
                  <a:srgbClr val="FF9900"/>
                </a:solidFill>
                <a:latin typeface="+mj-lt"/>
              </a:rPr>
              <a:t> = 0,0008 m</a:t>
            </a:r>
            <a:r>
              <a:rPr lang="vi-VN" sz="2400" baseline="30000" dirty="0">
                <a:solidFill>
                  <a:srgbClr val="FF9900"/>
                </a:solidFill>
                <a:latin typeface="+mj-lt"/>
              </a:rPr>
              <a:t>2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FF9900"/>
                </a:solidFill>
                <a:latin typeface="+mj-lt"/>
              </a:rPr>
              <a:t>p =  ?</a:t>
            </a:r>
            <a:endParaRPr lang="en-US" sz="2400" dirty="0">
              <a:solidFill>
                <a:srgbClr val="FF99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7352E4-917C-6C95-6690-2C67EC2B1D3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24506" y="1369219"/>
                <a:ext cx="5419493" cy="326350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2400" dirty="0">
                    <a:solidFill>
                      <a:srgbClr val="0000FF"/>
                    </a:solidFill>
                    <a:latin typeface="Times   New Roman"/>
                  </a:rPr>
                  <a:t>H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ướng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dẫn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: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áp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lực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tác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dụng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lên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mặt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đất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áp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lực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bao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gạo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và</a:t>
                </a:r>
                <a:r>
                  <a:rPr lang="en-US" sz="2400" dirty="0">
                    <a:solidFill>
                      <a:srgbClr val="00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  New Roman"/>
                  </a:rPr>
                  <a:t>ghế</a:t>
                </a:r>
                <a:endParaRPr lang="en-US" sz="2400" dirty="0">
                  <a:solidFill>
                    <a:srgbClr val="0000FF"/>
                  </a:solidFill>
                  <a:latin typeface="Times   New Roman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-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Áp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lực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do bao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gạo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và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ghế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tác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dụng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lên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mặt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đất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P = (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m</a:t>
                </a:r>
                <a:r>
                  <a:rPr lang="en-US" sz="2400" baseline="-25000" dirty="0" err="1">
                    <a:solidFill>
                      <a:srgbClr val="FF00FF"/>
                    </a:solidFill>
                    <a:latin typeface="Times   New Roman"/>
                  </a:rPr>
                  <a:t>gạo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+ m </a:t>
                </a:r>
                <a:r>
                  <a:rPr lang="en-US" sz="2400" baseline="-25000" dirty="0" err="1">
                    <a:solidFill>
                      <a:srgbClr val="FF00FF"/>
                    </a:solidFill>
                    <a:latin typeface="Times   New Roman"/>
                  </a:rPr>
                  <a:t>ghế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).10 = (60 + 4) .10= 640N</a:t>
                </a:r>
              </a:p>
              <a:p>
                <a:pPr marL="0" indent="0">
                  <a:buNone/>
                </a:pP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Áp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suất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của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các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chân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ghế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tác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dụng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lên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mặt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</a:t>
                </a:r>
                <a:r>
                  <a:rPr lang="en-US" sz="2400" dirty="0" err="1">
                    <a:solidFill>
                      <a:srgbClr val="FF00FF"/>
                    </a:solidFill>
                    <a:latin typeface="Times   New Roman"/>
                  </a:rPr>
                  <a:t>đất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640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4. 0,0008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 = 200000 (N/m</a:t>
                </a:r>
                <a:r>
                  <a:rPr lang="en-US" sz="2400" baseline="30000" dirty="0">
                    <a:solidFill>
                      <a:srgbClr val="FF00FF"/>
                    </a:solidFill>
                    <a:latin typeface="Times   New Roman"/>
                  </a:rPr>
                  <a:t>2</a:t>
                </a:r>
                <a:r>
                  <a:rPr lang="en-US" sz="2400" dirty="0">
                    <a:solidFill>
                      <a:srgbClr val="FF00FF"/>
                    </a:solidFill>
                    <a:latin typeface="Times   New Roman"/>
                  </a:rPr>
                  <a:t>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7352E4-917C-6C95-6690-2C67EC2B1D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24506" y="1369219"/>
                <a:ext cx="5419493" cy="3263504"/>
              </a:xfrm>
              <a:blipFill>
                <a:blip r:embed="rId2"/>
                <a:stretch>
                  <a:fillRect l="-1800" t="-2617" r="-1350" b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7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8392-0489-8124-7CF0-DBB51411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3" y="92415"/>
            <a:ext cx="8920976" cy="99417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  New Roman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Times   New Roman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  New Roman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Times   New Roman"/>
              </a:rPr>
              <a:t> 3</a:t>
            </a:r>
            <a:r>
              <a:rPr lang="en-US" sz="2800" dirty="0">
                <a:latin typeface="Times   New Roman"/>
              </a:rPr>
              <a:t>: </a:t>
            </a:r>
            <a:r>
              <a:rPr lang="en-US" sz="2800" dirty="0" err="1">
                <a:latin typeface="Times   New Roman"/>
              </a:rPr>
              <a:t>Một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áp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lực</a:t>
            </a:r>
            <a:r>
              <a:rPr lang="en-US" sz="2800" dirty="0">
                <a:latin typeface="Times   New Roman"/>
              </a:rPr>
              <a:t> 600N </a:t>
            </a:r>
            <a:r>
              <a:rPr lang="en-US" sz="2800" dirty="0" err="1">
                <a:latin typeface="Times   New Roman"/>
              </a:rPr>
              <a:t>gây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ra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áp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suất</a:t>
            </a:r>
            <a:r>
              <a:rPr lang="en-US" sz="2800" dirty="0">
                <a:latin typeface="Times   New Roman"/>
              </a:rPr>
              <a:t> 3000N/m</a:t>
            </a:r>
            <a:r>
              <a:rPr lang="en-US" sz="2800" baseline="30000" dirty="0">
                <a:latin typeface="Times   New Roman"/>
              </a:rPr>
              <a:t>2</a:t>
            </a:r>
            <a:r>
              <a:rPr lang="en-US" sz="2800" dirty="0">
                <a:latin typeface="Times   New Roman"/>
              </a:rPr>
              <a:t>. </a:t>
            </a:r>
            <a:r>
              <a:rPr lang="en-US" sz="2800" dirty="0" err="1">
                <a:latin typeface="Times   New Roman"/>
              </a:rPr>
              <a:t>Vậy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diện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tích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bị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ép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có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độ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lớn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là</a:t>
            </a:r>
            <a:r>
              <a:rPr lang="en-US" sz="2800" dirty="0">
                <a:latin typeface="Times   New Roman"/>
              </a:rPr>
              <a:t> bao </a:t>
            </a:r>
            <a:r>
              <a:rPr lang="en-US" sz="2800" dirty="0" err="1">
                <a:latin typeface="Times   New Roman"/>
              </a:rPr>
              <a:t>nhiêu</a:t>
            </a:r>
            <a:r>
              <a:rPr lang="en-US" sz="2800" dirty="0">
                <a:latin typeface="Times   New Roman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66CBC-5488-75E3-7A5B-563BA9ACC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 err="1">
                <a:latin typeface="Times   New Roman"/>
              </a:rPr>
              <a:t>Tóm</a:t>
            </a:r>
            <a:r>
              <a:rPr lang="en-US" sz="2800" dirty="0">
                <a:latin typeface="Times   New Roman"/>
              </a:rPr>
              <a:t> </a:t>
            </a:r>
            <a:r>
              <a:rPr lang="en-US" sz="2800" dirty="0" err="1">
                <a:latin typeface="Times   New Roman"/>
              </a:rPr>
              <a:t>tắt</a:t>
            </a:r>
            <a:r>
              <a:rPr lang="en-US" sz="2800" dirty="0">
                <a:latin typeface="Times   New Roman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Times   New Roman"/>
              </a:rPr>
              <a:t>F = 600N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Times   New Roman"/>
              </a:rPr>
              <a:t>p= 3000N/m</a:t>
            </a:r>
            <a:r>
              <a:rPr lang="en-US" sz="2800" baseline="30000" dirty="0">
                <a:latin typeface="Times   New Roman"/>
              </a:rPr>
              <a:t>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Times   New Roman"/>
              </a:rPr>
              <a:t>S 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01C0DC7-4478-D9C5-1DB4-CEA4D9615E9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Diện </a:t>
                </a:r>
                <a:r>
                  <a:rPr lang="en-US" sz="2800" dirty="0" err="1">
                    <a:solidFill>
                      <a:srgbClr val="FF9933"/>
                    </a:solidFill>
                    <a:latin typeface="Times   New Roman"/>
                  </a:rPr>
                  <a:t>tích</a:t>
                </a: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 </a:t>
                </a:r>
                <a:r>
                  <a:rPr lang="en-US" sz="2800" dirty="0" err="1">
                    <a:solidFill>
                      <a:srgbClr val="FF9933"/>
                    </a:solidFill>
                    <a:latin typeface="Times   New Roman"/>
                  </a:rPr>
                  <a:t>bị</a:t>
                </a: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 </a:t>
                </a:r>
                <a:r>
                  <a:rPr lang="en-US" sz="2800" dirty="0" err="1">
                    <a:solidFill>
                      <a:srgbClr val="FF9933"/>
                    </a:solidFill>
                    <a:latin typeface="Times   New Roman"/>
                  </a:rPr>
                  <a:t>ép</a:t>
                </a: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 </a:t>
                </a:r>
                <a:r>
                  <a:rPr lang="en-US" sz="2800" dirty="0" err="1">
                    <a:solidFill>
                      <a:srgbClr val="FF9933"/>
                    </a:solidFill>
                    <a:latin typeface="Times   New Roman"/>
                  </a:rPr>
                  <a:t>là</a:t>
                </a: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: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S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600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3000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9933"/>
                    </a:solidFill>
                    <a:latin typeface="Times   New Roman"/>
                  </a:rPr>
                  <a:t> = 0,2 m</a:t>
                </a:r>
                <a:r>
                  <a:rPr lang="en-US" sz="2800" baseline="30000" dirty="0">
                    <a:solidFill>
                      <a:srgbClr val="FF9933"/>
                    </a:solidFill>
                    <a:latin typeface="Times   New Roman"/>
                  </a:rPr>
                  <a:t>2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01C0DC7-4478-D9C5-1DB4-CEA4D9615E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3135" t="-2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5395AC6-5DCE-7DB6-FDD9-7E44E386B4F6}"/>
              </a:ext>
            </a:extLst>
          </p:cNvPr>
          <p:cNvSpPr txBox="1"/>
          <p:nvPr/>
        </p:nvSpPr>
        <p:spPr>
          <a:xfrm>
            <a:off x="4114800" y="2115457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961F-EA15-8EA2-BED6-B0E6C85B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3" y="93962"/>
            <a:ext cx="8350457" cy="994172"/>
          </a:xfrm>
        </p:spPr>
        <p:txBody>
          <a:bodyPr>
            <a:norm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200" b="1" dirty="0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SGK/84</a:t>
            </a:r>
            <a:r>
              <a:rPr lang="en-US" sz="2200" b="1" dirty="0">
                <a:solidFill>
                  <a:srgbClr val="FF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4697-22F3-4D48-DF6D-B5B51FA35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588667"/>
            <a:ext cx="3786231" cy="3263504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vi-VN" sz="9600" dirty="0">
              <a:solidFill>
                <a:srgbClr val="000000"/>
              </a:solidFill>
              <a:effectLst/>
              <a:latin typeface="Times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1m x 1 m x2 m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200N.</a:t>
            </a:r>
            <a:endParaRPr lang="vi-VN" sz="9600" dirty="0">
              <a:solidFill>
                <a:srgbClr val="000000"/>
              </a:solidFill>
              <a:effectLst/>
              <a:latin typeface="Times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9600" dirty="0">
                <a:solidFill>
                  <a:srgbClr val="000000"/>
                </a:solidFill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600" dirty="0">
                <a:solidFill>
                  <a:srgbClr val="000000"/>
                </a:solidFill>
                <a:effectLst/>
                <a:latin typeface="Times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16.3.</a:t>
            </a:r>
            <a:endParaRPr lang="en-US" sz="9600" dirty="0">
              <a:effectLst/>
              <a:latin typeface="Times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943C8D-6C1B-4204-EA08-D9FC0B12A9E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86231" y="-1"/>
                <a:ext cx="5297808" cy="5441431"/>
              </a:xfrm>
            </p:spPr>
            <p:txBody>
              <a:bodyPr>
                <a:normAutofit fontScale="25000" lnSpcReduction="20000"/>
              </a:bodyPr>
              <a:lstStyle/>
              <a:p>
                <a:pPr marL="0" marR="0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16.3a:</a:t>
                </a:r>
                <a:endParaRPr lang="en-US" sz="10400" dirty="0">
                  <a:solidFill>
                    <a:srgbClr val="FF0000"/>
                  </a:solidFill>
                  <a:effectLst/>
                  <a:latin typeface="Times    New Roman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ép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sz="10400" baseline="-25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= 1.1 =1m</a:t>
                </a:r>
                <a:r>
                  <a:rPr lang="en-US" sz="10400" baseline="30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0400" dirty="0">
                  <a:solidFill>
                    <a:srgbClr val="0000FF"/>
                  </a:solidFill>
                  <a:effectLst/>
                  <a:latin typeface="Times    New Roman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sàn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sSub>
                          <m:sSubPr>
                            <m:ctrlP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200</m:t>
                        </m:r>
                      </m:num>
                      <m:den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=200</m:t>
                    </m:r>
                  </m:oMath>
                </a14:m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N/m</a:t>
                </a:r>
                <a:r>
                  <a:rPr lang="en-US" sz="10400" baseline="30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0400" dirty="0">
                  <a:solidFill>
                    <a:srgbClr val="0000FF"/>
                  </a:solidFill>
                  <a:effectLst/>
                  <a:latin typeface="Times    New Roman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0400" dirty="0">
                    <a:solidFill>
                      <a:srgbClr val="FF0000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16.3b:</a:t>
                </a:r>
                <a:endParaRPr lang="en-US" sz="10400" dirty="0">
                  <a:solidFill>
                    <a:srgbClr val="FF0000"/>
                  </a:solidFill>
                  <a:effectLst/>
                  <a:latin typeface="Times    New Roman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ép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vi-VN" sz="10400" baseline="-25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= 1.2</a:t>
                </a:r>
              </a:p>
              <a:p>
                <a:pPr marL="0" marR="0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2 m</a:t>
                </a:r>
                <a:r>
                  <a:rPr lang="en-US" sz="10400" baseline="30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0400" dirty="0">
                  <a:solidFill>
                    <a:srgbClr val="0000FF"/>
                  </a:solidFill>
                  <a:effectLst/>
                  <a:latin typeface="Times    New Roman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sàn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400" dirty="0" err="1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sSub>
                          <m:sSubPr>
                            <m:ctrlP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400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200</m:t>
                        </m:r>
                      </m:num>
                      <m:den>
                        <m:r>
                          <a:rPr lang="en-US" sz="10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0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N/m</a:t>
                </a:r>
                <a:r>
                  <a:rPr lang="en-US" sz="10400" baseline="300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0400" dirty="0">
                    <a:solidFill>
                      <a:srgbClr val="0000FF"/>
                    </a:solidFill>
                    <a:effectLst/>
                    <a:latin typeface="Times  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0400" dirty="0">
                  <a:solidFill>
                    <a:srgbClr val="0000FF"/>
                  </a:solidFill>
                  <a:latin typeface="Times    New Roman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9943C8D-6C1B-4204-EA08-D9FC0B12A9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86231" y="-1"/>
                <a:ext cx="5297808" cy="5441431"/>
              </a:xfrm>
              <a:blipFill>
                <a:blip r:embed="rId3"/>
                <a:stretch>
                  <a:fillRect l="-2071" t="-1008" r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B7B86E-0D24-21F1-62B8-9B545293E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97" y="3580220"/>
            <a:ext cx="3621338" cy="15333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5D2801-C13D-A05D-AD07-422CC5352EAE}"/>
              </a:ext>
            </a:extLst>
          </p:cNvPr>
          <p:cNvCxnSpPr/>
          <p:nvPr/>
        </p:nvCxnSpPr>
        <p:spPr>
          <a:xfrm>
            <a:off x="3786231" y="269823"/>
            <a:ext cx="0" cy="476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2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7BA4AA-CF9B-2DD9-17BF-C4BD6F3580D6}"/>
              </a:ext>
            </a:extLst>
          </p:cNvPr>
          <p:cNvSpPr/>
          <p:nvPr/>
        </p:nvSpPr>
        <p:spPr>
          <a:xfrm>
            <a:off x="4236424" y="1576597"/>
            <a:ext cx="671052" cy="855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CF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3" name="Google Shape;523;p34"/>
          <p:cNvSpPr txBox="1">
            <a:spLocks noGrp="1"/>
          </p:cNvSpPr>
          <p:nvPr>
            <p:ph type="title"/>
          </p:nvPr>
        </p:nvSpPr>
        <p:spPr>
          <a:xfrm>
            <a:off x="1795200" y="2816357"/>
            <a:ext cx="55536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TĂNG GIẢM ÁP SUẤT</a:t>
            </a:r>
            <a:endParaRPr sz="3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4"/>
          <p:cNvSpPr txBox="1">
            <a:spLocks noGrp="1"/>
          </p:cNvSpPr>
          <p:nvPr>
            <p:ph type="title" idx="2"/>
          </p:nvPr>
        </p:nvSpPr>
        <p:spPr>
          <a:xfrm>
            <a:off x="4236424" y="1464503"/>
            <a:ext cx="671052" cy="11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+mj-lt"/>
              </a:rPr>
              <a:t>III</a:t>
            </a:r>
            <a:endParaRPr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23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BF962D-7181-5BFC-76CA-EED3E0222100}"/>
              </a:ext>
            </a:extLst>
          </p:cNvPr>
          <p:cNvSpPr txBox="1"/>
          <p:nvPr/>
        </p:nvSpPr>
        <p:spPr>
          <a:xfrm>
            <a:off x="3111909" y="274439"/>
            <a:ext cx="29201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/>
              <a:t>VÍ DỤ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5285DF-FA8D-F5F8-BBA8-EAE84F563072}"/>
              </a:ext>
            </a:extLst>
          </p:cNvPr>
          <p:cNvGrpSpPr/>
          <p:nvPr/>
        </p:nvGrpSpPr>
        <p:grpSpPr>
          <a:xfrm>
            <a:off x="482803" y="2740742"/>
            <a:ext cx="8347587" cy="1989879"/>
            <a:chOff x="553065" y="3131574"/>
            <a:chExt cx="8347587" cy="19898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B8440A-C18F-AD5B-E2FF-D2D8FC6B40F3}"/>
                </a:ext>
              </a:extLst>
            </p:cNvPr>
            <p:cNvGrpSpPr/>
            <p:nvPr/>
          </p:nvGrpSpPr>
          <p:grpSpPr>
            <a:xfrm>
              <a:off x="553065" y="3131574"/>
              <a:ext cx="8347587" cy="1469923"/>
              <a:chOff x="147484" y="995516"/>
              <a:chExt cx="9053051" cy="11700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D5C8CF7-FCD8-8851-EA20-EB0733D5490F}"/>
                  </a:ext>
                </a:extLst>
              </p:cNvPr>
              <p:cNvSpPr/>
              <p:nvPr/>
            </p:nvSpPr>
            <p:spPr>
              <a:xfrm>
                <a:off x="147484" y="995516"/>
                <a:ext cx="8900651" cy="101763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122263B-986B-F250-B963-AE9C2E30EFAA}"/>
                  </a:ext>
                </a:extLst>
              </p:cNvPr>
              <p:cNvSpPr/>
              <p:nvPr/>
            </p:nvSpPr>
            <p:spPr>
              <a:xfrm>
                <a:off x="299884" y="1147916"/>
                <a:ext cx="8900651" cy="1017639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bọt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xốp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xốp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B02F0AB2-1586-3F4C-8B64-3E1D46C13A45}"/>
                </a:ext>
              </a:extLst>
            </p:cNvPr>
            <p:cNvSpPr/>
            <p:nvPr/>
          </p:nvSpPr>
          <p:spPr>
            <a:xfrm>
              <a:off x="7328459" y="4410036"/>
              <a:ext cx="1572193" cy="711417"/>
            </a:xfrm>
            <a:custGeom>
              <a:avLst/>
              <a:gdLst/>
              <a:ahLst/>
              <a:cxnLst/>
              <a:rect l="l" t="t" r="r" b="b"/>
              <a:pathLst>
                <a:path w="9831290" h="4448659">
                  <a:moveTo>
                    <a:pt x="0" y="0"/>
                  </a:moveTo>
                  <a:lnTo>
                    <a:pt x="9831290" y="0"/>
                  </a:lnTo>
                  <a:lnTo>
                    <a:pt x="9831290" y="4448658"/>
                  </a:lnTo>
                  <a:lnTo>
                    <a:pt x="0" y="444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B2E95E-A890-D0D0-E7A0-435A1C1A76BB}"/>
              </a:ext>
            </a:extLst>
          </p:cNvPr>
          <p:cNvGrpSpPr/>
          <p:nvPr/>
        </p:nvGrpSpPr>
        <p:grpSpPr>
          <a:xfrm>
            <a:off x="244865" y="28467"/>
            <a:ext cx="8682938" cy="2108953"/>
            <a:chOff x="553065" y="462797"/>
            <a:chExt cx="8347587" cy="21089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D533CF-D060-53E1-5A56-094CE82878DD}"/>
                </a:ext>
              </a:extLst>
            </p:cNvPr>
            <p:cNvGrpSpPr/>
            <p:nvPr/>
          </p:nvGrpSpPr>
          <p:grpSpPr>
            <a:xfrm>
              <a:off x="553065" y="1143000"/>
              <a:ext cx="8347587" cy="1428750"/>
              <a:chOff x="147484" y="995516"/>
              <a:chExt cx="9053051" cy="117003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29E2240-3A5B-D416-45BF-A66059BF8922}"/>
                  </a:ext>
                </a:extLst>
              </p:cNvPr>
              <p:cNvSpPr/>
              <p:nvPr/>
            </p:nvSpPr>
            <p:spPr>
              <a:xfrm>
                <a:off x="147484" y="995516"/>
                <a:ext cx="8900651" cy="1017639"/>
              </a:xfrm>
              <a:prstGeom prst="rect">
                <a:avLst/>
              </a:prstGeom>
              <a:solidFill>
                <a:schemeClr val="bg1">
                  <a:lumMod val="90000"/>
                </a:schemeClr>
              </a:solidFill>
              <a:ln>
                <a:solidFill>
                  <a:schemeClr val="bg1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419A228-1BB3-E8EE-FF83-DD95B36F4304}"/>
                  </a:ext>
                </a:extLst>
              </p:cNvPr>
              <p:cNvSpPr/>
              <p:nvPr/>
            </p:nvSpPr>
            <p:spPr>
              <a:xfrm>
                <a:off x="299884" y="1147916"/>
                <a:ext cx="8900651" cy="101763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đựng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đeo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quai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đeo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Trong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đeo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dễ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chịu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3C065FB-45C8-FB7C-DE8C-ECACDE9AB7A3}"/>
                </a:ext>
              </a:extLst>
            </p:cNvPr>
            <p:cNvSpPr/>
            <p:nvPr/>
          </p:nvSpPr>
          <p:spPr>
            <a:xfrm>
              <a:off x="7889562" y="462797"/>
              <a:ext cx="940828" cy="977483"/>
            </a:xfrm>
            <a:custGeom>
              <a:avLst/>
              <a:gdLst/>
              <a:ahLst/>
              <a:cxnLst/>
              <a:rect l="l" t="t" r="r" b="b"/>
              <a:pathLst>
                <a:path w="3960495" h="4114800">
                  <a:moveTo>
                    <a:pt x="0" y="0"/>
                  </a:moveTo>
                  <a:lnTo>
                    <a:pt x="3960495" y="0"/>
                  </a:lnTo>
                  <a:lnTo>
                    <a:pt x="396049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A5D9E45-62CA-91F9-8DF7-545E238E8DF5}"/>
              </a:ext>
            </a:extLst>
          </p:cNvPr>
          <p:cNvSpPr/>
          <p:nvPr/>
        </p:nvSpPr>
        <p:spPr>
          <a:xfrm>
            <a:off x="3886200" y="234130"/>
            <a:ext cx="4948084" cy="4675240"/>
          </a:xfrm>
          <a:prstGeom prst="wedgeRoundRectCallout">
            <a:avLst>
              <a:gd name="adj1" fmla="val -72956"/>
              <a:gd name="adj2" fmla="val 3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chemeClr val="tx1"/>
              </a:solidFill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6ED91045-B69C-623B-5171-158FB02C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097" y="292545"/>
            <a:ext cx="2898058" cy="25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9758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C7991-5BC0-E7A4-B6C3-D13C935630A7}"/>
              </a:ext>
            </a:extLst>
          </p:cNvPr>
          <p:cNvSpPr txBox="1"/>
          <p:nvPr/>
        </p:nvSpPr>
        <p:spPr>
          <a:xfrm>
            <a:off x="52038" y="-4772"/>
            <a:ext cx="7449016" cy="468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0"/>
              </a:spcBef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4 (SGK – tr84)</a:t>
            </a:r>
            <a:endParaRPr lang="en-US" sz="2800" dirty="0">
              <a:solidFill>
                <a:srgbClr val="FF0000"/>
              </a:solidFill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35000"/>
              </a:lnSpc>
              <a:spcBef>
                <a:spcPts val="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a.Vì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800" dirty="0"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00"/>
              </a:solidFill>
              <a:effectLst/>
              <a:latin typeface="Times 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b.Vì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b)?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dao?</a:t>
            </a:r>
          </a:p>
          <a:p>
            <a:pPr algn="just">
              <a:lnSpc>
                <a:spcPct val="135000"/>
              </a:lnSpc>
            </a:pPr>
            <a:r>
              <a:rPr lang="en-US" sz="2800" dirty="0" err="1">
                <a:solidFill>
                  <a:srgbClr val="FF9933"/>
                </a:solidFill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c)?</a:t>
            </a:r>
            <a:endParaRPr lang="en-US" sz="2800" dirty="0">
              <a:solidFill>
                <a:srgbClr val="FF9933"/>
              </a:solidFill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4DE99-394E-934C-C239-71E564D50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6" b="16399"/>
          <a:stretch/>
        </p:blipFill>
        <p:spPr bwMode="auto">
          <a:xfrm>
            <a:off x="7374920" y="280140"/>
            <a:ext cx="1609035" cy="1234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0A8A3B-174B-E4F1-46F0-3E9D8BB16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3" r="35380" b="15004"/>
          <a:stretch/>
        </p:blipFill>
        <p:spPr bwMode="auto">
          <a:xfrm>
            <a:off x="7501053" y="2032419"/>
            <a:ext cx="1590907" cy="1078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449470-8187-AEBE-8DE8-AF08C1429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66" b="13291"/>
          <a:stretch/>
        </p:blipFill>
        <p:spPr bwMode="auto">
          <a:xfrm>
            <a:off x="7501054" y="3628699"/>
            <a:ext cx="1482902" cy="1087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DF507776-6A78-9652-CBBC-BBE04686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35919" y="-4772"/>
            <a:ext cx="785842" cy="773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46647-1657-18BC-C76E-F5C729075F76}"/>
              </a:ext>
            </a:extLst>
          </p:cNvPr>
          <p:cNvSpPr txBox="1"/>
          <p:nvPr/>
        </p:nvSpPr>
        <p:spPr>
          <a:xfrm>
            <a:off x="518531" y="1666623"/>
            <a:ext cx="5904571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55C613-432E-9810-8FA4-6E7212358842}"/>
              </a:ext>
            </a:extLst>
          </p:cNvPr>
          <p:cNvSpPr txBox="1"/>
          <p:nvPr/>
        </p:nvSpPr>
        <p:spPr>
          <a:xfrm>
            <a:off x="135672" y="59010"/>
            <a:ext cx="5088674" cy="2357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b.Vì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b)?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0555F-C5E0-F2AD-EC65-6CBE56D6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3" r="35380" b="15004"/>
          <a:stretch/>
        </p:blipFill>
        <p:spPr bwMode="auto">
          <a:xfrm>
            <a:off x="6943493" y="344868"/>
            <a:ext cx="2064834" cy="2036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37377-10BE-F4CF-0B9D-60FB9AA5E00D}"/>
              </a:ext>
            </a:extLst>
          </p:cNvPr>
          <p:cNvSpPr txBox="1"/>
          <p:nvPr/>
        </p:nvSpPr>
        <p:spPr>
          <a:xfrm>
            <a:off x="0" y="250858"/>
            <a:ext cx="6779941" cy="4641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99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3EFE5-1C3D-023E-BBD0-2807EA9F8FB7}"/>
              </a:ext>
            </a:extLst>
          </p:cNvPr>
          <p:cNvSpPr txBox="1"/>
          <p:nvPr/>
        </p:nvSpPr>
        <p:spPr>
          <a:xfrm>
            <a:off x="273205" y="344868"/>
            <a:ext cx="4813608" cy="2357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dirty="0" err="1">
                <a:solidFill>
                  <a:srgbClr val="FF9933"/>
                </a:solidFill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9933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c)?</a:t>
            </a:r>
            <a:endParaRPr lang="en-US" sz="2800" dirty="0">
              <a:solidFill>
                <a:srgbClr val="FF9933"/>
              </a:solidFill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42C6D6-3A71-D914-962D-3F466A432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52" y="2440341"/>
            <a:ext cx="3724507" cy="28899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396CAC-62E0-9496-346F-5228777C29C9}"/>
              </a:ext>
            </a:extLst>
          </p:cNvPr>
          <p:cNvSpPr txBox="1"/>
          <p:nvPr/>
        </p:nvSpPr>
        <p:spPr>
          <a:xfrm>
            <a:off x="135672" y="905771"/>
            <a:ext cx="5822795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c. Khi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CC66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10" grpId="0" build="allAtOnce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E4638F-E0C3-6BEA-9CAE-4E0B7481CB58}"/>
              </a:ext>
            </a:extLst>
          </p:cNvPr>
          <p:cNvSpPr/>
          <p:nvPr/>
        </p:nvSpPr>
        <p:spPr>
          <a:xfrm>
            <a:off x="3288708" y="78292"/>
            <a:ext cx="2883309" cy="57518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5655B-94ED-43F0-FBBB-BDE811EC80BD}"/>
              </a:ext>
            </a:extLst>
          </p:cNvPr>
          <p:cNvSpPr txBox="1"/>
          <p:nvPr/>
        </p:nvSpPr>
        <p:spPr>
          <a:xfrm>
            <a:off x="110249" y="757558"/>
            <a:ext cx="8818160" cy="2357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3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    New Roman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048C0F4-FE1F-BE94-0C44-B7BA0A246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6358" y="3518956"/>
            <a:ext cx="4979446" cy="16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3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5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910936" y="314275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 hỏi 1</a:t>
            </a:r>
            <a:r>
              <a:rPr lang="en-US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sz="3000" kern="1200" dirty="0" err="1">
                <a:solidFill>
                  <a:srgbClr val="FF0000"/>
                </a:solidFill>
                <a:latin typeface="+mj-lt"/>
              </a:rPr>
              <a:t>Áp</a:t>
            </a:r>
            <a:r>
              <a:rPr lang="en-US" sz="3000" kern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+mj-lt"/>
              </a:rPr>
              <a:t>lực</a:t>
            </a:r>
            <a:r>
              <a:rPr lang="en-US" sz="3000" kern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000" kern="1200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03916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ép có phương vuông góc với mặt bị ép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ép có phương song song với mặt bị ép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03916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ép có phương tạo với mặt bị ép một góc bất kì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26529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ép có phương trùng với mặt bị ép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036197"/>
            <a:ext cx="3401291" cy="9975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75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 ép có phương vuông góc với mặt bị ép</a:t>
            </a:r>
            <a:endParaRPr lang="vi-VN" sz="1875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11BB9100-C4D0-5C15-D5DF-538AB5813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5972F006-448B-76AB-4F16-32DD34898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910936" y="286565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2: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Đơn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vị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của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áp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lực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là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01145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62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2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N/m</a:t>
            </a:r>
            <a:r>
              <a:rPr lang="en-US" sz="2625" kern="12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vi-VN" sz="262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23758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62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62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vi-VN" sz="262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2" y="201145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62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</a:t>
            </a:r>
            <a:endParaRPr lang="vi-VN" sz="262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23758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62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62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N/cm</a:t>
            </a:r>
            <a:r>
              <a:rPr lang="en-US" sz="2625" kern="12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62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831771" y="2011456"/>
            <a:ext cx="3401291" cy="9975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5B56948F-3406-0063-17CE-FC0D6F123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8CA887E8-C4D1-31FB-D2FB-3569746D5A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910936" y="22951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300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3: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Muốn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tăng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áp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suất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thì</a:t>
            </a:r>
            <a:r>
              <a:rPr lang="en-US" sz="30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194218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diện tích mặt bị ép và giảm áp lực theo cùng tỉ lệ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16831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diện tích mặt bị ép và tăng áp lực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194218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diện tích mặt bị ép và tăng áp lực theo cùng tỉ lệ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16831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875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diện tích mặt bị ép và giảm áp lực</a:t>
            </a:r>
            <a:endParaRPr lang="vi-VN" sz="18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150075"/>
            <a:ext cx="3401291" cy="10157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1875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875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diện tích mặt bị ép và tăng áp lực</a:t>
            </a:r>
            <a:endParaRPr lang="vi-VN" sz="1875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A48C5F6E-9B18-44DF-D6D6-C43C8BFE1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42C434E-14A3-4D03-9074-EA9311146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0" y="33115"/>
            <a:ext cx="8891239" cy="17966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vi-VN" sz="225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225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4: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Một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người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tác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dụng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lên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mặt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sàn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một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áp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suất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1,7.10</a:t>
            </a:r>
            <a:r>
              <a:rPr lang="en-US" sz="2800" kern="1200" baseline="300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4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N/m</a:t>
            </a:r>
            <a:r>
              <a:rPr lang="en-US" sz="2800" kern="1200" baseline="300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2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.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Diện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tích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bàn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chân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tiếp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xúc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với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mặt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sàn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0,03m</a:t>
            </a:r>
            <a:r>
              <a:rPr lang="en-US" sz="2800" kern="1200" baseline="300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2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.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Trọng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lượng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người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đó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194218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51N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16831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510N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194218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5100N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16831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5,1.10</a:t>
            </a:r>
            <a:r>
              <a:rPr lang="en-US" sz="2400" kern="12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165343"/>
            <a:ext cx="3401291" cy="9975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510N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A48C5F6E-9B18-44DF-D6D6-C43C8BFE1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42C434E-14A3-4D03-9074-EA9311146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0EA48D-8A8C-CD27-D054-10E0B8A4E3B3}"/>
              </a:ext>
            </a:extLst>
          </p:cNvPr>
          <p:cNvSpPr txBox="1"/>
          <p:nvPr/>
        </p:nvSpPr>
        <p:spPr>
          <a:xfrm>
            <a:off x="1618635" y="1948046"/>
            <a:ext cx="6198010" cy="1107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16</a:t>
            </a:r>
            <a:r>
              <a:rPr lang="vi-VN" sz="5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ÁP SUẤT</a:t>
            </a:r>
            <a:endParaRPr lang="en-US" sz="5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88066" y="-13852"/>
            <a:ext cx="8965581" cy="17066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vi-VN" sz="225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2250" b="1" kern="1200" noProof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5</a:t>
            </a:r>
            <a:r>
              <a:rPr lang="en-US" sz="2250" kern="1200" noProof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:</a:t>
            </a:r>
            <a:r>
              <a:rPr lang="en-US" sz="2250" b="1" kern="1200" noProof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Biết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thầy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Giang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có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khối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lượng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60 kg,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diện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tích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một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bàn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chân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30 cm</a:t>
            </a:r>
            <a:r>
              <a:rPr lang="en-US" sz="2800" kern="1200" baseline="300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2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.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Tính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áp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suất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thầy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Giang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tác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dụng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lên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sàn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khi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đứng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cả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hai</a:t>
            </a:r>
            <a:r>
              <a:rPr lang="en-US" sz="2800" kern="1200" dirty="0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    New Roman"/>
                <a:cs typeface="Arial" panose="020B0604020202020204" pitchFamily="34" charset="0"/>
              </a:rPr>
              <a:t>chân</a:t>
            </a:r>
            <a:endParaRPr lang="en-US" sz="2800" kern="1200" dirty="0">
              <a:solidFill>
                <a:srgbClr val="FF0000"/>
              </a:solidFill>
              <a:latin typeface="Times     New Roman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194218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Pa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168309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Pa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194218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 Pa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168309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100 000 Pa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831772" y="3171668"/>
            <a:ext cx="3401291" cy="9975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100 000 Pa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4A60F95D-CDF7-EF7C-1B3C-41F57F58D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0BE1B3E-4366-84F8-5AE1-305AA60C9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0844D-8652-7260-DE01-6914FED0A8A4}"/>
              </a:ext>
            </a:extLst>
          </p:cNvPr>
          <p:cNvSpPr txBox="1"/>
          <p:nvPr/>
        </p:nvSpPr>
        <p:spPr>
          <a:xfrm>
            <a:off x="99551" y="0"/>
            <a:ext cx="8944897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(SGK – tr82)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   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BC9C2-B88A-FC19-A41F-1FA5F1330803}"/>
              </a:ext>
            </a:extLst>
          </p:cNvPr>
          <p:cNvSpPr txBox="1"/>
          <p:nvPr/>
        </p:nvSpPr>
        <p:spPr>
          <a:xfrm>
            <a:off x="193287" y="3071676"/>
            <a:ext cx="8489795" cy="1962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175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DD0F4-E043-527E-07C6-111454AF880A}"/>
              </a:ext>
            </a:extLst>
          </p:cNvPr>
          <p:cNvSpPr txBox="1"/>
          <p:nvPr/>
        </p:nvSpPr>
        <p:spPr>
          <a:xfrm>
            <a:off x="3214967" y="159621"/>
            <a:ext cx="29275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/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F8DA68-6CC8-6B66-1766-B5D3B891F74C}"/>
              </a:ext>
            </a:extLst>
          </p:cNvPr>
          <p:cNvGrpSpPr/>
          <p:nvPr/>
        </p:nvGrpSpPr>
        <p:grpSpPr>
          <a:xfrm>
            <a:off x="2329335" y="1161239"/>
            <a:ext cx="6334676" cy="2821021"/>
            <a:chOff x="2255057" y="736274"/>
            <a:chExt cx="10668000" cy="2821021"/>
          </a:xfrm>
        </p:grpSpPr>
        <p:sp>
          <p:nvSpPr>
            <p:cNvPr id="6" name="Rounded Rectangular Callout 10">
              <a:extLst>
                <a:ext uri="{FF2B5EF4-FFF2-40B4-BE49-F238E27FC236}">
                  <a16:creationId xmlns:a16="http://schemas.microsoft.com/office/drawing/2014/main" id="{E45EA5F5-EEE9-00AC-4A1D-CDFF3EFC80A5}"/>
                </a:ext>
              </a:extLst>
            </p:cNvPr>
            <p:cNvSpPr/>
            <p:nvPr/>
          </p:nvSpPr>
          <p:spPr>
            <a:xfrm>
              <a:off x="2255057" y="736274"/>
              <a:ext cx="10668000" cy="2821021"/>
            </a:xfrm>
            <a:prstGeom prst="wedgeRoundRectCallout">
              <a:avLst>
                <a:gd name="adj1" fmla="val -56419"/>
                <a:gd name="adj2" fmla="val 2565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</a:pP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821B86-98E3-8342-A2D6-FE2D4DA652A5}"/>
                </a:ext>
              </a:extLst>
            </p:cNvPr>
            <p:cNvSpPr txBox="1"/>
            <p:nvPr/>
          </p:nvSpPr>
          <p:spPr>
            <a:xfrm>
              <a:off x="2662998" y="846684"/>
              <a:ext cx="9852116" cy="2600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    New Roman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32">
            <a:extLst>
              <a:ext uri="{FF2B5EF4-FFF2-40B4-BE49-F238E27FC236}">
                <a16:creationId xmlns:a16="http://schemas.microsoft.com/office/drawing/2014/main" id="{AB4A9FD9-4E6E-6B4D-0B69-83A08896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765" y="624648"/>
            <a:ext cx="2319982" cy="21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3">
            <a:extLst>
              <a:ext uri="{FF2B5EF4-FFF2-40B4-BE49-F238E27FC236}">
                <a16:creationId xmlns:a16="http://schemas.microsoft.com/office/drawing/2014/main" id="{B08C9F07-0CC2-618C-96A1-FAA680555CA3}"/>
              </a:ext>
            </a:extLst>
          </p:cNvPr>
          <p:cNvSpPr/>
          <p:nvPr/>
        </p:nvSpPr>
        <p:spPr>
          <a:xfrm>
            <a:off x="444754" y="159670"/>
            <a:ext cx="2613233" cy="63094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50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Tăng áp suất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B3BAD3F-7A93-2B21-0FD5-40ED27FEF20D}"/>
              </a:ext>
            </a:extLst>
          </p:cNvPr>
          <p:cNvSpPr/>
          <p:nvPr/>
        </p:nvSpPr>
        <p:spPr>
          <a:xfrm>
            <a:off x="185855" y="946466"/>
            <a:ext cx="1302850" cy="1469429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DBD0262C-0A0B-D3FB-2311-015D6BCBC207}"/>
              </a:ext>
            </a:extLst>
          </p:cNvPr>
          <p:cNvSpPr/>
          <p:nvPr/>
        </p:nvSpPr>
        <p:spPr>
          <a:xfrm>
            <a:off x="185855" y="2640246"/>
            <a:ext cx="1106429" cy="2198092"/>
          </a:xfrm>
          <a:custGeom>
            <a:avLst/>
            <a:gdLst/>
            <a:ahLst/>
            <a:cxnLst/>
            <a:rect l="l" t="t" r="r" b="b"/>
            <a:pathLst>
              <a:path w="1856803" h="4114800">
                <a:moveTo>
                  <a:pt x="0" y="0"/>
                </a:moveTo>
                <a:lnTo>
                  <a:pt x="1856804" y="0"/>
                </a:lnTo>
                <a:lnTo>
                  <a:pt x="1856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EBAF9A-7A33-C130-839C-8F770CC32299}"/>
              </a:ext>
            </a:extLst>
          </p:cNvPr>
          <p:cNvGrpSpPr/>
          <p:nvPr/>
        </p:nvGrpSpPr>
        <p:grpSpPr>
          <a:xfrm>
            <a:off x="1488705" y="736657"/>
            <a:ext cx="7469441" cy="1845212"/>
            <a:chOff x="2816943" y="914342"/>
            <a:chExt cx="6024716" cy="19412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0B6DF8-6F7F-862B-6A79-BD22D6F42207}"/>
                </a:ext>
              </a:extLst>
            </p:cNvPr>
            <p:cNvSpPr/>
            <p:nvPr/>
          </p:nvSpPr>
          <p:spPr>
            <a:xfrm>
              <a:off x="2816943" y="914342"/>
              <a:ext cx="6024716" cy="19412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E5BE81-572D-2F17-E4AD-C7B313E57B43}"/>
                </a:ext>
              </a:extLst>
            </p:cNvPr>
            <p:cNvSpPr txBox="1"/>
            <p:nvPr/>
          </p:nvSpPr>
          <p:spPr>
            <a:xfrm>
              <a:off x="2912508" y="1221739"/>
              <a:ext cx="5888594" cy="1457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Ngày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tết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xếp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bánh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chưng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mặt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bàn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dùng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nặng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đè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áp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lực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bánh,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tạo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áp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suất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ép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bánh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ráo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dền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ngon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hơn</a:t>
              </a:r>
              <a:endParaRPr lang="en-US" sz="2800" dirty="0">
                <a:solidFill>
                  <a:srgbClr val="FF0000"/>
                </a:solidFill>
                <a:latin typeface="Times    New Roman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98AABD-4740-DCD2-7DB6-C8752A9650BB}"/>
              </a:ext>
            </a:extLst>
          </p:cNvPr>
          <p:cNvGrpSpPr/>
          <p:nvPr/>
        </p:nvGrpSpPr>
        <p:grpSpPr>
          <a:xfrm>
            <a:off x="1488706" y="2571751"/>
            <a:ext cx="7469440" cy="2335083"/>
            <a:chOff x="2816943" y="809235"/>
            <a:chExt cx="6024716" cy="20652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170FD4-5585-FDBC-24A9-8B603E3D7FAF}"/>
                </a:ext>
              </a:extLst>
            </p:cNvPr>
            <p:cNvSpPr/>
            <p:nvPr/>
          </p:nvSpPr>
          <p:spPr>
            <a:xfrm>
              <a:off x="2816943" y="809235"/>
              <a:ext cx="6024716" cy="20652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9C8468-EB38-D4DC-333D-9C7E4B9FB525}"/>
                </a:ext>
              </a:extLst>
            </p:cNvPr>
            <p:cNvSpPr txBox="1"/>
            <p:nvPr/>
          </p:nvSpPr>
          <p:spPr>
            <a:xfrm>
              <a:off x="2898056" y="910690"/>
              <a:ext cx="5943601" cy="185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Khi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đóng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đinh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vào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ta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thường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đóng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mũi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đinh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vào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mà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không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đóng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mũ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(tai)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đinh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vào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vì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khi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đóng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mũi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đinh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vào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sẽ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làm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giảm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diện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tích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mặt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bị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ép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nhằm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tăng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áp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suất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tác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dụng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lên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đinh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xuyên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vào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được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dễ</a:t>
              </a:r>
              <a:r>
                <a:rPr lang="en-US" sz="2600" dirty="0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FF0000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hơn</a:t>
              </a:r>
              <a:endParaRPr lang="en-US" sz="2600" dirty="0">
                <a:solidFill>
                  <a:srgbClr val="FF0000"/>
                </a:solidFill>
                <a:latin typeface="Times   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8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>
          <a:extLst>
            <a:ext uri="{FF2B5EF4-FFF2-40B4-BE49-F238E27FC236}">
              <a16:creationId xmlns:a16="http://schemas.microsoft.com/office/drawing/2014/main" id="{A5DEABD7-9B4B-3610-C192-B92882F9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3">
            <a:extLst>
              <a:ext uri="{FF2B5EF4-FFF2-40B4-BE49-F238E27FC236}">
                <a16:creationId xmlns:a16="http://schemas.microsoft.com/office/drawing/2014/main" id="{32C47D9F-FD79-599B-B93E-CB526A6735C7}"/>
              </a:ext>
            </a:extLst>
          </p:cNvPr>
          <p:cNvSpPr/>
          <p:nvPr/>
        </p:nvSpPr>
        <p:spPr>
          <a:xfrm>
            <a:off x="444754" y="159670"/>
            <a:ext cx="2613233" cy="63094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   New Roman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800" dirty="0">
              <a:solidFill>
                <a:srgbClr val="FF0000"/>
              </a:solidFill>
              <a:effectLst/>
              <a:latin typeface="Times    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0286CE-407F-8181-7615-214FA8A947CB}"/>
              </a:ext>
            </a:extLst>
          </p:cNvPr>
          <p:cNvGrpSpPr/>
          <p:nvPr/>
        </p:nvGrpSpPr>
        <p:grpSpPr>
          <a:xfrm>
            <a:off x="1546302" y="736656"/>
            <a:ext cx="7411844" cy="4406843"/>
            <a:chOff x="2816943" y="914342"/>
            <a:chExt cx="6024716" cy="29692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87AB13-CA93-860A-2280-4B4AA069612A}"/>
                </a:ext>
              </a:extLst>
            </p:cNvPr>
            <p:cNvSpPr/>
            <p:nvPr/>
          </p:nvSpPr>
          <p:spPr>
            <a:xfrm>
              <a:off x="2816943" y="914342"/>
              <a:ext cx="6024716" cy="19412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54A45D-BAF2-61D8-6EB9-395D372BF5E2}"/>
                </a:ext>
              </a:extLst>
            </p:cNvPr>
            <p:cNvSpPr txBox="1"/>
            <p:nvPr/>
          </p:nvSpPr>
          <p:spPr>
            <a:xfrm>
              <a:off x="2912508" y="1221739"/>
              <a:ext cx="5888594" cy="2661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</a:pPr>
              <a:r>
                <a:rPr lang="en-US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</a:t>
              </a:r>
              <a:r>
                <a:rPr lang="en-US" sz="28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sản</a:t>
              </a:r>
              <a:r>
                <a:rPr lang="en-US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xuất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lnSpc>
                  <a:spcPct val="115000"/>
                </a:lnSpc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xẻng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nhọn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vuông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do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ép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càng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áp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thì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áp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xẻng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nhọn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lớn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lún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528CC0-B136-36AC-08A3-B993CFE3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975" y="3790155"/>
            <a:ext cx="2761905" cy="1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3">
            <a:extLst>
              <a:ext uri="{FF2B5EF4-FFF2-40B4-BE49-F238E27FC236}">
                <a16:creationId xmlns:a16="http://schemas.microsoft.com/office/drawing/2014/main" id="{B08C9F07-0CC2-618C-96A1-FAA680555CA3}"/>
              </a:ext>
            </a:extLst>
          </p:cNvPr>
          <p:cNvSpPr/>
          <p:nvPr/>
        </p:nvSpPr>
        <p:spPr>
          <a:xfrm>
            <a:off x="444754" y="159670"/>
            <a:ext cx="2613233" cy="630941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Giảm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 suất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EBAF9A-7A33-C130-839C-8F770CC32299}"/>
              </a:ext>
            </a:extLst>
          </p:cNvPr>
          <p:cNvGrpSpPr/>
          <p:nvPr/>
        </p:nvGrpSpPr>
        <p:grpSpPr>
          <a:xfrm>
            <a:off x="2776385" y="821946"/>
            <a:ext cx="6052333" cy="1966715"/>
            <a:chOff x="2750036" y="845719"/>
            <a:chExt cx="6078803" cy="17761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0B6DF8-6F7F-862B-6A79-BD22D6F42207}"/>
                </a:ext>
              </a:extLst>
            </p:cNvPr>
            <p:cNvSpPr/>
            <p:nvPr/>
          </p:nvSpPr>
          <p:spPr>
            <a:xfrm>
              <a:off x="2750036" y="905369"/>
              <a:ext cx="6024716" cy="14203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DFCF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E5BE81-572D-2F17-E4AD-C7B313E57B43}"/>
                </a:ext>
              </a:extLst>
            </p:cNvPr>
            <p:cNvSpPr txBox="1"/>
            <p:nvPr/>
          </p:nvSpPr>
          <p:spPr>
            <a:xfrm>
              <a:off x="2885238" y="845719"/>
              <a:ext cx="5943601" cy="1776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Móng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nhà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xây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rộng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hơn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tường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mặt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ép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nhằm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áp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suất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tác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mặt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</a:rPr>
                <a:t>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   New Roman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98AABD-4740-DCD2-7DB6-C8752A9650BB}"/>
              </a:ext>
            </a:extLst>
          </p:cNvPr>
          <p:cNvGrpSpPr/>
          <p:nvPr/>
        </p:nvGrpSpPr>
        <p:grpSpPr>
          <a:xfrm>
            <a:off x="2499048" y="2772551"/>
            <a:ext cx="6448045" cy="2196050"/>
            <a:chOff x="2816943" y="995355"/>
            <a:chExt cx="6124866" cy="194264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170FD4-5585-FDBC-24A9-8B603E3D7FAF}"/>
                </a:ext>
              </a:extLst>
            </p:cNvPr>
            <p:cNvSpPr/>
            <p:nvPr/>
          </p:nvSpPr>
          <p:spPr>
            <a:xfrm>
              <a:off x="2816943" y="1009606"/>
              <a:ext cx="6024716" cy="16675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DFCF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9C8468-EB38-D4DC-333D-9C7E4B9FB525}"/>
                </a:ext>
              </a:extLst>
            </p:cNvPr>
            <p:cNvSpPr txBox="1"/>
            <p:nvPr/>
          </p:nvSpPr>
          <p:spPr>
            <a:xfrm>
              <a:off x="2816943" y="995355"/>
              <a:ext cx="6124866" cy="1942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5000"/>
                </a:lnSpc>
              </a:pP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đệm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mút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êm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đệm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mút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600" dirty="0">
                  <a:solidFill>
                    <a:srgbClr val="0000FF"/>
                  </a:solidFill>
                  <a:effectLst/>
                  <a:latin typeface="Times    New Roman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dirty="0">
                <a:solidFill>
                  <a:srgbClr val="0000FF"/>
                </a:solidFill>
                <a:effectLst/>
                <a:latin typeface="Times    New Roman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Freeform 10">
            <a:extLst>
              <a:ext uri="{FF2B5EF4-FFF2-40B4-BE49-F238E27FC236}">
                <a16:creationId xmlns:a16="http://schemas.microsoft.com/office/drawing/2014/main" id="{83A2B323-7FD8-9DD2-66E1-4C7C954866C6}"/>
              </a:ext>
            </a:extLst>
          </p:cNvPr>
          <p:cNvSpPr/>
          <p:nvPr/>
        </p:nvSpPr>
        <p:spPr>
          <a:xfrm>
            <a:off x="107005" y="887997"/>
            <a:ext cx="1637554" cy="1790666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7" y="0"/>
                </a:lnTo>
                <a:lnTo>
                  <a:pt x="3919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8DF26C67-F66A-9213-5FF5-CDAB7169882F}"/>
              </a:ext>
            </a:extLst>
          </p:cNvPr>
          <p:cNvSpPr/>
          <p:nvPr/>
        </p:nvSpPr>
        <p:spPr>
          <a:xfrm>
            <a:off x="0" y="3106810"/>
            <a:ext cx="2499048" cy="1861791"/>
          </a:xfrm>
          <a:custGeom>
            <a:avLst/>
            <a:gdLst/>
            <a:ahLst/>
            <a:cxnLst/>
            <a:rect l="l" t="t" r="r" b="b"/>
            <a:pathLst>
              <a:path w="5523221" h="4114800">
                <a:moveTo>
                  <a:pt x="0" y="0"/>
                </a:moveTo>
                <a:lnTo>
                  <a:pt x="5523222" y="0"/>
                </a:lnTo>
                <a:lnTo>
                  <a:pt x="55232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0A093-623A-AF38-EC44-0A0D410C9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482" y="1893423"/>
            <a:ext cx="1314286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2EC76006-CDF9-D962-D31C-29E06C68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5342"/>
            <a:ext cx="9019664" cy="177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1.Tại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sao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máy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kéo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nặng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nề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chạy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thường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mềm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còn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tô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nhẹ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lún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bánh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chính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này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 charset="0"/>
                <a:ea typeface="Times New Roman" panose="02020603050405020304" pitchFamily="18" charset="0"/>
                <a:cs typeface="Calibri Light" panose="020F0302020204030204" pitchFamily="34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5" name="Picture 20">
            <a:extLst>
              <a:ext uri="{FF2B5EF4-FFF2-40B4-BE49-F238E27FC236}">
                <a16:creationId xmlns:a16="http://schemas.microsoft.com/office/drawing/2014/main" id="{ECF7780F-3C4D-561B-609F-77A89CB0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11" y="866431"/>
            <a:ext cx="4495800" cy="17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82899-BF04-CF9D-98DF-260579FB241A}"/>
              </a:ext>
            </a:extLst>
          </p:cNvPr>
          <p:cNvSpPr txBox="1"/>
          <p:nvPr/>
        </p:nvSpPr>
        <p:spPr>
          <a:xfrm>
            <a:off x="0" y="2571750"/>
            <a:ext cx="90196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48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C80AD5-8B4A-6533-8677-5D9A9104C961}"/>
              </a:ext>
            </a:extLst>
          </p:cNvPr>
          <p:cNvSpPr txBox="1"/>
          <p:nvPr/>
        </p:nvSpPr>
        <p:spPr>
          <a:xfrm>
            <a:off x="-52039" y="-146161"/>
            <a:ext cx="8868936" cy="29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2.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trọng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340000N.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rằng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xúc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1,5 m</a:t>
            </a:r>
            <a:r>
              <a:rPr lang="en-US" sz="2800" baseline="300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so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sánh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1 ô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tô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nặng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20000N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bánh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xúc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ngang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250 cm</a:t>
            </a:r>
            <a:r>
              <a:rPr lang="en-US" sz="2800" baseline="300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2050D8-5AE0-4416-9725-F56A87D1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589867"/>
                <a:ext cx="8958146" cy="11706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Đổi 250 cm</a:t>
                </a:r>
                <a:r>
                  <a:rPr kumimoji="0" lang="en-US" altLang="en-US" sz="2800" b="0" i="1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2</a:t>
                </a:r>
                <a:r>
                  <a:rPr kumimoji="0" lang="en-US" altLang="en-US" sz="2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= 0,025m</a:t>
                </a:r>
                <a:r>
                  <a:rPr kumimoji="0" lang="en-US" altLang="en-US" sz="2800" b="0" i="1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2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   New Roman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Áp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suất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xe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tăng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lên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mặt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đường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:    p</a:t>
                </a:r>
                <a:r>
                  <a:rPr kumimoji="0" lang="en-US" altLang="en-US" sz="2800" b="0" i="0" u="none" strike="noStrike" cap="none" normalizeH="0" baseline="-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1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 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   New Roman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2050D8-5AE0-4416-9725-F56A87D17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589867"/>
                <a:ext cx="8958146" cy="1170641"/>
              </a:xfrm>
              <a:prstGeom prst="rect">
                <a:avLst/>
              </a:prstGeom>
              <a:blipFill>
                <a:blip r:embed="rId3"/>
                <a:stretch>
                  <a:fillRect l="-1361" t="-3646" b="-46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97D22DE-BA56-5B81-FB53-9F58E9ACD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57" y="3778077"/>
            <a:ext cx="56127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= 226666,67 N/m</a:t>
            </a:r>
            <a:r>
              <a:rPr kumimoji="0" lang="en-US" altLang="en-US" sz="2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5DEA1C-425C-26F3-3DAE-A7FF5FD8140D}"/>
                  </a:ext>
                </a:extLst>
              </p:cNvPr>
              <p:cNvSpPr txBox="1"/>
              <p:nvPr/>
            </p:nvSpPr>
            <p:spPr>
              <a:xfrm>
                <a:off x="6575500" y="3041139"/>
                <a:ext cx="2315738" cy="736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340000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1,5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5DEA1C-425C-26F3-3DAE-A7FF5FD81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500" y="3041139"/>
                <a:ext cx="2315738" cy="736933"/>
              </a:xfrm>
              <a:prstGeom prst="rect">
                <a:avLst/>
              </a:prstGeom>
              <a:blipFill>
                <a:blip r:embed="rId4"/>
                <a:stretch>
                  <a:fillRect l="-1579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254845C-8C87-27EB-27F0-01460EF0E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6908" y="4296076"/>
                <a:ext cx="8958146" cy="704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Áp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suất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của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xe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ô</a:t>
                </a:r>
                <a:r>
                  <a:rPr kumimoji="0" lang="en-US" altLang="en-US" sz="2800" b="0" i="0" u="none" strike="noStrike" cap="none" normalizeH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tô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lên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mặt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đường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2800" b="0" i="0" u="none" strike="noStrike" cap="none" normalizeH="0" baseline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là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:  p</a:t>
                </a:r>
                <a:r>
                  <a:rPr kumimoji="0" lang="en-US" altLang="en-US" sz="2800" b="0" i="0" u="none" strike="noStrike" cap="none" normalizeH="0" baseline="-30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2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  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    New Roman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254845C-8C87-27EB-27F0-01460EF0E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6908" y="4296076"/>
                <a:ext cx="8958146" cy="704680"/>
              </a:xfrm>
              <a:prstGeom prst="rect">
                <a:avLst/>
              </a:prstGeom>
              <a:blipFill>
                <a:blip r:embed="rId5"/>
                <a:stretch>
                  <a:fillRect l="-1361" b="-113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E5363F-E42F-76BA-5D74-13773F778895}"/>
                  </a:ext>
                </a:extLst>
              </p:cNvPr>
              <p:cNvSpPr txBox="1"/>
              <p:nvPr/>
            </p:nvSpPr>
            <p:spPr>
              <a:xfrm>
                <a:off x="6275461" y="4246254"/>
                <a:ext cx="1890320" cy="736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   New Roman"/>
                    <a:ea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20000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0,025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E5363F-E42F-76BA-5D74-13773F778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461" y="4246254"/>
                <a:ext cx="1890320" cy="736933"/>
              </a:xfrm>
              <a:prstGeom prst="rect">
                <a:avLst/>
              </a:prstGeom>
              <a:blipFill>
                <a:blip r:embed="rId6"/>
                <a:stretch>
                  <a:fillRect l="-6431" b="-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9930A6DC-DA7E-7855-96FA-E34CDFF18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416" y="4338358"/>
            <a:ext cx="23179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800000         N/m</a:t>
            </a:r>
            <a:r>
              <a:rPr kumimoji="0" lang="en-US" altLang="en-US" sz="2800" b="0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20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CE2DDE-4BFB-92EF-51FA-DE288765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5" y="130097"/>
            <a:ext cx="8341112" cy="48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0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205CFC-D801-1C12-00C5-AABF091E9F9D}"/>
              </a:ext>
            </a:extLst>
          </p:cNvPr>
          <p:cNvSpPr txBox="1"/>
          <p:nvPr/>
        </p:nvSpPr>
        <p:spPr>
          <a:xfrm>
            <a:off x="2145890" y="346587"/>
            <a:ext cx="4962832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/>
              <a:t>HƯỚNG DẪN VỀ NHÀ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31723C-8625-352A-417E-8CE7F8A5AFCC}"/>
              </a:ext>
            </a:extLst>
          </p:cNvPr>
          <p:cNvGrpSpPr/>
          <p:nvPr/>
        </p:nvGrpSpPr>
        <p:grpSpPr>
          <a:xfrm>
            <a:off x="307314" y="1415939"/>
            <a:ext cx="5621539" cy="3449842"/>
            <a:chOff x="3271739" y="1290577"/>
            <a:chExt cx="5621539" cy="3449842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53AABB0F-1B07-D3A1-F9BE-338A246C7A39}"/>
                </a:ext>
              </a:extLst>
            </p:cNvPr>
            <p:cNvSpPr/>
            <p:nvPr/>
          </p:nvSpPr>
          <p:spPr>
            <a:xfrm>
              <a:off x="3744426" y="1290577"/>
              <a:ext cx="5148852" cy="3222798"/>
            </a:xfrm>
            <a:prstGeom prst="rect">
              <a:avLst/>
            </a:prstGeom>
            <a:solidFill>
              <a:srgbClr val="DB9463"/>
            </a:solidFill>
          </p:spPr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A6738B19-8236-C457-EC29-41E4A56688D7}"/>
                </a:ext>
              </a:extLst>
            </p:cNvPr>
            <p:cNvSpPr/>
            <p:nvPr/>
          </p:nvSpPr>
          <p:spPr>
            <a:xfrm>
              <a:off x="3271739" y="1653007"/>
              <a:ext cx="5313878" cy="3087412"/>
            </a:xfrm>
            <a:prstGeom prst="rect">
              <a:avLst/>
            </a:prstGeom>
            <a:solidFill>
              <a:srgbClr val="FFFBEC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B34127-F968-7AD8-4024-6130B3EE9760}"/>
                </a:ext>
              </a:extLst>
            </p:cNvPr>
            <p:cNvSpPr txBox="1"/>
            <p:nvPr/>
          </p:nvSpPr>
          <p:spPr>
            <a:xfrm>
              <a:off x="3289918" y="1832064"/>
              <a:ext cx="5449529" cy="2681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lại kiến thức đã học ở bài 16</a:t>
              </a:r>
              <a:r>
                <a:rPr lang="vi-VN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3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vi-VN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thành các bài tập </a:t>
              </a:r>
              <a:r>
                <a:rPr lang="en-US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Sách bài tập Khoa học tự nhiên 8.</a:t>
              </a:r>
              <a:endParaRPr lang="en-US" sz="23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342900" marR="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3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trước nội dung </a:t>
              </a:r>
              <a:r>
                <a:rPr lang="en-US" sz="23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17. Áp suất chất lỏng và chất khí.</a:t>
              </a:r>
              <a:endParaRPr lang="en-US" sz="23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9">
            <a:extLst>
              <a:ext uri="{FF2B5EF4-FFF2-40B4-BE49-F238E27FC236}">
                <a16:creationId xmlns:a16="http://schemas.microsoft.com/office/drawing/2014/main" id="{5C1D6BCB-49BB-A71A-A670-5816F5582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9593" y="2370353"/>
            <a:ext cx="2597093" cy="26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B04591-6A34-130A-14A6-C27AB31CC7F0}"/>
              </a:ext>
            </a:extLst>
          </p:cNvPr>
          <p:cNvSpPr txBox="1"/>
          <p:nvPr/>
        </p:nvSpPr>
        <p:spPr>
          <a:xfrm>
            <a:off x="111435" y="405865"/>
            <a:ext cx="89913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 kg,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kg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2E5E6B-31F9-D5DB-1D36-FC991F77143D}"/>
              </a:ext>
            </a:extLst>
          </p:cNvPr>
          <p:cNvSpPr txBox="1"/>
          <p:nvPr/>
        </p:nvSpPr>
        <p:spPr>
          <a:xfrm>
            <a:off x="70213" y="1698527"/>
            <a:ext cx="9073787" cy="1935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10. m = 10.60 = 600N</a:t>
            </a:r>
          </a:p>
          <a:p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sz="2600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m = 10.100 = 1000N</a:t>
            </a:r>
            <a:endParaRPr lang="en-US" sz="2600" dirty="0">
              <a:solidFill>
                <a:srgbClr val="FF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6A24A-6B98-777C-05B6-80B1A1D3CD4F}"/>
              </a:ext>
            </a:extLst>
          </p:cNvPr>
          <p:cNvSpPr txBox="1"/>
          <p:nvPr/>
        </p:nvSpPr>
        <p:spPr>
          <a:xfrm>
            <a:off x="0" y="3450729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ép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sàn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C9556-8B77-28EA-52E9-D5FEB0488A2D}"/>
              </a:ext>
            </a:extLst>
          </p:cNvPr>
          <p:cNvSpPr txBox="1"/>
          <p:nvPr/>
        </p:nvSpPr>
        <p:spPr>
          <a:xfrm>
            <a:off x="256312" y="52182"/>
            <a:ext cx="5294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ctrTitle"/>
          </p:nvPr>
        </p:nvSpPr>
        <p:spPr>
          <a:xfrm>
            <a:off x="866704" y="1814552"/>
            <a:ext cx="7252283" cy="22502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HỌC KẾT THÚC, </a:t>
            </a:r>
            <a:br>
              <a:rPr lang="en-US" sz="450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50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 ƠN CÁC EM ĐÃ LẮNG NGHE !</a:t>
            </a:r>
            <a:endParaRPr lang="en-US" sz="4500">
              <a:solidFill>
                <a:schemeClr val="accent3">
                  <a:lumMod val="50000"/>
                </a:schemeClr>
              </a:solidFill>
              <a:highlight>
                <a:schemeClr val="dk2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Callout 1 (Border and Accent Bar) 3">
            <a:extLst>
              <a:ext uri="{FF2B5EF4-FFF2-40B4-BE49-F238E27FC236}">
                <a16:creationId xmlns:a16="http://schemas.microsoft.com/office/drawing/2014/main" id="{562A71A5-E7FF-E3BD-790E-A7026CD9163C}"/>
              </a:ext>
            </a:extLst>
          </p:cNvPr>
          <p:cNvSpPr/>
          <p:nvPr/>
        </p:nvSpPr>
        <p:spPr>
          <a:xfrm>
            <a:off x="2506869" y="202019"/>
            <a:ext cx="2613233" cy="59000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5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5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E5380B-8BB7-CEB4-2695-1DE7D7FFA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242141"/>
              </p:ext>
            </p:extLst>
          </p:nvPr>
        </p:nvGraphicFramePr>
        <p:xfrm>
          <a:off x="109617" y="841786"/>
          <a:ext cx="4984574" cy="4023360"/>
        </p:xfrm>
        <a:graphic>
          <a:graphicData uri="http://schemas.openxmlformats.org/drawingml/2006/table">
            <a:tbl>
              <a:tblPr firstRow="1" firstCol="1" bandRow="1"/>
              <a:tblGrid>
                <a:gridCol w="4984574">
                  <a:extLst>
                    <a:ext uri="{9D8B030D-6E8A-4147-A177-3AD203B41FA5}">
                      <a16:colId xmlns:a16="http://schemas.microsoft.com/office/drawing/2014/main" val="36736102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1: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vi-VN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Áp lực là gì?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Trong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xo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sàn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 New Roman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56543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CCAC176-62F6-F2C8-71CD-D2CDD365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8"/>
          <a:stretch/>
        </p:blipFill>
        <p:spPr bwMode="auto">
          <a:xfrm>
            <a:off x="5191052" y="1470534"/>
            <a:ext cx="1947545" cy="1070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651B6E-191A-373D-A366-56D8709F26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18405" b="-14"/>
          <a:stretch/>
        </p:blipFill>
        <p:spPr bwMode="auto">
          <a:xfrm>
            <a:off x="7332319" y="1673249"/>
            <a:ext cx="1619951" cy="2710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AC2DC-BD30-013E-42BE-49F517EE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52" y="3036346"/>
            <a:ext cx="1947545" cy="15789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6B5071-FB7A-1BE4-5E7A-D3615589D3F6}"/>
              </a:ext>
            </a:extLst>
          </p:cNvPr>
          <p:cNvSpPr/>
          <p:nvPr/>
        </p:nvSpPr>
        <p:spPr>
          <a:xfrm>
            <a:off x="5636254" y="2613534"/>
            <a:ext cx="995516" cy="26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FFD9619-FD94-4EB8-3388-E2833020AACC}"/>
              </a:ext>
            </a:extLst>
          </p:cNvPr>
          <p:cNvSpPr/>
          <p:nvPr/>
        </p:nvSpPr>
        <p:spPr>
          <a:xfrm>
            <a:off x="7644536" y="4507164"/>
            <a:ext cx="995516" cy="26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BBF477-251A-68A3-A2BC-0A477B288764}"/>
              </a:ext>
            </a:extLst>
          </p:cNvPr>
          <p:cNvSpPr/>
          <p:nvPr/>
        </p:nvSpPr>
        <p:spPr>
          <a:xfrm>
            <a:off x="5686688" y="4772635"/>
            <a:ext cx="995516" cy="26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4F34C6-2007-E454-ADFB-95FC5CF5F889}"/>
              </a:ext>
            </a:extLst>
          </p:cNvPr>
          <p:cNvSpPr txBox="1"/>
          <p:nvPr/>
        </p:nvSpPr>
        <p:spPr>
          <a:xfrm>
            <a:off x="2374490" y="-71349"/>
            <a:ext cx="4395019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FF0000"/>
                </a:solidFill>
              </a:rPr>
              <a:t>Trả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lời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phiếu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học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tập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số</a:t>
            </a:r>
            <a:r>
              <a:rPr lang="en-US" sz="25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E9C6F-1A37-6743-EC37-B9ADBE28AFBD}"/>
              </a:ext>
            </a:extLst>
          </p:cNvPr>
          <p:cNvSpPr txBox="1"/>
          <p:nvPr/>
        </p:nvSpPr>
        <p:spPr>
          <a:xfrm>
            <a:off x="0" y="467935"/>
            <a:ext cx="9027885" cy="468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b="1" dirty="0" err="1">
                <a:latin typeface="Times  New Roman"/>
              </a:rPr>
              <a:t>Câu</a:t>
            </a:r>
            <a:r>
              <a:rPr lang="en-US" sz="2800" b="1" dirty="0">
                <a:latin typeface="Times  New Roman"/>
              </a:rPr>
              <a:t> 1: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 New Roman"/>
              </a:rPr>
              <a:t>Áp lực là lực ép có phương vuông góc với mặt bị ép.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b="0" i="0" dirty="0">
              <a:solidFill>
                <a:srgbClr val="000000"/>
              </a:solidFill>
              <a:effectLst/>
              <a:latin typeface="Times  New Roman"/>
            </a:endParaRPr>
          </a:p>
          <a:p>
            <a:pPr algn="just">
              <a:lnSpc>
                <a:spcPct val="135000"/>
              </a:lnSpc>
            </a:pPr>
            <a:r>
              <a:rPr lang="en-US" sz="2800" b="1" dirty="0" err="1">
                <a:latin typeface="Times  New Roman"/>
              </a:rPr>
              <a:t>Câu</a:t>
            </a:r>
            <a:r>
              <a:rPr lang="en-US" sz="2800" b="1" dirty="0">
                <a:latin typeface="Times  New Roman"/>
              </a:rPr>
              <a:t> 2: 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5000"/>
              </a:lnSpc>
            </a:pPr>
            <a:r>
              <a:rPr lang="en-US" sz="2800" b="1" dirty="0" err="1">
                <a:latin typeface="Times  New Roman"/>
              </a:rPr>
              <a:t>Câu</a:t>
            </a:r>
            <a:r>
              <a:rPr lang="en-US" sz="2800" b="1" dirty="0">
                <a:latin typeface="Times  New Roman"/>
              </a:rPr>
              <a:t> 3: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búa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ray,…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BD07FE-44E4-B618-441E-9FC7498E7797}"/>
              </a:ext>
            </a:extLst>
          </p:cNvPr>
          <p:cNvSpPr txBox="1"/>
          <p:nvPr/>
        </p:nvSpPr>
        <p:spPr>
          <a:xfrm>
            <a:off x="294560" y="0"/>
            <a:ext cx="817154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C78A4-E4D9-E865-8370-299B5F6484DF}"/>
              </a:ext>
            </a:extLst>
          </p:cNvPr>
          <p:cNvSpPr txBox="1"/>
          <p:nvPr/>
        </p:nvSpPr>
        <p:spPr>
          <a:xfrm>
            <a:off x="294560" y="730873"/>
            <a:ext cx="8103220" cy="412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*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Đặc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điểm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+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Có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phương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vuông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góc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với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bề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bị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ép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+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Có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chiều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hướng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vào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bề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mặt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+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Điểm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đặt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: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tại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bề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bị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ép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Một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số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ví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dụ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trong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thực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tế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về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áp</a:t>
            </a:r>
            <a:r>
              <a:rPr lang="en-US" sz="2800" i="1" dirty="0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lực</a:t>
            </a:r>
            <a:endParaRPr lang="en-US" sz="2800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-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Lực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máy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kéo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tác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dụng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lên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mặt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đường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là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effectLst/>
                <a:latin typeface="Times  New Roman"/>
                <a:ea typeface="Times New Roman" panose="02020603050405020304" pitchFamily="18" charset="0"/>
                <a:cs typeface="Calibri Light" panose="020F0302020204030204" pitchFamily="34" charset="0"/>
              </a:rPr>
              <a:t>lực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ngón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mũ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đinh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 New Roman"/>
                <a:ea typeface="Calibri" panose="020F0502020204030204" pitchFamily="34" charset="0"/>
                <a:cs typeface="Calibri Light" panose="020F0302020204030204" pitchFamily="34" charset="0"/>
              </a:rPr>
              <a:t>lực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0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1E2A-CA0D-4BD5-FAAA-5244976C198C}"/>
              </a:ext>
            </a:extLst>
          </p:cNvPr>
          <p:cNvSpPr txBox="1"/>
          <p:nvPr/>
        </p:nvSpPr>
        <p:spPr>
          <a:xfrm>
            <a:off x="197113" y="180259"/>
            <a:ext cx="8846611" cy="268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2000" b="1" dirty="0"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tr82</a:t>
            </a:r>
            <a:r>
              <a:rPr lang="vi-VN" sz="2000" b="1" dirty="0"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SGK</a:t>
            </a:r>
            <a:endParaRPr lang="en-US" sz="2000" dirty="0">
              <a:effectLst/>
              <a:latin typeface="Times 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16.1,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effectLst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42A872-8C09-79FF-A335-3F33B1EA0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12" y="2868174"/>
            <a:ext cx="3038475" cy="2081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ACCC70-0932-7B7E-F0D2-53ABD6D42258}"/>
              </a:ext>
            </a:extLst>
          </p:cNvPr>
          <p:cNvCxnSpPr>
            <a:cxnSpLocks/>
          </p:cNvCxnSpPr>
          <p:nvPr/>
        </p:nvCxnSpPr>
        <p:spPr>
          <a:xfrm flipH="1" flipV="1">
            <a:off x="6074229" y="3142343"/>
            <a:ext cx="812800" cy="573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57051F-172E-3FEB-8579-C9AA3C3922BE}"/>
              </a:ext>
            </a:extLst>
          </p:cNvPr>
          <p:cNvCxnSpPr>
            <a:cxnSpLocks/>
          </p:cNvCxnSpPr>
          <p:nvPr/>
        </p:nvCxnSpPr>
        <p:spPr>
          <a:xfrm>
            <a:off x="8236858" y="3875314"/>
            <a:ext cx="0" cy="979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C6837-0551-DE87-AB1B-DC62945E5A6D}"/>
              </a:ext>
            </a:extLst>
          </p:cNvPr>
          <p:cNvCxnSpPr>
            <a:cxnSpLocks/>
          </p:cNvCxnSpPr>
          <p:nvPr/>
        </p:nvCxnSpPr>
        <p:spPr>
          <a:xfrm>
            <a:off x="8265886" y="3875314"/>
            <a:ext cx="0" cy="689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3441</Words>
  <Application>Microsoft Office PowerPoint</Application>
  <PresentationFormat>On-screen Show (16:9)</PresentationFormat>
  <Paragraphs>242</Paragraphs>
  <Slides>50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Candal</vt:lpstr>
      <vt:lpstr>Libre Franklin Black</vt:lpstr>
      <vt:lpstr>Times   New Roman</vt:lpstr>
      <vt:lpstr>Wingdings</vt:lpstr>
      <vt:lpstr>Times New Roman</vt:lpstr>
      <vt:lpstr>Calibri</vt:lpstr>
      <vt:lpstr>Times  New Roman</vt:lpstr>
      <vt:lpstr>Times     New Roman</vt:lpstr>
      <vt:lpstr>DM Sans</vt:lpstr>
      <vt:lpstr>Calibri Light</vt:lpstr>
      <vt:lpstr>Cambria Math</vt:lpstr>
      <vt:lpstr>Times    New Roman</vt:lpstr>
      <vt:lpstr>Roboto</vt:lpstr>
      <vt:lpstr>Windsor</vt:lpstr>
      <vt:lpstr>Arial</vt:lpstr>
      <vt:lpstr>Office Theme</vt:lpstr>
      <vt:lpstr>1_Office Theme</vt:lpstr>
      <vt:lpstr>THÂN MẾN CHÀO CÁC EM HỌC SINH ĐẾN VỚI BÀI HỌC MỚI!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ÁP SUẤT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Ví dụ 2: Đặt một bao gạo nặng 60 kg lên một cái ghế 4 chân có khối lượng 4 kg. Diện tích tiếp xúc mỗi chân ghế tác dụng lên mặt là 8cm2. Tính áp suất các chân ghế tác dụng lên mặt đất.</vt:lpstr>
      <vt:lpstr>Ví dụ 3: Một áp lực 600N gây ra áp suất 3000N/m2. Vậy diện tích bị ép có độ lớn là bao nhiêu?</vt:lpstr>
      <vt:lpstr>Luyện tập (SGK/84) </vt:lpstr>
      <vt:lpstr>TĂNG GIẢM ÁP SUẤT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KẾT THÚC,  CẢM ƠN CÁC EM ĐÃ LẮNG NGHE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dtv</dc:title>
  <dc:creator>dtv</dc:creator>
  <cp:lastModifiedBy>Harper Waston</cp:lastModifiedBy>
  <cp:revision>27</cp:revision>
  <dcterms:modified xsi:type="dcterms:W3CDTF">2024-12-11T02:40:19Z</dcterms:modified>
</cp:coreProperties>
</file>