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2.wav" ContentType="audio/wav"/>
  <Override PartName="/ppt/media/audio3.wav" ContentType="audio/wav"/>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7"/>
  </p:notesMasterIdLst>
  <p:sldIdLst>
    <p:sldId id="287" r:id="rId2"/>
    <p:sldId id="324" r:id="rId3"/>
    <p:sldId id="298" r:id="rId4"/>
    <p:sldId id="257" r:id="rId5"/>
    <p:sldId id="258" r:id="rId6"/>
    <p:sldId id="327" r:id="rId7"/>
    <p:sldId id="267" r:id="rId8"/>
    <p:sldId id="314" r:id="rId9"/>
    <p:sldId id="277" r:id="rId10"/>
    <p:sldId id="278" r:id="rId11"/>
    <p:sldId id="266" r:id="rId12"/>
    <p:sldId id="325" r:id="rId13"/>
    <p:sldId id="328" r:id="rId14"/>
    <p:sldId id="329" r:id="rId15"/>
    <p:sldId id="330" r:id="rId16"/>
    <p:sldId id="299" r:id="rId17"/>
    <p:sldId id="309" r:id="rId18"/>
    <p:sldId id="268" r:id="rId19"/>
    <p:sldId id="313" r:id="rId20"/>
    <p:sldId id="304" r:id="rId21"/>
    <p:sldId id="315" r:id="rId22"/>
    <p:sldId id="305" r:id="rId23"/>
    <p:sldId id="295" r:id="rId24"/>
    <p:sldId id="311" r:id="rId25"/>
    <p:sldId id="312" r:id="rId26"/>
    <p:sldId id="316" r:id="rId27"/>
    <p:sldId id="323" r:id="rId28"/>
    <p:sldId id="308" r:id="rId29"/>
    <p:sldId id="331" r:id="rId30"/>
    <p:sldId id="332" r:id="rId31"/>
    <p:sldId id="270" r:id="rId32"/>
    <p:sldId id="273" r:id="rId33"/>
    <p:sldId id="274" r:id="rId34"/>
    <p:sldId id="284" r:id="rId35"/>
    <p:sldId id="28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91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C933-2703-47DD-B880-D285295304DE}"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CFA15-2313-4B7B-B756-645BE6E2D577}" type="slidenum">
              <a:rPr lang="en-US" smtClean="0"/>
              <a:t>‹#›</a:t>
            </a:fld>
            <a:endParaRPr lang="en-US"/>
          </a:p>
        </p:txBody>
      </p:sp>
    </p:spTree>
    <p:extLst>
      <p:ext uri="{BB962C8B-B14F-4D97-AF65-F5344CB8AC3E}">
        <p14:creationId xmlns:p14="http://schemas.microsoft.com/office/powerpoint/2010/main" val="156982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302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ECA14-1F50-4546-B6AC-17F1F933F3D2}" type="slidenum">
              <a:rPr lang="en-US" altLang="en-US" smtClean="0"/>
              <a:pPr>
                <a:spcBef>
                  <a:spcPct val="0"/>
                </a:spcBef>
              </a:pPr>
              <a:t>34</a:t>
            </a:fld>
            <a:endParaRPr lang="en-US" altLang="en-US"/>
          </a:p>
        </p:txBody>
      </p:sp>
    </p:spTree>
    <p:extLst>
      <p:ext uri="{BB962C8B-B14F-4D97-AF65-F5344CB8AC3E}">
        <p14:creationId xmlns:p14="http://schemas.microsoft.com/office/powerpoint/2010/main" val="289414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3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8</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6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10</a:t>
            </a:fld>
            <a:endParaRPr lang="en-US" altLang="en-US"/>
          </a:p>
        </p:txBody>
      </p:sp>
    </p:spTree>
    <p:extLst>
      <p:ext uri="{BB962C8B-B14F-4D97-AF65-F5344CB8AC3E}">
        <p14:creationId xmlns:p14="http://schemas.microsoft.com/office/powerpoint/2010/main" val="191143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12</a:t>
            </a:fld>
            <a:endParaRPr lang="en-US" altLang="en-US"/>
          </a:p>
        </p:txBody>
      </p:sp>
    </p:spTree>
    <p:extLst>
      <p:ext uri="{BB962C8B-B14F-4D97-AF65-F5344CB8AC3E}">
        <p14:creationId xmlns:p14="http://schemas.microsoft.com/office/powerpoint/2010/main" val="244595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13</a:t>
            </a:fld>
            <a:endParaRPr lang="en-US" altLang="en-US"/>
          </a:p>
        </p:txBody>
      </p:sp>
    </p:spTree>
    <p:extLst>
      <p:ext uri="{BB962C8B-B14F-4D97-AF65-F5344CB8AC3E}">
        <p14:creationId xmlns:p14="http://schemas.microsoft.com/office/powerpoint/2010/main" val="48434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14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35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15</a:t>
            </a:fld>
            <a:endParaRPr lang="en-US" altLang="en-US"/>
          </a:p>
        </p:txBody>
      </p:sp>
    </p:spTree>
    <p:extLst>
      <p:ext uri="{BB962C8B-B14F-4D97-AF65-F5344CB8AC3E}">
        <p14:creationId xmlns:p14="http://schemas.microsoft.com/office/powerpoint/2010/main" val="406922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21</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6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2280E4-FBF9-4A32-BC4F-BFA0283A9DC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67779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280E4-FBF9-4A32-BC4F-BFA0283A9DC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34461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280E4-FBF9-4A32-BC4F-BFA0283A9DC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16376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54A6AE59-B82D-41A0-B602-3547C1DE93A9}" type="slidenum">
              <a:rPr lang="en-US"/>
              <a:pPr/>
              <a:t>‹#›</a:t>
            </a:fld>
            <a:endParaRPr lang="en-US"/>
          </a:p>
        </p:txBody>
      </p:sp>
    </p:spTree>
    <p:extLst>
      <p:ext uri="{BB962C8B-B14F-4D97-AF65-F5344CB8AC3E}">
        <p14:creationId xmlns:p14="http://schemas.microsoft.com/office/powerpoint/2010/main" val="338731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0288CB-8D34-490B-9BAC-5265BA56B618}" type="slidenum">
              <a:rPr lang="en-US" altLang="en-US"/>
              <a:pPr>
                <a:defRPr/>
              </a:pPr>
              <a:t>‹#›</a:t>
            </a:fld>
            <a:endParaRPr lang="en-US" altLang="en-US"/>
          </a:p>
        </p:txBody>
      </p:sp>
    </p:spTree>
    <p:extLst>
      <p:ext uri="{BB962C8B-B14F-4D97-AF65-F5344CB8AC3E}">
        <p14:creationId xmlns:p14="http://schemas.microsoft.com/office/powerpoint/2010/main" val="366369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280E4-FBF9-4A32-BC4F-BFA0283A9DC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72353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280E4-FBF9-4A32-BC4F-BFA0283A9DCE}"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78374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2280E4-FBF9-4A32-BC4F-BFA0283A9DCE}"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1502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2280E4-FBF9-4A32-BC4F-BFA0283A9DCE}"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30191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2280E4-FBF9-4A32-BC4F-BFA0283A9DCE}"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74017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280E4-FBF9-4A32-BC4F-BFA0283A9DCE}"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11991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81319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33083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280E4-FBF9-4A32-BC4F-BFA0283A9DCE}" type="datetimeFigureOut">
              <a:rPr lang="en-US" smtClean="0"/>
              <a:t>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BA6BB-4FD7-4183-9EBC-755E0487A9C1}" type="slidenum">
              <a:rPr lang="en-US" smtClean="0"/>
              <a:t>‹#›</a:t>
            </a:fld>
            <a:endParaRPr lang="en-US"/>
          </a:p>
        </p:txBody>
      </p:sp>
    </p:spTree>
    <p:extLst>
      <p:ext uri="{BB962C8B-B14F-4D97-AF65-F5344CB8AC3E}">
        <p14:creationId xmlns:p14="http://schemas.microsoft.com/office/powerpoint/2010/main" val="21486819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gif"/><Relationship Id="rId13" Type="http://schemas.openxmlformats.org/officeDocument/2006/relationships/image" Target="../media/image58.png"/><Relationship Id="rId3" Type="http://schemas.openxmlformats.org/officeDocument/2006/relationships/audio" Target="../media/audio3.wav"/><Relationship Id="rId7" Type="http://schemas.openxmlformats.org/officeDocument/2006/relationships/image" Target="../media/image53.gif"/><Relationship Id="rId12" Type="http://schemas.openxmlformats.org/officeDocument/2006/relationships/oleObject" Target="../embeddings/oleObject1.bin"/><Relationship Id="rId17" Type="http://schemas.openxmlformats.org/officeDocument/2006/relationships/image" Target="../media/image62.gif"/><Relationship Id="rId2" Type="http://schemas.openxmlformats.org/officeDocument/2006/relationships/audio" Target="../media/audio2.wav"/><Relationship Id="rId16" Type="http://schemas.openxmlformats.org/officeDocument/2006/relationships/image" Target="../media/image61.wmf"/><Relationship Id="rId1" Type="http://schemas.openxmlformats.org/officeDocument/2006/relationships/slideLayout" Target="../slideLayouts/slideLayout7.xml"/><Relationship Id="rId6" Type="http://schemas.openxmlformats.org/officeDocument/2006/relationships/image" Target="../media/image52.gif"/><Relationship Id="rId11" Type="http://schemas.openxmlformats.org/officeDocument/2006/relationships/image" Target="../media/image57.gif"/><Relationship Id="rId5" Type="http://schemas.openxmlformats.org/officeDocument/2006/relationships/image" Target="../media/image51.jpeg"/><Relationship Id="rId15" Type="http://schemas.openxmlformats.org/officeDocument/2006/relationships/image" Target="../media/image60.gif"/><Relationship Id="rId10" Type="http://schemas.openxmlformats.org/officeDocument/2006/relationships/image" Target="../media/image56.gif"/><Relationship Id="rId4" Type="http://schemas.openxmlformats.org/officeDocument/2006/relationships/image" Target="../media/image50.jpeg"/><Relationship Id="rId9" Type="http://schemas.openxmlformats.org/officeDocument/2006/relationships/image" Target="../media/image55.gif"/><Relationship Id="rId14" Type="http://schemas.openxmlformats.org/officeDocument/2006/relationships/image" Target="../media/image59.gif"/></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audio" Target="Track48.wav" TargetMode="Externa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19200"/>
            <a:ext cx="79248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3"/>
          <p:cNvSpPr>
            <a:spLocks noChangeArrowheads="1" noChangeShapeType="1" noTextEdit="1"/>
          </p:cNvSpPr>
          <p:nvPr/>
        </p:nvSpPr>
        <p:spPr bwMode="auto">
          <a:xfrm>
            <a:off x="406400" y="609600"/>
            <a:ext cx="11480800" cy="3429000"/>
          </a:xfrm>
          <a:prstGeom prst="rect">
            <a:avLst/>
          </a:prstGeom>
        </p:spPr>
        <p:txBody>
          <a:bodyPr spcFirstLastPara="1" wrap="none" fromWordArt="1">
            <a:prstTxWarp prst="textArchUp">
              <a:avLst>
                <a:gd name="adj" fmla="val 11094735"/>
              </a:avLst>
            </a:prstTxWarp>
          </a:bodyPr>
          <a:lstStyle/>
          <a:p>
            <a:pPr algn="ctr"/>
            <a:r>
              <a:rPr lang="en-US" sz="3600" b="1" kern="10" dirty="0">
                <a:ln w="19050">
                  <a:solidFill>
                    <a:srgbClr val="FF9900"/>
                  </a:solidFill>
                  <a:round/>
                  <a:headEnd/>
                  <a:tailEnd/>
                </a:ln>
                <a:solidFill>
                  <a:srgbClr val="FF00FF"/>
                </a:solidFill>
                <a:effectLst>
                  <a:outerShdw dist="35921" dir="2700000" algn="ctr" rotWithShape="0">
                    <a:srgbClr val="990000"/>
                  </a:outerShdw>
                </a:effectLst>
                <a:latin typeface="Times New Roman"/>
                <a:cs typeface="Times New Roman"/>
              </a:rPr>
              <a:t>CHÀO MỪNG QUÝ THẦY CÔ VỀ DỰ GIỜ THĂM LỚP</a:t>
            </a:r>
          </a:p>
        </p:txBody>
      </p:sp>
      <p:pic>
        <p:nvPicPr>
          <p:cNvPr id="4101" name="Picture 7" descr="ANd9GcSqHHroS3tQHmW2mhDJOossVAR6LGk79jtBjQvFuNxSKGtWRxb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200" y="5172076"/>
            <a:ext cx="3606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hinh+nen+hoa+tulip+%283%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0"/>
            <a:ext cx="406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22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1764"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068411" y="3018769"/>
            <a:ext cx="2914650"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dirty="0">
                <a:latin typeface="Times New Roman" panose="02020603050405020304" pitchFamily="18" charset="0"/>
                <a:cs typeface="Times New Roman" panose="02020603050405020304" pitchFamily="18" charset="0"/>
              </a:rPr>
              <a:t>N</a:t>
            </a:r>
            <a:r>
              <a:rPr lang="en-US" altLang="en-US" sz="2400" b="1" dirty="0" err="1">
                <a:latin typeface="Times New Roman" panose="02020603050405020304" pitchFamily="18" charset="0"/>
                <a:cs typeface="Times New Roman" panose="02020603050405020304" pitchFamily="18" charset="0"/>
              </a:rPr>
              <a:t>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4" name="Picture 10" descr="10-1409885176_66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
            <a:ext cx="6060621"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465128" y="3081196"/>
            <a:ext cx="2726872"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a:latin typeface="Times New Roman" panose="02020603050405020304" pitchFamily="18" charset="0"/>
                <a:cs typeface="Times New Roman" panose="02020603050405020304" pitchFamily="18" charset="0"/>
              </a:rPr>
              <a:t>Bờ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6" name="Picture 3" descr="Dan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95892"/>
            <a:ext cx="595176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377" y="3495892"/>
            <a:ext cx="612321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56072" y="6346256"/>
            <a:ext cx="4435928"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vi-VN" altLang="en-US" sz="2400" b="1" dirty="0">
                <a:latin typeface="+mj-lt"/>
              </a:rPr>
              <a:t>Quá trình xâm thực ở đảo JÊJU</a:t>
            </a:r>
            <a:endParaRPr lang="en-US" altLang="en-US" sz="2400" b="1" dirty="0">
              <a:latin typeface="+mj-lt"/>
            </a:endParaRPr>
          </a:p>
        </p:txBody>
      </p:sp>
    </p:spTree>
    <p:extLst>
      <p:ext uri="{BB962C8B-B14F-4D97-AF65-F5344CB8AC3E}">
        <p14:creationId xmlns:p14="http://schemas.microsoft.com/office/powerpoint/2010/main" val="11334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randombar(horizontal)">
                                      <p:cBhvr>
                                        <p:cTn id="19" dur="500"/>
                                        <p:tgtEl>
                                          <p:spTgt spid="2150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am quan Vịnh Hạ Long 1 ngày - Best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2916"/>
            <a:ext cx="6439251" cy="6833988"/>
          </a:xfrm>
          <a:prstGeom prst="rect">
            <a:avLst/>
          </a:prstGeom>
        </p:spPr>
      </p:pic>
      <p:sp>
        <p:nvSpPr>
          <p:cNvPr id="8" name="Rectangle 7"/>
          <p:cNvSpPr/>
          <p:nvPr/>
        </p:nvSpPr>
        <p:spPr>
          <a:xfrm rot="10800000" flipV="1">
            <a:off x="891470" y="5773647"/>
            <a:ext cx="4472100" cy="523220"/>
          </a:xfrm>
          <a:prstGeom prst="rect">
            <a:avLst/>
          </a:prstGeom>
          <a:solidFill>
            <a:schemeClr val="accent4">
              <a:lumMod val="40000"/>
              <a:lumOff val="6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Vịnh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a:t>
            </a:r>
            <a:r>
              <a:rPr lang="en-US" sz="2800" b="1" dirty="0">
                <a:latin typeface="Times New Roman" panose="02020603050405020304" pitchFamily="18" charset="0"/>
                <a:cs typeface="Times New Roman" panose="02020603050405020304" pitchFamily="18" charset="0"/>
              </a:rPr>
              <a:t> Long</a:t>
            </a:r>
          </a:p>
        </p:txBody>
      </p:sp>
      <p:pic>
        <p:nvPicPr>
          <p:cNvPr id="2054" name="Picture 6" descr="Phong Nha - Kỳ quan đệ nhất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49" y="160337"/>
            <a:ext cx="8478491" cy="71018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2397" y="5034984"/>
            <a:ext cx="5486456" cy="523220"/>
          </a:xfrm>
          <a:prstGeom prst="rect">
            <a:avLst/>
          </a:prstGeom>
          <a:solidFill>
            <a:schemeClr val="accent6">
              <a:lumMod val="60000"/>
              <a:lumOff val="4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1" y="0"/>
            <a:ext cx="11517086" cy="1292662"/>
          </a:xfrm>
          <a:prstGeom prst="rect">
            <a:avLst/>
          </a:prstGeom>
          <a:noFill/>
        </p:spPr>
        <p:txBody>
          <a:bodyPr wrap="square" lIns="91440" tIns="45720" rIns="91440" bIns="45720">
            <a:spAutoFit/>
          </a:bodyPr>
          <a:lstStyle/>
          <a:p>
            <a:pPr algn="ct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1, 2, 3, 4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600" b="1" dirty="0">
              <a:ln w="10541" cmpd="sng">
                <a:solidFill>
                  <a:srgbClr val="4F81BD">
                    <a:shade val="88000"/>
                    <a:satMod val="110000"/>
                  </a:srgbClr>
                </a:solidFill>
                <a:prstDash val="solid"/>
              </a:ln>
              <a:solidFill>
                <a:srgbClr val="0070C0"/>
              </a:solidFill>
              <a:latin typeface="Calibri"/>
            </a:endParaRPr>
          </a:p>
        </p:txBody>
      </p:sp>
      <p:sp>
        <p:nvSpPr>
          <p:cNvPr id="8" name="Text Box 8"/>
          <p:cNvSpPr txBox="1">
            <a:spLocks noChangeArrowheads="1"/>
          </p:cNvSpPr>
          <p:nvPr/>
        </p:nvSpPr>
        <p:spPr bwMode="auto">
          <a:xfrm>
            <a:off x="525011" y="1662545"/>
            <a:ext cx="7912407" cy="2062103"/>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vi-VN" altLang="vi-VN" sz="2800" b="1" dirty="0">
                <a:latin typeface="Times New Roman" panose="02020603050405020304" pitchFamily="18" charset="0"/>
                <a:cs typeface="Times New Roman" panose="02020603050405020304" pitchFamily="18" charset="0"/>
              </a:rPr>
              <a:t>1</a:t>
            </a:r>
            <a:r>
              <a:rPr lang="en-US" altLang="vi-VN" sz="28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Trong các hình 1, 2, 3, 4 hình nào thể hiện tác động ch</a:t>
            </a:r>
            <a:r>
              <a:rPr lang="en-US" sz="3200" b="1" dirty="0">
                <a:latin typeface="Times New Roman" panose="02020603050405020304" pitchFamily="18" charset="0"/>
                <a:cs typeface="Times New Roman" panose="02020603050405020304" pitchFamily="18" charset="0"/>
              </a:rPr>
              <a:t>ủ</a:t>
            </a:r>
            <a:r>
              <a:rPr lang="vi-VN" sz="3200" b="1" dirty="0">
                <a:latin typeface="Times New Roman" panose="02020603050405020304" pitchFamily="18" charset="0"/>
                <a:cs typeface="Times New Roman" panose="02020603050405020304" pitchFamily="18" charset="0"/>
              </a:rPr>
              <a:t> yếu của quá trình nội sinh, hình nào thể hiện tác động chủ yếu của quá trình ngoại sinh</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525011" y="4714415"/>
            <a:ext cx="7912407" cy="1569660"/>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vi-VN" altLang="vi-VN" sz="2800" b="1" dirty="0">
                <a:latin typeface="Times New Roman" panose="02020603050405020304" pitchFamily="18" charset="0"/>
                <a:cs typeface="Times New Roman" panose="02020603050405020304" pitchFamily="18" charset="0"/>
              </a:rPr>
              <a:t>2</a:t>
            </a:r>
            <a:r>
              <a:rPr lang="en-US" altLang="vi-VN" sz="2800" b="1" dirty="0">
                <a:latin typeface="Times New Roman" panose="02020603050405020304" pitchFamily="18" charset="0"/>
                <a:cs typeface="Times New Roman" panose="02020603050405020304" pitchFamily="18" charset="0"/>
              </a:rPr>
              <a:t>. </a:t>
            </a:r>
            <a:r>
              <a:rPr lang="vi-VN" altLang="vi-VN" sz="3200" b="1" dirty="0">
                <a:latin typeface="Times New Roman" panose="02020603050405020304" pitchFamily="18" charset="0"/>
                <a:cs typeface="Times New Roman" panose="02020603050405020304" pitchFamily="18" charset="0"/>
              </a:rPr>
              <a:t>Quá trình nội sinh và ngoại 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a:stretch>
            <a:fillRect/>
          </a:stretch>
        </p:blipFill>
        <p:spPr>
          <a:xfrm>
            <a:off x="8589818" y="1787237"/>
            <a:ext cx="3602181" cy="4831508"/>
          </a:xfrm>
          <a:prstGeom prst="rect">
            <a:avLst/>
          </a:prstGeom>
        </p:spPr>
      </p:pic>
    </p:spTree>
    <p:extLst>
      <p:ext uri="{BB962C8B-B14F-4D97-AF65-F5344CB8AC3E}">
        <p14:creationId xmlns:p14="http://schemas.microsoft.com/office/powerpoint/2010/main" val="72460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525012" y="1662545"/>
            <a:ext cx="5807550" cy="3539430"/>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gn="just">
              <a:spcBef>
                <a:spcPct val="50000"/>
              </a:spcBef>
              <a:buAutoNum type="arabicPeriod"/>
            </a:pPr>
            <a:r>
              <a:rPr lang="en-US" sz="3200" b="1" dirty="0">
                <a:latin typeface="Times New Roman" panose="02020603050405020304" pitchFamily="18" charset="0"/>
                <a:cs typeface="Times New Roman" panose="02020603050405020304" pitchFamily="18" charset="0"/>
              </a:rPr>
              <a:t>H</a:t>
            </a:r>
            <a:r>
              <a:rPr lang="vi-VN" sz="3200" b="1" dirty="0">
                <a:latin typeface="Times New Roman" panose="02020603050405020304" pitchFamily="18" charset="0"/>
                <a:cs typeface="Times New Roman" panose="02020603050405020304" pitchFamily="18" charset="0"/>
              </a:rPr>
              <a:t>ình 1, 2 thể hiện tác động </a:t>
            </a:r>
            <a:endParaRPr lang="en-US" sz="3200" b="1" dirty="0">
              <a:latin typeface="Times New Roman" panose="02020603050405020304" pitchFamily="18" charset="0"/>
              <a:cs typeface="Times New Roman" panose="02020603050405020304" pitchFamily="18" charset="0"/>
            </a:endParaRPr>
          </a:p>
          <a:p>
            <a:pPr algn="just">
              <a:spcBef>
                <a:spcPct val="50000"/>
              </a:spcBef>
            </a:pPr>
            <a:r>
              <a:rPr lang="vi-VN" sz="3200" b="1" dirty="0">
                <a:latin typeface="Times New Roman" panose="02020603050405020304" pitchFamily="18" charset="0"/>
                <a:cs typeface="Times New Roman" panose="02020603050405020304" pitchFamily="18" charset="0"/>
              </a:rPr>
              <a:t>ch</a:t>
            </a:r>
            <a:r>
              <a:rPr lang="en-US" sz="3200" b="1" dirty="0">
                <a:latin typeface="Times New Roman" panose="02020603050405020304" pitchFamily="18" charset="0"/>
                <a:cs typeface="Times New Roman" panose="02020603050405020304" pitchFamily="18" charset="0"/>
              </a:rPr>
              <a:t>ủ</a:t>
            </a:r>
            <a:r>
              <a:rPr lang="vi-VN" sz="3200" b="1" dirty="0">
                <a:latin typeface="Times New Roman" panose="02020603050405020304" pitchFamily="18" charset="0"/>
                <a:cs typeface="Times New Roman" panose="02020603050405020304" pitchFamily="18" charset="0"/>
              </a:rPr>
              <a:t> yếu của quá trình nội sinh</a:t>
            </a:r>
            <a:endParaRPr lang="en-US" sz="3200" b="1" dirty="0">
              <a:latin typeface="Times New Roman" panose="02020603050405020304" pitchFamily="18" charset="0"/>
              <a:cs typeface="Times New Roman" panose="02020603050405020304" pitchFamily="18" charset="0"/>
            </a:endParaRPr>
          </a:p>
          <a:p>
            <a:pPr marL="514350" indent="-514350" algn="just">
              <a:spcBef>
                <a:spcPct val="50000"/>
              </a:spcBef>
              <a:buAutoNum type="arabicPeriod"/>
            </a:pPr>
            <a:endParaRPr lang="en-US" sz="3200" b="1" dirty="0">
              <a:latin typeface="Times New Roman" panose="02020603050405020304" pitchFamily="18" charset="0"/>
              <a:cs typeface="Times New Roman" panose="02020603050405020304" pitchFamily="18" charset="0"/>
            </a:endParaRPr>
          </a:p>
          <a:p>
            <a:pPr algn="just">
              <a:spcBef>
                <a:spcPct val="50000"/>
              </a:spcBef>
            </a:pPr>
            <a:r>
              <a:rPr lang="en-US" sz="3200" b="1" dirty="0">
                <a:latin typeface="Times New Roman" panose="02020603050405020304" pitchFamily="18" charset="0"/>
                <a:cs typeface="Times New Roman" panose="02020603050405020304" pitchFamily="18" charset="0"/>
              </a:rPr>
              <a:t>H</a:t>
            </a:r>
            <a:r>
              <a:rPr lang="vi-VN" sz="3200" b="1" dirty="0">
                <a:latin typeface="Times New Roman" panose="02020603050405020304" pitchFamily="18" charset="0"/>
                <a:cs typeface="Times New Roman" panose="02020603050405020304" pitchFamily="18" charset="0"/>
              </a:rPr>
              <a:t>ình </a:t>
            </a:r>
            <a:r>
              <a:rPr lang="en-US" sz="3200" b="1" dirty="0">
                <a:latin typeface="Times New Roman" panose="02020603050405020304" pitchFamily="18" charset="0"/>
                <a:cs typeface="Times New Roman" panose="02020603050405020304" pitchFamily="18" charset="0"/>
              </a:rPr>
              <a:t>3, 4</a:t>
            </a:r>
            <a:r>
              <a:rPr lang="vi-VN" sz="3200" b="1" dirty="0">
                <a:latin typeface="Times New Roman" panose="02020603050405020304" pitchFamily="18" charset="0"/>
                <a:cs typeface="Times New Roman" panose="02020603050405020304" pitchFamily="18" charset="0"/>
              </a:rPr>
              <a:t> thể hiện tác động chủ</a:t>
            </a:r>
            <a:endParaRPr lang="en-US" sz="3200" b="1" dirty="0">
              <a:latin typeface="Times New Roman" panose="02020603050405020304" pitchFamily="18" charset="0"/>
              <a:cs typeface="Times New Roman" panose="02020603050405020304" pitchFamily="18" charset="0"/>
            </a:endParaRPr>
          </a:p>
          <a:p>
            <a:pPr algn="just">
              <a:spcBef>
                <a:spcPct val="50000"/>
              </a:spcBef>
            </a:pPr>
            <a:r>
              <a:rPr lang="vi-VN" sz="3200" b="1" dirty="0">
                <a:latin typeface="Times New Roman" panose="02020603050405020304" pitchFamily="18" charset="0"/>
                <a:cs typeface="Times New Roman" panose="02020603050405020304" pitchFamily="18" charset="0"/>
              </a:rPr>
              <a:t> yếu của quá trình ngoại sinh</a:t>
            </a:r>
            <a:endParaRPr lang="en-US" sz="32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a:stretch>
            <a:fillRect/>
          </a:stretch>
        </p:blipFill>
        <p:spPr>
          <a:xfrm>
            <a:off x="6332562" y="0"/>
            <a:ext cx="5859438" cy="6858000"/>
          </a:xfrm>
          <a:prstGeom prst="rect">
            <a:avLst/>
          </a:prstGeom>
        </p:spPr>
      </p:pic>
    </p:spTree>
    <p:extLst>
      <p:ext uri="{BB962C8B-B14F-4D97-AF65-F5344CB8AC3E}">
        <p14:creationId xmlns:p14="http://schemas.microsoft.com/office/powerpoint/2010/main" val="71818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7" y="81642"/>
            <a:ext cx="8003907" cy="7669655"/>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18" y="81643"/>
            <a:ext cx="4542182" cy="7543046"/>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an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5892"/>
            <a:ext cx="6068784"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3254" y="3608434"/>
            <a:ext cx="774874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8408" y="228405"/>
            <a:ext cx="11544300" cy="156966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lgn="just"/>
            <a:r>
              <a:rPr lang="en-US" sz="3200" b="1" dirty="0">
                <a:solidFill>
                  <a:schemeClr val="bg2">
                    <a:lumMod val="10000"/>
                  </a:schemeClr>
                </a:solidFill>
                <a:latin typeface="Times New Roman" pitchFamily="18" charset="0"/>
                <a:cs typeface="Times New Roman" pitchFamily="18" charset="0"/>
              </a:rPr>
              <a:t>Ở </a:t>
            </a:r>
            <a:r>
              <a:rPr lang="en-US" sz="3200" b="1" dirty="0" err="1">
                <a:solidFill>
                  <a:schemeClr val="bg2">
                    <a:lumMod val="10000"/>
                  </a:schemeClr>
                </a:solidFill>
                <a:latin typeface="Times New Roman" pitchFamily="18" charset="0"/>
                <a:cs typeface="Times New Roman" pitchFamily="18" charset="0"/>
              </a:rPr>
              <a:t>Việt</a:t>
            </a:r>
            <a:r>
              <a:rPr lang="en-US" sz="3200" b="1" dirty="0">
                <a:solidFill>
                  <a:schemeClr val="bg2">
                    <a:lumMod val="10000"/>
                  </a:schemeClr>
                </a:solidFill>
                <a:latin typeface="Times New Roman" pitchFamily="18" charset="0"/>
                <a:cs typeface="Times New Roman" pitchFamily="18" charset="0"/>
              </a:rPr>
              <a:t> Nam: Do </a:t>
            </a:r>
            <a:r>
              <a:rPr lang="en-US" sz="3200" b="1" dirty="0" err="1">
                <a:solidFill>
                  <a:schemeClr val="bg2">
                    <a:lumMod val="10000"/>
                  </a:schemeClr>
                </a:solidFill>
                <a:latin typeface="Times New Roman" pitchFamily="18" charset="0"/>
                <a:cs typeface="Times New Roman" pitchFamily="18" charset="0"/>
              </a:rPr>
              <a:t>tác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của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nội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sinh</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trong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vận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kiến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tạo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dãy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núi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Hoàng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Liên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Sơn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Bắc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nước</a:t>
            </a:r>
            <a:r>
              <a:rPr lang="en-US" sz="3200" b="1" dirty="0">
                <a:solidFill>
                  <a:schemeClr val="bg2">
                    <a:lumMod val="10000"/>
                  </a:schemeClr>
                </a:solidFill>
                <a:latin typeface="Times New Roman" pitchFamily="18" charset="0"/>
                <a:cs typeface="Times New Roman" pitchFamily="18" charset="0"/>
              </a:rPr>
              <a:t> ta) </a:t>
            </a:r>
            <a:r>
              <a:rPr lang="en-US" sz="3200" b="1" dirty="0" err="1">
                <a:solidFill>
                  <a:schemeClr val="bg2">
                    <a:lumMod val="10000"/>
                  </a:schemeClr>
                </a:solidFill>
                <a:latin typeface="Times New Roman" pitchFamily="18" charset="0"/>
                <a:cs typeface="Times New Roman" pitchFamily="18" charset="0"/>
              </a:rPr>
              <a:t>được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nâng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lên</a:t>
            </a:r>
            <a:endParaRPr lang="en-US" sz="3200" b="1" dirty="0">
              <a:solidFill>
                <a:schemeClr val="bg2">
                  <a:lumMod val="10000"/>
                </a:schemeClr>
              </a:solidFill>
              <a:latin typeface="Times New Roman" pitchFamily="18" charset="0"/>
              <a:cs typeface="Times New Roman" pitchFamily="18" charset="0"/>
            </a:endParaRPr>
          </a:p>
        </p:txBody>
      </p:sp>
      <p:pic>
        <p:nvPicPr>
          <p:cNvPr id="71682" name="Picture 2" descr="Kết quả hình ảnh cho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35" y="1975757"/>
            <a:ext cx="11657765" cy="488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95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17BB83-6678-420A-89D2-FD7D2498BF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3462" y="3091656"/>
            <a:ext cx="2505075" cy="1819275"/>
          </a:xfrm>
        </p:spPr>
      </p:pic>
      <p:pic>
        <p:nvPicPr>
          <p:cNvPr id="3074" name="Picture 2" descr="C:\Users\asus\Downloads\sut-lun-o-dong-bang-song-cuu-l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65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00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61" y="0"/>
            <a:ext cx="3949018" cy="830997"/>
          </a:xfrm>
          <a:prstGeom prst="rect">
            <a:avLst/>
          </a:prstGeom>
          <a:noFill/>
        </p:spPr>
        <p:txBody>
          <a:bodyPr wrap="squar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9713" y="830997"/>
            <a:ext cx="11553026" cy="1384995"/>
          </a:xfrm>
          <a:prstGeom prst="rect">
            <a:avLst/>
          </a:prstGeom>
        </p:spPr>
        <p:txBody>
          <a:bodyPr wrap="square">
            <a:spAutoFit/>
          </a:bodyPr>
          <a:lstStyle/>
          <a:p>
            <a:pPr algn="ct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2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5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800" b="1" dirty="0">
              <a:ln w="10541" cmpd="sng">
                <a:solidFill>
                  <a:srgbClr val="4F81BD">
                    <a:shade val="88000"/>
                    <a:satMod val="110000"/>
                  </a:srgbClr>
                </a:solidFill>
                <a:prstDash val="solid"/>
              </a:ln>
              <a:solidFill>
                <a:srgbClr val="0070C0"/>
              </a:solidFill>
            </a:endParaRPr>
          </a:p>
        </p:txBody>
      </p:sp>
      <p:sp>
        <p:nvSpPr>
          <p:cNvPr id="6" name="Text Box 8"/>
          <p:cNvSpPr txBox="1">
            <a:spLocks noChangeArrowheads="1"/>
          </p:cNvSpPr>
          <p:nvPr/>
        </p:nvSpPr>
        <p:spPr bwMode="auto">
          <a:xfrm>
            <a:off x="399713" y="2515646"/>
            <a:ext cx="7555114" cy="707886"/>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tượng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núi</a:t>
            </a:r>
            <a:r>
              <a:rPr lang="en-US" sz="4000" b="1"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99713" y="3967090"/>
            <a:ext cx="7354237" cy="2462213"/>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2800" b="1" dirty="0">
                <a:latin typeface="Times New Roman" panose="02020603050405020304" pitchFamily="18" charset="0"/>
                <a:cs typeface="Times New Roman" panose="02020603050405020304" pitchFamily="18" charset="0"/>
              </a:rPr>
              <a:t>2</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Ngoại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sinh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có</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vai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trò</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như</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thế</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nào</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trong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việc</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làm</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biến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đổi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hình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dạng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của</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núi</a:t>
            </a:r>
            <a:r>
              <a:rPr lang="en-US" altLang="vi-VN" sz="3200" b="1" dirty="0">
                <a:latin typeface="Times New Roman" panose="02020603050405020304" pitchFamily="18" charset="0"/>
                <a:cs typeface="Times New Roman" panose="02020603050405020304" pitchFamily="18" charset="0"/>
              </a:rPr>
              <a:t> ?</a:t>
            </a:r>
          </a:p>
          <a:p>
            <a:pPr>
              <a:spcBef>
                <a:spcPct val="50000"/>
              </a:spcBef>
            </a:pPr>
            <a:endParaRPr lang="en-US" sz="3200" b="1" dirty="0">
              <a:latin typeface="Times New Roman" panose="02020603050405020304" pitchFamily="18" charset="0"/>
              <a:cs typeface="Times New Roman" panose="02020603050405020304" pitchFamily="18" charset="0"/>
            </a:endParaRPr>
          </a:p>
          <a:p>
            <a:pPr algn="just">
              <a:spcBef>
                <a:spcPct val="50000"/>
              </a:spcBef>
            </a:pP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399714" y="5211691"/>
            <a:ext cx="7354236" cy="523220"/>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endParaRPr lang="en-US" sz="28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7954827" y="1828800"/>
            <a:ext cx="4120152" cy="4819266"/>
          </a:xfrm>
          <a:prstGeom prst="rect">
            <a:avLst/>
          </a:prstGeom>
        </p:spPr>
      </p:pic>
    </p:spTree>
    <p:extLst>
      <p:ext uri="{BB962C8B-B14F-4D97-AF65-F5344CB8AC3E}">
        <p14:creationId xmlns:p14="http://schemas.microsoft.com/office/powerpoint/2010/main" val="12750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0" y="1"/>
            <a:ext cx="12169301" cy="6858000"/>
          </a:xfrm>
          <a:prstGeom prst="rect">
            <a:avLst/>
          </a:prstGeom>
        </p:spPr>
      </p:pic>
    </p:spTree>
    <p:extLst>
      <p:ext uri="{BB962C8B-B14F-4D97-AF65-F5344CB8AC3E}">
        <p14:creationId xmlns:p14="http://schemas.microsoft.com/office/powerpoint/2010/main" val="17646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746E-C5B7-4B72-9E2D-3F72C4039E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9565580-D113-42F3-BDA5-9AD39F8C0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27" y="-425840"/>
            <a:ext cx="12427527" cy="7644058"/>
          </a:xfrm>
        </p:spPr>
      </p:pic>
    </p:spTree>
    <p:extLst>
      <p:ext uri="{BB962C8B-B14F-4D97-AF65-F5344CB8AC3E}">
        <p14:creationId xmlns:p14="http://schemas.microsoft.com/office/powerpoint/2010/main" val="4127368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Line 3"/>
          <p:cNvSpPr>
            <a:spLocks noChangeShapeType="1"/>
          </p:cNvSpPr>
          <p:nvPr/>
        </p:nvSpPr>
        <p:spPr bwMode="auto">
          <a:xfrm>
            <a:off x="0" y="685800"/>
            <a:ext cx="121920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Line 5"/>
          <p:cNvSpPr>
            <a:spLocks noChangeShapeType="1"/>
          </p:cNvSpPr>
          <p:nvPr/>
        </p:nvSpPr>
        <p:spPr bwMode="auto">
          <a:xfrm>
            <a:off x="4572000" y="685800"/>
            <a:ext cx="0" cy="6172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Text Box 8"/>
          <p:cNvSpPr txBox="1">
            <a:spLocks noChangeArrowheads="1"/>
          </p:cNvSpPr>
          <p:nvPr/>
        </p:nvSpPr>
        <p:spPr bwMode="auto">
          <a:xfrm>
            <a:off x="283634" y="2476501"/>
            <a:ext cx="24595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6399" name="Picture 15" descr="Phanxipaw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87" y="0"/>
            <a:ext cx="12217941" cy="62944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403" name="Text Box 19"/>
          <p:cNvSpPr txBox="1">
            <a:spLocks noChangeArrowheads="1"/>
          </p:cNvSpPr>
          <p:nvPr/>
        </p:nvSpPr>
        <p:spPr bwMode="auto">
          <a:xfrm>
            <a:off x="5791200" y="6096001"/>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rPr>
              <a:t>Đỉnh núi Tây Côn Lĩnh: 2419 m</a:t>
            </a:r>
          </a:p>
        </p:txBody>
      </p:sp>
    </p:spTree>
    <p:extLst>
      <p:ext uri="{BB962C8B-B14F-4D97-AF65-F5344CB8AC3E}">
        <p14:creationId xmlns:p14="http://schemas.microsoft.com/office/powerpoint/2010/main" val="3949356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403"/>
                                        </p:tgtEl>
                                        <p:attrNameLst>
                                          <p:attrName>style.visibility</p:attrName>
                                        </p:attrNameLst>
                                      </p:cBhvr>
                                      <p:to>
                                        <p:strVal val="visible"/>
                                      </p:to>
                                    </p:set>
                                    <p:animEffect transition="in" filter="box(in)">
                                      <p:cBhvr>
                                        <p:cTn id="7"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28" descr="vtc_113640_nui-l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6" y="0"/>
            <a:ext cx="7477124" cy="68580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87" y="0"/>
            <a:ext cx="4502489" cy="68580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331" name="Rectangle 52"/>
          <p:cNvSpPr>
            <a:spLocks noChangeArrowheads="1"/>
          </p:cNvSpPr>
          <p:nvPr/>
        </p:nvSpPr>
        <p:spPr bwMode="auto">
          <a:xfrm flipV="1">
            <a:off x="7620000" y="6857999"/>
            <a:ext cx="3048000" cy="45719"/>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t>HIỆN TƯỢNG NÚI LỬA PHUN</a:t>
            </a:r>
            <a:endParaRPr lang="en-US" altLang="en-US" sz="2400" b="1" dirty="0"/>
          </a:p>
        </p:txBody>
      </p:sp>
    </p:spTree>
    <p:extLst>
      <p:ext uri="{BB962C8B-B14F-4D97-AF65-F5344CB8AC3E}">
        <p14:creationId xmlns:p14="http://schemas.microsoft.com/office/powerpoint/2010/main" val="3482831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asus\Download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79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98" y="43309"/>
            <a:ext cx="11828834" cy="626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55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Tay con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80" y="0"/>
            <a:ext cx="11733719" cy="655319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31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box(in)">
                                      <p:cBhvr>
                                        <p:cTn id="7"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09600" y="6261101"/>
            <a:ext cx="528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3. </a:t>
            </a:r>
            <a:r>
              <a:rPr lang="en-US" b="1" dirty="0" err="1"/>
              <a:t>Động</a:t>
            </a:r>
            <a:r>
              <a:rPr lang="en-US" b="1" dirty="0"/>
              <a:t> </a:t>
            </a:r>
            <a:r>
              <a:rPr lang="en-US" b="1" dirty="0" err="1"/>
              <a:t>Phong</a:t>
            </a:r>
            <a:r>
              <a:rPr lang="en-US" b="1" dirty="0"/>
              <a:t> </a:t>
            </a:r>
            <a:r>
              <a:rPr lang="en-US" b="1" dirty="0" err="1"/>
              <a:t>Nha</a:t>
            </a:r>
            <a:r>
              <a:rPr lang="en-US" b="1" dirty="0"/>
              <a:t> - </a:t>
            </a:r>
            <a:r>
              <a:rPr lang="en-US" b="1" dirty="0" err="1"/>
              <a:t>Quảng</a:t>
            </a:r>
            <a:r>
              <a:rPr lang="en-US" b="1" dirty="0"/>
              <a:t> </a:t>
            </a:r>
            <a:r>
              <a:rPr lang="en-US" b="1" dirty="0" err="1"/>
              <a:t>Bình</a:t>
            </a:r>
            <a:endParaRPr lang="en-US" b="1" dirty="0"/>
          </a:p>
        </p:txBody>
      </p:sp>
      <p:sp>
        <p:nvSpPr>
          <p:cNvPr id="54275" name="Text Box 3"/>
          <p:cNvSpPr txBox="1">
            <a:spLocks noChangeArrowheads="1"/>
          </p:cNvSpPr>
          <p:nvPr/>
        </p:nvSpPr>
        <p:spPr bwMode="auto">
          <a:xfrm>
            <a:off x="6963834" y="6261101"/>
            <a:ext cx="47201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4. </a:t>
            </a:r>
            <a:r>
              <a:rPr lang="en-US" b="1" dirty="0" err="1"/>
              <a:t>Động</a:t>
            </a:r>
            <a:r>
              <a:rPr lang="en-US" b="1" dirty="0"/>
              <a:t> Tam </a:t>
            </a:r>
            <a:r>
              <a:rPr lang="en-US" b="1" dirty="0" err="1"/>
              <a:t>Thanh</a:t>
            </a:r>
            <a:r>
              <a:rPr lang="en-US" b="1" dirty="0"/>
              <a:t> - </a:t>
            </a:r>
            <a:r>
              <a:rPr lang="en-US" b="1" dirty="0" err="1"/>
              <a:t>Lạng</a:t>
            </a:r>
            <a:r>
              <a:rPr lang="en-US" b="1" dirty="0"/>
              <a:t> </a:t>
            </a:r>
            <a:r>
              <a:rPr lang="en-US" b="1" dirty="0" err="1"/>
              <a:t>Sơn</a:t>
            </a:r>
            <a:endParaRPr lang="en-US" b="1" dirty="0"/>
          </a:p>
        </p:txBody>
      </p:sp>
      <p:pic>
        <p:nvPicPr>
          <p:cNvPr id="54276" name="Picture 4" descr="caxt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97600" cy="3284538"/>
          </a:xfrm>
          <a:prstGeom prst="rect">
            <a:avLst/>
          </a:prstGeom>
          <a:noFill/>
          <a:ln w="28575">
            <a:solidFill>
              <a:srgbClr val="D60093"/>
            </a:solidFill>
            <a:miter lim="800000"/>
            <a:headEnd/>
            <a:tailEnd/>
          </a:ln>
          <a:extLst>
            <a:ext uri="{909E8E84-426E-40DD-AFC4-6F175D3DCCD1}">
              <a14:hiddenFill xmlns:a14="http://schemas.microsoft.com/office/drawing/2010/main">
                <a:solidFill>
                  <a:srgbClr val="FFFFFF"/>
                </a:solidFill>
              </a14:hiddenFill>
            </a:ext>
          </a:extLst>
        </p:spPr>
      </p:pic>
      <p:sp>
        <p:nvSpPr>
          <p:cNvPr id="54277" name="Text Box 5"/>
          <p:cNvSpPr txBox="1">
            <a:spLocks noChangeArrowheads="1"/>
          </p:cNvSpPr>
          <p:nvPr/>
        </p:nvSpPr>
        <p:spPr bwMode="auto">
          <a:xfrm>
            <a:off x="1524000" y="3260726"/>
            <a:ext cx="416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t>1. Hang </a:t>
            </a:r>
            <a:r>
              <a:rPr lang="en-US" b="1"/>
              <a:t>Đ</a:t>
            </a:r>
            <a:r>
              <a:rPr lang="en-US" sz="2000" b="1"/>
              <a:t>ầu Gỗ - Hạ Long</a:t>
            </a:r>
          </a:p>
        </p:txBody>
      </p:sp>
      <p:sp>
        <p:nvSpPr>
          <p:cNvPr id="54278" name="Text Box 6"/>
          <p:cNvSpPr txBox="1">
            <a:spLocks noChangeArrowheads="1"/>
          </p:cNvSpPr>
          <p:nvPr/>
        </p:nvSpPr>
        <p:spPr bwMode="auto">
          <a:xfrm>
            <a:off x="6604000" y="3260726"/>
            <a:ext cx="538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t>   2. Động H</a:t>
            </a:r>
            <a:r>
              <a:rPr lang="en-US" b="1"/>
              <a:t>ương Tích – Hà Nội</a:t>
            </a:r>
          </a:p>
        </p:txBody>
      </p:sp>
      <p:pic>
        <p:nvPicPr>
          <p:cNvPr id="54280" name="Picture 8" descr="phong_nha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733800"/>
            <a:ext cx="5689600" cy="2590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4281" name="Picture 9" descr="tam th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733800"/>
            <a:ext cx="5486400" cy="2571750"/>
          </a:xfrm>
          <a:prstGeom prst="rect">
            <a:avLst/>
          </a:prstGeom>
          <a:noFill/>
          <a:ln w="28575">
            <a:solidFill>
              <a:srgbClr val="D60093"/>
            </a:solidFill>
            <a:miter lim="800000"/>
            <a:headEnd/>
            <a:tailEnd/>
          </a:ln>
          <a:extLst>
            <a:ext uri="{909E8E84-426E-40DD-AFC4-6F175D3DCCD1}">
              <a14:hiddenFill xmlns:a14="http://schemas.microsoft.com/office/drawing/2010/main">
                <a:solidFill>
                  <a:srgbClr val="FFFFFF"/>
                </a:solidFill>
              </a14:hiddenFill>
            </a:ext>
          </a:extLst>
        </p:spPr>
      </p:pic>
      <p:pic>
        <p:nvPicPr>
          <p:cNvPr id="54282" name="Picture 10" descr="dong_hng_ti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0"/>
            <a:ext cx="5994400" cy="3276601"/>
          </a:xfrm>
          <a:prstGeom prst="rect">
            <a:avLst/>
          </a:prstGeom>
          <a:noFill/>
          <a:ln w="28575">
            <a:solidFill>
              <a:srgbClr val="D60093"/>
            </a:solidFill>
            <a:miter lim="800000"/>
            <a:headEnd/>
            <a:tailEnd/>
          </a:ln>
          <a:extLst>
            <a:ext uri="{909E8E84-426E-40DD-AFC4-6F175D3DCCD1}">
              <a14:hiddenFill xmlns:a14="http://schemas.microsoft.com/office/drawing/2010/main">
                <a:solidFill>
                  <a:srgbClr val="FFFFFF"/>
                </a:solidFill>
              </a14:hiddenFill>
            </a:ext>
          </a:extLst>
        </p:spPr>
      </p:pic>
      <p:pic>
        <p:nvPicPr>
          <p:cNvPr id="54283" name="Picture 11" descr="phong_nha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733800"/>
            <a:ext cx="5689600" cy="2590800"/>
          </a:xfrm>
          <a:prstGeom prst="rect">
            <a:avLst/>
          </a:prstGeom>
          <a:noFill/>
          <a:ln w="28575">
            <a:solidFill>
              <a:srgbClr val="D6009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964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linds(horizontal)">
                                      <p:cBhvr>
                                        <p:cTn id="7" dur="500"/>
                                        <p:tgtEl>
                                          <p:spTgt spid="54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Effect transition="in" filter="blinds(horizontal)">
                                      <p:cBhvr>
                                        <p:cTn id="12" dur="500"/>
                                        <p:tgtEl>
                                          <p:spTgt spid="542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4274"/>
                                        </p:tgtEl>
                                        <p:attrNameLst>
                                          <p:attrName>style.visibility</p:attrName>
                                        </p:attrNameLst>
                                      </p:cBhvr>
                                      <p:to>
                                        <p:strVal val="visible"/>
                                      </p:to>
                                    </p:set>
                                    <p:animEffect transition="in" filter="diamond(in)">
                                      <p:cBhvr>
                                        <p:cTn id="17" dur="2000"/>
                                        <p:tgtEl>
                                          <p:spTgt spid="54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4275"/>
                                        </p:tgtEl>
                                        <p:attrNameLst>
                                          <p:attrName>style.visibility</p:attrName>
                                        </p:attrNameLst>
                                      </p:cBhvr>
                                      <p:to>
                                        <p:strVal val="visible"/>
                                      </p:to>
                                    </p:set>
                                    <p:animEffect transition="in" filter="diamond(in)">
                                      <p:cBhvr>
                                        <p:cTn id="22" dur="2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p:bldP spid="54277" grpId="0"/>
      <p:bldP spid="542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727" y="301257"/>
            <a:ext cx="3905236" cy="742511"/>
          </a:xfrm>
          <a:prstGeom prst="rect">
            <a:avLst/>
          </a:prstGeom>
        </p:spPr>
        <p:txBody>
          <a:bodyPr wrap="non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1936" y="1808593"/>
            <a:ext cx="10760528" cy="2554545"/>
          </a:xfrm>
          <a:prstGeom prst="rect">
            <a:avLst/>
          </a:prstGeom>
        </p:spPr>
        <p:txBody>
          <a:bodyPr wrap="square">
            <a:spAutoFit/>
          </a:bodyPr>
          <a:lstStyle/>
          <a:p>
            <a:pPr algn="just"/>
            <a:r>
              <a:rPr lang="en-US" sz="3200" b="1" dirty="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Nội </a:t>
            </a:r>
            <a:r>
              <a:rPr lang="en-US" sz="3200" b="1" dirty="0" err="1">
                <a:solidFill>
                  <a:srgbClr val="0070C0"/>
                </a:solidFill>
                <a:latin typeface="Times New Roman" panose="02020603050405020304" pitchFamily="18" charset="0"/>
                <a:ea typeface="Calibri" panose="020F0502020204030204" pitchFamily="34" charset="0"/>
              </a:rPr>
              <a:t>sinh</a:t>
            </a:r>
            <a:r>
              <a:rPr lang="en-US" sz="3200" b="1" dirty="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 là yếu tố chính trong quá trình thành tạo núi, ngoài ra núi cũng chịu các tác động của quá trình ngoại sinh. Qua thời gian, dưới tác động của ngoại sinh (dòng chảy, gió, nhiệt độ,...) làm thay đối hình dạng của núi: các đỉnh núi tròn hơn, sườn núi bớt đốc, độ cao giảm xuống...</a:t>
            </a:r>
            <a:endParaRPr lang="en-US" sz="3200" b="1" dirty="0">
              <a:solidFill>
                <a:srgbClr val="0070C0"/>
              </a:solidFill>
            </a:endParaRPr>
          </a:p>
        </p:txBody>
      </p:sp>
    </p:spTree>
    <p:extLst>
      <p:ext uri="{BB962C8B-B14F-4D97-AF65-F5344CB8AC3E}">
        <p14:creationId xmlns:p14="http://schemas.microsoft.com/office/powerpoint/2010/main" val="65475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746E-C5B7-4B72-9E2D-3F72C4039E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9565580-D113-42F3-BDA5-9AD39F8C0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27" y="-425840"/>
            <a:ext cx="12427527" cy="7644058"/>
          </a:xfrm>
        </p:spPr>
      </p:pic>
    </p:spTree>
    <p:extLst>
      <p:ext uri="{BB962C8B-B14F-4D97-AF65-F5344CB8AC3E}">
        <p14:creationId xmlns:p14="http://schemas.microsoft.com/office/powerpoint/2010/main" val="228369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C070BAB-E132-47FE-9871-56FE11A2D545}" type="slidenum">
              <a:rPr lang="en-US" altLang="en-US">
                <a:solidFill>
                  <a:srgbClr val="898989"/>
                </a:solidFill>
              </a:rPr>
              <a:pPr eaLnBrk="1" hangingPunct="1"/>
              <a:t>28</a:t>
            </a:fld>
            <a:endParaRPr lang="en-US" altLang="en-US">
              <a:solidFill>
                <a:srgbClr val="898989"/>
              </a:solidFill>
            </a:endParaRPr>
          </a:p>
        </p:txBody>
      </p:sp>
      <p:sp>
        <p:nvSpPr>
          <p:cNvPr id="14339" name="Text Box 9"/>
          <p:cNvSpPr txBox="1">
            <a:spLocks noChangeArrowheads="1"/>
          </p:cNvSpPr>
          <p:nvPr/>
        </p:nvSpPr>
        <p:spPr bwMode="auto">
          <a:xfrm>
            <a:off x="569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en-US"/>
          </a:p>
        </p:txBody>
      </p:sp>
      <p:sp>
        <p:nvSpPr>
          <p:cNvPr id="14340" name="TextBox 1"/>
          <p:cNvSpPr txBox="1">
            <a:spLocks noChangeArrowheads="1"/>
          </p:cNvSpPr>
          <p:nvPr/>
        </p:nvSpPr>
        <p:spPr bwMode="auto">
          <a:xfrm>
            <a:off x="1781175" y="6059488"/>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solidFill>
                  <a:schemeClr val="bg1"/>
                </a:solidFill>
                <a:latin typeface="Times New Roman" panose="02020603050405020304" pitchFamily="18" charset="0"/>
                <a:cs typeface="Times New Roman" panose="02020603050405020304" pitchFamily="18" charset="0"/>
              </a:rPr>
              <a:t>Sản xuất nông nghiệp, công nghiệp…</a:t>
            </a:r>
          </a:p>
        </p:txBody>
      </p:sp>
      <p:pic>
        <p:nvPicPr>
          <p:cNvPr id="15" name="Picture 3" descr="ruong bac t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1" y="753269"/>
            <a:ext cx="11670404" cy="31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1" y="1"/>
            <a:ext cx="12192000" cy="83099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5347383" y="3563574"/>
            <a:ext cx="1943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FF33CC"/>
                </a:solidFill>
                <a:latin typeface="Times New Roman" pitchFamily="18" charset="0"/>
                <a:cs typeface="Times New Roman" pitchFamily="18" charset="0"/>
              </a:rPr>
              <a:t>Tác</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động</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tích</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cực</a:t>
            </a:r>
            <a:endParaRPr lang="en-US" b="1" dirty="0">
              <a:solidFill>
                <a:srgbClr val="FF33CC"/>
              </a:solidFill>
              <a:latin typeface="Times New Roman" pitchFamily="18" charset="0"/>
              <a:cs typeface="Times New Roman" pitchFamily="18" charset="0"/>
            </a:endParaRPr>
          </a:p>
        </p:txBody>
      </p:sp>
      <p:pic>
        <p:nvPicPr>
          <p:cNvPr id="15376" name="Picture 16" descr="Kết quả hình ảnh cho phá rừ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58" y="3932906"/>
            <a:ext cx="6111648" cy="29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Kết quả hình ảnh cho đất bị xói mò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159" y="3950552"/>
            <a:ext cx="5720896" cy="28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347383" y="6459538"/>
            <a:ext cx="1986640" cy="3698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0070C0"/>
                </a:solidFill>
                <a:latin typeface="Times New Roman" pitchFamily="18" charset="0"/>
                <a:cs typeface="Times New Roman" pitchFamily="18" charset="0"/>
              </a:rPr>
              <a:t>Tác</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động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tiêu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cực</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610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376"/>
                                        </p:tgtEl>
                                        <p:attrNameLst>
                                          <p:attrName>style.visibility</p:attrName>
                                        </p:attrNameLst>
                                      </p:cBhvr>
                                      <p:to>
                                        <p:strVal val="visible"/>
                                      </p:to>
                                    </p:set>
                                    <p:animEffect transition="in" filter="fade">
                                      <p:cBhvr>
                                        <p:cTn id="18" dur="500"/>
                                        <p:tgtEl>
                                          <p:spTgt spid="15376"/>
                                        </p:tgtEl>
                                      </p:cBhvr>
                                    </p:animEffect>
                                  </p:childTnLst>
                                </p:cTn>
                              </p:par>
                              <p:par>
                                <p:cTn id="19" presetID="10" presetClass="entr" presetSubtype="0" fill="hold" nodeType="withEffect">
                                  <p:stCondLst>
                                    <p:cond delay="0"/>
                                  </p:stCondLst>
                                  <p:childTnLst>
                                    <p:set>
                                      <p:cBhvr>
                                        <p:cTn id="20" dur="1" fill="hold">
                                          <p:stCondLst>
                                            <p:cond delay="0"/>
                                          </p:stCondLst>
                                        </p:cTn>
                                        <p:tgtEl>
                                          <p:spTgt spid="15378"/>
                                        </p:tgtEl>
                                        <p:attrNameLst>
                                          <p:attrName>style.visibility</p:attrName>
                                        </p:attrNameLst>
                                      </p:cBhvr>
                                      <p:to>
                                        <p:strVal val="visible"/>
                                      </p:to>
                                    </p:set>
                                    <p:animEffect transition="in" filter="fade">
                                      <p:cBhvr>
                                        <p:cTn id="21" dur="500"/>
                                        <p:tgtEl>
                                          <p:spTgt spid="153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318407" y="0"/>
            <a:ext cx="11601450"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FF0000"/>
                </a:solidFill>
                <a:latin typeface="Times New Roman" panose="02020603050405020304" pitchFamily="18" charset="0"/>
                <a:cs typeface="Times New Roman" panose="02020603050405020304" pitchFamily="18" charset="0"/>
              </a:rPr>
              <a:t>Quan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7174" name="Picture 21" descr="cay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697"/>
            <a:ext cx="8001000"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dut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867" y="1143754"/>
            <a:ext cx="4595133"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3" descr="uon n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496" y="4253895"/>
            <a:ext cx="9170503" cy="26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26"/>
          <p:cNvSpPr>
            <a:spLocks noChangeArrowheads="1"/>
          </p:cNvSpPr>
          <p:nvPr/>
        </p:nvSpPr>
        <p:spPr bwMode="auto">
          <a:xfrm>
            <a:off x="6717846" y="1213300"/>
            <a:ext cx="879022"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B</a:t>
            </a:r>
          </a:p>
        </p:txBody>
      </p:sp>
      <p:sp>
        <p:nvSpPr>
          <p:cNvPr id="7180" name="Rectangle 27"/>
          <p:cNvSpPr>
            <a:spLocks noChangeArrowheads="1"/>
          </p:cNvSpPr>
          <p:nvPr/>
        </p:nvSpPr>
        <p:spPr bwMode="auto">
          <a:xfrm>
            <a:off x="11386457"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C</a:t>
            </a:r>
          </a:p>
        </p:txBody>
      </p:sp>
      <p:sp>
        <p:nvSpPr>
          <p:cNvPr id="7182" name="Rectangle 29"/>
          <p:cNvSpPr>
            <a:spLocks noChangeArrowheads="1"/>
          </p:cNvSpPr>
          <p:nvPr/>
        </p:nvSpPr>
        <p:spPr bwMode="auto">
          <a:xfrm>
            <a:off x="7330167"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E</a:t>
            </a:r>
          </a:p>
        </p:txBody>
      </p:sp>
      <p:sp>
        <p:nvSpPr>
          <p:cNvPr id="84000" name="Text Box 6"/>
          <p:cNvSpPr txBox="1">
            <a:spLocks noChangeArrowheads="1"/>
          </p:cNvSpPr>
          <p:nvPr/>
        </p:nvSpPr>
        <p:spPr bwMode="auto">
          <a:xfrm>
            <a:off x="5428035" y="3857020"/>
            <a:ext cx="2168833" cy="40035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bị</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mòn</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1" name="Text Box 6"/>
          <p:cNvSpPr txBox="1">
            <a:spLocks noChangeArrowheads="1"/>
          </p:cNvSpPr>
          <p:nvPr/>
        </p:nvSpPr>
        <p:spPr bwMode="auto">
          <a:xfrm>
            <a:off x="11067678" y="3857020"/>
            <a:ext cx="1124322"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Đứt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gãy</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3" name="Text Box 6"/>
          <p:cNvSpPr txBox="1">
            <a:spLocks noChangeArrowheads="1"/>
          </p:cNvSpPr>
          <p:nvPr/>
        </p:nvSpPr>
        <p:spPr bwMode="auto">
          <a:xfrm>
            <a:off x="6717845" y="6474694"/>
            <a:ext cx="1224643"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Uốn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nếp</a:t>
            </a:r>
            <a:endParaRPr lang="en-US" sz="2000" b="1" u="sng"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3748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randombar(horizontal)">
                                      <p:cBhvr>
                                        <p:cTn id="10" dur="500"/>
                                        <p:tgtEl>
                                          <p:spTgt spid="717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9"/>
                                        </p:tgtEl>
                                        <p:attrNameLst>
                                          <p:attrName>style.visibility</p:attrName>
                                        </p:attrNameLst>
                                      </p:cBhvr>
                                      <p:to>
                                        <p:strVal val="visible"/>
                                      </p:to>
                                    </p:set>
                                    <p:animEffect transition="in" filter="randombar(horizontal)">
                                      <p:cBhvr>
                                        <p:cTn id="13" dur="500"/>
                                        <p:tgtEl>
                                          <p:spTgt spid="7179"/>
                                        </p:tgtEl>
                                      </p:cBhvr>
                                    </p:animEffect>
                                  </p:childTnLst>
                                </p:cTn>
                              </p:par>
                              <p:par>
                                <p:cTn id="14" presetID="14" presetClass="entr" presetSubtype="10" fill="hold" nodeType="withEffect">
                                  <p:stCondLst>
                                    <p:cond delay="0"/>
                                  </p:stCondLst>
                                  <p:childTnLst>
                                    <p:set>
                                      <p:cBhvr>
                                        <p:cTn id="15" dur="1" fill="hold">
                                          <p:stCondLst>
                                            <p:cond delay="0"/>
                                          </p:stCondLst>
                                        </p:cTn>
                                        <p:tgtEl>
                                          <p:spTgt spid="7175"/>
                                        </p:tgtEl>
                                        <p:attrNameLst>
                                          <p:attrName>style.visibility</p:attrName>
                                        </p:attrNameLst>
                                      </p:cBhvr>
                                      <p:to>
                                        <p:strVal val="visible"/>
                                      </p:to>
                                    </p:set>
                                    <p:animEffect transition="in" filter="randombar(horizontal)">
                                      <p:cBhvr>
                                        <p:cTn id="16" dur="500"/>
                                        <p:tgtEl>
                                          <p:spTgt spid="717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80"/>
                                        </p:tgtEl>
                                        <p:attrNameLst>
                                          <p:attrName>style.visibility</p:attrName>
                                        </p:attrNameLst>
                                      </p:cBhvr>
                                      <p:to>
                                        <p:strVal val="visible"/>
                                      </p:to>
                                    </p:set>
                                    <p:animEffect transition="in" filter="randombar(horizontal)">
                                      <p:cBhvr>
                                        <p:cTn id="19" dur="500"/>
                                        <p:tgtEl>
                                          <p:spTgt spid="7180"/>
                                        </p:tgtEl>
                                      </p:cBhvr>
                                    </p:animEffect>
                                  </p:childTnLst>
                                </p:cTn>
                              </p:par>
                              <p:par>
                                <p:cTn id="20" presetID="14" presetClass="entr" presetSubtype="10" fill="hold" nodeType="with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randombar(horizontal)">
                                      <p:cBhvr>
                                        <p:cTn id="22" dur="500"/>
                                        <p:tgtEl>
                                          <p:spTgt spid="717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2"/>
                                        </p:tgtEl>
                                        <p:attrNameLst>
                                          <p:attrName>style.visibility</p:attrName>
                                        </p:attrNameLst>
                                      </p:cBhvr>
                                      <p:to>
                                        <p:strVal val="visible"/>
                                      </p:to>
                                    </p:set>
                                    <p:animEffect transition="in" filter="randombar(horizontal)">
                                      <p:cBhvr>
                                        <p:cTn id="25" dur="500"/>
                                        <p:tgtEl>
                                          <p:spTgt spid="718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4000"/>
                                        </p:tgtEl>
                                        <p:attrNameLst>
                                          <p:attrName>style.visibility</p:attrName>
                                        </p:attrNameLst>
                                      </p:cBhvr>
                                      <p:to>
                                        <p:strVal val="visible"/>
                                      </p:to>
                                    </p:set>
                                    <p:anim calcmode="lin" valueType="num">
                                      <p:cBhvr additive="base">
                                        <p:cTn id="30" dur="500" fill="hold"/>
                                        <p:tgtEl>
                                          <p:spTgt spid="84000"/>
                                        </p:tgtEl>
                                        <p:attrNameLst>
                                          <p:attrName>ppt_x</p:attrName>
                                        </p:attrNameLst>
                                      </p:cBhvr>
                                      <p:tavLst>
                                        <p:tav tm="0">
                                          <p:val>
                                            <p:strVal val="#ppt_x"/>
                                          </p:val>
                                        </p:tav>
                                        <p:tav tm="100000">
                                          <p:val>
                                            <p:strVal val="#ppt_x"/>
                                          </p:val>
                                        </p:tav>
                                      </p:tavLst>
                                    </p:anim>
                                    <p:anim calcmode="lin" valueType="num">
                                      <p:cBhvr additive="base">
                                        <p:cTn id="31"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4001"/>
                                        </p:tgtEl>
                                        <p:attrNameLst>
                                          <p:attrName>style.visibility</p:attrName>
                                        </p:attrNameLst>
                                      </p:cBhvr>
                                      <p:to>
                                        <p:strVal val="visible"/>
                                      </p:to>
                                    </p:set>
                                    <p:anim calcmode="lin" valueType="num">
                                      <p:cBhvr additive="base">
                                        <p:cTn id="36" dur="500" fill="hold"/>
                                        <p:tgtEl>
                                          <p:spTgt spid="84001"/>
                                        </p:tgtEl>
                                        <p:attrNameLst>
                                          <p:attrName>ppt_x</p:attrName>
                                        </p:attrNameLst>
                                      </p:cBhvr>
                                      <p:tavLst>
                                        <p:tav tm="0">
                                          <p:val>
                                            <p:strVal val="#ppt_x"/>
                                          </p:val>
                                        </p:tav>
                                        <p:tav tm="100000">
                                          <p:val>
                                            <p:strVal val="#ppt_x"/>
                                          </p:val>
                                        </p:tav>
                                      </p:tavLst>
                                    </p:anim>
                                    <p:anim calcmode="lin" valueType="num">
                                      <p:cBhvr additive="base">
                                        <p:cTn id="37"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4003"/>
                                        </p:tgtEl>
                                        <p:attrNameLst>
                                          <p:attrName>style.visibility</p:attrName>
                                        </p:attrNameLst>
                                      </p:cBhvr>
                                      <p:to>
                                        <p:strVal val="visible"/>
                                      </p:to>
                                    </p:set>
                                    <p:anim calcmode="lin" valueType="num">
                                      <p:cBhvr additive="base">
                                        <p:cTn id="42" dur="500" fill="hold"/>
                                        <p:tgtEl>
                                          <p:spTgt spid="84003"/>
                                        </p:tgtEl>
                                        <p:attrNameLst>
                                          <p:attrName>ppt_x</p:attrName>
                                        </p:attrNameLst>
                                      </p:cBhvr>
                                      <p:tavLst>
                                        <p:tav tm="0">
                                          <p:val>
                                            <p:strVal val="#ppt_x"/>
                                          </p:val>
                                        </p:tav>
                                        <p:tav tm="100000">
                                          <p:val>
                                            <p:strVal val="#ppt_x"/>
                                          </p:val>
                                        </p:tav>
                                      </p:tavLst>
                                    </p:anim>
                                    <p:anim calcmode="lin" valueType="num">
                                      <p:cBhvr additive="base">
                                        <p:cTn id="43"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9" grpId="0" animBg="1"/>
      <p:bldP spid="7180" grpId="0" animBg="1"/>
      <p:bldP spid="7182" grpId="0" animBg="1"/>
      <p:bldP spid="84000" grpId="0" animBg="1"/>
      <p:bldP spid="84001" grpId="0" animBg="1"/>
      <p:bldP spid="840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87" y="129004"/>
            <a:ext cx="6019685" cy="68066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077" y="2328838"/>
            <a:ext cx="3872592" cy="523220"/>
          </a:xfrm>
          <a:prstGeom prst="rect">
            <a:avLst/>
          </a:prstGeom>
          <a:noFill/>
        </p:spPr>
        <p:txBody>
          <a:bodyPr wrap="square" rtlCol="0">
            <a:spAutoFit/>
          </a:bodyPr>
          <a:lstStyle/>
          <a:p>
            <a:pPr algn="ctr"/>
            <a:r>
              <a:rPr lang="en-US" sz="2800" b="1" dirty="0" err="1">
                <a:solidFill>
                  <a:srgbClr val="FFC000"/>
                </a:solidFill>
                <a:latin typeface="Times New Roman" panose="02020603050405020304" pitchFamily="18" charset="0"/>
                <a:cs typeface="Times New Roman" panose="02020603050405020304" pitchFamily="18" charset="0"/>
              </a:rPr>
              <a:t>Đỉnh</a:t>
            </a:r>
            <a:r>
              <a:rPr lang="en-US" sz="2800" b="1" dirty="0">
                <a:solidFill>
                  <a:srgbClr val="FFC000"/>
                </a:solidFill>
                <a:latin typeface="Times New Roman" panose="02020603050405020304" pitchFamily="18" charset="0"/>
                <a:cs typeface="Times New Roman" panose="02020603050405020304" pitchFamily="18" charset="0"/>
              </a:rPr>
              <a:t> Ê-</a:t>
            </a:r>
            <a:r>
              <a:rPr lang="en-US" sz="2800" b="1" dirty="0" err="1">
                <a:solidFill>
                  <a:srgbClr val="FFC000"/>
                </a:solidFill>
                <a:latin typeface="Times New Roman" panose="02020603050405020304" pitchFamily="18" charset="0"/>
                <a:cs typeface="Times New Roman" panose="02020603050405020304" pitchFamily="18" charset="0"/>
              </a:rPr>
              <a:t>vơ</a:t>
            </a:r>
            <a:r>
              <a:rPr lang="en-US" sz="2800" b="1" dirty="0">
                <a:solidFill>
                  <a:srgbClr val="FFC000"/>
                </a:solidFill>
                <a:latin typeface="Times New Roman" panose="02020603050405020304" pitchFamily="18" charset="0"/>
                <a:cs typeface="Times New Roman" panose="02020603050405020304" pitchFamily="18" charset="0"/>
              </a:rPr>
              <a:t>-</a:t>
            </a:r>
            <a:r>
              <a:rPr lang="en-US" sz="2800" b="1" dirty="0" err="1">
                <a:solidFill>
                  <a:srgbClr val="FFC000"/>
                </a:solidFill>
                <a:latin typeface="Times New Roman" panose="02020603050405020304" pitchFamily="18" charset="0"/>
                <a:cs typeface="Times New Roman" panose="02020603050405020304" pitchFamily="18" charset="0"/>
              </a:rPr>
              <a:t>rét</a:t>
            </a:r>
            <a:r>
              <a:rPr lang="en-US" sz="2800" b="1" dirty="0">
                <a:solidFill>
                  <a:srgbClr val="FFC000"/>
                </a:solidFill>
                <a:latin typeface="Times New Roman" panose="02020603050405020304" pitchFamily="18" charset="0"/>
                <a:cs typeface="Times New Roman" panose="02020603050405020304" pitchFamily="18" charset="0"/>
              </a:rPr>
              <a:t>: 8848 m</a:t>
            </a:r>
          </a:p>
        </p:txBody>
      </p:sp>
      <p:sp>
        <p:nvSpPr>
          <p:cNvPr id="9" name="AutoShape 6"/>
          <p:cNvSpPr>
            <a:spLocks noChangeArrowheads="1"/>
          </p:cNvSpPr>
          <p:nvPr/>
        </p:nvSpPr>
        <p:spPr bwMode="auto">
          <a:xfrm>
            <a:off x="6278336" y="129004"/>
            <a:ext cx="5565598" cy="1767348"/>
          </a:xfrm>
          <a:prstGeom prst="cloudCallout">
            <a:avLst>
              <a:gd name="adj1" fmla="val -53223"/>
              <a:gd name="adj2" fmla="val 73002"/>
            </a:avLst>
          </a:prstGeom>
          <a:solidFill>
            <a:schemeClr val="bg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2800" b="1" dirty="0">
                <a:solidFill>
                  <a:srgbClr val="FF0000"/>
                </a:solidFill>
                <a:latin typeface="+mj-lt"/>
              </a:rPr>
              <a:t>Theo các em, điều gì khiến bề mặt Trái Đất lồi lõm như vậy</a:t>
            </a:r>
            <a:endParaRPr lang="en-US" sz="2800" b="1" dirty="0">
              <a:solidFill>
                <a:srgbClr val="FF0000"/>
              </a:solidFill>
              <a:latin typeface="+mj-lt"/>
              <a:cs typeface="Times New Roman" pitchFamily="18" charset="0"/>
            </a:endParaRPr>
          </a:p>
        </p:txBody>
      </p:sp>
      <p:pic>
        <p:nvPicPr>
          <p:cNvPr id="10" name="Picture 2" descr="Kết quả hình ảnh cho độ sâu của b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336" y="1634247"/>
            <a:ext cx="5913663" cy="52237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84672" y="3401245"/>
            <a:ext cx="3575957" cy="830997"/>
          </a:xfrm>
          <a:prstGeom prst="rect">
            <a:avLst/>
          </a:prstGeom>
          <a:noFill/>
        </p:spPr>
        <p:txBody>
          <a:bodyPr wrap="square" rtlCol="0">
            <a:spAutoFit/>
          </a:bodyPr>
          <a:lstStyle/>
          <a:p>
            <a:pPr algn="ctr"/>
            <a:r>
              <a:rPr lang="en-US" sz="2400" b="1" dirty="0" err="1">
                <a:solidFill>
                  <a:srgbClr val="FFC000"/>
                </a:solidFill>
                <a:latin typeface="Times New Roman" panose="02020603050405020304" pitchFamily="18" charset="0"/>
                <a:cs typeface="Times New Roman" panose="02020603050405020304" pitchFamily="18" charset="0"/>
              </a:rPr>
              <a:t>Độ</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sâu</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đại</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dương</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khoảng</a:t>
            </a:r>
            <a:endParaRPr lang="en-US" sz="2400" b="1" dirty="0">
              <a:solidFill>
                <a:srgbClr val="FFC000"/>
              </a:solidFill>
              <a:latin typeface="Times New Roman" panose="02020603050405020304" pitchFamily="18" charset="0"/>
              <a:cs typeface="Times New Roman" panose="02020603050405020304" pitchFamily="18" charset="0"/>
            </a:endParaRPr>
          </a:p>
          <a:p>
            <a:pPr algn="ctr"/>
            <a:r>
              <a:rPr lang="en-US" sz="2400" b="1" dirty="0">
                <a:solidFill>
                  <a:srgbClr val="FFC000"/>
                </a:solidFill>
                <a:latin typeface="Times New Roman" panose="02020603050405020304" pitchFamily="18" charset="0"/>
                <a:cs typeface="Times New Roman" panose="02020603050405020304" pitchFamily="18" charset="0"/>
              </a:rPr>
              <a:t> 11000 m</a:t>
            </a:r>
          </a:p>
        </p:txBody>
      </p:sp>
      <p:sp>
        <p:nvSpPr>
          <p:cNvPr id="12" name="Isosceles Triangle 11"/>
          <p:cNvSpPr/>
          <p:nvPr/>
        </p:nvSpPr>
        <p:spPr>
          <a:xfrm>
            <a:off x="9832564" y="4232242"/>
            <a:ext cx="177887" cy="3198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41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26"/>
          <p:cNvPicPr>
            <a:picLocks noChangeAspect="1" noChangeArrowheads="1"/>
          </p:cNvPicPr>
          <p:nvPr/>
        </p:nvPicPr>
        <p:blipFill>
          <a:blip r:embed="rId4"/>
          <a:srcRect/>
          <a:stretch>
            <a:fillRect/>
          </a:stretch>
        </p:blipFill>
        <p:spPr bwMode="auto">
          <a:xfrm>
            <a:off x="1524000" y="0"/>
            <a:ext cx="9144000" cy="6858000"/>
          </a:xfrm>
          <a:prstGeom prst="rect">
            <a:avLst/>
          </a:prstGeom>
          <a:noFill/>
          <a:ln w="9525">
            <a:noFill/>
            <a:miter lim="800000"/>
            <a:headEnd/>
            <a:tailEnd/>
          </a:ln>
        </p:spPr>
      </p:pic>
      <p:sp>
        <p:nvSpPr>
          <p:cNvPr id="79875" name="Rectangle 3" descr="Parchment"/>
          <p:cNvSpPr>
            <a:spLocks noChangeArrowheads="1"/>
          </p:cNvSpPr>
          <p:nvPr/>
        </p:nvSpPr>
        <p:spPr bwMode="auto">
          <a:xfrm>
            <a:off x="2630488" y="5334000"/>
            <a:ext cx="8037512" cy="1066800"/>
          </a:xfrm>
          <a:prstGeom prst="rect">
            <a:avLst/>
          </a:prstGeom>
          <a:blipFill dpi="0" rotWithShape="1">
            <a:blip r:embed="rId5"/>
            <a:srcRect/>
            <a:tile tx="0" ty="0" sx="100000" sy="100000" flip="none" algn="tl"/>
          </a:blipFill>
          <a:ln w="38100" cmpd="dbl">
            <a:solidFill>
              <a:srgbClr val="0000FF"/>
            </a:solidFill>
            <a:miter lim="800000"/>
            <a:headEnd/>
            <a:tailEnd/>
          </a:ln>
        </p:spPr>
        <p:txBody>
          <a:bodyPr wrap="none" anchor="ctr"/>
          <a:lstStyle/>
          <a:p>
            <a:pPr algn="just"/>
            <a:r>
              <a:rPr lang="en-US" b="1">
                <a:solidFill>
                  <a:srgbClr val="FF3300"/>
                </a:solidFill>
              </a:rPr>
              <a:t>Câu 1: Đây là hình thức phun trào Măcma ở dưới sâu lên</a:t>
            </a:r>
          </a:p>
          <a:p>
            <a:pPr algn="just"/>
            <a:r>
              <a:rPr lang="en-US" b="1">
                <a:solidFill>
                  <a:srgbClr val="FF3300"/>
                </a:solidFill>
              </a:rPr>
              <a:t> mặt đất.</a:t>
            </a:r>
          </a:p>
        </p:txBody>
      </p:sp>
      <p:sp>
        <p:nvSpPr>
          <p:cNvPr id="79876" name="Rectangle 4" descr="Parchment"/>
          <p:cNvSpPr>
            <a:spLocks noChangeArrowheads="1"/>
          </p:cNvSpPr>
          <p:nvPr/>
        </p:nvSpPr>
        <p:spPr bwMode="auto">
          <a:xfrm>
            <a:off x="2630488" y="5334000"/>
            <a:ext cx="8037512" cy="1066800"/>
          </a:xfrm>
          <a:prstGeom prst="rect">
            <a:avLst/>
          </a:prstGeom>
          <a:blipFill dpi="0" rotWithShape="1">
            <a:blip r:embed="rId5"/>
            <a:srcRect/>
            <a:tile tx="0" ty="0" sx="100000" sy="100000" flip="none" algn="tl"/>
          </a:blipFill>
          <a:ln w="38100" cmpd="dbl">
            <a:solidFill>
              <a:srgbClr val="0000FF"/>
            </a:solidFill>
            <a:miter lim="800000"/>
            <a:headEnd/>
            <a:tailEnd/>
          </a:ln>
        </p:spPr>
        <p:txBody>
          <a:bodyPr wrap="none" anchor="ctr"/>
          <a:lstStyle/>
          <a:p>
            <a:pPr algn="just"/>
            <a:r>
              <a:rPr lang="en-US" b="1">
                <a:solidFill>
                  <a:srgbClr val="FF3300"/>
                </a:solidFill>
              </a:rPr>
              <a:t>Câu 2: Hiện tượng làm các lớp đất đá gần mặt đất bị rung</a:t>
            </a:r>
          </a:p>
          <a:p>
            <a:pPr algn="just"/>
            <a:r>
              <a:rPr lang="en-US" b="1">
                <a:solidFill>
                  <a:srgbClr val="FF3300"/>
                </a:solidFill>
              </a:rPr>
              <a:t> chuyển?</a:t>
            </a:r>
          </a:p>
        </p:txBody>
      </p:sp>
      <p:sp>
        <p:nvSpPr>
          <p:cNvPr id="79877" name="Rectangle 5" descr="Parchment"/>
          <p:cNvSpPr>
            <a:spLocks noChangeArrowheads="1"/>
          </p:cNvSpPr>
          <p:nvPr/>
        </p:nvSpPr>
        <p:spPr bwMode="auto">
          <a:xfrm>
            <a:off x="2541588" y="5334000"/>
            <a:ext cx="8037512" cy="1066800"/>
          </a:xfrm>
          <a:prstGeom prst="rect">
            <a:avLst/>
          </a:prstGeom>
          <a:blipFill dpi="0" rotWithShape="1">
            <a:blip r:embed="rId5"/>
            <a:srcRect/>
            <a:tile tx="0" ty="0" sx="100000" sy="100000" flip="none" algn="tl"/>
          </a:blipFill>
          <a:ln w="38100" cmpd="dbl">
            <a:solidFill>
              <a:srgbClr val="0000FF"/>
            </a:solidFill>
            <a:miter lim="800000"/>
            <a:headEnd/>
            <a:tailEnd/>
          </a:ln>
        </p:spPr>
        <p:txBody>
          <a:bodyPr wrap="none" anchor="ctr"/>
          <a:lstStyle/>
          <a:p>
            <a:pPr algn="just"/>
            <a:r>
              <a:rPr lang="en-US" b="1">
                <a:solidFill>
                  <a:srgbClr val="FF3300"/>
                </a:solidFill>
              </a:rPr>
              <a:t>Câu 3: Lực sinh ra ở bên ngoài, trên bề mặt Trái Đất?</a:t>
            </a:r>
          </a:p>
        </p:txBody>
      </p:sp>
      <p:sp>
        <p:nvSpPr>
          <p:cNvPr id="79878" name="Rectangle 6" descr="Parchment"/>
          <p:cNvSpPr>
            <a:spLocks noChangeArrowheads="1"/>
          </p:cNvSpPr>
          <p:nvPr/>
        </p:nvSpPr>
        <p:spPr bwMode="auto">
          <a:xfrm>
            <a:off x="2541588" y="5334000"/>
            <a:ext cx="8037512" cy="1066800"/>
          </a:xfrm>
          <a:prstGeom prst="rect">
            <a:avLst/>
          </a:prstGeom>
          <a:blipFill dpi="0" rotWithShape="1">
            <a:blip r:embed="rId5"/>
            <a:srcRect/>
            <a:tile tx="0" ty="0" sx="100000" sy="100000" flip="none" algn="tl"/>
          </a:blipFill>
          <a:ln w="38100" cmpd="dbl">
            <a:solidFill>
              <a:srgbClr val="0000FF"/>
            </a:solidFill>
            <a:miter lim="800000"/>
            <a:headEnd/>
            <a:tailEnd/>
          </a:ln>
        </p:spPr>
        <p:txBody>
          <a:bodyPr wrap="none" anchor="ctr"/>
          <a:lstStyle/>
          <a:p>
            <a:pPr algn="just"/>
            <a:r>
              <a:rPr lang="en-US" b="1">
                <a:solidFill>
                  <a:srgbClr val="FF3300"/>
                </a:solidFill>
              </a:rPr>
              <a:t>Câu 4: Một biện pháp để hạn chế tác hại do động đất gây ra?</a:t>
            </a:r>
          </a:p>
        </p:txBody>
      </p:sp>
      <p:sp>
        <p:nvSpPr>
          <p:cNvPr id="79879" name="Rectangle 7" descr="Parchment"/>
          <p:cNvSpPr>
            <a:spLocks noChangeArrowheads="1"/>
          </p:cNvSpPr>
          <p:nvPr/>
        </p:nvSpPr>
        <p:spPr bwMode="auto">
          <a:xfrm>
            <a:off x="2517776" y="5257800"/>
            <a:ext cx="8037513" cy="1066800"/>
          </a:xfrm>
          <a:prstGeom prst="rect">
            <a:avLst/>
          </a:prstGeom>
          <a:blipFill dpi="0" rotWithShape="1">
            <a:blip r:embed="rId5"/>
            <a:srcRect/>
            <a:tile tx="0" ty="0" sx="100000" sy="100000" flip="none" algn="tl"/>
          </a:blipFill>
          <a:ln w="38100" cmpd="dbl">
            <a:solidFill>
              <a:srgbClr val="0000FF"/>
            </a:solidFill>
            <a:miter lim="800000"/>
            <a:headEnd/>
            <a:tailEnd/>
          </a:ln>
        </p:spPr>
        <p:txBody>
          <a:bodyPr wrap="none" anchor="ctr"/>
          <a:lstStyle/>
          <a:p>
            <a:pPr algn="just"/>
            <a:r>
              <a:rPr lang="en-US" b="1">
                <a:solidFill>
                  <a:srgbClr val="FF3300"/>
                </a:solidFill>
              </a:rPr>
              <a:t>Câu 5: Quá trình làm biến đổi bề mặt địa hình do tác động </a:t>
            </a:r>
          </a:p>
          <a:p>
            <a:pPr algn="just"/>
            <a:r>
              <a:rPr lang="en-US" b="1">
                <a:solidFill>
                  <a:srgbClr val="FF3300"/>
                </a:solidFill>
              </a:rPr>
              <a:t>của nước chảy và gió?</a:t>
            </a:r>
          </a:p>
        </p:txBody>
      </p:sp>
      <p:sp>
        <p:nvSpPr>
          <p:cNvPr id="79880" name="Rectangle 8" descr="Parchment"/>
          <p:cNvSpPr>
            <a:spLocks noChangeArrowheads="1"/>
          </p:cNvSpPr>
          <p:nvPr/>
        </p:nvSpPr>
        <p:spPr bwMode="auto">
          <a:xfrm>
            <a:off x="2630488" y="5257800"/>
            <a:ext cx="8037512" cy="1066800"/>
          </a:xfrm>
          <a:prstGeom prst="rect">
            <a:avLst/>
          </a:prstGeom>
          <a:blipFill dpi="0" rotWithShape="1">
            <a:blip r:embed="rId5"/>
            <a:srcRect/>
            <a:tile tx="0" ty="0" sx="100000" sy="100000" flip="none" algn="tl"/>
          </a:blipFill>
          <a:ln w="38100" cmpd="dbl">
            <a:solidFill>
              <a:srgbClr val="0000FF"/>
            </a:solidFill>
            <a:miter lim="800000"/>
            <a:headEnd/>
            <a:tailEnd/>
          </a:ln>
        </p:spPr>
        <p:txBody>
          <a:bodyPr wrap="none" anchor="ctr"/>
          <a:lstStyle/>
          <a:p>
            <a:pPr algn="just"/>
            <a:r>
              <a:rPr lang="en-US" b="1">
                <a:solidFill>
                  <a:srgbClr val="FF3300"/>
                </a:solidFill>
              </a:rPr>
              <a:t>Câu 6: Phần vật chất nóng chảy ở bên  trong của núi lửa.</a:t>
            </a:r>
          </a:p>
        </p:txBody>
      </p:sp>
      <p:sp>
        <p:nvSpPr>
          <p:cNvPr id="79881" name="Rectangle 9" descr="Parchment"/>
          <p:cNvSpPr>
            <a:spLocks noChangeArrowheads="1"/>
          </p:cNvSpPr>
          <p:nvPr/>
        </p:nvSpPr>
        <p:spPr bwMode="auto">
          <a:xfrm>
            <a:off x="1600200" y="5181600"/>
            <a:ext cx="9144000" cy="1187450"/>
          </a:xfrm>
          <a:prstGeom prst="rect">
            <a:avLst/>
          </a:prstGeom>
          <a:blipFill dpi="0" rotWithShape="1">
            <a:blip r:embed="rId5"/>
            <a:srcRect/>
            <a:tile tx="0" ty="0" sx="100000" sy="100000" flip="none" algn="tl"/>
          </a:blipFill>
          <a:ln w="38100" cmpd="dbl">
            <a:solidFill>
              <a:srgbClr val="0000FF"/>
            </a:solidFill>
            <a:miter lim="800000"/>
            <a:headEnd/>
            <a:tailEnd/>
          </a:ln>
        </p:spPr>
        <p:txBody>
          <a:bodyPr wrap="none" anchor="ctr"/>
          <a:lstStyle/>
          <a:p>
            <a:pPr algn="ctr"/>
            <a:r>
              <a:rPr lang="en-US" sz="5400" b="1">
                <a:solidFill>
                  <a:srgbClr val="FF3300"/>
                </a:solidFill>
              </a:rPr>
              <a:t> </a:t>
            </a:r>
          </a:p>
        </p:txBody>
      </p:sp>
      <p:pic>
        <p:nvPicPr>
          <p:cNvPr id="79882" name="Picture 10" descr="so1"/>
          <p:cNvPicPr>
            <a:picLocks noChangeAspect="1" noChangeArrowheads="1" noCrop="1"/>
          </p:cNvPicPr>
          <p:nvPr/>
        </p:nvPicPr>
        <p:blipFill>
          <a:blip r:embed="rId6"/>
          <a:srcRect/>
          <a:stretch>
            <a:fillRect/>
          </a:stretch>
        </p:blipFill>
        <p:spPr bwMode="auto">
          <a:xfrm>
            <a:off x="1585913" y="1371600"/>
            <a:ext cx="533400" cy="533400"/>
          </a:xfrm>
          <a:prstGeom prst="rect">
            <a:avLst/>
          </a:prstGeom>
          <a:noFill/>
          <a:ln w="9525">
            <a:noFill/>
            <a:miter lim="800000"/>
            <a:headEnd/>
            <a:tailEnd/>
          </a:ln>
        </p:spPr>
      </p:pic>
      <p:pic>
        <p:nvPicPr>
          <p:cNvPr id="79883" name="Picture 11" descr="so6"/>
          <p:cNvPicPr>
            <a:picLocks noChangeAspect="1" noChangeArrowheads="1" noCrop="1"/>
          </p:cNvPicPr>
          <p:nvPr/>
        </p:nvPicPr>
        <p:blipFill>
          <a:blip r:embed="rId7"/>
          <a:srcRect/>
          <a:stretch>
            <a:fillRect/>
          </a:stretch>
        </p:blipFill>
        <p:spPr bwMode="auto">
          <a:xfrm>
            <a:off x="1585913" y="4038600"/>
            <a:ext cx="533400" cy="533400"/>
          </a:xfrm>
          <a:prstGeom prst="rect">
            <a:avLst/>
          </a:prstGeom>
          <a:noFill/>
          <a:ln w="9525">
            <a:noFill/>
            <a:miter lim="800000"/>
            <a:headEnd/>
            <a:tailEnd/>
          </a:ln>
        </p:spPr>
      </p:pic>
      <p:pic>
        <p:nvPicPr>
          <p:cNvPr id="79884" name="Picture 12" descr="so2"/>
          <p:cNvPicPr>
            <a:picLocks noChangeAspect="1" noChangeArrowheads="1" noCrop="1"/>
          </p:cNvPicPr>
          <p:nvPr/>
        </p:nvPicPr>
        <p:blipFill>
          <a:blip r:embed="rId8"/>
          <a:srcRect/>
          <a:stretch>
            <a:fillRect/>
          </a:stretch>
        </p:blipFill>
        <p:spPr bwMode="auto">
          <a:xfrm>
            <a:off x="1585913" y="1905000"/>
            <a:ext cx="533400" cy="533400"/>
          </a:xfrm>
          <a:prstGeom prst="rect">
            <a:avLst/>
          </a:prstGeom>
          <a:noFill/>
          <a:ln w="9525">
            <a:noFill/>
            <a:miter lim="800000"/>
            <a:headEnd/>
            <a:tailEnd/>
          </a:ln>
        </p:spPr>
      </p:pic>
      <p:pic>
        <p:nvPicPr>
          <p:cNvPr id="79885" name="Picture 13" descr="so3"/>
          <p:cNvPicPr>
            <a:picLocks noChangeAspect="1" noChangeArrowheads="1" noCrop="1"/>
          </p:cNvPicPr>
          <p:nvPr/>
        </p:nvPicPr>
        <p:blipFill>
          <a:blip r:embed="rId9"/>
          <a:srcRect/>
          <a:stretch>
            <a:fillRect/>
          </a:stretch>
        </p:blipFill>
        <p:spPr bwMode="auto">
          <a:xfrm>
            <a:off x="1585913" y="2438400"/>
            <a:ext cx="533400" cy="533400"/>
          </a:xfrm>
          <a:prstGeom prst="rect">
            <a:avLst/>
          </a:prstGeom>
          <a:noFill/>
          <a:ln w="9525">
            <a:noFill/>
            <a:miter lim="800000"/>
            <a:headEnd/>
            <a:tailEnd/>
          </a:ln>
        </p:spPr>
      </p:pic>
      <p:pic>
        <p:nvPicPr>
          <p:cNvPr id="79886" name="Picture 14" descr="so4"/>
          <p:cNvPicPr>
            <a:picLocks noChangeAspect="1" noChangeArrowheads="1" noCrop="1"/>
          </p:cNvPicPr>
          <p:nvPr/>
        </p:nvPicPr>
        <p:blipFill>
          <a:blip r:embed="rId10"/>
          <a:srcRect/>
          <a:stretch>
            <a:fillRect/>
          </a:stretch>
        </p:blipFill>
        <p:spPr bwMode="auto">
          <a:xfrm>
            <a:off x="1585913" y="2971800"/>
            <a:ext cx="533400" cy="533400"/>
          </a:xfrm>
          <a:prstGeom prst="rect">
            <a:avLst/>
          </a:prstGeom>
          <a:noFill/>
          <a:ln w="9525">
            <a:noFill/>
            <a:miter lim="800000"/>
            <a:headEnd/>
            <a:tailEnd/>
          </a:ln>
        </p:spPr>
      </p:pic>
      <p:pic>
        <p:nvPicPr>
          <p:cNvPr id="79887" name="Picture 15" descr="so5"/>
          <p:cNvPicPr>
            <a:picLocks noChangeAspect="1" noChangeArrowheads="1" noCrop="1"/>
          </p:cNvPicPr>
          <p:nvPr/>
        </p:nvPicPr>
        <p:blipFill>
          <a:blip r:embed="rId11"/>
          <a:srcRect/>
          <a:stretch>
            <a:fillRect/>
          </a:stretch>
        </p:blipFill>
        <p:spPr bwMode="auto">
          <a:xfrm>
            <a:off x="1585913" y="3505200"/>
            <a:ext cx="533400" cy="533400"/>
          </a:xfrm>
          <a:prstGeom prst="rect">
            <a:avLst/>
          </a:prstGeom>
          <a:noFill/>
          <a:ln w="9525">
            <a:noFill/>
            <a:miter lim="800000"/>
            <a:headEnd/>
            <a:tailEnd/>
          </a:ln>
        </p:spPr>
      </p:pic>
      <p:graphicFrame>
        <p:nvGraphicFramePr>
          <p:cNvPr id="79888" name="Group 16"/>
          <p:cNvGraphicFramePr>
            <a:graphicFrameLocks noGrp="1"/>
          </p:cNvGraphicFramePr>
          <p:nvPr/>
        </p:nvGraphicFramePr>
        <p:xfrm>
          <a:off x="4495800" y="1447800"/>
          <a:ext cx="2819400"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79904" name="Group 32"/>
          <p:cNvGraphicFramePr>
            <a:graphicFrameLocks noGrp="1"/>
          </p:cNvGraphicFramePr>
          <p:nvPr/>
        </p:nvGraphicFramePr>
        <p:xfrm>
          <a:off x="4523490" y="1447800"/>
          <a:ext cx="2819400"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N</a:t>
                      </a: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Ú</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I</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L</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Ử</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A</a:t>
                      </a: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79920" name="Group 48"/>
          <p:cNvGraphicFramePr>
            <a:graphicFrameLocks noGrp="1"/>
          </p:cNvGraphicFramePr>
          <p:nvPr/>
        </p:nvGraphicFramePr>
        <p:xfrm>
          <a:off x="4038600" y="1981200"/>
          <a:ext cx="3290888"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71488">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79938" name="Group 66"/>
          <p:cNvGraphicFramePr>
            <a:graphicFrameLocks noGrp="1"/>
          </p:cNvGraphicFramePr>
          <p:nvPr/>
        </p:nvGraphicFramePr>
        <p:xfrm>
          <a:off x="4038550" y="1981200"/>
          <a:ext cx="3289300"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Đ</a:t>
                      </a: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Ộ</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N</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G</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Đ</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Ấ</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T</a:t>
                      </a: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CC"/>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79956" name="Group 84"/>
          <p:cNvGraphicFramePr>
            <a:graphicFrameLocks noGrp="1"/>
          </p:cNvGraphicFramePr>
          <p:nvPr/>
        </p:nvGraphicFramePr>
        <p:xfrm>
          <a:off x="2622550" y="2514600"/>
          <a:ext cx="3760788"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433388">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79976" name="Group 104"/>
          <p:cNvGraphicFramePr>
            <a:graphicFrameLocks noGrp="1"/>
          </p:cNvGraphicFramePr>
          <p:nvPr/>
        </p:nvGraphicFramePr>
        <p:xfrm>
          <a:off x="2653060" y="2514600"/>
          <a:ext cx="3759200"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N</a:t>
                      </a: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G</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O</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Ạ</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I</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L</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Ự</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C</a:t>
                      </a: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FFFF"/>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79996" name="Group 124"/>
          <p:cNvGraphicFramePr>
            <a:graphicFrameLocks noGrp="1"/>
          </p:cNvGraphicFramePr>
          <p:nvPr/>
        </p:nvGraphicFramePr>
        <p:xfrm>
          <a:off x="4486276" y="3048000"/>
          <a:ext cx="5641975" cy="517618"/>
        </p:xfrm>
        <a:graphic>
          <a:graphicData uri="http://schemas.openxmlformats.org/drawingml/2006/table">
            <a:tbl>
              <a:tblPr/>
              <a:tblGrid>
                <a:gridCol w="471488">
                  <a:extLst>
                    <a:ext uri="{9D8B030D-6E8A-4147-A177-3AD203B41FA5}">
                      <a16:colId xmlns:a16="http://schemas.microsoft.com/office/drawing/2014/main" val="20000"/>
                    </a:ext>
                  </a:extLst>
                </a:gridCol>
                <a:gridCol w="468312">
                  <a:extLst>
                    <a:ext uri="{9D8B030D-6E8A-4147-A177-3AD203B41FA5}">
                      <a16:colId xmlns:a16="http://schemas.microsoft.com/office/drawing/2014/main" val="20001"/>
                    </a:ext>
                  </a:extLst>
                </a:gridCol>
                <a:gridCol w="471488">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gridCol w="471487">
                  <a:extLst>
                    <a:ext uri="{9D8B030D-6E8A-4147-A177-3AD203B41FA5}">
                      <a16:colId xmlns:a16="http://schemas.microsoft.com/office/drawing/2014/main" val="20007"/>
                    </a:ext>
                  </a:extLst>
                </a:gridCol>
                <a:gridCol w="468313">
                  <a:extLst>
                    <a:ext uri="{9D8B030D-6E8A-4147-A177-3AD203B41FA5}">
                      <a16:colId xmlns:a16="http://schemas.microsoft.com/office/drawing/2014/main" val="20008"/>
                    </a:ext>
                  </a:extLst>
                </a:gridCol>
                <a:gridCol w="471487">
                  <a:extLst>
                    <a:ext uri="{9D8B030D-6E8A-4147-A177-3AD203B41FA5}">
                      <a16:colId xmlns:a16="http://schemas.microsoft.com/office/drawing/2014/main" val="20009"/>
                    </a:ext>
                  </a:extLst>
                </a:gridCol>
                <a:gridCol w="468313">
                  <a:extLst>
                    <a:ext uri="{9D8B030D-6E8A-4147-A177-3AD203B41FA5}">
                      <a16:colId xmlns:a16="http://schemas.microsoft.com/office/drawing/2014/main" val="20010"/>
                    </a:ext>
                  </a:extLst>
                </a:gridCol>
                <a:gridCol w="471487">
                  <a:extLst>
                    <a:ext uri="{9D8B030D-6E8A-4147-A177-3AD203B41FA5}">
                      <a16:colId xmlns:a16="http://schemas.microsoft.com/office/drawing/2014/main" val="20011"/>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80024" name="Group 152"/>
          <p:cNvGraphicFramePr>
            <a:graphicFrameLocks noGrp="1"/>
          </p:cNvGraphicFramePr>
          <p:nvPr/>
        </p:nvGraphicFramePr>
        <p:xfrm>
          <a:off x="4504440" y="3048000"/>
          <a:ext cx="5581650" cy="517618"/>
        </p:xfrm>
        <a:graphic>
          <a:graphicData uri="http://schemas.openxmlformats.org/drawingml/2006/table">
            <a:tbl>
              <a:tblPr/>
              <a:tblGrid>
                <a:gridCol w="465138">
                  <a:extLst>
                    <a:ext uri="{9D8B030D-6E8A-4147-A177-3AD203B41FA5}">
                      <a16:colId xmlns:a16="http://schemas.microsoft.com/office/drawing/2014/main" val="20000"/>
                    </a:ext>
                  </a:extLst>
                </a:gridCol>
                <a:gridCol w="465137">
                  <a:extLst>
                    <a:ext uri="{9D8B030D-6E8A-4147-A177-3AD203B41FA5}">
                      <a16:colId xmlns:a16="http://schemas.microsoft.com/office/drawing/2014/main" val="20001"/>
                    </a:ext>
                  </a:extLst>
                </a:gridCol>
                <a:gridCol w="465138">
                  <a:extLst>
                    <a:ext uri="{9D8B030D-6E8A-4147-A177-3AD203B41FA5}">
                      <a16:colId xmlns:a16="http://schemas.microsoft.com/office/drawing/2014/main" val="20002"/>
                    </a:ext>
                  </a:extLst>
                </a:gridCol>
                <a:gridCol w="465137">
                  <a:extLst>
                    <a:ext uri="{9D8B030D-6E8A-4147-A177-3AD203B41FA5}">
                      <a16:colId xmlns:a16="http://schemas.microsoft.com/office/drawing/2014/main" val="20003"/>
                    </a:ext>
                  </a:extLst>
                </a:gridCol>
                <a:gridCol w="465138">
                  <a:extLst>
                    <a:ext uri="{9D8B030D-6E8A-4147-A177-3AD203B41FA5}">
                      <a16:colId xmlns:a16="http://schemas.microsoft.com/office/drawing/2014/main" val="20004"/>
                    </a:ext>
                  </a:extLst>
                </a:gridCol>
                <a:gridCol w="465137">
                  <a:extLst>
                    <a:ext uri="{9D8B030D-6E8A-4147-A177-3AD203B41FA5}">
                      <a16:colId xmlns:a16="http://schemas.microsoft.com/office/drawing/2014/main" val="20005"/>
                    </a:ext>
                  </a:extLst>
                </a:gridCol>
                <a:gridCol w="465138">
                  <a:extLst>
                    <a:ext uri="{9D8B030D-6E8A-4147-A177-3AD203B41FA5}">
                      <a16:colId xmlns:a16="http://schemas.microsoft.com/office/drawing/2014/main" val="20006"/>
                    </a:ext>
                  </a:extLst>
                </a:gridCol>
                <a:gridCol w="465137">
                  <a:extLst>
                    <a:ext uri="{9D8B030D-6E8A-4147-A177-3AD203B41FA5}">
                      <a16:colId xmlns:a16="http://schemas.microsoft.com/office/drawing/2014/main" val="20007"/>
                    </a:ext>
                  </a:extLst>
                </a:gridCol>
                <a:gridCol w="465138">
                  <a:extLst>
                    <a:ext uri="{9D8B030D-6E8A-4147-A177-3AD203B41FA5}">
                      <a16:colId xmlns:a16="http://schemas.microsoft.com/office/drawing/2014/main" val="20008"/>
                    </a:ext>
                  </a:extLst>
                </a:gridCol>
                <a:gridCol w="465137">
                  <a:extLst>
                    <a:ext uri="{9D8B030D-6E8A-4147-A177-3AD203B41FA5}">
                      <a16:colId xmlns:a16="http://schemas.microsoft.com/office/drawing/2014/main" val="20009"/>
                    </a:ext>
                  </a:extLst>
                </a:gridCol>
                <a:gridCol w="465138">
                  <a:extLst>
                    <a:ext uri="{9D8B030D-6E8A-4147-A177-3AD203B41FA5}">
                      <a16:colId xmlns:a16="http://schemas.microsoft.com/office/drawing/2014/main" val="20010"/>
                    </a:ext>
                  </a:extLst>
                </a:gridCol>
                <a:gridCol w="465137">
                  <a:extLst>
                    <a:ext uri="{9D8B030D-6E8A-4147-A177-3AD203B41FA5}">
                      <a16:colId xmlns:a16="http://schemas.microsoft.com/office/drawing/2014/main" val="20011"/>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L</a:t>
                      </a: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Ậ</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P</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T</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R</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Ạ</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M</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D</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Ự</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B</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Á</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O</a:t>
                      </a: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00CCFF"/>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80052" name="Group 180"/>
          <p:cNvGraphicFramePr>
            <a:graphicFrameLocks noGrp="1"/>
          </p:cNvGraphicFramePr>
          <p:nvPr/>
        </p:nvGraphicFramePr>
        <p:xfrm>
          <a:off x="2133600" y="3581400"/>
          <a:ext cx="3290888"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71488">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80070" name="Group 198"/>
          <p:cNvGraphicFramePr>
            <a:graphicFrameLocks noGrp="1"/>
          </p:cNvGraphicFramePr>
          <p:nvPr/>
        </p:nvGraphicFramePr>
        <p:xfrm>
          <a:off x="2140430" y="3560615"/>
          <a:ext cx="3289300"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X</a:t>
                      </a: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Â</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M</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T</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H</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Ự</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C</a:t>
                      </a: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FFCC"/>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80088" name="Group 216"/>
          <p:cNvGraphicFramePr>
            <a:graphicFrameLocks noGrp="1"/>
          </p:cNvGraphicFramePr>
          <p:nvPr/>
        </p:nvGraphicFramePr>
        <p:xfrm>
          <a:off x="3581400" y="4114800"/>
          <a:ext cx="2351088"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71488">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800" b="1" i="0" u="none" strike="noStrike" cap="none" normalizeH="0" baseline="0">
                        <a:ln>
                          <a:noFill/>
                        </a:ln>
                        <a:solidFill>
                          <a:srgbClr val="FF3300"/>
                        </a:solidFill>
                        <a:effectLst>
                          <a:outerShdw blurRad="38100" dist="38100" dir="2700000" algn="tl">
                            <a:srgbClr val="000000"/>
                          </a:outerShdw>
                        </a:effectLst>
                        <a:latin typeface="Tahoma" pitchFamily="34" charset="0"/>
                      </a:endParaRP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extLst>
                  <a:ext uri="{0D108BD9-81ED-4DB2-BD59-A6C34878D82A}">
                    <a16:rowId xmlns:a16="http://schemas.microsoft.com/office/drawing/2014/main" val="10000"/>
                  </a:ext>
                </a:extLst>
              </a:tr>
            </a:tbl>
          </a:graphicData>
        </a:graphic>
      </p:graphicFrame>
      <p:graphicFrame>
        <p:nvGraphicFramePr>
          <p:cNvPr id="80102" name="Group 230"/>
          <p:cNvGraphicFramePr>
            <a:graphicFrameLocks noGrp="1"/>
          </p:cNvGraphicFramePr>
          <p:nvPr/>
        </p:nvGraphicFramePr>
        <p:xfrm>
          <a:off x="3567490" y="4128655"/>
          <a:ext cx="2349500" cy="517618"/>
        </p:xfrm>
        <a:graphic>
          <a:graphicData uri="http://schemas.openxmlformats.org/drawingml/2006/table">
            <a:tbl>
              <a:tblPr/>
              <a:tblGrid>
                <a:gridCol w="469900">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M</a:t>
                      </a: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Ắ</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C</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M</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A</a:t>
                      </a: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extLst>
                  <a:ext uri="{0D108BD9-81ED-4DB2-BD59-A6C34878D82A}">
                    <a16:rowId xmlns:a16="http://schemas.microsoft.com/office/drawing/2014/main" val="10000"/>
                  </a:ext>
                </a:extLst>
              </a:tr>
            </a:tbl>
          </a:graphicData>
        </a:graphic>
      </p:graphicFrame>
      <p:sp>
        <p:nvSpPr>
          <p:cNvPr id="80116" name="Oval 244"/>
          <p:cNvSpPr>
            <a:spLocks noChangeArrowheads="1"/>
          </p:cNvSpPr>
          <p:nvPr/>
        </p:nvSpPr>
        <p:spPr bwMode="auto">
          <a:xfrm>
            <a:off x="10134600" y="1447800"/>
            <a:ext cx="533400" cy="533400"/>
          </a:xfrm>
          <a:prstGeom prst="ellipse">
            <a:avLst/>
          </a:prstGeom>
          <a:gradFill rotWithShape="1">
            <a:gsLst>
              <a:gs pos="0">
                <a:schemeClr val="bg1"/>
              </a:gs>
              <a:gs pos="100000">
                <a:srgbClr val="99FF66"/>
              </a:gs>
            </a:gsLst>
            <a:path path="shape">
              <a:fillToRect l="50000" t="50000" r="50000" b="50000"/>
            </a:path>
          </a:gradFill>
          <a:ln w="9525">
            <a:solidFill>
              <a:srgbClr val="0000FF"/>
            </a:solidFill>
            <a:round/>
            <a:headEnd/>
            <a:tailEnd/>
          </a:ln>
          <a:effectLst>
            <a:outerShdw dist="107763" dir="2700000" algn="ctr" rotWithShape="0">
              <a:schemeClr val="bg2">
                <a:alpha val="50000"/>
              </a:schemeClr>
            </a:outerShdw>
          </a:effectLst>
        </p:spPr>
        <p:txBody>
          <a:bodyPr wrap="none" anchor="ctr"/>
          <a:lstStyle/>
          <a:p>
            <a:pPr algn="ctr"/>
            <a:r>
              <a:rPr lang="en-US" b="1">
                <a:solidFill>
                  <a:srgbClr val="FF3300"/>
                </a:solidFill>
              </a:rPr>
              <a:t>A</a:t>
            </a:r>
          </a:p>
        </p:txBody>
      </p:sp>
      <p:sp>
        <p:nvSpPr>
          <p:cNvPr id="80117" name="Oval 245"/>
          <p:cNvSpPr>
            <a:spLocks noChangeArrowheads="1"/>
          </p:cNvSpPr>
          <p:nvPr/>
        </p:nvSpPr>
        <p:spPr bwMode="auto">
          <a:xfrm>
            <a:off x="10134600" y="1981200"/>
            <a:ext cx="533400" cy="533400"/>
          </a:xfrm>
          <a:prstGeom prst="ellipse">
            <a:avLst/>
          </a:prstGeom>
          <a:gradFill rotWithShape="1">
            <a:gsLst>
              <a:gs pos="0">
                <a:schemeClr val="bg1"/>
              </a:gs>
              <a:gs pos="100000">
                <a:srgbClr val="00FFCC"/>
              </a:gs>
            </a:gsLst>
            <a:path path="shape">
              <a:fillToRect l="50000" t="50000" r="50000" b="50000"/>
            </a:path>
          </a:gradFill>
          <a:ln w="9525">
            <a:solidFill>
              <a:srgbClr val="0000FF"/>
            </a:solidFill>
            <a:round/>
            <a:headEnd/>
            <a:tailEnd/>
          </a:ln>
          <a:effectLst>
            <a:outerShdw dist="107763" dir="2700000" algn="ctr" rotWithShape="0">
              <a:schemeClr val="bg2">
                <a:alpha val="50000"/>
              </a:schemeClr>
            </a:outerShdw>
          </a:effectLst>
        </p:spPr>
        <p:txBody>
          <a:bodyPr wrap="none" anchor="ctr"/>
          <a:lstStyle/>
          <a:p>
            <a:pPr algn="ctr"/>
            <a:r>
              <a:rPr lang="en-US" b="1">
                <a:solidFill>
                  <a:srgbClr val="FF3300"/>
                </a:solidFill>
              </a:rPr>
              <a:t>B</a:t>
            </a:r>
          </a:p>
        </p:txBody>
      </p:sp>
      <p:sp>
        <p:nvSpPr>
          <p:cNvPr id="80118" name="Oval 246"/>
          <p:cNvSpPr>
            <a:spLocks noChangeArrowheads="1"/>
          </p:cNvSpPr>
          <p:nvPr/>
        </p:nvSpPr>
        <p:spPr bwMode="auto">
          <a:xfrm>
            <a:off x="10134600" y="2514600"/>
            <a:ext cx="533400" cy="533400"/>
          </a:xfrm>
          <a:prstGeom prst="ellipse">
            <a:avLst/>
          </a:prstGeom>
          <a:gradFill rotWithShape="1">
            <a:gsLst>
              <a:gs pos="0">
                <a:schemeClr val="bg1"/>
              </a:gs>
              <a:gs pos="100000">
                <a:srgbClr val="00FFCC"/>
              </a:gs>
            </a:gsLst>
            <a:path path="shape">
              <a:fillToRect l="50000" t="50000" r="50000" b="50000"/>
            </a:path>
          </a:gradFill>
          <a:ln w="9525">
            <a:solidFill>
              <a:srgbClr val="0000FF"/>
            </a:solidFill>
            <a:round/>
            <a:headEnd/>
            <a:tailEnd/>
          </a:ln>
          <a:effectLst>
            <a:outerShdw dist="107763" dir="2700000" algn="ctr" rotWithShape="0">
              <a:schemeClr val="bg2">
                <a:alpha val="50000"/>
              </a:schemeClr>
            </a:outerShdw>
          </a:effectLst>
        </p:spPr>
        <p:txBody>
          <a:bodyPr wrap="none" anchor="ctr"/>
          <a:lstStyle/>
          <a:p>
            <a:pPr algn="ctr"/>
            <a:r>
              <a:rPr lang="en-US" b="1">
                <a:solidFill>
                  <a:srgbClr val="FF3300"/>
                </a:solidFill>
              </a:rPr>
              <a:t>C</a:t>
            </a:r>
          </a:p>
        </p:txBody>
      </p:sp>
      <p:sp>
        <p:nvSpPr>
          <p:cNvPr id="80119" name="Oval 247"/>
          <p:cNvSpPr>
            <a:spLocks noChangeArrowheads="1"/>
          </p:cNvSpPr>
          <p:nvPr/>
        </p:nvSpPr>
        <p:spPr bwMode="auto">
          <a:xfrm>
            <a:off x="10134600" y="3048000"/>
            <a:ext cx="533400" cy="533400"/>
          </a:xfrm>
          <a:prstGeom prst="ellipse">
            <a:avLst/>
          </a:prstGeom>
          <a:gradFill rotWithShape="1">
            <a:gsLst>
              <a:gs pos="0">
                <a:schemeClr val="bg1"/>
              </a:gs>
              <a:gs pos="100000">
                <a:srgbClr val="00CCFF"/>
              </a:gs>
            </a:gsLst>
            <a:path path="shape">
              <a:fillToRect l="50000" t="50000" r="50000" b="50000"/>
            </a:path>
          </a:gradFill>
          <a:ln w="9525">
            <a:solidFill>
              <a:srgbClr val="0000FF"/>
            </a:solidFill>
            <a:round/>
            <a:headEnd/>
            <a:tailEnd/>
          </a:ln>
          <a:effectLst>
            <a:outerShdw dist="107763" dir="2700000" algn="ctr" rotWithShape="0">
              <a:schemeClr val="bg2">
                <a:alpha val="50000"/>
              </a:schemeClr>
            </a:outerShdw>
          </a:effectLst>
        </p:spPr>
        <p:txBody>
          <a:bodyPr wrap="none" anchor="ctr"/>
          <a:lstStyle/>
          <a:p>
            <a:pPr algn="ctr"/>
            <a:r>
              <a:rPr lang="en-US" b="1">
                <a:solidFill>
                  <a:srgbClr val="FF3300"/>
                </a:solidFill>
              </a:rPr>
              <a:t>D</a:t>
            </a:r>
          </a:p>
        </p:txBody>
      </p:sp>
      <p:sp>
        <p:nvSpPr>
          <p:cNvPr id="80120" name="Oval 248"/>
          <p:cNvSpPr>
            <a:spLocks noChangeArrowheads="1"/>
          </p:cNvSpPr>
          <p:nvPr/>
        </p:nvSpPr>
        <p:spPr bwMode="auto">
          <a:xfrm>
            <a:off x="10134600" y="3581400"/>
            <a:ext cx="533400" cy="533400"/>
          </a:xfrm>
          <a:prstGeom prst="ellipse">
            <a:avLst/>
          </a:prstGeom>
          <a:gradFill rotWithShape="1">
            <a:gsLst>
              <a:gs pos="0">
                <a:schemeClr val="bg1"/>
              </a:gs>
              <a:gs pos="100000">
                <a:srgbClr val="FFFFCC"/>
              </a:gs>
            </a:gsLst>
            <a:path path="shape">
              <a:fillToRect l="50000" t="50000" r="50000" b="50000"/>
            </a:path>
          </a:gradFill>
          <a:ln w="9525">
            <a:solidFill>
              <a:srgbClr val="0000FF"/>
            </a:solidFill>
            <a:round/>
            <a:headEnd/>
            <a:tailEnd/>
          </a:ln>
          <a:effectLst>
            <a:outerShdw dist="107763" dir="2700000" algn="ctr" rotWithShape="0">
              <a:schemeClr val="bg2">
                <a:alpha val="50000"/>
              </a:schemeClr>
            </a:outerShdw>
          </a:effectLst>
        </p:spPr>
        <p:txBody>
          <a:bodyPr wrap="none" anchor="ctr"/>
          <a:lstStyle/>
          <a:p>
            <a:pPr algn="ctr"/>
            <a:r>
              <a:rPr lang="en-US" b="1">
                <a:solidFill>
                  <a:srgbClr val="FF3300"/>
                </a:solidFill>
              </a:rPr>
              <a:t>E</a:t>
            </a:r>
          </a:p>
        </p:txBody>
      </p:sp>
      <p:sp>
        <p:nvSpPr>
          <p:cNvPr id="80121" name="Oval 249"/>
          <p:cNvSpPr>
            <a:spLocks noChangeArrowheads="1"/>
          </p:cNvSpPr>
          <p:nvPr/>
        </p:nvSpPr>
        <p:spPr bwMode="auto">
          <a:xfrm>
            <a:off x="10134600" y="4114800"/>
            <a:ext cx="533400" cy="533400"/>
          </a:xfrm>
          <a:prstGeom prst="ellipse">
            <a:avLst/>
          </a:prstGeom>
          <a:gradFill rotWithShape="1">
            <a:gsLst>
              <a:gs pos="0">
                <a:schemeClr val="bg1"/>
              </a:gs>
              <a:gs pos="100000">
                <a:srgbClr val="99FF66"/>
              </a:gs>
            </a:gsLst>
            <a:path path="shape">
              <a:fillToRect l="50000" t="50000" r="50000" b="50000"/>
            </a:path>
          </a:gradFill>
          <a:ln w="9525">
            <a:solidFill>
              <a:srgbClr val="0000FF"/>
            </a:solidFill>
            <a:round/>
            <a:headEnd/>
            <a:tailEnd/>
          </a:ln>
          <a:effectLst>
            <a:outerShdw dist="107763" dir="2700000" algn="ctr" rotWithShape="0">
              <a:schemeClr val="bg2">
                <a:alpha val="50000"/>
              </a:schemeClr>
            </a:outerShdw>
          </a:effectLst>
        </p:spPr>
        <p:txBody>
          <a:bodyPr wrap="none" anchor="ctr"/>
          <a:lstStyle/>
          <a:p>
            <a:pPr algn="ctr"/>
            <a:r>
              <a:rPr lang="en-US" b="1">
                <a:solidFill>
                  <a:srgbClr val="FF3300"/>
                </a:solidFill>
              </a:rPr>
              <a:t>F</a:t>
            </a:r>
          </a:p>
        </p:txBody>
      </p:sp>
      <p:graphicFrame>
        <p:nvGraphicFramePr>
          <p:cNvPr id="51450" name="Object 2">
            <a:hlinkClick r:id="" action="ppaction://ole?verb=0"/>
          </p:cNvPr>
          <p:cNvGraphicFramePr>
            <a:graphicFrameLocks noChangeAspect="1"/>
          </p:cNvGraphicFramePr>
          <p:nvPr/>
        </p:nvGraphicFramePr>
        <p:xfrm>
          <a:off x="9871076" y="0"/>
          <a:ext cx="735013" cy="1066800"/>
        </p:xfrm>
        <a:graphic>
          <a:graphicData uri="http://schemas.openxmlformats.org/presentationml/2006/ole">
            <mc:AlternateContent xmlns:mc="http://schemas.openxmlformats.org/markup-compatibility/2006">
              <mc:Choice xmlns:v="urn:schemas-microsoft-com:vml" Requires="v">
                <p:oleObj name="Video Clip" r:id="rId12" imgW="619211" imgH="1066667" progId="Package">
                  <p:embed/>
                </p:oleObj>
              </mc:Choice>
              <mc:Fallback>
                <p:oleObj name="Video Clip" r:id="rId12" imgW="619211" imgH="1066667" progId="Package">
                  <p:embed/>
                  <p:pic>
                    <p:nvPicPr>
                      <p:cNvPr id="51450" name="Object 2">
                        <a:hlinkClick r:id="" action="ppaction://ole?verb=0"/>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71076" y="0"/>
                        <a:ext cx="7350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451" name="Picture 251" descr="HDHH_00113"/>
          <p:cNvPicPr>
            <a:picLocks noChangeAspect="1" noChangeArrowheads="1" noCrop="1"/>
          </p:cNvPicPr>
          <p:nvPr/>
        </p:nvPicPr>
        <p:blipFill>
          <a:blip r:embed="rId14"/>
          <a:srcRect/>
          <a:stretch>
            <a:fillRect/>
          </a:stretch>
        </p:blipFill>
        <p:spPr bwMode="auto">
          <a:xfrm>
            <a:off x="9982200" y="1066801"/>
            <a:ext cx="552450" cy="434975"/>
          </a:xfrm>
          <a:prstGeom prst="rect">
            <a:avLst/>
          </a:prstGeom>
          <a:noFill/>
          <a:ln w="9525">
            <a:noFill/>
            <a:miter lim="800000"/>
            <a:headEnd/>
            <a:tailEnd/>
          </a:ln>
        </p:spPr>
      </p:pic>
      <p:pic>
        <p:nvPicPr>
          <p:cNvPr id="51452" name="Picture 252" descr="si10"/>
          <p:cNvPicPr>
            <a:picLocks noChangeAspect="1" noChangeArrowheads="1"/>
          </p:cNvPicPr>
          <p:nvPr/>
        </p:nvPicPr>
        <p:blipFill>
          <a:blip r:embed="rId15"/>
          <a:srcRect/>
          <a:stretch>
            <a:fillRect/>
          </a:stretch>
        </p:blipFill>
        <p:spPr bwMode="auto">
          <a:xfrm>
            <a:off x="1752600" y="5334000"/>
            <a:ext cx="838200" cy="1066800"/>
          </a:xfrm>
          <a:prstGeom prst="rect">
            <a:avLst/>
          </a:prstGeom>
          <a:noFill/>
          <a:ln w="9525">
            <a:noFill/>
            <a:miter lim="800000"/>
            <a:headEnd/>
            <a:tailEnd/>
          </a:ln>
        </p:spPr>
      </p:pic>
      <p:graphicFrame>
        <p:nvGraphicFramePr>
          <p:cNvPr id="80125" name="Group 253"/>
          <p:cNvGraphicFramePr>
            <a:graphicFrameLocks noGrp="1"/>
          </p:cNvGraphicFramePr>
          <p:nvPr/>
        </p:nvGraphicFramePr>
        <p:xfrm>
          <a:off x="4451350" y="1447800"/>
          <a:ext cx="533400" cy="3175000"/>
        </p:xfrm>
        <a:graphic>
          <a:graphicData uri="http://schemas.openxmlformats.org/drawingml/2006/table">
            <a:tbl>
              <a:tblPr/>
              <a:tblGrid>
                <a:gridCol w="533400">
                  <a:extLst>
                    <a:ext uri="{9D8B030D-6E8A-4147-A177-3AD203B41FA5}">
                      <a16:colId xmlns:a16="http://schemas.microsoft.com/office/drawing/2014/main" val="20000"/>
                    </a:ext>
                  </a:extLst>
                </a:gridCol>
              </a:tblGrid>
              <a:tr h="530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FF0000"/>
                          </a:solidFill>
                          <a:effectLst>
                            <a:outerShdw blurRad="38100" dist="38100" dir="2700000" algn="tl">
                              <a:srgbClr val="000000"/>
                            </a:outerShdw>
                          </a:effectLst>
                          <a:latin typeface="Tahoma"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FF0000"/>
                          </a:solidFill>
                          <a:effectLst>
                            <a:outerShdw blurRad="38100" dist="38100" dir="2700000" algn="tl">
                              <a:srgbClr val="000000"/>
                            </a:outerShdw>
                          </a:effectLst>
                          <a:latin typeface="Tahoma" pitchFamily="34" charset="0"/>
                        </a:rPr>
                        <a:t>Ộ</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30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FF0000"/>
                          </a:solidFill>
                          <a:effectLst>
                            <a:outerShdw blurRad="38100" dist="38100" dir="2700000" algn="tl">
                              <a:srgbClr val="000000"/>
                            </a:outerShdw>
                          </a:effectLst>
                          <a:latin typeface="Tahoma" pitchFamily="34" charset="0"/>
                        </a:rPr>
                        <a:t>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530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FF0000"/>
                          </a:solidFill>
                          <a:effectLst>
                            <a:outerShdw blurRad="38100" dist="38100" dir="2700000" algn="tl">
                              <a:srgbClr val="000000"/>
                            </a:outerShdw>
                          </a:effectLst>
                          <a:latin typeface="Tahoma" pitchFamily="34" charset="0"/>
                        </a:rPr>
                        <a:t>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FF0000"/>
                          </a:solidFill>
                          <a:effectLst>
                            <a:outerShdw blurRad="38100" dist="38100" dir="2700000" algn="tl">
                              <a:srgbClr val="000000"/>
                            </a:outerShdw>
                          </a:effectLst>
                          <a:latin typeface="Tahoma" pitchFamily="34" charset="0"/>
                        </a:rPr>
                        <a:t>Ự</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530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FF0000"/>
                          </a:solidFill>
                          <a:effectLst>
                            <a:outerShdw blurRad="38100" dist="38100" dir="2700000" algn="tl">
                              <a:srgbClr val="000000"/>
                            </a:outerShdw>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bl>
          </a:graphicData>
        </a:graphic>
      </p:graphicFrame>
      <p:sp>
        <p:nvSpPr>
          <p:cNvPr id="80141" name="Text Box 269"/>
          <p:cNvSpPr txBox="1">
            <a:spLocks noChangeArrowheads="1"/>
          </p:cNvSpPr>
          <p:nvPr/>
        </p:nvSpPr>
        <p:spPr bwMode="auto">
          <a:xfrm>
            <a:off x="1524000" y="6488113"/>
            <a:ext cx="9144000" cy="369332"/>
          </a:xfrm>
          <a:prstGeom prst="rect">
            <a:avLst/>
          </a:prstGeom>
          <a:solidFill>
            <a:srgbClr val="0000FF"/>
          </a:solidFill>
          <a:ln w="9525">
            <a:noFill/>
            <a:miter lim="800000"/>
            <a:headEnd/>
            <a:tailEnd/>
          </a:ln>
        </p:spPr>
        <p:txBody>
          <a:bodyPr>
            <a:spAutoFit/>
          </a:bodyPr>
          <a:lstStyle/>
          <a:p>
            <a:pPr>
              <a:spcBef>
                <a:spcPct val="50000"/>
              </a:spcBef>
            </a:pPr>
            <a:r>
              <a:rPr lang="en-US" b="1" dirty="0">
                <a:solidFill>
                  <a:srgbClr val="FFFF66"/>
                </a:solidFill>
                <a:latin typeface="Times New Roman" pitchFamily="18" charset="0"/>
                <a:cs typeface="Times New Roman" pitchFamily="18" charset="0"/>
              </a:rPr>
              <a:t>Ô CHỮ HÀNG DỌC: ĐÂY LÀ NGUYÊN NHÂN GÂY NÊN NÚI LỬA VÀ ĐỘNG ĐẤT.</a:t>
            </a:r>
          </a:p>
        </p:txBody>
      </p:sp>
      <p:pic>
        <p:nvPicPr>
          <p:cNvPr id="80142" name="Picture 270" descr="Chia Khoa"/>
          <p:cNvPicPr>
            <a:picLocks noChangeAspect="1" noChangeArrowheads="1"/>
          </p:cNvPicPr>
          <p:nvPr/>
        </p:nvPicPr>
        <p:blipFill>
          <a:blip r:embed="rId16"/>
          <a:srcRect/>
          <a:stretch>
            <a:fillRect/>
          </a:stretch>
        </p:blipFill>
        <p:spPr bwMode="auto">
          <a:xfrm rot="16196023" flipV="1">
            <a:off x="4337845" y="808833"/>
            <a:ext cx="835025" cy="280987"/>
          </a:xfrm>
          <a:prstGeom prst="rect">
            <a:avLst/>
          </a:prstGeom>
          <a:solidFill>
            <a:srgbClr val="00FF00"/>
          </a:solidFill>
          <a:ln w="9525">
            <a:noFill/>
            <a:miter lim="800000"/>
            <a:headEnd/>
            <a:tailEnd/>
          </a:ln>
        </p:spPr>
      </p:pic>
      <p:sp>
        <p:nvSpPr>
          <p:cNvPr id="51471" name="Rectangle 271"/>
          <p:cNvSpPr>
            <a:spLocks noChangeArrowheads="1"/>
          </p:cNvSpPr>
          <p:nvPr/>
        </p:nvSpPr>
        <p:spPr bwMode="auto">
          <a:xfrm>
            <a:off x="1828800" y="304800"/>
            <a:ext cx="2286000" cy="838200"/>
          </a:xfrm>
          <a:prstGeom prst="rect">
            <a:avLst/>
          </a:prstGeom>
          <a:noFill/>
          <a:ln w="9525">
            <a:noFill/>
            <a:miter lim="800000"/>
            <a:headEnd/>
            <a:tailEnd/>
          </a:ln>
        </p:spPr>
        <p:txBody>
          <a:bodyPr wrap="none" anchor="ctr"/>
          <a:lstStyle/>
          <a:p>
            <a:pPr algn="ctr"/>
            <a:endParaRPr lang="vi-VN" sz="2800" b="1">
              <a:solidFill>
                <a:srgbClr val="FF0000"/>
              </a:solidFill>
            </a:endParaRPr>
          </a:p>
        </p:txBody>
      </p:sp>
      <p:pic>
        <p:nvPicPr>
          <p:cNvPr id="23" name="Picture 21" descr="Vui de hoc"/>
          <p:cNvPicPr>
            <a:picLocks noChangeAspect="1" noChangeArrowheads="1" noCrop="1"/>
          </p:cNvPicPr>
          <p:nvPr/>
        </p:nvPicPr>
        <p:blipFill>
          <a:blip r:embed="rId17"/>
          <a:srcRect/>
          <a:stretch>
            <a:fillRect/>
          </a:stretch>
        </p:blipFill>
        <p:spPr bwMode="auto">
          <a:xfrm>
            <a:off x="3505200" y="0"/>
            <a:ext cx="4343400" cy="685800"/>
          </a:xfrm>
          <a:prstGeom prst="rect">
            <a:avLst/>
          </a:prstGeom>
          <a:noFill/>
          <a:ln w="9525">
            <a:noFill/>
            <a:miter lim="800000"/>
            <a:headEnd/>
            <a:tailEnd/>
          </a:ln>
        </p:spPr>
      </p:pic>
    </p:spTree>
    <p:extLst>
      <p:ext uri="{BB962C8B-B14F-4D97-AF65-F5344CB8AC3E}">
        <p14:creationId xmlns:p14="http://schemas.microsoft.com/office/powerpoint/2010/main" val="2301266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VUIDEHOC.WAV"/>
                                        </p:tgtEl>
                                      </p:cMediaNode>
                                    </p:audio>
                                  </p:subTnLst>
                                </p:cTn>
                              </p:par>
                              <p:par>
                                <p:cTn id="10" presetID="4" presetClass="exit" presetSubtype="16" fill="hold" grpId="1" nodeType="withEffect">
                                  <p:stCondLst>
                                    <p:cond delay="0"/>
                                  </p:stCondLst>
                                  <p:childTnLst>
                                    <p:animEffect transition="out" filter="box(in)">
                                      <p:cBhvr>
                                        <p:cTn id="11" dur="500"/>
                                        <p:tgtEl>
                                          <p:spTgt spid="79875"/>
                                        </p:tgtEl>
                                      </p:cBhvr>
                                    </p:animEffect>
                                    <p:set>
                                      <p:cBhvr>
                                        <p:cTn id="12" dur="1" fill="hold">
                                          <p:stCondLst>
                                            <p:cond delay="499"/>
                                          </p:stCondLst>
                                        </p:cTn>
                                        <p:tgtEl>
                                          <p:spTgt spid="79875"/>
                                        </p:tgtEl>
                                        <p:attrNameLst>
                                          <p:attrName>style.visibility</p:attrName>
                                        </p:attrNameLst>
                                      </p:cBhvr>
                                      <p:to>
                                        <p:strVal val="hidden"/>
                                      </p:to>
                                    </p:set>
                                  </p:childTnLst>
                                </p:cTn>
                              </p:par>
                            </p:childTnLst>
                          </p:cTn>
                        </p:par>
                        <p:par>
                          <p:cTn id="13" fill="hold" nodeType="afterGroup">
                            <p:stCondLst>
                              <p:cond delay="1000"/>
                            </p:stCondLst>
                            <p:childTnLst>
                              <p:par>
                                <p:cTn id="14" presetID="2" presetClass="entr" presetSubtype="2" repeatCount="indefinite" fill="hold" grpId="0" nodeType="afterEffect">
                                  <p:stCondLst>
                                    <p:cond delay="0"/>
                                  </p:stCondLst>
                                  <p:childTnLst>
                                    <p:set>
                                      <p:cBhvr>
                                        <p:cTn id="15" dur="1" fill="hold">
                                          <p:stCondLst>
                                            <p:cond delay="0"/>
                                          </p:stCondLst>
                                        </p:cTn>
                                        <p:tgtEl>
                                          <p:spTgt spid="80141"/>
                                        </p:tgtEl>
                                        <p:attrNameLst>
                                          <p:attrName>style.visibility</p:attrName>
                                        </p:attrNameLst>
                                      </p:cBhvr>
                                      <p:to>
                                        <p:strVal val="visible"/>
                                      </p:to>
                                    </p:set>
                                    <p:anim calcmode="lin" valueType="num">
                                      <p:cBhvr additive="base">
                                        <p:cTn id="16" dur="20000" fill="hold"/>
                                        <p:tgtEl>
                                          <p:spTgt spid="80141"/>
                                        </p:tgtEl>
                                        <p:attrNameLst>
                                          <p:attrName>ppt_x</p:attrName>
                                        </p:attrNameLst>
                                      </p:cBhvr>
                                      <p:tavLst>
                                        <p:tav tm="0">
                                          <p:val>
                                            <p:strVal val="1+#ppt_w/2"/>
                                          </p:val>
                                        </p:tav>
                                        <p:tav tm="100000">
                                          <p:val>
                                            <p:strVal val="#ppt_x"/>
                                          </p:val>
                                        </p:tav>
                                      </p:tavLst>
                                    </p:anim>
                                    <p:anim calcmode="lin" valueType="num">
                                      <p:cBhvr additive="base">
                                        <p:cTn id="17" dur="20000" fill="hold"/>
                                        <p:tgtEl>
                                          <p:spTgt spid="80141"/>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0125"/>
                                        </p:tgtEl>
                                        <p:attrNameLst>
                                          <p:attrName>style.visibility</p:attrName>
                                        </p:attrNameLst>
                                      </p:cBhvr>
                                      <p:to>
                                        <p:strVal val="visible"/>
                                      </p:to>
                                    </p:set>
                                    <p:animEffect transition="in" filter="wipe(down)">
                                      <p:cBhvr>
                                        <p:cTn id="22" dur="500"/>
                                        <p:tgtEl>
                                          <p:spTgt spid="801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988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9875"/>
                                        </p:tgtEl>
                                        <p:attrNameLst>
                                          <p:attrName>style.visibility</p:attrName>
                                        </p:attrNameLst>
                                      </p:cBhvr>
                                      <p:to>
                                        <p:strVal val="visible"/>
                                      </p:to>
                                    </p:set>
                                    <p:animEffect transition="in" filter="box(in)">
                                      <p:cBhvr>
                                        <p:cTn id="28" dur="500"/>
                                        <p:tgtEl>
                                          <p:spTgt spid="79875"/>
                                        </p:tgtEl>
                                      </p:cBhvr>
                                    </p:animEffect>
                                  </p:childTnLst>
                                </p:cTn>
                              </p:par>
                              <p:par>
                                <p:cTn id="29" presetID="4" presetClass="exit" presetSubtype="16" fill="hold" grpId="0" nodeType="withEffect">
                                  <p:stCondLst>
                                    <p:cond delay="0"/>
                                  </p:stCondLst>
                                  <p:childTnLst>
                                    <p:animEffect transition="out" filter="box(in)">
                                      <p:cBhvr>
                                        <p:cTn id="30" dur="500"/>
                                        <p:tgtEl>
                                          <p:spTgt spid="79876"/>
                                        </p:tgtEl>
                                      </p:cBhvr>
                                    </p:animEffect>
                                    <p:set>
                                      <p:cBhvr>
                                        <p:cTn id="31" dur="1" fill="hold">
                                          <p:stCondLst>
                                            <p:cond delay="499"/>
                                          </p:stCondLst>
                                        </p:cTn>
                                        <p:tgtEl>
                                          <p:spTgt spid="79876"/>
                                        </p:tgtEl>
                                        <p:attrNameLst>
                                          <p:attrName>style.visibility</p:attrName>
                                        </p:attrNameLst>
                                      </p:cBhvr>
                                      <p:to>
                                        <p:strVal val="hidden"/>
                                      </p:to>
                                    </p:set>
                                  </p:childTnLst>
                                </p:cTn>
                              </p:par>
                              <p:par>
                                <p:cTn id="32" presetID="4" presetClass="exit" presetSubtype="16" fill="hold" grpId="0" nodeType="withEffect">
                                  <p:stCondLst>
                                    <p:cond delay="0"/>
                                  </p:stCondLst>
                                  <p:childTnLst>
                                    <p:animEffect transition="out" filter="box(in)">
                                      <p:cBhvr>
                                        <p:cTn id="33" dur="500"/>
                                        <p:tgtEl>
                                          <p:spTgt spid="79877"/>
                                        </p:tgtEl>
                                      </p:cBhvr>
                                    </p:animEffect>
                                    <p:set>
                                      <p:cBhvr>
                                        <p:cTn id="34" dur="1" fill="hold">
                                          <p:stCondLst>
                                            <p:cond delay="499"/>
                                          </p:stCondLst>
                                        </p:cTn>
                                        <p:tgtEl>
                                          <p:spTgt spid="79877"/>
                                        </p:tgtEl>
                                        <p:attrNameLst>
                                          <p:attrName>style.visibility</p:attrName>
                                        </p:attrNameLst>
                                      </p:cBhvr>
                                      <p:to>
                                        <p:strVal val="hidden"/>
                                      </p:to>
                                    </p:set>
                                  </p:childTnLst>
                                </p:cTn>
                              </p:par>
                              <p:par>
                                <p:cTn id="35" presetID="4" presetClass="exit" presetSubtype="16" fill="hold" grpId="0" nodeType="withEffect">
                                  <p:stCondLst>
                                    <p:cond delay="0"/>
                                  </p:stCondLst>
                                  <p:childTnLst>
                                    <p:animEffect transition="out" filter="box(in)">
                                      <p:cBhvr>
                                        <p:cTn id="36" dur="500"/>
                                        <p:tgtEl>
                                          <p:spTgt spid="79878"/>
                                        </p:tgtEl>
                                      </p:cBhvr>
                                    </p:animEffect>
                                    <p:set>
                                      <p:cBhvr>
                                        <p:cTn id="37" dur="1" fill="hold">
                                          <p:stCondLst>
                                            <p:cond delay="499"/>
                                          </p:stCondLst>
                                        </p:cTn>
                                        <p:tgtEl>
                                          <p:spTgt spid="79878"/>
                                        </p:tgtEl>
                                        <p:attrNameLst>
                                          <p:attrName>style.visibility</p:attrName>
                                        </p:attrNameLst>
                                      </p:cBhvr>
                                      <p:to>
                                        <p:strVal val="hidden"/>
                                      </p:to>
                                    </p:set>
                                  </p:childTnLst>
                                </p:cTn>
                              </p:par>
                              <p:par>
                                <p:cTn id="38" presetID="4" presetClass="exit" presetSubtype="16" fill="hold" grpId="0" nodeType="withEffect">
                                  <p:stCondLst>
                                    <p:cond delay="0"/>
                                  </p:stCondLst>
                                  <p:childTnLst>
                                    <p:animEffect transition="out" filter="box(in)">
                                      <p:cBhvr>
                                        <p:cTn id="39" dur="500"/>
                                        <p:tgtEl>
                                          <p:spTgt spid="79879"/>
                                        </p:tgtEl>
                                      </p:cBhvr>
                                    </p:animEffect>
                                    <p:set>
                                      <p:cBhvr>
                                        <p:cTn id="40" dur="1" fill="hold">
                                          <p:stCondLst>
                                            <p:cond delay="499"/>
                                          </p:stCondLst>
                                        </p:cTn>
                                        <p:tgtEl>
                                          <p:spTgt spid="79879"/>
                                        </p:tgtEl>
                                        <p:attrNameLst>
                                          <p:attrName>style.visibility</p:attrName>
                                        </p:attrNameLst>
                                      </p:cBhvr>
                                      <p:to>
                                        <p:strVal val="hidden"/>
                                      </p:to>
                                    </p:set>
                                  </p:childTnLst>
                                </p:cTn>
                              </p:par>
                              <p:par>
                                <p:cTn id="41" presetID="4" presetClass="exit" presetSubtype="16" fill="hold" grpId="0" nodeType="withEffect">
                                  <p:stCondLst>
                                    <p:cond delay="0"/>
                                  </p:stCondLst>
                                  <p:childTnLst>
                                    <p:animEffect transition="out" filter="box(in)">
                                      <p:cBhvr>
                                        <p:cTn id="42" dur="500"/>
                                        <p:tgtEl>
                                          <p:spTgt spid="79880"/>
                                        </p:tgtEl>
                                      </p:cBhvr>
                                    </p:animEffect>
                                    <p:set>
                                      <p:cBhvr>
                                        <p:cTn id="43" dur="1" fill="hold">
                                          <p:stCondLst>
                                            <p:cond delay="499"/>
                                          </p:stCondLst>
                                        </p:cTn>
                                        <p:tgtEl>
                                          <p:spTgt spid="79880"/>
                                        </p:tgtEl>
                                        <p:attrNameLst>
                                          <p:attrName>style.visibility</p:attrName>
                                        </p:attrNameLst>
                                      </p:cBhvr>
                                      <p:to>
                                        <p:strVal val="hidden"/>
                                      </p:to>
                                    </p:set>
                                  </p:childTnLst>
                                </p:cTn>
                              </p:par>
                              <p:par>
                                <p:cTn id="44" presetID="4" presetClass="exit" presetSubtype="16" fill="hold" grpId="0" nodeType="withEffect">
                                  <p:stCondLst>
                                    <p:cond delay="0"/>
                                  </p:stCondLst>
                                  <p:childTnLst>
                                    <p:animEffect transition="out" filter="box(in)">
                                      <p:cBhvr>
                                        <p:cTn id="45" dur="500"/>
                                        <p:tgtEl>
                                          <p:spTgt spid="79881"/>
                                        </p:tgtEl>
                                      </p:cBhvr>
                                    </p:animEffect>
                                    <p:set>
                                      <p:cBhvr>
                                        <p:cTn id="46" dur="1" fill="hold">
                                          <p:stCondLst>
                                            <p:cond delay="499"/>
                                          </p:stCondLst>
                                        </p:cTn>
                                        <p:tgtEl>
                                          <p:spTgt spid="79881"/>
                                        </p:tgtEl>
                                        <p:attrNameLst>
                                          <p:attrName>style.visibility</p:attrName>
                                        </p:attrNameLst>
                                      </p:cBhvr>
                                      <p:to>
                                        <p:strVal val="hidden"/>
                                      </p:to>
                                    </p:set>
                                  </p:childTnLst>
                                </p:cTn>
                              </p:par>
                            </p:childTnLst>
                          </p:cTn>
                        </p:par>
                      </p:childTnLst>
                    </p:cTn>
                  </p:par>
                </p:childTnLst>
              </p:cTn>
              <p:nextCondLst>
                <p:cond evt="onClick" delay="0">
                  <p:tgtEl>
                    <p:spTgt spid="79882"/>
                  </p:tgtEl>
                </p:cond>
              </p:nextCondLst>
            </p:seq>
            <p:seq concurrent="1" nextAc="seek">
              <p:cTn id="47" restart="whenNotActive" fill="hold" evtFilter="cancelBubble" nodeType="interactiveSeq">
                <p:stCondLst>
                  <p:cond evt="onClick" delay="0">
                    <p:tgtEl>
                      <p:spTgt spid="7988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 presetClass="entr" presetSubtype="16" fill="hold" grpId="1" nodeType="clickEffect">
                                  <p:stCondLst>
                                    <p:cond delay="0"/>
                                  </p:stCondLst>
                                  <p:childTnLst>
                                    <p:set>
                                      <p:cBhvr>
                                        <p:cTn id="51" dur="1" fill="hold">
                                          <p:stCondLst>
                                            <p:cond delay="0"/>
                                          </p:stCondLst>
                                        </p:cTn>
                                        <p:tgtEl>
                                          <p:spTgt spid="79876"/>
                                        </p:tgtEl>
                                        <p:attrNameLst>
                                          <p:attrName>style.visibility</p:attrName>
                                        </p:attrNameLst>
                                      </p:cBhvr>
                                      <p:to>
                                        <p:strVal val="visible"/>
                                      </p:to>
                                    </p:set>
                                    <p:animEffect transition="in" filter="box(in)">
                                      <p:cBhvr>
                                        <p:cTn id="52" dur="500"/>
                                        <p:tgtEl>
                                          <p:spTgt spid="79876"/>
                                        </p:tgtEl>
                                      </p:cBhvr>
                                    </p:animEffect>
                                  </p:childTnLst>
                                </p:cTn>
                              </p:par>
                              <p:par>
                                <p:cTn id="53" presetID="4" presetClass="exit" presetSubtype="16" fill="hold" grpId="1" nodeType="withEffect">
                                  <p:stCondLst>
                                    <p:cond delay="0"/>
                                  </p:stCondLst>
                                  <p:childTnLst>
                                    <p:animEffect transition="out" filter="box(in)">
                                      <p:cBhvr>
                                        <p:cTn id="54" dur="500"/>
                                        <p:tgtEl>
                                          <p:spTgt spid="79877"/>
                                        </p:tgtEl>
                                      </p:cBhvr>
                                    </p:animEffect>
                                    <p:set>
                                      <p:cBhvr>
                                        <p:cTn id="55" dur="1" fill="hold">
                                          <p:stCondLst>
                                            <p:cond delay="499"/>
                                          </p:stCondLst>
                                        </p:cTn>
                                        <p:tgtEl>
                                          <p:spTgt spid="79877"/>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79878"/>
                                        </p:tgtEl>
                                      </p:cBhvr>
                                    </p:animEffect>
                                    <p:set>
                                      <p:cBhvr>
                                        <p:cTn id="58" dur="1" fill="hold">
                                          <p:stCondLst>
                                            <p:cond delay="499"/>
                                          </p:stCondLst>
                                        </p:cTn>
                                        <p:tgtEl>
                                          <p:spTgt spid="79878"/>
                                        </p:tgtEl>
                                        <p:attrNameLst>
                                          <p:attrName>style.visibility</p:attrName>
                                        </p:attrNameLst>
                                      </p:cBhvr>
                                      <p:to>
                                        <p:strVal val="hidden"/>
                                      </p:to>
                                    </p:set>
                                  </p:childTnLst>
                                </p:cTn>
                              </p:par>
                              <p:par>
                                <p:cTn id="59" presetID="4" presetClass="exit" presetSubtype="16" fill="hold" grpId="1" nodeType="withEffect">
                                  <p:stCondLst>
                                    <p:cond delay="0"/>
                                  </p:stCondLst>
                                  <p:childTnLst>
                                    <p:animEffect transition="out" filter="box(in)">
                                      <p:cBhvr>
                                        <p:cTn id="60" dur="500"/>
                                        <p:tgtEl>
                                          <p:spTgt spid="79879"/>
                                        </p:tgtEl>
                                      </p:cBhvr>
                                    </p:animEffect>
                                    <p:set>
                                      <p:cBhvr>
                                        <p:cTn id="61" dur="1" fill="hold">
                                          <p:stCondLst>
                                            <p:cond delay="499"/>
                                          </p:stCondLst>
                                        </p:cTn>
                                        <p:tgtEl>
                                          <p:spTgt spid="79879"/>
                                        </p:tgtEl>
                                        <p:attrNameLst>
                                          <p:attrName>style.visibility</p:attrName>
                                        </p:attrNameLst>
                                      </p:cBhvr>
                                      <p:to>
                                        <p:strVal val="hidden"/>
                                      </p:to>
                                    </p:set>
                                  </p:childTnLst>
                                </p:cTn>
                              </p:par>
                              <p:par>
                                <p:cTn id="62" presetID="4" presetClass="exit" presetSubtype="16" fill="hold" grpId="1" nodeType="withEffect">
                                  <p:stCondLst>
                                    <p:cond delay="0"/>
                                  </p:stCondLst>
                                  <p:childTnLst>
                                    <p:animEffect transition="out" filter="box(in)">
                                      <p:cBhvr>
                                        <p:cTn id="63" dur="500"/>
                                        <p:tgtEl>
                                          <p:spTgt spid="79880"/>
                                        </p:tgtEl>
                                      </p:cBhvr>
                                    </p:animEffect>
                                    <p:set>
                                      <p:cBhvr>
                                        <p:cTn id="64" dur="1" fill="hold">
                                          <p:stCondLst>
                                            <p:cond delay="499"/>
                                          </p:stCondLst>
                                        </p:cTn>
                                        <p:tgtEl>
                                          <p:spTgt spid="79880"/>
                                        </p:tgtEl>
                                        <p:attrNameLst>
                                          <p:attrName>style.visibility</p:attrName>
                                        </p:attrNameLst>
                                      </p:cBhvr>
                                      <p:to>
                                        <p:strVal val="hidden"/>
                                      </p:to>
                                    </p:set>
                                  </p:childTnLst>
                                </p:cTn>
                              </p:par>
                              <p:par>
                                <p:cTn id="65" presetID="4" presetClass="exit" presetSubtype="16" fill="hold" grpId="1" nodeType="withEffect">
                                  <p:stCondLst>
                                    <p:cond delay="0"/>
                                  </p:stCondLst>
                                  <p:childTnLst>
                                    <p:animEffect transition="out" filter="box(in)">
                                      <p:cBhvr>
                                        <p:cTn id="66" dur="500"/>
                                        <p:tgtEl>
                                          <p:spTgt spid="79881"/>
                                        </p:tgtEl>
                                      </p:cBhvr>
                                    </p:animEffect>
                                    <p:set>
                                      <p:cBhvr>
                                        <p:cTn id="67" dur="1" fill="hold">
                                          <p:stCondLst>
                                            <p:cond delay="499"/>
                                          </p:stCondLst>
                                        </p:cTn>
                                        <p:tgtEl>
                                          <p:spTgt spid="79881"/>
                                        </p:tgtEl>
                                        <p:attrNameLst>
                                          <p:attrName>style.visibility</p:attrName>
                                        </p:attrNameLst>
                                      </p:cBhvr>
                                      <p:to>
                                        <p:strVal val="hidden"/>
                                      </p:to>
                                    </p:set>
                                  </p:childTnLst>
                                </p:cTn>
                              </p:par>
                            </p:childTnLst>
                          </p:cTn>
                        </p:par>
                      </p:childTnLst>
                    </p:cTn>
                  </p:par>
                </p:childTnLst>
              </p:cTn>
              <p:nextCondLst>
                <p:cond evt="onClick" delay="0">
                  <p:tgtEl>
                    <p:spTgt spid="79884"/>
                  </p:tgtEl>
                </p:cond>
              </p:nextCondLst>
            </p:seq>
            <p:seq concurrent="1" nextAc="seek">
              <p:cTn id="68" restart="whenNotActive" fill="hold" evtFilter="cancelBubble" nodeType="interactiveSeq">
                <p:stCondLst>
                  <p:cond evt="onClick" delay="0">
                    <p:tgtEl>
                      <p:spTgt spid="79885"/>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ntr" presetSubtype="16" fill="hold" grpId="2" nodeType="clickEffect">
                                  <p:stCondLst>
                                    <p:cond delay="0"/>
                                  </p:stCondLst>
                                  <p:childTnLst>
                                    <p:set>
                                      <p:cBhvr>
                                        <p:cTn id="72" dur="1" fill="hold">
                                          <p:stCondLst>
                                            <p:cond delay="0"/>
                                          </p:stCondLst>
                                        </p:cTn>
                                        <p:tgtEl>
                                          <p:spTgt spid="79877"/>
                                        </p:tgtEl>
                                        <p:attrNameLst>
                                          <p:attrName>style.visibility</p:attrName>
                                        </p:attrNameLst>
                                      </p:cBhvr>
                                      <p:to>
                                        <p:strVal val="visible"/>
                                      </p:to>
                                    </p:set>
                                    <p:animEffect transition="in" filter="box(in)">
                                      <p:cBhvr>
                                        <p:cTn id="73" dur="500"/>
                                        <p:tgtEl>
                                          <p:spTgt spid="79877"/>
                                        </p:tgtEl>
                                      </p:cBhvr>
                                    </p:animEffect>
                                  </p:childTnLst>
                                </p:cTn>
                              </p:par>
                              <p:par>
                                <p:cTn id="74" presetID="4" presetClass="exit" presetSubtype="16" fill="hold" grpId="2" nodeType="withEffect">
                                  <p:stCondLst>
                                    <p:cond delay="0"/>
                                  </p:stCondLst>
                                  <p:childTnLst>
                                    <p:animEffect transition="out" filter="box(in)">
                                      <p:cBhvr>
                                        <p:cTn id="75" dur="500"/>
                                        <p:tgtEl>
                                          <p:spTgt spid="79878"/>
                                        </p:tgtEl>
                                      </p:cBhvr>
                                    </p:animEffect>
                                    <p:set>
                                      <p:cBhvr>
                                        <p:cTn id="76" dur="1" fill="hold">
                                          <p:stCondLst>
                                            <p:cond delay="499"/>
                                          </p:stCondLst>
                                        </p:cTn>
                                        <p:tgtEl>
                                          <p:spTgt spid="79878"/>
                                        </p:tgtEl>
                                        <p:attrNameLst>
                                          <p:attrName>style.visibility</p:attrName>
                                        </p:attrNameLst>
                                      </p:cBhvr>
                                      <p:to>
                                        <p:strVal val="hidden"/>
                                      </p:to>
                                    </p:set>
                                  </p:childTnLst>
                                </p:cTn>
                              </p:par>
                              <p:par>
                                <p:cTn id="77" presetID="4" presetClass="exit" presetSubtype="16" fill="hold" grpId="2" nodeType="withEffect">
                                  <p:stCondLst>
                                    <p:cond delay="0"/>
                                  </p:stCondLst>
                                  <p:childTnLst>
                                    <p:animEffect transition="out" filter="box(in)">
                                      <p:cBhvr>
                                        <p:cTn id="78" dur="500"/>
                                        <p:tgtEl>
                                          <p:spTgt spid="79879"/>
                                        </p:tgtEl>
                                      </p:cBhvr>
                                    </p:animEffect>
                                    <p:set>
                                      <p:cBhvr>
                                        <p:cTn id="79" dur="1" fill="hold">
                                          <p:stCondLst>
                                            <p:cond delay="499"/>
                                          </p:stCondLst>
                                        </p:cTn>
                                        <p:tgtEl>
                                          <p:spTgt spid="79879"/>
                                        </p:tgtEl>
                                        <p:attrNameLst>
                                          <p:attrName>style.visibility</p:attrName>
                                        </p:attrNameLst>
                                      </p:cBhvr>
                                      <p:to>
                                        <p:strVal val="hidden"/>
                                      </p:to>
                                    </p:set>
                                  </p:childTnLst>
                                </p:cTn>
                              </p:par>
                              <p:par>
                                <p:cTn id="80" presetID="4" presetClass="exit" presetSubtype="16" fill="hold" grpId="2" nodeType="withEffect">
                                  <p:stCondLst>
                                    <p:cond delay="0"/>
                                  </p:stCondLst>
                                  <p:childTnLst>
                                    <p:animEffect transition="out" filter="box(in)">
                                      <p:cBhvr>
                                        <p:cTn id="81" dur="500"/>
                                        <p:tgtEl>
                                          <p:spTgt spid="79880"/>
                                        </p:tgtEl>
                                      </p:cBhvr>
                                    </p:animEffect>
                                    <p:set>
                                      <p:cBhvr>
                                        <p:cTn id="82" dur="1" fill="hold">
                                          <p:stCondLst>
                                            <p:cond delay="499"/>
                                          </p:stCondLst>
                                        </p:cTn>
                                        <p:tgtEl>
                                          <p:spTgt spid="79880"/>
                                        </p:tgtEl>
                                        <p:attrNameLst>
                                          <p:attrName>style.visibility</p:attrName>
                                        </p:attrNameLst>
                                      </p:cBhvr>
                                      <p:to>
                                        <p:strVal val="hidden"/>
                                      </p:to>
                                    </p:set>
                                  </p:childTnLst>
                                </p:cTn>
                              </p:par>
                              <p:par>
                                <p:cTn id="83" presetID="4" presetClass="exit" presetSubtype="16" fill="hold" grpId="2" nodeType="withEffect">
                                  <p:stCondLst>
                                    <p:cond delay="0"/>
                                  </p:stCondLst>
                                  <p:childTnLst>
                                    <p:animEffect transition="out" filter="box(in)">
                                      <p:cBhvr>
                                        <p:cTn id="84" dur="500"/>
                                        <p:tgtEl>
                                          <p:spTgt spid="79881"/>
                                        </p:tgtEl>
                                      </p:cBhvr>
                                    </p:animEffect>
                                    <p:set>
                                      <p:cBhvr>
                                        <p:cTn id="85" dur="1" fill="hold">
                                          <p:stCondLst>
                                            <p:cond delay="499"/>
                                          </p:stCondLst>
                                        </p:cTn>
                                        <p:tgtEl>
                                          <p:spTgt spid="79881"/>
                                        </p:tgtEl>
                                        <p:attrNameLst>
                                          <p:attrName>style.visibility</p:attrName>
                                        </p:attrNameLst>
                                      </p:cBhvr>
                                      <p:to>
                                        <p:strVal val="hidden"/>
                                      </p:to>
                                    </p:set>
                                  </p:childTnLst>
                                </p:cTn>
                              </p:par>
                              <p:par>
                                <p:cTn id="86" presetID="4" presetClass="exit" presetSubtype="16" fill="hold" grpId="2" nodeType="withEffect">
                                  <p:stCondLst>
                                    <p:cond delay="0"/>
                                  </p:stCondLst>
                                  <p:childTnLst>
                                    <p:animEffect transition="out" filter="box(in)">
                                      <p:cBhvr>
                                        <p:cTn id="87" dur="500"/>
                                        <p:tgtEl>
                                          <p:spTgt spid="79876"/>
                                        </p:tgtEl>
                                      </p:cBhvr>
                                    </p:animEffect>
                                    <p:set>
                                      <p:cBhvr>
                                        <p:cTn id="88" dur="1" fill="hold">
                                          <p:stCondLst>
                                            <p:cond delay="499"/>
                                          </p:stCondLst>
                                        </p:cTn>
                                        <p:tgtEl>
                                          <p:spTgt spid="79876"/>
                                        </p:tgtEl>
                                        <p:attrNameLst>
                                          <p:attrName>style.visibility</p:attrName>
                                        </p:attrNameLst>
                                      </p:cBhvr>
                                      <p:to>
                                        <p:strVal val="hidden"/>
                                      </p:to>
                                    </p:set>
                                  </p:childTnLst>
                                </p:cTn>
                              </p:par>
                              <p:par>
                                <p:cTn id="89" presetID="4" presetClass="exit" presetSubtype="16" fill="hold" grpId="2" nodeType="withEffect">
                                  <p:stCondLst>
                                    <p:cond delay="0"/>
                                  </p:stCondLst>
                                  <p:childTnLst>
                                    <p:animEffect transition="out" filter="box(in)">
                                      <p:cBhvr>
                                        <p:cTn id="90" dur="500"/>
                                        <p:tgtEl>
                                          <p:spTgt spid="79875"/>
                                        </p:tgtEl>
                                      </p:cBhvr>
                                    </p:animEffect>
                                    <p:set>
                                      <p:cBhvr>
                                        <p:cTn id="91" dur="1" fill="hold">
                                          <p:stCondLst>
                                            <p:cond delay="499"/>
                                          </p:stCondLst>
                                        </p:cTn>
                                        <p:tgtEl>
                                          <p:spTgt spid="79875"/>
                                        </p:tgtEl>
                                        <p:attrNameLst>
                                          <p:attrName>style.visibility</p:attrName>
                                        </p:attrNameLst>
                                      </p:cBhvr>
                                      <p:to>
                                        <p:strVal val="hidden"/>
                                      </p:to>
                                    </p:set>
                                  </p:childTnLst>
                                </p:cTn>
                              </p:par>
                            </p:childTnLst>
                          </p:cTn>
                        </p:par>
                      </p:childTnLst>
                    </p:cTn>
                  </p:par>
                </p:childTnLst>
              </p:cTn>
              <p:nextCondLst>
                <p:cond evt="onClick" delay="0">
                  <p:tgtEl>
                    <p:spTgt spid="79885"/>
                  </p:tgtEl>
                </p:cond>
              </p:nextCondLst>
            </p:seq>
            <p:seq concurrent="1" nextAc="seek">
              <p:cTn id="92" restart="whenNotActive" fill="hold" evtFilter="cancelBubble" nodeType="interactiveSeq">
                <p:stCondLst>
                  <p:cond evt="onClick" delay="0">
                    <p:tgtEl>
                      <p:spTgt spid="7988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4" presetClass="entr" presetSubtype="16" fill="hold" grpId="3" nodeType="clickEffect">
                                  <p:stCondLst>
                                    <p:cond delay="0"/>
                                  </p:stCondLst>
                                  <p:childTnLst>
                                    <p:set>
                                      <p:cBhvr>
                                        <p:cTn id="96" dur="1" fill="hold">
                                          <p:stCondLst>
                                            <p:cond delay="0"/>
                                          </p:stCondLst>
                                        </p:cTn>
                                        <p:tgtEl>
                                          <p:spTgt spid="79878"/>
                                        </p:tgtEl>
                                        <p:attrNameLst>
                                          <p:attrName>style.visibility</p:attrName>
                                        </p:attrNameLst>
                                      </p:cBhvr>
                                      <p:to>
                                        <p:strVal val="visible"/>
                                      </p:to>
                                    </p:set>
                                    <p:animEffect transition="in" filter="box(in)">
                                      <p:cBhvr>
                                        <p:cTn id="97" dur="500"/>
                                        <p:tgtEl>
                                          <p:spTgt spid="79878"/>
                                        </p:tgtEl>
                                      </p:cBhvr>
                                    </p:animEffect>
                                  </p:childTnLst>
                                </p:cTn>
                              </p:par>
                              <p:par>
                                <p:cTn id="98" presetID="4" presetClass="exit" presetSubtype="16" fill="hold" grpId="3" nodeType="withEffect">
                                  <p:stCondLst>
                                    <p:cond delay="0"/>
                                  </p:stCondLst>
                                  <p:childTnLst>
                                    <p:animEffect transition="out" filter="box(in)">
                                      <p:cBhvr>
                                        <p:cTn id="99" dur="500"/>
                                        <p:tgtEl>
                                          <p:spTgt spid="79879"/>
                                        </p:tgtEl>
                                      </p:cBhvr>
                                    </p:animEffect>
                                    <p:set>
                                      <p:cBhvr>
                                        <p:cTn id="100" dur="1" fill="hold">
                                          <p:stCondLst>
                                            <p:cond delay="499"/>
                                          </p:stCondLst>
                                        </p:cTn>
                                        <p:tgtEl>
                                          <p:spTgt spid="79879"/>
                                        </p:tgtEl>
                                        <p:attrNameLst>
                                          <p:attrName>style.visibility</p:attrName>
                                        </p:attrNameLst>
                                      </p:cBhvr>
                                      <p:to>
                                        <p:strVal val="hidden"/>
                                      </p:to>
                                    </p:set>
                                  </p:childTnLst>
                                </p:cTn>
                              </p:par>
                              <p:par>
                                <p:cTn id="101" presetID="4" presetClass="exit" presetSubtype="16" fill="hold" grpId="3" nodeType="withEffect">
                                  <p:stCondLst>
                                    <p:cond delay="0"/>
                                  </p:stCondLst>
                                  <p:childTnLst>
                                    <p:animEffect transition="out" filter="box(in)">
                                      <p:cBhvr>
                                        <p:cTn id="102" dur="500"/>
                                        <p:tgtEl>
                                          <p:spTgt spid="79880"/>
                                        </p:tgtEl>
                                      </p:cBhvr>
                                    </p:animEffect>
                                    <p:set>
                                      <p:cBhvr>
                                        <p:cTn id="103" dur="1" fill="hold">
                                          <p:stCondLst>
                                            <p:cond delay="499"/>
                                          </p:stCondLst>
                                        </p:cTn>
                                        <p:tgtEl>
                                          <p:spTgt spid="79880"/>
                                        </p:tgtEl>
                                        <p:attrNameLst>
                                          <p:attrName>style.visibility</p:attrName>
                                        </p:attrNameLst>
                                      </p:cBhvr>
                                      <p:to>
                                        <p:strVal val="hidden"/>
                                      </p:to>
                                    </p:set>
                                  </p:childTnLst>
                                </p:cTn>
                              </p:par>
                              <p:par>
                                <p:cTn id="104" presetID="4" presetClass="exit" presetSubtype="16" fill="hold" grpId="3" nodeType="withEffect">
                                  <p:stCondLst>
                                    <p:cond delay="0"/>
                                  </p:stCondLst>
                                  <p:childTnLst>
                                    <p:animEffect transition="out" filter="box(in)">
                                      <p:cBhvr>
                                        <p:cTn id="105" dur="500"/>
                                        <p:tgtEl>
                                          <p:spTgt spid="79881"/>
                                        </p:tgtEl>
                                      </p:cBhvr>
                                    </p:animEffect>
                                    <p:set>
                                      <p:cBhvr>
                                        <p:cTn id="106" dur="1" fill="hold">
                                          <p:stCondLst>
                                            <p:cond delay="499"/>
                                          </p:stCondLst>
                                        </p:cTn>
                                        <p:tgtEl>
                                          <p:spTgt spid="79881"/>
                                        </p:tgtEl>
                                        <p:attrNameLst>
                                          <p:attrName>style.visibility</p:attrName>
                                        </p:attrNameLst>
                                      </p:cBhvr>
                                      <p:to>
                                        <p:strVal val="hidden"/>
                                      </p:to>
                                    </p:set>
                                  </p:childTnLst>
                                </p:cTn>
                              </p:par>
                              <p:par>
                                <p:cTn id="107" presetID="4" presetClass="exit" presetSubtype="16" fill="hold" grpId="3" nodeType="withEffect">
                                  <p:stCondLst>
                                    <p:cond delay="0"/>
                                  </p:stCondLst>
                                  <p:childTnLst>
                                    <p:animEffect transition="out" filter="box(in)">
                                      <p:cBhvr>
                                        <p:cTn id="108" dur="500"/>
                                        <p:tgtEl>
                                          <p:spTgt spid="79877"/>
                                        </p:tgtEl>
                                      </p:cBhvr>
                                    </p:animEffect>
                                    <p:set>
                                      <p:cBhvr>
                                        <p:cTn id="109" dur="1" fill="hold">
                                          <p:stCondLst>
                                            <p:cond delay="499"/>
                                          </p:stCondLst>
                                        </p:cTn>
                                        <p:tgtEl>
                                          <p:spTgt spid="79877"/>
                                        </p:tgtEl>
                                        <p:attrNameLst>
                                          <p:attrName>style.visibility</p:attrName>
                                        </p:attrNameLst>
                                      </p:cBhvr>
                                      <p:to>
                                        <p:strVal val="hidden"/>
                                      </p:to>
                                    </p:set>
                                  </p:childTnLst>
                                </p:cTn>
                              </p:par>
                              <p:par>
                                <p:cTn id="110" presetID="4" presetClass="exit" presetSubtype="16" fill="hold" grpId="3" nodeType="withEffect">
                                  <p:stCondLst>
                                    <p:cond delay="0"/>
                                  </p:stCondLst>
                                  <p:childTnLst>
                                    <p:animEffect transition="out" filter="box(in)">
                                      <p:cBhvr>
                                        <p:cTn id="111" dur="500"/>
                                        <p:tgtEl>
                                          <p:spTgt spid="79876"/>
                                        </p:tgtEl>
                                      </p:cBhvr>
                                    </p:animEffect>
                                    <p:set>
                                      <p:cBhvr>
                                        <p:cTn id="112" dur="1" fill="hold">
                                          <p:stCondLst>
                                            <p:cond delay="499"/>
                                          </p:stCondLst>
                                        </p:cTn>
                                        <p:tgtEl>
                                          <p:spTgt spid="79876"/>
                                        </p:tgtEl>
                                        <p:attrNameLst>
                                          <p:attrName>style.visibility</p:attrName>
                                        </p:attrNameLst>
                                      </p:cBhvr>
                                      <p:to>
                                        <p:strVal val="hidden"/>
                                      </p:to>
                                    </p:set>
                                  </p:childTnLst>
                                </p:cTn>
                              </p:par>
                              <p:par>
                                <p:cTn id="113" presetID="4" presetClass="exit" presetSubtype="16" fill="hold" grpId="3" nodeType="withEffect">
                                  <p:stCondLst>
                                    <p:cond delay="0"/>
                                  </p:stCondLst>
                                  <p:childTnLst>
                                    <p:animEffect transition="out" filter="box(in)">
                                      <p:cBhvr>
                                        <p:cTn id="114" dur="500"/>
                                        <p:tgtEl>
                                          <p:spTgt spid="79875"/>
                                        </p:tgtEl>
                                      </p:cBhvr>
                                    </p:animEffect>
                                    <p:set>
                                      <p:cBhvr>
                                        <p:cTn id="115" dur="1" fill="hold">
                                          <p:stCondLst>
                                            <p:cond delay="499"/>
                                          </p:stCondLst>
                                        </p:cTn>
                                        <p:tgtEl>
                                          <p:spTgt spid="79875"/>
                                        </p:tgtEl>
                                        <p:attrNameLst>
                                          <p:attrName>style.visibility</p:attrName>
                                        </p:attrNameLst>
                                      </p:cBhvr>
                                      <p:to>
                                        <p:strVal val="hidden"/>
                                      </p:to>
                                    </p:set>
                                  </p:childTnLst>
                                </p:cTn>
                              </p:par>
                            </p:childTnLst>
                          </p:cTn>
                        </p:par>
                      </p:childTnLst>
                    </p:cTn>
                  </p:par>
                </p:childTnLst>
              </p:cTn>
              <p:nextCondLst>
                <p:cond evt="onClick" delay="0">
                  <p:tgtEl>
                    <p:spTgt spid="79886"/>
                  </p:tgtEl>
                </p:cond>
              </p:nextCondLst>
            </p:seq>
            <p:seq concurrent="1" nextAc="seek">
              <p:cTn id="116" restart="whenNotActive" fill="hold" evtFilter="cancelBubble" nodeType="interactiveSeq">
                <p:stCondLst>
                  <p:cond evt="onClick" delay="0">
                    <p:tgtEl>
                      <p:spTgt spid="79887"/>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4" presetClass="entr" presetSubtype="16" fill="hold" grpId="4" nodeType="clickEffect">
                                  <p:stCondLst>
                                    <p:cond delay="0"/>
                                  </p:stCondLst>
                                  <p:childTnLst>
                                    <p:set>
                                      <p:cBhvr>
                                        <p:cTn id="120" dur="1" fill="hold">
                                          <p:stCondLst>
                                            <p:cond delay="0"/>
                                          </p:stCondLst>
                                        </p:cTn>
                                        <p:tgtEl>
                                          <p:spTgt spid="79879"/>
                                        </p:tgtEl>
                                        <p:attrNameLst>
                                          <p:attrName>style.visibility</p:attrName>
                                        </p:attrNameLst>
                                      </p:cBhvr>
                                      <p:to>
                                        <p:strVal val="visible"/>
                                      </p:to>
                                    </p:set>
                                    <p:animEffect transition="in" filter="box(in)">
                                      <p:cBhvr>
                                        <p:cTn id="121" dur="500"/>
                                        <p:tgtEl>
                                          <p:spTgt spid="79879"/>
                                        </p:tgtEl>
                                      </p:cBhvr>
                                    </p:animEffect>
                                  </p:childTnLst>
                                </p:cTn>
                              </p:par>
                              <p:par>
                                <p:cTn id="122" presetID="4" presetClass="exit" presetSubtype="16" fill="hold" grpId="4" nodeType="withEffect">
                                  <p:stCondLst>
                                    <p:cond delay="0"/>
                                  </p:stCondLst>
                                  <p:childTnLst>
                                    <p:animEffect transition="out" filter="box(in)">
                                      <p:cBhvr>
                                        <p:cTn id="123" dur="500"/>
                                        <p:tgtEl>
                                          <p:spTgt spid="79880"/>
                                        </p:tgtEl>
                                      </p:cBhvr>
                                    </p:animEffect>
                                    <p:set>
                                      <p:cBhvr>
                                        <p:cTn id="124" dur="1" fill="hold">
                                          <p:stCondLst>
                                            <p:cond delay="499"/>
                                          </p:stCondLst>
                                        </p:cTn>
                                        <p:tgtEl>
                                          <p:spTgt spid="79880"/>
                                        </p:tgtEl>
                                        <p:attrNameLst>
                                          <p:attrName>style.visibility</p:attrName>
                                        </p:attrNameLst>
                                      </p:cBhvr>
                                      <p:to>
                                        <p:strVal val="hidden"/>
                                      </p:to>
                                    </p:set>
                                  </p:childTnLst>
                                </p:cTn>
                              </p:par>
                              <p:par>
                                <p:cTn id="125" presetID="4" presetClass="exit" presetSubtype="16" fill="hold" grpId="4" nodeType="withEffect">
                                  <p:stCondLst>
                                    <p:cond delay="0"/>
                                  </p:stCondLst>
                                  <p:childTnLst>
                                    <p:animEffect transition="out" filter="box(in)">
                                      <p:cBhvr>
                                        <p:cTn id="126" dur="500"/>
                                        <p:tgtEl>
                                          <p:spTgt spid="79881"/>
                                        </p:tgtEl>
                                      </p:cBhvr>
                                    </p:animEffect>
                                    <p:set>
                                      <p:cBhvr>
                                        <p:cTn id="127" dur="1" fill="hold">
                                          <p:stCondLst>
                                            <p:cond delay="499"/>
                                          </p:stCondLst>
                                        </p:cTn>
                                        <p:tgtEl>
                                          <p:spTgt spid="79881"/>
                                        </p:tgtEl>
                                        <p:attrNameLst>
                                          <p:attrName>style.visibility</p:attrName>
                                        </p:attrNameLst>
                                      </p:cBhvr>
                                      <p:to>
                                        <p:strVal val="hidden"/>
                                      </p:to>
                                    </p:set>
                                  </p:childTnLst>
                                </p:cTn>
                              </p:par>
                              <p:par>
                                <p:cTn id="128" presetID="4" presetClass="exit" presetSubtype="16" fill="hold" grpId="4" nodeType="withEffect">
                                  <p:stCondLst>
                                    <p:cond delay="0"/>
                                  </p:stCondLst>
                                  <p:childTnLst>
                                    <p:animEffect transition="out" filter="box(in)">
                                      <p:cBhvr>
                                        <p:cTn id="129" dur="500"/>
                                        <p:tgtEl>
                                          <p:spTgt spid="79878"/>
                                        </p:tgtEl>
                                      </p:cBhvr>
                                    </p:animEffect>
                                    <p:set>
                                      <p:cBhvr>
                                        <p:cTn id="130" dur="1" fill="hold">
                                          <p:stCondLst>
                                            <p:cond delay="499"/>
                                          </p:stCondLst>
                                        </p:cTn>
                                        <p:tgtEl>
                                          <p:spTgt spid="79878"/>
                                        </p:tgtEl>
                                        <p:attrNameLst>
                                          <p:attrName>style.visibility</p:attrName>
                                        </p:attrNameLst>
                                      </p:cBhvr>
                                      <p:to>
                                        <p:strVal val="hidden"/>
                                      </p:to>
                                    </p:set>
                                  </p:childTnLst>
                                </p:cTn>
                              </p:par>
                              <p:par>
                                <p:cTn id="131" presetID="4" presetClass="exit" presetSubtype="16" fill="hold" grpId="4" nodeType="withEffect">
                                  <p:stCondLst>
                                    <p:cond delay="0"/>
                                  </p:stCondLst>
                                  <p:childTnLst>
                                    <p:animEffect transition="out" filter="box(in)">
                                      <p:cBhvr>
                                        <p:cTn id="132" dur="500"/>
                                        <p:tgtEl>
                                          <p:spTgt spid="79877"/>
                                        </p:tgtEl>
                                      </p:cBhvr>
                                    </p:animEffect>
                                    <p:set>
                                      <p:cBhvr>
                                        <p:cTn id="133" dur="1" fill="hold">
                                          <p:stCondLst>
                                            <p:cond delay="499"/>
                                          </p:stCondLst>
                                        </p:cTn>
                                        <p:tgtEl>
                                          <p:spTgt spid="79877"/>
                                        </p:tgtEl>
                                        <p:attrNameLst>
                                          <p:attrName>style.visibility</p:attrName>
                                        </p:attrNameLst>
                                      </p:cBhvr>
                                      <p:to>
                                        <p:strVal val="hidden"/>
                                      </p:to>
                                    </p:set>
                                  </p:childTnLst>
                                </p:cTn>
                              </p:par>
                              <p:par>
                                <p:cTn id="134" presetID="4" presetClass="exit" presetSubtype="16" fill="hold" grpId="4" nodeType="withEffect">
                                  <p:stCondLst>
                                    <p:cond delay="0"/>
                                  </p:stCondLst>
                                  <p:childTnLst>
                                    <p:animEffect transition="out" filter="box(in)">
                                      <p:cBhvr>
                                        <p:cTn id="135" dur="500"/>
                                        <p:tgtEl>
                                          <p:spTgt spid="79876"/>
                                        </p:tgtEl>
                                      </p:cBhvr>
                                    </p:animEffect>
                                    <p:set>
                                      <p:cBhvr>
                                        <p:cTn id="136" dur="1" fill="hold">
                                          <p:stCondLst>
                                            <p:cond delay="499"/>
                                          </p:stCondLst>
                                        </p:cTn>
                                        <p:tgtEl>
                                          <p:spTgt spid="79876"/>
                                        </p:tgtEl>
                                        <p:attrNameLst>
                                          <p:attrName>style.visibility</p:attrName>
                                        </p:attrNameLst>
                                      </p:cBhvr>
                                      <p:to>
                                        <p:strVal val="hidden"/>
                                      </p:to>
                                    </p:set>
                                  </p:childTnLst>
                                </p:cTn>
                              </p:par>
                              <p:par>
                                <p:cTn id="137" presetID="4" presetClass="exit" presetSubtype="16" fill="hold" grpId="4" nodeType="withEffect">
                                  <p:stCondLst>
                                    <p:cond delay="0"/>
                                  </p:stCondLst>
                                  <p:childTnLst>
                                    <p:animEffect transition="out" filter="box(in)">
                                      <p:cBhvr>
                                        <p:cTn id="138" dur="500"/>
                                        <p:tgtEl>
                                          <p:spTgt spid="79875"/>
                                        </p:tgtEl>
                                      </p:cBhvr>
                                    </p:animEffect>
                                    <p:set>
                                      <p:cBhvr>
                                        <p:cTn id="139" dur="1" fill="hold">
                                          <p:stCondLst>
                                            <p:cond delay="499"/>
                                          </p:stCondLst>
                                        </p:cTn>
                                        <p:tgtEl>
                                          <p:spTgt spid="79875"/>
                                        </p:tgtEl>
                                        <p:attrNameLst>
                                          <p:attrName>style.visibility</p:attrName>
                                        </p:attrNameLst>
                                      </p:cBhvr>
                                      <p:to>
                                        <p:strVal val="hidden"/>
                                      </p:to>
                                    </p:set>
                                  </p:childTnLst>
                                </p:cTn>
                              </p:par>
                            </p:childTnLst>
                          </p:cTn>
                        </p:par>
                      </p:childTnLst>
                    </p:cTn>
                  </p:par>
                </p:childTnLst>
              </p:cTn>
              <p:nextCondLst>
                <p:cond evt="onClick" delay="0">
                  <p:tgtEl>
                    <p:spTgt spid="79887"/>
                  </p:tgtEl>
                </p:cond>
              </p:nextCondLst>
            </p:seq>
            <p:seq concurrent="1" nextAc="seek">
              <p:cTn id="140" restart="whenNotActive" fill="hold" evtFilter="cancelBubble" nodeType="interactiveSeq">
                <p:stCondLst>
                  <p:cond evt="onClick" delay="0">
                    <p:tgtEl>
                      <p:spTgt spid="79883"/>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4" presetClass="entr" presetSubtype="16" fill="hold" grpId="5" nodeType="clickEffect">
                                  <p:stCondLst>
                                    <p:cond delay="0"/>
                                  </p:stCondLst>
                                  <p:childTnLst>
                                    <p:set>
                                      <p:cBhvr>
                                        <p:cTn id="144" dur="1" fill="hold">
                                          <p:stCondLst>
                                            <p:cond delay="0"/>
                                          </p:stCondLst>
                                        </p:cTn>
                                        <p:tgtEl>
                                          <p:spTgt spid="79880"/>
                                        </p:tgtEl>
                                        <p:attrNameLst>
                                          <p:attrName>style.visibility</p:attrName>
                                        </p:attrNameLst>
                                      </p:cBhvr>
                                      <p:to>
                                        <p:strVal val="visible"/>
                                      </p:to>
                                    </p:set>
                                    <p:animEffect transition="in" filter="box(in)">
                                      <p:cBhvr>
                                        <p:cTn id="145" dur="500"/>
                                        <p:tgtEl>
                                          <p:spTgt spid="79880"/>
                                        </p:tgtEl>
                                      </p:cBhvr>
                                    </p:animEffect>
                                  </p:childTnLst>
                                </p:cTn>
                              </p:par>
                              <p:par>
                                <p:cTn id="146" presetID="4" presetClass="exit" presetSubtype="16" fill="hold" grpId="5" nodeType="withEffect">
                                  <p:stCondLst>
                                    <p:cond delay="0"/>
                                  </p:stCondLst>
                                  <p:childTnLst>
                                    <p:animEffect transition="out" filter="box(in)">
                                      <p:cBhvr>
                                        <p:cTn id="147" dur="500"/>
                                        <p:tgtEl>
                                          <p:spTgt spid="79881"/>
                                        </p:tgtEl>
                                      </p:cBhvr>
                                    </p:animEffect>
                                    <p:set>
                                      <p:cBhvr>
                                        <p:cTn id="148" dur="1" fill="hold">
                                          <p:stCondLst>
                                            <p:cond delay="499"/>
                                          </p:stCondLst>
                                        </p:cTn>
                                        <p:tgtEl>
                                          <p:spTgt spid="79881"/>
                                        </p:tgtEl>
                                        <p:attrNameLst>
                                          <p:attrName>style.visibility</p:attrName>
                                        </p:attrNameLst>
                                      </p:cBhvr>
                                      <p:to>
                                        <p:strVal val="hidden"/>
                                      </p:to>
                                    </p:set>
                                  </p:childTnLst>
                                </p:cTn>
                              </p:par>
                              <p:par>
                                <p:cTn id="149" presetID="4" presetClass="exit" presetSubtype="16" fill="hold" grpId="5" nodeType="withEffect">
                                  <p:stCondLst>
                                    <p:cond delay="0"/>
                                  </p:stCondLst>
                                  <p:childTnLst>
                                    <p:animEffect transition="out" filter="box(in)">
                                      <p:cBhvr>
                                        <p:cTn id="150" dur="500"/>
                                        <p:tgtEl>
                                          <p:spTgt spid="79879"/>
                                        </p:tgtEl>
                                      </p:cBhvr>
                                    </p:animEffect>
                                    <p:set>
                                      <p:cBhvr>
                                        <p:cTn id="151" dur="1" fill="hold">
                                          <p:stCondLst>
                                            <p:cond delay="499"/>
                                          </p:stCondLst>
                                        </p:cTn>
                                        <p:tgtEl>
                                          <p:spTgt spid="79879"/>
                                        </p:tgtEl>
                                        <p:attrNameLst>
                                          <p:attrName>style.visibility</p:attrName>
                                        </p:attrNameLst>
                                      </p:cBhvr>
                                      <p:to>
                                        <p:strVal val="hidden"/>
                                      </p:to>
                                    </p:set>
                                  </p:childTnLst>
                                </p:cTn>
                              </p:par>
                              <p:par>
                                <p:cTn id="152" presetID="4" presetClass="exit" presetSubtype="16" fill="hold" grpId="5" nodeType="withEffect">
                                  <p:stCondLst>
                                    <p:cond delay="0"/>
                                  </p:stCondLst>
                                  <p:childTnLst>
                                    <p:animEffect transition="out" filter="box(in)">
                                      <p:cBhvr>
                                        <p:cTn id="153" dur="500"/>
                                        <p:tgtEl>
                                          <p:spTgt spid="79878"/>
                                        </p:tgtEl>
                                      </p:cBhvr>
                                    </p:animEffect>
                                    <p:set>
                                      <p:cBhvr>
                                        <p:cTn id="154" dur="1" fill="hold">
                                          <p:stCondLst>
                                            <p:cond delay="499"/>
                                          </p:stCondLst>
                                        </p:cTn>
                                        <p:tgtEl>
                                          <p:spTgt spid="79878"/>
                                        </p:tgtEl>
                                        <p:attrNameLst>
                                          <p:attrName>style.visibility</p:attrName>
                                        </p:attrNameLst>
                                      </p:cBhvr>
                                      <p:to>
                                        <p:strVal val="hidden"/>
                                      </p:to>
                                    </p:set>
                                  </p:childTnLst>
                                </p:cTn>
                              </p:par>
                              <p:par>
                                <p:cTn id="155" presetID="4" presetClass="exit" presetSubtype="16" fill="hold" grpId="5" nodeType="withEffect">
                                  <p:stCondLst>
                                    <p:cond delay="0"/>
                                  </p:stCondLst>
                                  <p:childTnLst>
                                    <p:animEffect transition="out" filter="box(in)">
                                      <p:cBhvr>
                                        <p:cTn id="156" dur="500"/>
                                        <p:tgtEl>
                                          <p:spTgt spid="79877"/>
                                        </p:tgtEl>
                                      </p:cBhvr>
                                    </p:animEffect>
                                    <p:set>
                                      <p:cBhvr>
                                        <p:cTn id="157" dur="1" fill="hold">
                                          <p:stCondLst>
                                            <p:cond delay="499"/>
                                          </p:stCondLst>
                                        </p:cTn>
                                        <p:tgtEl>
                                          <p:spTgt spid="79877"/>
                                        </p:tgtEl>
                                        <p:attrNameLst>
                                          <p:attrName>style.visibility</p:attrName>
                                        </p:attrNameLst>
                                      </p:cBhvr>
                                      <p:to>
                                        <p:strVal val="hidden"/>
                                      </p:to>
                                    </p:set>
                                  </p:childTnLst>
                                </p:cTn>
                              </p:par>
                              <p:par>
                                <p:cTn id="158" presetID="4" presetClass="exit" presetSubtype="16" fill="hold" grpId="5" nodeType="withEffect">
                                  <p:stCondLst>
                                    <p:cond delay="0"/>
                                  </p:stCondLst>
                                  <p:childTnLst>
                                    <p:animEffect transition="out" filter="box(in)">
                                      <p:cBhvr>
                                        <p:cTn id="159" dur="500"/>
                                        <p:tgtEl>
                                          <p:spTgt spid="79876"/>
                                        </p:tgtEl>
                                      </p:cBhvr>
                                    </p:animEffect>
                                    <p:set>
                                      <p:cBhvr>
                                        <p:cTn id="160" dur="1" fill="hold">
                                          <p:stCondLst>
                                            <p:cond delay="499"/>
                                          </p:stCondLst>
                                        </p:cTn>
                                        <p:tgtEl>
                                          <p:spTgt spid="79876"/>
                                        </p:tgtEl>
                                        <p:attrNameLst>
                                          <p:attrName>style.visibility</p:attrName>
                                        </p:attrNameLst>
                                      </p:cBhvr>
                                      <p:to>
                                        <p:strVal val="hidden"/>
                                      </p:to>
                                    </p:set>
                                  </p:childTnLst>
                                </p:cTn>
                              </p:par>
                              <p:par>
                                <p:cTn id="161" presetID="4" presetClass="exit" presetSubtype="16" fill="hold" grpId="5" nodeType="withEffect">
                                  <p:stCondLst>
                                    <p:cond delay="0"/>
                                  </p:stCondLst>
                                  <p:childTnLst>
                                    <p:animEffect transition="out" filter="box(in)">
                                      <p:cBhvr>
                                        <p:cTn id="162" dur="500"/>
                                        <p:tgtEl>
                                          <p:spTgt spid="79875"/>
                                        </p:tgtEl>
                                      </p:cBhvr>
                                    </p:animEffect>
                                    <p:set>
                                      <p:cBhvr>
                                        <p:cTn id="163" dur="1" fill="hold">
                                          <p:stCondLst>
                                            <p:cond delay="499"/>
                                          </p:stCondLst>
                                        </p:cTn>
                                        <p:tgtEl>
                                          <p:spTgt spid="79875"/>
                                        </p:tgtEl>
                                        <p:attrNameLst>
                                          <p:attrName>style.visibility</p:attrName>
                                        </p:attrNameLst>
                                      </p:cBhvr>
                                      <p:to>
                                        <p:strVal val="hidden"/>
                                      </p:to>
                                    </p:set>
                                  </p:childTnLst>
                                </p:cTn>
                              </p:par>
                            </p:childTnLst>
                          </p:cTn>
                        </p:par>
                      </p:childTnLst>
                    </p:cTn>
                  </p:par>
                </p:childTnLst>
              </p:cTn>
              <p:nextCondLst>
                <p:cond evt="onClick" delay="0">
                  <p:tgtEl>
                    <p:spTgt spid="79883"/>
                  </p:tgtEl>
                </p:cond>
              </p:nextCondLst>
            </p:seq>
            <p:seq concurrent="1" nextAc="seek">
              <p:cTn id="164" restart="whenNotActive" fill="hold" evtFilter="cancelBubble" nodeType="interactiveSeq">
                <p:stCondLst>
                  <p:cond evt="onClick" delay="0">
                    <p:tgtEl>
                      <p:spTgt spid="80116"/>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4" presetClass="entr" presetSubtype="16" fill="hold" nodeType="clickEffect">
                                  <p:stCondLst>
                                    <p:cond delay="0"/>
                                  </p:stCondLst>
                                  <p:childTnLst>
                                    <p:set>
                                      <p:cBhvr>
                                        <p:cTn id="168" dur="1" fill="hold">
                                          <p:stCondLst>
                                            <p:cond delay="0"/>
                                          </p:stCondLst>
                                        </p:cTn>
                                        <p:tgtEl>
                                          <p:spTgt spid="79904"/>
                                        </p:tgtEl>
                                        <p:attrNameLst>
                                          <p:attrName>style.visibility</p:attrName>
                                        </p:attrNameLst>
                                      </p:cBhvr>
                                      <p:to>
                                        <p:strVal val="visible"/>
                                      </p:to>
                                    </p:set>
                                    <p:animEffect transition="in" filter="box(in)">
                                      <p:cBhvr>
                                        <p:cTn id="169" dur="500"/>
                                        <p:tgtEl>
                                          <p:spTgt spid="79904"/>
                                        </p:tgtEl>
                                      </p:cBhvr>
                                    </p:animEffect>
                                  </p:childTnLst>
                                  <p:subTnLst>
                                    <p:audio>
                                      <p:cMediaNode>
                                        <p:cTn display="0" masterRel="sameClick">
                                          <p:stCondLst>
                                            <p:cond evt="begin" delay="0">
                                              <p:tn val="16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0116"/>
                  </p:tgtEl>
                </p:cond>
              </p:nextCondLst>
            </p:seq>
            <p:seq concurrent="1" nextAc="seek">
              <p:cTn id="170" restart="whenNotActive" fill="hold" evtFilter="cancelBubble" nodeType="interactiveSeq">
                <p:stCondLst>
                  <p:cond evt="onClick" delay="0">
                    <p:tgtEl>
                      <p:spTgt spid="80117"/>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4" presetClass="entr" presetSubtype="16" fill="hold" nodeType="clickEffect">
                                  <p:stCondLst>
                                    <p:cond delay="0"/>
                                  </p:stCondLst>
                                  <p:childTnLst>
                                    <p:set>
                                      <p:cBhvr>
                                        <p:cTn id="174" dur="1" fill="hold">
                                          <p:stCondLst>
                                            <p:cond delay="0"/>
                                          </p:stCondLst>
                                        </p:cTn>
                                        <p:tgtEl>
                                          <p:spTgt spid="79938"/>
                                        </p:tgtEl>
                                        <p:attrNameLst>
                                          <p:attrName>style.visibility</p:attrName>
                                        </p:attrNameLst>
                                      </p:cBhvr>
                                      <p:to>
                                        <p:strVal val="visible"/>
                                      </p:to>
                                    </p:set>
                                    <p:animEffect transition="in" filter="box(in)">
                                      <p:cBhvr>
                                        <p:cTn id="175" dur="500"/>
                                        <p:tgtEl>
                                          <p:spTgt spid="79938"/>
                                        </p:tgtEl>
                                      </p:cBhvr>
                                    </p:animEffect>
                                  </p:childTnLst>
                                  <p:subTnLst>
                                    <p:audio>
                                      <p:cMediaNode>
                                        <p:cTn display="0" masterRel="sameClick">
                                          <p:stCondLst>
                                            <p:cond evt="begin" delay="0">
                                              <p:tn val="17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0117"/>
                  </p:tgtEl>
                </p:cond>
              </p:nextCondLst>
            </p:seq>
            <p:seq concurrent="1" nextAc="seek">
              <p:cTn id="176" restart="whenNotActive" fill="hold" evtFilter="cancelBubble" nodeType="interactiveSeq">
                <p:stCondLst>
                  <p:cond evt="onClick" delay="0">
                    <p:tgtEl>
                      <p:spTgt spid="80118"/>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4" presetClass="entr" presetSubtype="16" fill="hold" nodeType="clickEffect">
                                  <p:stCondLst>
                                    <p:cond delay="0"/>
                                  </p:stCondLst>
                                  <p:childTnLst>
                                    <p:set>
                                      <p:cBhvr>
                                        <p:cTn id="180" dur="1" fill="hold">
                                          <p:stCondLst>
                                            <p:cond delay="0"/>
                                          </p:stCondLst>
                                        </p:cTn>
                                        <p:tgtEl>
                                          <p:spTgt spid="79976"/>
                                        </p:tgtEl>
                                        <p:attrNameLst>
                                          <p:attrName>style.visibility</p:attrName>
                                        </p:attrNameLst>
                                      </p:cBhvr>
                                      <p:to>
                                        <p:strVal val="visible"/>
                                      </p:to>
                                    </p:set>
                                    <p:animEffect transition="in" filter="box(in)">
                                      <p:cBhvr>
                                        <p:cTn id="181" dur="500"/>
                                        <p:tgtEl>
                                          <p:spTgt spid="79976"/>
                                        </p:tgtEl>
                                      </p:cBhvr>
                                    </p:animEffect>
                                  </p:childTnLst>
                                  <p:subTnLst>
                                    <p:audio>
                                      <p:cMediaNode>
                                        <p:cTn display="0" masterRel="sameClick">
                                          <p:stCondLst>
                                            <p:cond evt="begin" delay="0">
                                              <p:tn val="17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0118"/>
                  </p:tgtEl>
                </p:cond>
              </p:nextCondLst>
            </p:seq>
            <p:seq concurrent="1" nextAc="seek">
              <p:cTn id="182" restart="whenNotActive" fill="hold" evtFilter="cancelBubble" nodeType="interactiveSeq">
                <p:stCondLst>
                  <p:cond evt="onClick" delay="0">
                    <p:tgtEl>
                      <p:spTgt spid="80119"/>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4" presetClass="entr" presetSubtype="16" fill="hold" nodeType="clickEffect">
                                  <p:stCondLst>
                                    <p:cond delay="0"/>
                                  </p:stCondLst>
                                  <p:childTnLst>
                                    <p:set>
                                      <p:cBhvr>
                                        <p:cTn id="186" dur="1" fill="hold">
                                          <p:stCondLst>
                                            <p:cond delay="0"/>
                                          </p:stCondLst>
                                        </p:cTn>
                                        <p:tgtEl>
                                          <p:spTgt spid="80024"/>
                                        </p:tgtEl>
                                        <p:attrNameLst>
                                          <p:attrName>style.visibility</p:attrName>
                                        </p:attrNameLst>
                                      </p:cBhvr>
                                      <p:to>
                                        <p:strVal val="visible"/>
                                      </p:to>
                                    </p:set>
                                    <p:animEffect transition="in" filter="box(in)">
                                      <p:cBhvr>
                                        <p:cTn id="187" dur="500"/>
                                        <p:tgtEl>
                                          <p:spTgt spid="80024"/>
                                        </p:tgtEl>
                                      </p:cBhvr>
                                    </p:animEffect>
                                  </p:childTnLst>
                                  <p:subTnLst>
                                    <p:audio>
                                      <p:cMediaNode>
                                        <p:cTn display="0" masterRel="sameClick">
                                          <p:stCondLst>
                                            <p:cond evt="begin" delay="0">
                                              <p:tn val="18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0119"/>
                  </p:tgtEl>
                </p:cond>
              </p:nextCondLst>
            </p:seq>
            <p:seq concurrent="1" nextAc="seek">
              <p:cTn id="188" restart="whenNotActive" fill="hold" evtFilter="cancelBubble" nodeType="interactiveSeq">
                <p:stCondLst>
                  <p:cond evt="onClick" delay="0">
                    <p:tgtEl>
                      <p:spTgt spid="80120"/>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4" presetClass="entr" presetSubtype="16" fill="hold" nodeType="clickEffect">
                                  <p:stCondLst>
                                    <p:cond delay="0"/>
                                  </p:stCondLst>
                                  <p:childTnLst>
                                    <p:set>
                                      <p:cBhvr>
                                        <p:cTn id="192" dur="1" fill="hold">
                                          <p:stCondLst>
                                            <p:cond delay="0"/>
                                          </p:stCondLst>
                                        </p:cTn>
                                        <p:tgtEl>
                                          <p:spTgt spid="80070"/>
                                        </p:tgtEl>
                                        <p:attrNameLst>
                                          <p:attrName>style.visibility</p:attrName>
                                        </p:attrNameLst>
                                      </p:cBhvr>
                                      <p:to>
                                        <p:strVal val="visible"/>
                                      </p:to>
                                    </p:set>
                                    <p:animEffect transition="in" filter="box(in)">
                                      <p:cBhvr>
                                        <p:cTn id="193" dur="500"/>
                                        <p:tgtEl>
                                          <p:spTgt spid="80070"/>
                                        </p:tgtEl>
                                      </p:cBhvr>
                                    </p:animEffect>
                                  </p:childTnLst>
                                  <p:subTnLst>
                                    <p:audio>
                                      <p:cMediaNode>
                                        <p:cTn display="0" masterRel="sameClick">
                                          <p:stCondLst>
                                            <p:cond evt="begin" delay="0">
                                              <p:tn val="19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0120"/>
                  </p:tgtEl>
                </p:cond>
              </p:nextCondLst>
            </p:seq>
            <p:seq concurrent="1" nextAc="seek">
              <p:cTn id="194" restart="whenNotActive" fill="hold" evtFilter="cancelBubble" nodeType="interactiveSeq">
                <p:stCondLst>
                  <p:cond evt="onClick" delay="0">
                    <p:tgtEl>
                      <p:spTgt spid="80121"/>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4" presetClass="entr" presetSubtype="16" fill="hold" nodeType="clickEffect">
                                  <p:stCondLst>
                                    <p:cond delay="0"/>
                                  </p:stCondLst>
                                  <p:childTnLst>
                                    <p:set>
                                      <p:cBhvr>
                                        <p:cTn id="198" dur="1" fill="hold">
                                          <p:stCondLst>
                                            <p:cond delay="0"/>
                                          </p:stCondLst>
                                        </p:cTn>
                                        <p:tgtEl>
                                          <p:spTgt spid="80102"/>
                                        </p:tgtEl>
                                        <p:attrNameLst>
                                          <p:attrName>style.visibility</p:attrName>
                                        </p:attrNameLst>
                                      </p:cBhvr>
                                      <p:to>
                                        <p:strVal val="visible"/>
                                      </p:to>
                                    </p:set>
                                    <p:animEffect transition="in" filter="box(in)">
                                      <p:cBhvr>
                                        <p:cTn id="199" dur="500"/>
                                        <p:tgtEl>
                                          <p:spTgt spid="80102"/>
                                        </p:tgtEl>
                                      </p:cBhvr>
                                    </p:animEffect>
                                  </p:childTnLst>
                                  <p:subTnLst>
                                    <p:audio>
                                      <p:cMediaNode>
                                        <p:cTn display="0" masterRel="sameClick">
                                          <p:stCondLst>
                                            <p:cond evt="begin" delay="0">
                                              <p:tn val="19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0121"/>
                  </p:tgtEl>
                </p:cond>
              </p:nextCondLst>
            </p:seq>
            <p:seq concurrent="1" nextAc="seek">
              <p:cTn id="200" restart="whenNotActive" fill="hold" evtFilter="cancelBubble" nodeType="interactiveSeq">
                <p:stCondLst>
                  <p:cond evt="onClick" delay="0">
                    <p:tgtEl>
                      <p:spTgt spid="80142"/>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4" presetClass="entr" presetSubtype="16" fill="hold" nodeType="clickEffect">
                                  <p:stCondLst>
                                    <p:cond delay="0"/>
                                  </p:stCondLst>
                                  <p:childTnLst>
                                    <p:set>
                                      <p:cBhvr>
                                        <p:cTn id="204" dur="1" fill="hold">
                                          <p:stCondLst>
                                            <p:cond delay="0"/>
                                          </p:stCondLst>
                                        </p:cTn>
                                        <p:tgtEl>
                                          <p:spTgt spid="80125"/>
                                        </p:tgtEl>
                                        <p:attrNameLst>
                                          <p:attrName>style.visibility</p:attrName>
                                        </p:attrNameLst>
                                      </p:cBhvr>
                                      <p:to>
                                        <p:strVal val="visible"/>
                                      </p:to>
                                    </p:set>
                                    <p:animEffect transition="in" filter="box(in)">
                                      <p:cBhvr>
                                        <p:cTn id="205" dur="500"/>
                                        <p:tgtEl>
                                          <p:spTgt spid="80125"/>
                                        </p:tgtEl>
                                      </p:cBhvr>
                                    </p:animEffect>
                                  </p:childTnLst>
                                  <p:subTnLst>
                                    <p:audio>
                                      <p:cMediaNode>
                                        <p:cTn display="0" masterRel="sameClick">
                                          <p:stCondLst>
                                            <p:cond evt="begin" delay="0">
                                              <p:tn val="20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0142"/>
                  </p:tgtEl>
                </p:cond>
              </p:nextCondLst>
            </p:seq>
          </p:childTnLst>
        </p:cTn>
      </p:par>
    </p:tnLst>
    <p:bldLst>
      <p:bldP spid="79875" grpId="0" animBg="1"/>
      <p:bldP spid="79875" grpId="1" animBg="1"/>
      <p:bldP spid="79875" grpId="2" animBg="1"/>
      <p:bldP spid="79875" grpId="3" animBg="1"/>
      <p:bldP spid="79875" grpId="4" animBg="1"/>
      <p:bldP spid="79875" grpId="5" animBg="1"/>
      <p:bldP spid="79876" grpId="0" animBg="1"/>
      <p:bldP spid="79876" grpId="1" animBg="1"/>
      <p:bldP spid="79876" grpId="2" animBg="1"/>
      <p:bldP spid="79876" grpId="3" animBg="1"/>
      <p:bldP spid="79876" grpId="4" animBg="1"/>
      <p:bldP spid="79876" grpId="5" animBg="1"/>
      <p:bldP spid="79877" grpId="0" animBg="1"/>
      <p:bldP spid="79877" grpId="1" animBg="1"/>
      <p:bldP spid="79877" grpId="2" animBg="1"/>
      <p:bldP spid="79877" grpId="3" animBg="1"/>
      <p:bldP spid="79877" grpId="4" animBg="1"/>
      <p:bldP spid="79877" grpId="5" animBg="1"/>
      <p:bldP spid="79878" grpId="0" animBg="1"/>
      <p:bldP spid="79878" grpId="1" animBg="1"/>
      <p:bldP spid="79878" grpId="2" animBg="1"/>
      <p:bldP spid="79878" grpId="3" animBg="1"/>
      <p:bldP spid="79878" grpId="4" animBg="1"/>
      <p:bldP spid="79878" grpId="5" animBg="1"/>
      <p:bldP spid="79879" grpId="0" animBg="1"/>
      <p:bldP spid="79879" grpId="1" animBg="1"/>
      <p:bldP spid="79879" grpId="2" animBg="1"/>
      <p:bldP spid="79879" grpId="3" animBg="1"/>
      <p:bldP spid="79879" grpId="4" animBg="1"/>
      <p:bldP spid="79879" grpId="5" animBg="1"/>
      <p:bldP spid="79880" grpId="0" animBg="1"/>
      <p:bldP spid="79880" grpId="1" animBg="1"/>
      <p:bldP spid="79880" grpId="2" animBg="1"/>
      <p:bldP spid="79880" grpId="3" animBg="1"/>
      <p:bldP spid="79880" grpId="4" animBg="1"/>
      <p:bldP spid="79880" grpId="5" animBg="1"/>
      <p:bldP spid="79881" grpId="0" animBg="1"/>
      <p:bldP spid="79881" grpId="1" animBg="1"/>
      <p:bldP spid="79881" grpId="2" animBg="1"/>
      <p:bldP spid="79881" grpId="3" animBg="1"/>
      <p:bldP spid="79881" grpId="4" animBg="1"/>
      <p:bldP spid="79881" grpId="5" animBg="1"/>
      <p:bldP spid="801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50" y="-110332"/>
            <a:ext cx="2984611" cy="783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pic>
        <p:nvPicPr>
          <p:cNvPr id="92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5641" y="1811124"/>
            <a:ext cx="6546359" cy="5046875"/>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1" y="1811124"/>
            <a:ext cx="6705600" cy="5046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4450" y="905153"/>
            <a:ext cx="10869654"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2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9217"/>
                                        </p:tgtEl>
                                        <p:attrNameLst>
                                          <p:attrName>style.visibility</p:attrName>
                                        </p:attrNameLst>
                                      </p:cBhvr>
                                      <p:to>
                                        <p:strVal val="visible"/>
                                      </p:to>
                                    </p:set>
                                    <p:anim calcmode="lin" valueType="num">
                                      <p:cBhvr additive="base">
                                        <p:cTn id="14" dur="500" fill="hold"/>
                                        <p:tgtEl>
                                          <p:spTgt spid="9217"/>
                                        </p:tgtEl>
                                        <p:attrNameLst>
                                          <p:attrName>ppt_x</p:attrName>
                                        </p:attrNameLst>
                                      </p:cBhvr>
                                      <p:tavLst>
                                        <p:tav tm="0">
                                          <p:val>
                                            <p:strVal val="#ppt_x"/>
                                          </p:val>
                                        </p:tav>
                                        <p:tav tm="100000">
                                          <p:val>
                                            <p:strVal val="#ppt_x"/>
                                          </p:val>
                                        </p:tav>
                                      </p:tavLst>
                                    </p:anim>
                                    <p:anim calcmode="lin" valueType="num">
                                      <p:cBhvr additive="base">
                                        <p:cTn id="15" dur="500" fill="hold"/>
                                        <p:tgtEl>
                                          <p:spTgt spid="92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218"/>
                                        </p:tgtEl>
                                        <p:attrNameLst>
                                          <p:attrName>style.visibility</p:attrName>
                                        </p:attrNameLst>
                                      </p:cBhvr>
                                      <p:to>
                                        <p:strVal val="visible"/>
                                      </p:to>
                                    </p:set>
                                    <p:anim calcmode="lin" valueType="num">
                                      <p:cBhvr additive="base">
                                        <p:cTn id="18" dur="500" fill="hold"/>
                                        <p:tgtEl>
                                          <p:spTgt spid="9218"/>
                                        </p:tgtEl>
                                        <p:attrNameLst>
                                          <p:attrName>ppt_x</p:attrName>
                                        </p:attrNameLst>
                                      </p:cBhvr>
                                      <p:tavLst>
                                        <p:tav tm="0">
                                          <p:val>
                                            <p:strVal val="#ppt_x"/>
                                          </p:val>
                                        </p:tav>
                                        <p:tav tm="100000">
                                          <p:val>
                                            <p:strVal val="#ppt_x"/>
                                          </p:val>
                                        </p:tav>
                                      </p:tavLst>
                                    </p:anim>
                                    <p:anim calcmode="lin" valueType="num">
                                      <p:cBhvr additive="base">
                                        <p:cTn id="19"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36" y="2140084"/>
            <a:ext cx="4543912" cy="24628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4" y="2140085"/>
            <a:ext cx="5819132" cy="24628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34" y="991845"/>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6555" y="4602952"/>
            <a:ext cx="11131442" cy="1815882"/>
          </a:xfrm>
          <a:prstGeom prst="rect">
            <a:avLst/>
          </a:prstGeom>
        </p:spPr>
        <p:txBody>
          <a:bodyPr wrap="square">
            <a:spAutoFit/>
          </a:bodyPr>
          <a:lstStyle/>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Hẻm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đứt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gãy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Nấm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tò</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vò</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5665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2253" y="1164012"/>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accent2">
                  <a:lumMod val="75000"/>
                </a:schemeClr>
              </a:solidFill>
              <a:effectLst/>
              <a:latin typeface="Arial" panose="020B0604020202020204" pitchFamily="34" charset="0"/>
            </a:endParaRPr>
          </a:p>
        </p:txBody>
      </p:sp>
      <p:sp>
        <p:nvSpPr>
          <p:cNvPr id="3" name="Rectangle 2"/>
          <p:cNvSpPr/>
          <p:nvPr/>
        </p:nvSpPr>
        <p:spPr>
          <a:xfrm>
            <a:off x="573248" y="2659924"/>
            <a:ext cx="10944836" cy="1815882"/>
          </a:xfrm>
          <a:prstGeom prst="rect">
            <a:avLst/>
          </a:prstGeom>
        </p:spPr>
        <p:txBody>
          <a:bodyPr wrap="square">
            <a:spAutoFit/>
          </a:bodyPr>
          <a:lstStyle/>
          <a:p>
            <a:pPr algn="just">
              <a:spcAft>
                <a:spcPts val="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Quá trình nội sinh và quá trình ngoại sinh tác động đồng thời trong quá trình tạo núi. Trong khi nội sinh là nguyên nhân chính hình thành dạng địa hình núi thì ngoại sinh có tác động làm thay đổi hình thái của địa hình núi ban đầu.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34449" y="9381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9307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4874078" y="457200"/>
            <a:ext cx="5791200" cy="1428750"/>
          </a:xfrm>
          <a:prstGeom prst="rect">
            <a:avLst/>
          </a:prstGeom>
        </p:spPr>
        <p:txBody>
          <a:bodyPr wrap="none" fromWordArt="1">
            <a:prstTxWarp prst="textChevronInverted">
              <a:avLst>
                <a:gd name="adj" fmla="val 75000"/>
              </a:avLst>
            </a:prstTxWarp>
          </a:bodyPr>
          <a:lstStyle/>
          <a:p>
            <a:pPr algn="ct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nhà</a:t>
            </a:r>
            <a:endPar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4756" name="Picture 4" descr="00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16429" y="3088823"/>
            <a:ext cx="108829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b="1" dirty="0">
                <a:solidFill>
                  <a:srgbClr val="FF33CC"/>
                </a:solidFill>
                <a:latin typeface="Times New Roman" panose="02020603050405020304" pitchFamily="18" charset="0"/>
                <a:cs typeface="Times New Roman" panose="02020603050405020304" pitchFamily="18" charset="0"/>
              </a:rPr>
              <a:t>Thu </a:t>
            </a:r>
            <a:r>
              <a:rPr lang="en-US" b="1" dirty="0" err="1">
                <a:solidFill>
                  <a:srgbClr val="FF33CC"/>
                </a:solidFill>
                <a:latin typeface="Times New Roman" panose="02020603050405020304" pitchFamily="18" charset="0"/>
                <a:cs typeface="Times New Roman" panose="02020603050405020304" pitchFamily="18" charset="0"/>
              </a:rPr>
              <a:t>thập</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thông</a:t>
            </a:r>
            <a:r>
              <a:rPr lang="en-US" b="1" dirty="0">
                <a:solidFill>
                  <a:srgbClr val="FF33CC"/>
                </a:solidFill>
                <a:latin typeface="Times New Roman" panose="02020603050405020304" pitchFamily="18" charset="0"/>
                <a:cs typeface="Times New Roman" panose="02020603050405020304" pitchFamily="18" charset="0"/>
              </a:rPr>
              <a:t> tin,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ảnh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về</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một</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số</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dạng</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địa</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do </a:t>
            </a:r>
            <a:r>
              <a:rPr lang="en-US" b="1" dirty="0" err="1">
                <a:solidFill>
                  <a:srgbClr val="FF33CC"/>
                </a:solidFill>
                <a:latin typeface="Times New Roman" panose="02020603050405020304" pitchFamily="18" charset="0"/>
                <a:cs typeface="Times New Roman" panose="02020603050405020304" pitchFamily="18" charset="0"/>
              </a:rPr>
              <a:t>gió</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nước</a:t>
            </a:r>
            <a:r>
              <a:rPr lang="en-US" b="1" dirty="0">
                <a:solidFill>
                  <a:srgbClr val="FF33CC"/>
                </a:solidFill>
                <a:latin typeface="Times New Roman" panose="02020603050405020304" pitchFamily="18" charset="0"/>
                <a:cs typeface="Times New Roman" panose="02020603050405020304" pitchFamily="18" charset="0"/>
              </a:rPr>
              <a:t>,…</a:t>
            </a:r>
            <a:r>
              <a:rPr lang="en-US" b="1" dirty="0" err="1">
                <a:solidFill>
                  <a:srgbClr val="FF33CC"/>
                </a:solidFill>
                <a:latin typeface="Times New Roman" panose="02020603050405020304" pitchFamily="18" charset="0"/>
                <a:cs typeface="Times New Roman" panose="02020603050405020304" pitchFamily="18" charset="0"/>
              </a:rPr>
              <a:t>tạo</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thành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và</a:t>
            </a:r>
            <a:r>
              <a:rPr lang="en-US" b="1" dirty="0">
                <a:solidFill>
                  <a:srgbClr val="FF33CC"/>
                </a:solidFill>
                <a:latin typeface="Times New Roman" panose="02020603050405020304" pitchFamily="18" charset="0"/>
                <a:cs typeface="Times New Roman" panose="02020603050405020304" pitchFamily="18" charset="0"/>
              </a:rPr>
              <a:t> chia </a:t>
            </a:r>
            <a:r>
              <a:rPr lang="en-US" b="1" dirty="0" err="1">
                <a:solidFill>
                  <a:srgbClr val="FF33CC"/>
                </a:solidFill>
                <a:latin typeface="Times New Roman" panose="02020603050405020304" pitchFamily="18" charset="0"/>
                <a:cs typeface="Times New Roman" panose="02020603050405020304" pitchFamily="18" charset="0"/>
              </a:rPr>
              <a:t>sẻ</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với</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bạn</a:t>
            </a:r>
            <a:r>
              <a:rPr lang="en-US" b="1" dirty="0">
                <a:solidFill>
                  <a:srgbClr val="FF33CC"/>
                </a:solidFill>
                <a:latin typeface="Times New Roman" panose="02020603050405020304" pitchFamily="18" charset="0"/>
                <a:cs typeface="Times New Roman" panose="02020603050405020304" pitchFamily="18" charset="0"/>
              </a:rPr>
              <a:t>.</a:t>
            </a:r>
            <a:endParaRPr lang="en-US"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376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ewsprint"/>
          <p:cNvSpPr>
            <a:spLocks noChangeArrowheads="1"/>
          </p:cNvSpPr>
          <p:nvPr/>
        </p:nvSpPr>
        <p:spPr bwMode="auto">
          <a:xfrm>
            <a:off x="2844267" y="98531"/>
            <a:ext cx="8886720" cy="6665987"/>
          </a:xfrm>
          <a:prstGeom prst="horizontalScroll">
            <a:avLst>
              <a:gd name="adj" fmla="val 12500"/>
            </a:avLst>
          </a:prstGeom>
          <a:blipFill dpi="0" rotWithShape="1">
            <a:blip r:embed="rId2"/>
            <a:srcRect/>
            <a:tile tx="0" ty="0" sx="100000" sy="100000" flip="none" algn="tl"/>
          </a:blipFill>
          <a:ln w="28575">
            <a:solidFill>
              <a:srgbClr val="DF280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4" name="Group 3"/>
          <p:cNvGrpSpPr>
            <a:grpSpLocks/>
          </p:cNvGrpSpPr>
          <p:nvPr/>
        </p:nvGrpSpPr>
        <p:grpSpPr bwMode="auto">
          <a:xfrm>
            <a:off x="2844266" y="3188157"/>
            <a:ext cx="1705169" cy="3669843"/>
            <a:chOff x="96" y="1536"/>
            <a:chExt cx="2352" cy="2712"/>
          </a:xfrm>
        </p:grpSpPr>
        <p:grpSp>
          <p:nvGrpSpPr>
            <p:cNvPr id="5" name="Group 4"/>
            <p:cNvGrpSpPr>
              <a:grpSpLocks/>
            </p:cNvGrpSpPr>
            <p:nvPr/>
          </p:nvGrpSpPr>
          <p:grpSpPr bwMode="auto">
            <a:xfrm rot="4912446">
              <a:off x="156" y="1476"/>
              <a:ext cx="768" cy="888"/>
              <a:chOff x="144" y="504"/>
              <a:chExt cx="1512" cy="1488"/>
            </a:xfrm>
          </p:grpSpPr>
          <p:sp>
            <p:nvSpPr>
              <p:cNvPr id="55" name="Freeform 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1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6" name="Freeform 1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1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1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8"/>
            <p:cNvGrpSpPr>
              <a:grpSpLocks/>
            </p:cNvGrpSpPr>
            <p:nvPr/>
          </p:nvGrpSpPr>
          <p:grpSpPr bwMode="auto">
            <a:xfrm>
              <a:off x="480" y="2496"/>
              <a:ext cx="288" cy="528"/>
              <a:chOff x="480" y="2496"/>
              <a:chExt cx="288" cy="528"/>
            </a:xfrm>
          </p:grpSpPr>
          <p:sp>
            <p:nvSpPr>
              <p:cNvPr id="49" name="Freeform 1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2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25"/>
            <p:cNvGrpSpPr>
              <a:grpSpLocks/>
            </p:cNvGrpSpPr>
            <p:nvPr/>
          </p:nvGrpSpPr>
          <p:grpSpPr bwMode="auto">
            <a:xfrm rot="4680742">
              <a:off x="936" y="2808"/>
              <a:ext cx="624" cy="1536"/>
              <a:chOff x="144" y="2256"/>
              <a:chExt cx="624" cy="1536"/>
            </a:xfrm>
          </p:grpSpPr>
          <p:sp>
            <p:nvSpPr>
              <p:cNvPr id="36" name="Freeform 2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7"/>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8"/>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9"/>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0"/>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1"/>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3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3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3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8"/>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9"/>
            <p:cNvGrpSpPr>
              <a:grpSpLocks/>
            </p:cNvGrpSpPr>
            <p:nvPr/>
          </p:nvGrpSpPr>
          <p:grpSpPr bwMode="auto">
            <a:xfrm rot="9942732">
              <a:off x="144" y="3360"/>
              <a:ext cx="768" cy="888"/>
              <a:chOff x="144" y="504"/>
              <a:chExt cx="1512" cy="1488"/>
            </a:xfrm>
          </p:grpSpPr>
          <p:sp>
            <p:nvSpPr>
              <p:cNvPr id="30" name="Freeform 4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4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4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4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4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4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6" name="Group 46"/>
            <p:cNvGrpSpPr>
              <a:grpSpLocks/>
            </p:cNvGrpSpPr>
            <p:nvPr/>
          </p:nvGrpSpPr>
          <p:grpSpPr bwMode="auto">
            <a:xfrm rot="9942732">
              <a:off x="1680" y="2928"/>
              <a:ext cx="768" cy="888"/>
              <a:chOff x="144" y="504"/>
              <a:chExt cx="1512" cy="1488"/>
            </a:xfrm>
          </p:grpSpPr>
          <p:sp>
            <p:nvSpPr>
              <p:cNvPr id="24" name="Freeform 47"/>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8"/>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9"/>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50"/>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51"/>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Oval 52"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7" name="Group 53"/>
            <p:cNvGrpSpPr>
              <a:grpSpLocks/>
            </p:cNvGrpSpPr>
            <p:nvPr/>
          </p:nvGrpSpPr>
          <p:grpSpPr bwMode="auto">
            <a:xfrm rot="20069967" flipH="1">
              <a:off x="153" y="2297"/>
              <a:ext cx="192" cy="528"/>
              <a:chOff x="480" y="2496"/>
              <a:chExt cx="288" cy="528"/>
            </a:xfrm>
          </p:grpSpPr>
          <p:sp>
            <p:nvSpPr>
              <p:cNvPr id="18" name="Freeform 5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5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5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5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1" name="Picture 6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6954" y="1162730"/>
            <a:ext cx="672678" cy="4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3" descr="an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6" y="87832"/>
            <a:ext cx="2723072" cy="214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54198" y="23019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3677711" y="975477"/>
            <a:ext cx="8110087" cy="5509200"/>
          </a:xfrm>
          <a:prstGeom prst="rect">
            <a:avLst/>
          </a:prstGeom>
          <a:noFill/>
        </p:spPr>
        <p:txBody>
          <a:bodyPr wrap="square">
            <a:spAutoFit/>
          </a:bodyPr>
          <a:lstStyle/>
          <a:p>
            <a:pPr marL="457200" indent="-457200">
              <a:lnSpc>
                <a:spcPct val="150000"/>
              </a:lnSpc>
              <a:buFontTx/>
              <a:buChar char="-"/>
              <a:defRPr/>
            </a:pPr>
            <a:r>
              <a:rPr lang="en-US" sz="3200" b="1" dirty="0" err="1">
                <a:solidFill>
                  <a:srgbClr val="3333FF"/>
                </a:solidFill>
                <a:latin typeface="Times New Roman" panose="02020603050405020304" pitchFamily="18" charset="0"/>
                <a:cs typeface="Times New Roman" panose="02020603050405020304" pitchFamily="18" charset="0"/>
              </a:rPr>
              <a:t>Học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nghiên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cứu</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trước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12: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theo</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ý: </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hiểu</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nhân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kiếm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tin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thảm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họa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gây</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ra.</a:t>
            </a:r>
            <a:endPar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Cách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phó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khi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nSpc>
                <a:spcPct val="150000"/>
              </a:lnSpc>
              <a:buFontTx/>
              <a:buChar char="-"/>
              <a:defRPr/>
            </a:pPr>
            <a:endParaRPr lang="en-US" sz="32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7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14/BÀI 11: QUÁ TRÌNH NỘI SINH VÀ QUÁ TRÌNH NGOẠI SINH. HIỆN TƯỢNG TẠO NÚI</a:t>
            </a:r>
          </a:p>
        </p:txBody>
      </p:sp>
      <p:pic>
        <p:nvPicPr>
          <p:cNvPr id="9" name="Picture 3" descr="MTNLAKE1"/>
          <p:cNvPicPr>
            <a:picLocks noChangeAspect="1" noChangeArrowheads="1"/>
          </p:cNvPicPr>
          <p:nvPr/>
        </p:nvPicPr>
        <p:blipFill>
          <a:blip r:embed="rId2"/>
          <a:srcRect/>
          <a:stretch>
            <a:fillRect/>
          </a:stretch>
        </p:blipFill>
        <p:spPr bwMode="auto">
          <a:xfrm>
            <a:off x="1033396" y="1690007"/>
            <a:ext cx="10344149" cy="5072251"/>
          </a:xfrm>
          <a:prstGeom prst="rect">
            <a:avLst/>
          </a:prstGeom>
          <a:noFill/>
          <a:ln w="9525">
            <a:noFill/>
            <a:miter lim="800000"/>
            <a:headEnd/>
            <a:tailEnd/>
          </a:ln>
        </p:spPr>
      </p:pic>
    </p:spTree>
    <p:extLst>
      <p:ext uri="{BB962C8B-B14F-4D97-AF65-F5344CB8AC3E}">
        <p14:creationId xmlns:p14="http://schemas.microsoft.com/office/powerpoint/2010/main" val="31112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6583225" y="-226762"/>
            <a:ext cx="1291983" cy="8635378"/>
          </a:xfrm>
          <a:prstGeom prst="rect">
            <a:avLst/>
          </a:prstGeom>
          <a:noFill/>
          <a:ln>
            <a:noFill/>
          </a:ln>
        </p:spPr>
      </p:pic>
      <p:sp>
        <p:nvSpPr>
          <p:cNvPr id="2" name="Rounded Rectangle 1"/>
          <p:cNvSpPr/>
          <p:nvPr/>
        </p:nvSpPr>
        <p:spPr>
          <a:xfrm>
            <a:off x="2257809" y="245664"/>
            <a:ext cx="7869836" cy="792428"/>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a:solidFill>
                  <a:srgbClr val="FF0000"/>
                </a:solidFill>
                <a:latin typeface="+mj-lt"/>
              </a:rPr>
              <a:t>NỘI DUNG BÀI HỌC</a:t>
            </a:r>
            <a:endParaRPr lang="en-GB" sz="4800" b="1" dirty="0">
              <a:solidFill>
                <a:srgbClr val="FF0000"/>
              </a:solidFill>
              <a:latin typeface="+mj-lt"/>
            </a:endParaRPr>
          </a:p>
        </p:txBody>
      </p:sp>
      <p:grpSp>
        <p:nvGrpSpPr>
          <p:cNvPr id="109" name="Google Shape;109;p2"/>
          <p:cNvGrpSpPr/>
          <p:nvPr/>
        </p:nvGrpSpPr>
        <p:grpSpPr>
          <a:xfrm>
            <a:off x="7306811" y="4619211"/>
            <a:ext cx="5063015" cy="1683467"/>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625007" y="4737045"/>
            <a:ext cx="4260839" cy="646331"/>
          </a:xfrm>
          <a:prstGeom prst="rect">
            <a:avLst/>
          </a:prstGeom>
          <a:noFill/>
        </p:spPr>
        <p:txBody>
          <a:bodyPr wrap="square" rtlCol="0">
            <a:spAutoFit/>
          </a:bodyPr>
          <a:lstStyle/>
          <a:p>
            <a:r>
              <a:rPr lang="en-GB" sz="36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Hiện</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tượng</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tạo</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núi</a:t>
            </a:r>
            <a:endParaRPr lang="en-GB" sz="3400" b="1" dirty="0">
              <a:latin typeface="Times New Roman" panose="02020603050405020304" pitchFamily="18" charset="0"/>
              <a:cs typeface="Times New Roman" panose="02020603050405020304" pitchFamily="18" charset="0"/>
            </a:endParaRPr>
          </a:p>
        </p:txBody>
      </p:sp>
      <p:pic>
        <p:nvPicPr>
          <p:cNvPr id="19" name="Google Shape;107;p2"/>
          <p:cNvPicPr preferRelativeResize="0"/>
          <p:nvPr/>
        </p:nvPicPr>
        <p:blipFill rotWithShape="1">
          <a:blip r:embed="rId6">
            <a:alphaModFix/>
          </a:blip>
          <a:srcRect/>
          <a:stretch/>
        </p:blipFill>
        <p:spPr>
          <a:xfrm>
            <a:off x="7451126" y="4842817"/>
            <a:ext cx="636392" cy="526529"/>
          </a:xfrm>
          <a:prstGeom prst="rect">
            <a:avLst/>
          </a:prstGeom>
          <a:solidFill>
            <a:srgbClr val="C55A11"/>
          </a:solidFill>
          <a:ln>
            <a:noFill/>
          </a:ln>
        </p:spPr>
      </p:pic>
      <p:grpSp>
        <p:nvGrpSpPr>
          <p:cNvPr id="24" name="Google Shape;104;p2"/>
          <p:cNvGrpSpPr/>
          <p:nvPr/>
        </p:nvGrpSpPr>
        <p:grpSpPr>
          <a:xfrm flipH="1">
            <a:off x="-402201" y="2457945"/>
            <a:ext cx="7709012" cy="16830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343949" y="2457945"/>
            <a:ext cx="6042973" cy="1200329"/>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nội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ngoại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6411718" y="2674577"/>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a:solidFill>
                  <a:schemeClr val="bg1">
                    <a:lumMod val="50000"/>
                  </a:schemeClr>
                </a:solidFill>
              </a:rPr>
              <a:t>1</a:t>
            </a:r>
            <a:endParaRPr lang="en-GB" sz="4000" b="1" dirty="0">
              <a:solidFill>
                <a:schemeClr val="bg1">
                  <a:lumMod val="50000"/>
                </a:schemeClr>
              </a:solidFill>
            </a:endParaRPr>
          </a:p>
        </p:txBody>
      </p:sp>
      <p:pic>
        <p:nvPicPr>
          <p:cNvPr id="33" name="Picture 32"/>
          <p:cNvPicPr/>
          <p:nvPr/>
        </p:nvPicPr>
        <p:blipFill>
          <a:blip r:embed="rId7"/>
          <a:stretch>
            <a:fillRect/>
          </a:stretch>
        </p:blipFill>
        <p:spPr>
          <a:xfrm>
            <a:off x="8014474" y="1984231"/>
            <a:ext cx="3910350" cy="2589795"/>
          </a:xfrm>
          <a:prstGeom prst="rect">
            <a:avLst/>
          </a:prstGeom>
        </p:spPr>
      </p:pic>
      <p:pic>
        <p:nvPicPr>
          <p:cNvPr id="34"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5115" y="3569781"/>
            <a:ext cx="2721100" cy="15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nui lauu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113" y="3569781"/>
            <a:ext cx="2740661" cy="15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10-1409885176_660x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4113" y="5156323"/>
            <a:ext cx="2729112" cy="15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Thuy%20Dien%2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113" y="5175892"/>
            <a:ext cx="2738999" cy="154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9536932"/>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randombar(horizontal)">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14"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par>
                                <p:cTn id="28" presetID="14" presetClass="entr" presetSubtype="1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par>
                                <p:cTn id="31" presetID="14" presetClass="entr" presetSubtype="1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randombar(horizontal)">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randombar(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30" name="TextBox 29"/>
          <p:cNvSpPr txBox="1"/>
          <p:nvPr/>
        </p:nvSpPr>
        <p:spPr>
          <a:xfrm>
            <a:off x="530087" y="141743"/>
            <a:ext cx="10734261" cy="646331"/>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1.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nội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ngoại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endParaRPr lang="en-GB" sz="3600" b="1" dirty="0">
              <a:latin typeface="Times New Roman" panose="02020603050405020304" pitchFamily="18" charset="0"/>
              <a:cs typeface="Times New Roman" panose="02020603050405020304" pitchFamily="18" charset="0"/>
            </a:endParaRPr>
          </a:p>
        </p:txBody>
      </p:sp>
      <p:pic>
        <p:nvPicPr>
          <p:cNvPr id="3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114" y="788074"/>
            <a:ext cx="5271807" cy="440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nui lau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727" y="788075"/>
            <a:ext cx="5844892" cy="33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10-1409885176_660x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5269" y="4134679"/>
            <a:ext cx="5822349" cy="253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Thuy%20Dien%2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114" y="4134679"/>
            <a:ext cx="5166416" cy="253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56511615"/>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14"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par>
                                <p:cTn id="17" presetID="14" presetClass="entr" presetSubtype="1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randombar(horizont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3241" y="0"/>
            <a:ext cx="9011895" cy="6858000"/>
          </a:xfrm>
          <a:prstGeom prst="rect">
            <a:avLst/>
          </a:prstGeom>
        </p:spPr>
      </p:pic>
    </p:spTree>
    <p:extLst>
      <p:ext uri="{BB962C8B-B14F-4D97-AF65-F5344CB8AC3E}">
        <p14:creationId xmlns:p14="http://schemas.microsoft.com/office/powerpoint/2010/main" val="106511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81643"/>
            <a:ext cx="3668710" cy="1648683"/>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5" descr="Bai 8 Dut g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1756114"/>
            <a:ext cx="3667122" cy="1941771"/>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6" descr="Bai 8 Dut ga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828800"/>
            <a:ext cx="3090863" cy="15382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27" descr="11062102-w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33764"/>
            <a:ext cx="3124200" cy="1533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28" descr="vtc_113640_nui-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288" y="4961049"/>
            <a:ext cx="3678234" cy="182880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029200"/>
            <a:ext cx="3114675" cy="182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81643"/>
            <a:ext cx="3124200" cy="165667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9" descr="dong d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399" y="3444875"/>
            <a:ext cx="3733798" cy="14693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43"/>
          <p:cNvSpPr>
            <a:spLocks noChangeArrowheads="1"/>
          </p:cNvSpPr>
          <p:nvPr/>
        </p:nvSpPr>
        <p:spPr bwMode="auto">
          <a:xfrm>
            <a:off x="8391522" y="1790650"/>
            <a:ext cx="3698484" cy="1835199"/>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3" name="AutoShape 44"/>
          <p:cNvSpPr>
            <a:spLocks noChangeArrowheads="1"/>
          </p:cNvSpPr>
          <p:nvPr/>
        </p:nvSpPr>
        <p:spPr bwMode="auto">
          <a:xfrm>
            <a:off x="7620000" y="25146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4" name="Text Box 45"/>
          <p:cNvSpPr txBox="1">
            <a:spLocks noChangeArrowheads="1"/>
          </p:cNvSpPr>
          <p:nvPr/>
        </p:nvSpPr>
        <p:spPr bwMode="auto">
          <a:xfrm>
            <a:off x="8382000" y="2301876"/>
            <a:ext cx="36318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t>HIỆN TƯỢNG </a:t>
            </a:r>
            <a:endParaRPr lang="en-US" altLang="en-US" sz="2400" b="1" dirty="0"/>
          </a:p>
          <a:p>
            <a:pPr eaLnBrk="1" hangingPunct="1">
              <a:spcBef>
                <a:spcPct val="50000"/>
              </a:spcBef>
              <a:buFontTx/>
              <a:buNone/>
            </a:pPr>
            <a:r>
              <a:rPr lang="vi-VN" altLang="en-US" sz="2400" b="1" dirty="0"/>
              <a:t>ĐỨT GÃY</a:t>
            </a:r>
            <a:endParaRPr lang="en-US" altLang="en-US" sz="2400" b="1" dirty="0"/>
          </a:p>
        </p:txBody>
      </p:sp>
      <p:sp>
        <p:nvSpPr>
          <p:cNvPr id="13325" name="Rectangle 46"/>
          <p:cNvSpPr>
            <a:spLocks noChangeArrowheads="1"/>
          </p:cNvSpPr>
          <p:nvPr/>
        </p:nvSpPr>
        <p:spPr bwMode="auto">
          <a:xfrm>
            <a:off x="8381998" y="396876"/>
            <a:ext cx="3708008" cy="1288197"/>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6" name="AutoShape 47"/>
          <p:cNvSpPr>
            <a:spLocks noChangeArrowheads="1"/>
          </p:cNvSpPr>
          <p:nvPr/>
        </p:nvSpPr>
        <p:spPr bwMode="auto">
          <a:xfrm>
            <a:off x="7620000" y="762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7" name="Text Box 48"/>
          <p:cNvSpPr txBox="1">
            <a:spLocks noChangeArrowheads="1"/>
          </p:cNvSpPr>
          <p:nvPr/>
        </p:nvSpPr>
        <p:spPr bwMode="auto">
          <a:xfrm>
            <a:off x="8381999" y="336551"/>
            <a:ext cx="3462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t>HIỆN TƯỢNG UỐN NẾP CỦA ĐỒI ,NÚI</a:t>
            </a:r>
            <a:r>
              <a:rPr lang="en-US" altLang="en-US" sz="2400" b="1" dirty="0"/>
              <a:t> .</a:t>
            </a:r>
          </a:p>
        </p:txBody>
      </p:sp>
      <p:sp>
        <p:nvSpPr>
          <p:cNvPr id="13328" name="Rectangle 49"/>
          <p:cNvSpPr>
            <a:spLocks noChangeArrowheads="1"/>
          </p:cNvSpPr>
          <p:nvPr/>
        </p:nvSpPr>
        <p:spPr bwMode="auto">
          <a:xfrm>
            <a:off x="8422884" y="3444875"/>
            <a:ext cx="3667122" cy="17208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9" name="AutoShape 50"/>
          <p:cNvSpPr>
            <a:spLocks noChangeArrowheads="1"/>
          </p:cNvSpPr>
          <p:nvPr/>
        </p:nvSpPr>
        <p:spPr bwMode="auto">
          <a:xfrm>
            <a:off x="7620000" y="4175125"/>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0" name="Text Box 51"/>
          <p:cNvSpPr txBox="1">
            <a:spLocks noChangeArrowheads="1"/>
          </p:cNvSpPr>
          <p:nvPr/>
        </p:nvSpPr>
        <p:spPr bwMode="auto">
          <a:xfrm>
            <a:off x="8382000" y="3962401"/>
            <a:ext cx="36318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t>HIỆN TƯỢNG</a:t>
            </a:r>
            <a:endParaRPr lang="en-US" altLang="en-US" sz="2400" b="1" dirty="0"/>
          </a:p>
          <a:p>
            <a:pPr eaLnBrk="1" hangingPunct="1">
              <a:spcBef>
                <a:spcPct val="50000"/>
              </a:spcBef>
              <a:buFontTx/>
              <a:buNone/>
            </a:pPr>
            <a:r>
              <a:rPr lang="vi-VN" altLang="en-US" sz="2400" b="1" dirty="0"/>
              <a:t> ĐỘNG ĐẤT</a:t>
            </a:r>
            <a:endParaRPr lang="en-US" altLang="en-US" sz="2400" b="1" dirty="0"/>
          </a:p>
        </p:txBody>
      </p:sp>
      <p:sp>
        <p:nvSpPr>
          <p:cNvPr id="13331" name="Rectangle 52"/>
          <p:cNvSpPr>
            <a:spLocks noChangeArrowheads="1"/>
          </p:cNvSpPr>
          <p:nvPr/>
        </p:nvSpPr>
        <p:spPr bwMode="auto">
          <a:xfrm>
            <a:off x="8337160" y="5126989"/>
            <a:ext cx="3752845" cy="1723329"/>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2" name="AutoShape 53"/>
          <p:cNvSpPr>
            <a:spLocks noChangeArrowheads="1"/>
          </p:cNvSpPr>
          <p:nvPr/>
        </p:nvSpPr>
        <p:spPr bwMode="auto">
          <a:xfrm>
            <a:off x="7620000" y="58674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36318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t>HIỆN TƯỢNG </a:t>
            </a:r>
            <a:endParaRPr lang="en-US" altLang="en-US" sz="2400" b="1" dirty="0"/>
          </a:p>
          <a:p>
            <a:pPr eaLnBrk="1" hangingPunct="1">
              <a:spcBef>
                <a:spcPct val="50000"/>
              </a:spcBef>
              <a:buFontTx/>
              <a:buNone/>
            </a:pPr>
            <a:r>
              <a:rPr lang="vi-VN" altLang="en-US" sz="2400" b="1" dirty="0"/>
              <a:t>NÚI LỬA PHUN</a:t>
            </a:r>
            <a:endParaRPr lang="en-US" altLang="en-US" sz="2400" b="1" dirty="0"/>
          </a:p>
        </p:txBody>
      </p:sp>
    </p:spTree>
    <p:extLst>
      <p:ext uri="{BB962C8B-B14F-4D97-AF65-F5344CB8AC3E}">
        <p14:creationId xmlns:p14="http://schemas.microsoft.com/office/powerpoint/2010/main" val="121877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descr="Granite">
            <a:hlinkClick r:id="" action="ppaction://noaction">
              <a:snd r:embed="rId3" name="wind.wav"/>
            </a:hlinkClick>
          </p:cNvPr>
          <p:cNvSpPr>
            <a:spLocks/>
          </p:cNvSpPr>
          <p:nvPr/>
        </p:nvSpPr>
        <p:spPr bwMode="auto">
          <a:xfrm>
            <a:off x="3484563" y="1344614"/>
            <a:ext cx="5327650" cy="5210175"/>
          </a:xfrm>
          <a:custGeom>
            <a:avLst/>
            <a:gdLst>
              <a:gd name="T0" fmla="*/ 2147483647 w 3356"/>
              <a:gd name="T1" fmla="*/ 2147483647 h 3282"/>
              <a:gd name="T2" fmla="*/ 2147483647 w 3356"/>
              <a:gd name="T3" fmla="*/ 2147483647 h 3282"/>
              <a:gd name="T4" fmla="*/ 2147483647 w 3356"/>
              <a:gd name="T5" fmla="*/ 2147483647 h 3282"/>
              <a:gd name="T6" fmla="*/ 2147483647 w 3356"/>
              <a:gd name="T7" fmla="*/ 2147483647 h 3282"/>
              <a:gd name="T8" fmla="*/ 2147483647 w 3356"/>
              <a:gd name="T9" fmla="*/ 2147483647 h 3282"/>
              <a:gd name="T10" fmla="*/ 2147483647 w 3356"/>
              <a:gd name="T11" fmla="*/ 2147483647 h 3282"/>
              <a:gd name="T12" fmla="*/ 2147483647 w 3356"/>
              <a:gd name="T13" fmla="*/ 2147483647 h 3282"/>
              <a:gd name="T14" fmla="*/ 2147483647 w 3356"/>
              <a:gd name="T15" fmla="*/ 2147483647 h 3282"/>
              <a:gd name="T16" fmla="*/ 2147483647 w 3356"/>
              <a:gd name="T17" fmla="*/ 2147483647 h 3282"/>
              <a:gd name="T18" fmla="*/ 2147483647 w 3356"/>
              <a:gd name="T19" fmla="*/ 2147483647 h 3282"/>
              <a:gd name="T20" fmla="*/ 2147483647 w 3356"/>
              <a:gd name="T21" fmla="*/ 2147483647 h 3282"/>
              <a:gd name="T22" fmla="*/ 2147483647 w 3356"/>
              <a:gd name="T23" fmla="*/ 2147483647 h 3282"/>
              <a:gd name="T24" fmla="*/ 2147483647 w 3356"/>
              <a:gd name="T25" fmla="*/ 2147483647 h 3282"/>
              <a:gd name="T26" fmla="*/ 2147483647 w 3356"/>
              <a:gd name="T27" fmla="*/ 2147483647 h 3282"/>
              <a:gd name="T28" fmla="*/ 2147483647 w 3356"/>
              <a:gd name="T29" fmla="*/ 2147483647 h 3282"/>
              <a:gd name="T30" fmla="*/ 2147483647 w 3356"/>
              <a:gd name="T31" fmla="*/ 2147483647 h 3282"/>
              <a:gd name="T32" fmla="*/ 2147483647 w 3356"/>
              <a:gd name="T33" fmla="*/ 2147483647 h 3282"/>
              <a:gd name="T34" fmla="*/ 2147483647 w 3356"/>
              <a:gd name="T35" fmla="*/ 2147483647 h 3282"/>
              <a:gd name="T36" fmla="*/ 2147483647 w 3356"/>
              <a:gd name="T37" fmla="*/ 2147483647 h 3282"/>
              <a:gd name="T38" fmla="*/ 2147483647 w 3356"/>
              <a:gd name="T39" fmla="*/ 0 h 3282"/>
              <a:gd name="T40" fmla="*/ 2147483647 w 3356"/>
              <a:gd name="T41" fmla="*/ 2147483647 h 3282"/>
              <a:gd name="T42" fmla="*/ 2147483647 w 3356"/>
              <a:gd name="T43" fmla="*/ 2147483647 h 3282"/>
              <a:gd name="T44" fmla="*/ 2147483647 w 3356"/>
              <a:gd name="T45" fmla="*/ 2147483647 h 3282"/>
              <a:gd name="T46" fmla="*/ 2147483647 w 3356"/>
              <a:gd name="T47" fmla="*/ 2147483647 h 3282"/>
              <a:gd name="T48" fmla="*/ 2147483647 w 3356"/>
              <a:gd name="T49" fmla="*/ 2147483647 h 3282"/>
              <a:gd name="T50" fmla="*/ 2147483647 w 3356"/>
              <a:gd name="T51" fmla="*/ 2147483647 h 3282"/>
              <a:gd name="T52" fmla="*/ 2147483647 w 3356"/>
              <a:gd name="T53" fmla="*/ 2147483647 h 3282"/>
              <a:gd name="T54" fmla="*/ 2147483647 w 3356"/>
              <a:gd name="T55" fmla="*/ 2147483647 h 3282"/>
              <a:gd name="T56" fmla="*/ 2147483647 w 3356"/>
              <a:gd name="T57" fmla="*/ 2147483647 h 3282"/>
              <a:gd name="T58" fmla="*/ 2147483647 w 3356"/>
              <a:gd name="T59" fmla="*/ 2147483647 h 3282"/>
              <a:gd name="T60" fmla="*/ 2147483647 w 3356"/>
              <a:gd name="T61" fmla="*/ 2147483647 h 3282"/>
              <a:gd name="T62" fmla="*/ 2147483647 w 3356"/>
              <a:gd name="T63" fmla="*/ 2147483647 h 3282"/>
              <a:gd name="T64" fmla="*/ 2147483647 w 3356"/>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6"/>
              <a:gd name="T100" fmla="*/ 0 h 3282"/>
              <a:gd name="T101" fmla="*/ 3356 w 3356"/>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6"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116" y="1767"/>
                  <a:pt x="101" y="1716"/>
                </a:cubicBezTo>
                <a:cubicBezTo>
                  <a:pt x="80" y="1642"/>
                  <a:pt x="73" y="1566"/>
                  <a:pt x="63" y="1490"/>
                </a:cubicBezTo>
                <a:cubicBezTo>
                  <a:pt x="70" y="1168"/>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3265" y="618"/>
                  <a:pt x="3319" y="777"/>
                </a:cubicBezTo>
                <a:cubicBezTo>
                  <a:pt x="3328" y="903"/>
                  <a:pt x="3343" y="1027"/>
                  <a:pt x="3356" y="1152"/>
                </a:cubicBezTo>
                <a:cubicBezTo>
                  <a:pt x="3352" y="1532"/>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5" name="Freeform 3" descr="Granite">
            <a:hlinkClick r:id="" action="ppaction://noaction">
              <a:snd r:embed="rId3" name="wind.wav"/>
            </a:hlinkClick>
          </p:cNvPr>
          <p:cNvSpPr>
            <a:spLocks/>
          </p:cNvSpPr>
          <p:nvPr/>
        </p:nvSpPr>
        <p:spPr bwMode="auto">
          <a:xfrm>
            <a:off x="35052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437" y="1762"/>
                  <a:pt x="422" y="1711"/>
                </a:cubicBezTo>
                <a:cubicBezTo>
                  <a:pt x="401" y="1637"/>
                  <a:pt x="444" y="1524"/>
                  <a:pt x="434" y="1448"/>
                </a:cubicBezTo>
                <a:cubicBezTo>
                  <a:pt x="441" y="1126"/>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947" y="738"/>
                  <a:pt x="3001" y="897"/>
                </a:cubicBezTo>
                <a:cubicBezTo>
                  <a:pt x="3010" y="1023"/>
                  <a:pt x="3113" y="1098"/>
                  <a:pt x="3126" y="1223"/>
                </a:cubicBezTo>
                <a:cubicBezTo>
                  <a:pt x="3122" y="1603"/>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6" name="Freeform 4" descr="Granite">
            <a:hlinkClick r:id="" action="ppaction://noaction">
              <a:snd r:embed="rId3" name="wind.wav"/>
            </a:hlinkClick>
          </p:cNvPr>
          <p:cNvSpPr>
            <a:spLocks/>
          </p:cNvSpPr>
          <p:nvPr/>
        </p:nvSpPr>
        <p:spPr bwMode="auto">
          <a:xfrm>
            <a:off x="3505200" y="12954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545" y="1947"/>
                  <a:pt x="493" y="1859"/>
                </a:cubicBezTo>
                <a:cubicBezTo>
                  <a:pt x="480" y="1807"/>
                  <a:pt x="583" y="1748"/>
                  <a:pt x="568" y="1697"/>
                </a:cubicBezTo>
                <a:cubicBezTo>
                  <a:pt x="547" y="1623"/>
                  <a:pt x="578" y="1522"/>
                  <a:pt x="568" y="1446"/>
                </a:cubicBezTo>
                <a:cubicBezTo>
                  <a:pt x="575" y="1124"/>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809" y="1209"/>
                  <a:pt x="2822" y="1334"/>
                </a:cubicBezTo>
                <a:cubicBezTo>
                  <a:pt x="2818" y="171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7" name="Freeform 5" descr="Granite"/>
          <p:cNvSpPr>
            <a:spLocks/>
          </p:cNvSpPr>
          <p:nvPr/>
        </p:nvSpPr>
        <p:spPr bwMode="auto">
          <a:xfrm>
            <a:off x="38100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592" y="2164"/>
                  <a:pt x="568" y="2110"/>
                </a:cubicBezTo>
                <a:cubicBezTo>
                  <a:pt x="527" y="2017"/>
                  <a:pt x="682" y="1947"/>
                  <a:pt x="630" y="1859"/>
                </a:cubicBezTo>
                <a:cubicBezTo>
                  <a:pt x="617" y="1807"/>
                  <a:pt x="583" y="1748"/>
                  <a:pt x="568" y="1697"/>
                </a:cubicBezTo>
                <a:cubicBezTo>
                  <a:pt x="547" y="1623"/>
                  <a:pt x="715" y="1485"/>
                  <a:pt x="705" y="1409"/>
                </a:cubicBezTo>
                <a:cubicBezTo>
                  <a:pt x="712" y="108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596" y="1259"/>
                  <a:pt x="2609" y="1384"/>
                </a:cubicBezTo>
                <a:cubicBezTo>
                  <a:pt x="2605" y="176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8" name="Freeform 6" descr="Granite">
            <a:hlinkClick r:id="" action="ppaction://noaction">
              <a:snd r:embed="rId3" name="wind.wav"/>
            </a:hlinkClick>
          </p:cNvPr>
          <p:cNvSpPr>
            <a:spLocks/>
          </p:cNvSpPr>
          <p:nvPr/>
        </p:nvSpPr>
        <p:spPr bwMode="auto">
          <a:xfrm>
            <a:off x="3962400" y="14478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676" y="2429"/>
                  <a:pt x="651" y="2385"/>
                </a:cubicBezTo>
                <a:cubicBezTo>
                  <a:pt x="636" y="2359"/>
                  <a:pt x="776" y="2273"/>
                  <a:pt x="776" y="2273"/>
                </a:cubicBezTo>
                <a:cubicBezTo>
                  <a:pt x="757" y="2216"/>
                  <a:pt x="1038" y="2151"/>
                  <a:pt x="1014" y="2097"/>
                </a:cubicBezTo>
                <a:cubicBezTo>
                  <a:pt x="973" y="2004"/>
                  <a:pt x="1267" y="1935"/>
                  <a:pt x="1215" y="1847"/>
                </a:cubicBezTo>
                <a:cubicBezTo>
                  <a:pt x="1202" y="1795"/>
                  <a:pt x="1079" y="1748"/>
                  <a:pt x="1064" y="1697"/>
                </a:cubicBezTo>
                <a:cubicBezTo>
                  <a:pt x="1043" y="1623"/>
                  <a:pt x="987" y="1435"/>
                  <a:pt x="977" y="1359"/>
                </a:cubicBezTo>
                <a:cubicBezTo>
                  <a:pt x="984" y="103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237" y="999"/>
                  <a:pt x="2291" y="1158"/>
                </a:cubicBezTo>
                <a:cubicBezTo>
                  <a:pt x="2300" y="1284"/>
                  <a:pt x="2153" y="1346"/>
                  <a:pt x="2166" y="1471"/>
                </a:cubicBezTo>
                <a:cubicBezTo>
                  <a:pt x="2162" y="1851"/>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9" name="Freeform 7" descr="Granite">
            <a:hlinkClick r:id="" action="ppaction://noaction">
              <a:snd r:embed="rId3" name="wind.wav"/>
            </a:hlinkClick>
          </p:cNvPr>
          <p:cNvSpPr>
            <a:spLocks/>
          </p:cNvSpPr>
          <p:nvPr/>
        </p:nvSpPr>
        <p:spPr bwMode="auto">
          <a:xfrm>
            <a:off x="3962401" y="1447801"/>
            <a:ext cx="5280025" cy="5210175"/>
          </a:xfrm>
          <a:custGeom>
            <a:avLst/>
            <a:gdLst>
              <a:gd name="T0" fmla="*/ 2147483647 w 3326"/>
              <a:gd name="T1" fmla="*/ 2147483647 h 3282"/>
              <a:gd name="T2" fmla="*/ 2147483647 w 3326"/>
              <a:gd name="T3" fmla="*/ 2147483647 h 3282"/>
              <a:gd name="T4" fmla="*/ 2147483647 w 3326"/>
              <a:gd name="T5" fmla="*/ 2147483647 h 3282"/>
              <a:gd name="T6" fmla="*/ 2147483647 w 3326"/>
              <a:gd name="T7" fmla="*/ 2147483647 h 3282"/>
              <a:gd name="T8" fmla="*/ 2147483647 w 3326"/>
              <a:gd name="T9" fmla="*/ 2147483647 h 3282"/>
              <a:gd name="T10" fmla="*/ 2147483647 w 3326"/>
              <a:gd name="T11" fmla="*/ 2147483647 h 3282"/>
              <a:gd name="T12" fmla="*/ 2147483647 w 3326"/>
              <a:gd name="T13" fmla="*/ 2147483647 h 3282"/>
              <a:gd name="T14" fmla="*/ 2147483647 w 3326"/>
              <a:gd name="T15" fmla="*/ 2147483647 h 3282"/>
              <a:gd name="T16" fmla="*/ 2147483647 w 3326"/>
              <a:gd name="T17" fmla="*/ 2147483647 h 3282"/>
              <a:gd name="T18" fmla="*/ 2147483647 w 3326"/>
              <a:gd name="T19" fmla="*/ 2147483647 h 3282"/>
              <a:gd name="T20" fmla="*/ 2147483647 w 3326"/>
              <a:gd name="T21" fmla="*/ 2147483647 h 3282"/>
              <a:gd name="T22" fmla="*/ 2147483647 w 3326"/>
              <a:gd name="T23" fmla="*/ 2147483647 h 3282"/>
              <a:gd name="T24" fmla="*/ 2147483647 w 3326"/>
              <a:gd name="T25" fmla="*/ 2147483647 h 3282"/>
              <a:gd name="T26" fmla="*/ 2147483647 w 3326"/>
              <a:gd name="T27" fmla="*/ 2147483647 h 3282"/>
              <a:gd name="T28" fmla="*/ 2147483647 w 3326"/>
              <a:gd name="T29" fmla="*/ 2147483647 h 3282"/>
              <a:gd name="T30" fmla="*/ 2147483647 w 3326"/>
              <a:gd name="T31" fmla="*/ 2147483647 h 3282"/>
              <a:gd name="T32" fmla="*/ 2147483647 w 3326"/>
              <a:gd name="T33" fmla="*/ 2147483647 h 3282"/>
              <a:gd name="T34" fmla="*/ 2147483647 w 3326"/>
              <a:gd name="T35" fmla="*/ 2147483647 h 3282"/>
              <a:gd name="T36" fmla="*/ 2147483647 w 3326"/>
              <a:gd name="T37" fmla="*/ 2147483647 h 3282"/>
              <a:gd name="T38" fmla="*/ 2147483647 w 3326"/>
              <a:gd name="T39" fmla="*/ 2147483647 h 3282"/>
              <a:gd name="T40" fmla="*/ 2147483647 w 3326"/>
              <a:gd name="T41" fmla="*/ 0 h 3282"/>
              <a:gd name="T42" fmla="*/ 2147483647 w 3326"/>
              <a:gd name="T43" fmla="*/ 2147483647 h 3282"/>
              <a:gd name="T44" fmla="*/ 2147483647 w 3326"/>
              <a:gd name="T45" fmla="*/ 2147483647 h 3282"/>
              <a:gd name="T46" fmla="*/ 2147483647 w 3326"/>
              <a:gd name="T47" fmla="*/ 2147483647 h 3282"/>
              <a:gd name="T48" fmla="*/ 2147483647 w 3326"/>
              <a:gd name="T49" fmla="*/ 2147483647 h 3282"/>
              <a:gd name="T50" fmla="*/ 2147483647 w 3326"/>
              <a:gd name="T51" fmla="*/ 2147483647 h 3282"/>
              <a:gd name="T52" fmla="*/ 2147483647 w 3326"/>
              <a:gd name="T53" fmla="*/ 2147483647 h 3282"/>
              <a:gd name="T54" fmla="*/ 2147483647 w 3326"/>
              <a:gd name="T55" fmla="*/ 2147483647 h 3282"/>
              <a:gd name="T56" fmla="*/ 2147483647 w 3326"/>
              <a:gd name="T57" fmla="*/ 2147483647 h 3282"/>
              <a:gd name="T58" fmla="*/ 2147483647 w 3326"/>
              <a:gd name="T59" fmla="*/ 2147483647 h 3282"/>
              <a:gd name="T60" fmla="*/ 2147483647 w 3326"/>
              <a:gd name="T61" fmla="*/ 2147483647 h 3282"/>
              <a:gd name="T62" fmla="*/ 2147483647 w 3326"/>
              <a:gd name="T63" fmla="*/ 2147483647 h 3282"/>
              <a:gd name="T64" fmla="*/ 2147483647 w 3326"/>
              <a:gd name="T65" fmla="*/ 2147483647 h 3282"/>
              <a:gd name="T66" fmla="*/ 2147483647 w 3326"/>
              <a:gd name="T67" fmla="*/ 2147483647 h 3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6"/>
              <a:gd name="T103" fmla="*/ 0 h 3282"/>
              <a:gd name="T104" fmla="*/ 3326 w 3326"/>
              <a:gd name="T105" fmla="*/ 3282 h 3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6" h="3282">
                <a:moveTo>
                  <a:pt x="702" y="2993"/>
                </a:moveTo>
                <a:cubicBezTo>
                  <a:pt x="667" y="2892"/>
                  <a:pt x="926" y="2800"/>
                  <a:pt x="847" y="2723"/>
                </a:cubicBezTo>
                <a:cubicBezTo>
                  <a:pt x="833" y="2676"/>
                  <a:pt x="841" y="2725"/>
                  <a:pt x="822" y="2723"/>
                </a:cubicBezTo>
                <a:cubicBezTo>
                  <a:pt x="803" y="2721"/>
                  <a:pt x="743" y="2715"/>
                  <a:pt x="735" y="2711"/>
                </a:cubicBezTo>
                <a:cubicBezTo>
                  <a:pt x="728" y="2698"/>
                  <a:pt x="779" y="2711"/>
                  <a:pt x="772" y="2698"/>
                </a:cubicBezTo>
                <a:cubicBezTo>
                  <a:pt x="766" y="2686"/>
                  <a:pt x="729" y="2748"/>
                  <a:pt x="722" y="2736"/>
                </a:cubicBezTo>
                <a:cubicBezTo>
                  <a:pt x="707" y="2710"/>
                  <a:pt x="860" y="2648"/>
                  <a:pt x="860" y="2648"/>
                </a:cubicBezTo>
                <a:cubicBezTo>
                  <a:pt x="850" y="2598"/>
                  <a:pt x="998" y="2542"/>
                  <a:pt x="973" y="2498"/>
                </a:cubicBezTo>
                <a:cubicBezTo>
                  <a:pt x="958" y="2472"/>
                  <a:pt x="1060" y="2360"/>
                  <a:pt x="1060" y="2360"/>
                </a:cubicBezTo>
                <a:cubicBezTo>
                  <a:pt x="1041" y="2303"/>
                  <a:pt x="1322" y="2151"/>
                  <a:pt x="1298" y="2097"/>
                </a:cubicBezTo>
                <a:cubicBezTo>
                  <a:pt x="1257" y="2004"/>
                  <a:pt x="1425" y="1973"/>
                  <a:pt x="1373" y="1885"/>
                </a:cubicBezTo>
                <a:cubicBezTo>
                  <a:pt x="1360" y="1833"/>
                  <a:pt x="1326" y="1685"/>
                  <a:pt x="1311" y="1634"/>
                </a:cubicBezTo>
                <a:cubicBezTo>
                  <a:pt x="1290" y="1560"/>
                  <a:pt x="1145" y="1209"/>
                  <a:pt x="1135" y="1133"/>
                </a:cubicBezTo>
                <a:cubicBezTo>
                  <a:pt x="1142" y="811"/>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1920" y="1012"/>
                  <a:pt x="1974" y="1171"/>
                </a:cubicBezTo>
                <a:cubicBezTo>
                  <a:pt x="1983" y="1297"/>
                  <a:pt x="1924" y="1434"/>
                  <a:pt x="1937" y="1559"/>
                </a:cubicBezTo>
                <a:cubicBezTo>
                  <a:pt x="1933" y="1939"/>
                  <a:pt x="2997" y="1905"/>
                  <a:pt x="2989" y="2285"/>
                </a:cubicBezTo>
                <a:cubicBezTo>
                  <a:pt x="2987" y="2383"/>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7162800" y="1828800"/>
            <a:ext cx="2819400" cy="2705100"/>
            <a:chOff x="3456" y="1056"/>
            <a:chExt cx="1776" cy="1704"/>
          </a:xfrm>
        </p:grpSpPr>
        <p:sp>
          <p:nvSpPr>
            <p:cNvPr id="6164" name="Freeform 9"/>
            <p:cNvSpPr>
              <a:spLocks/>
            </p:cNvSpPr>
            <p:nvPr/>
          </p:nvSpPr>
          <p:spPr bwMode="auto">
            <a:xfrm rot="-574706">
              <a:off x="3600" y="1056"/>
              <a:ext cx="1344" cy="648"/>
            </a:xfrm>
            <a:custGeom>
              <a:avLst/>
              <a:gdLst>
                <a:gd name="T0" fmla="*/ 3591 w 1296"/>
                <a:gd name="T1" fmla="*/ 0 h 504"/>
                <a:gd name="T2" fmla="*/ 3317 w 1296"/>
                <a:gd name="T3" fmla="*/ 436724 h 504"/>
                <a:gd name="T4" fmla="*/ 2256 w 1296"/>
                <a:gd name="T5" fmla="*/ 545910 h 504"/>
                <a:gd name="T6" fmla="*/ 0 w 1296"/>
                <a:gd name="T7" fmla="*/ 273011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0">
              <a:hlinkClick r:id="" action="ppaction://noaction">
                <a:snd r:embed="rId3" name="wind.wav"/>
              </a:hlinkClick>
            </p:cNvPr>
            <p:cNvSpPr>
              <a:spLocks/>
            </p:cNvSpPr>
            <p:nvPr/>
          </p:nvSpPr>
          <p:spPr bwMode="auto">
            <a:xfrm rot="20238602" flipV="1">
              <a:off x="3888" y="2256"/>
              <a:ext cx="1296" cy="504"/>
            </a:xfrm>
            <a:custGeom>
              <a:avLst/>
              <a:gdLst>
                <a:gd name="T0" fmla="*/ 1296 w 1296"/>
                <a:gd name="T1" fmla="*/ 0 h 504"/>
                <a:gd name="T2" fmla="*/ 1200 w 1296"/>
                <a:gd name="T3" fmla="*/ 384 h 504"/>
                <a:gd name="T4" fmla="*/ 816 w 1296"/>
                <a:gd name="T5" fmla="*/ 480 h 504"/>
                <a:gd name="T6" fmla="*/ 0 w 1296"/>
                <a:gd name="T7" fmla="*/ 240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1"/>
            <p:cNvSpPr>
              <a:spLocks/>
            </p:cNvSpPr>
            <p:nvPr/>
          </p:nvSpPr>
          <p:spPr bwMode="auto">
            <a:xfrm>
              <a:off x="3456" y="1536"/>
              <a:ext cx="1776" cy="672"/>
            </a:xfrm>
            <a:custGeom>
              <a:avLst/>
              <a:gdLst>
                <a:gd name="T0" fmla="*/ 511081 w 1440"/>
                <a:gd name="T1" fmla="*/ 0 h 432"/>
                <a:gd name="T2" fmla="*/ 238455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2"/>
          <p:cNvGrpSpPr>
            <a:grpSpLocks/>
          </p:cNvGrpSpPr>
          <p:nvPr/>
        </p:nvGrpSpPr>
        <p:grpSpPr bwMode="auto">
          <a:xfrm>
            <a:off x="2209800" y="2284414"/>
            <a:ext cx="3429000" cy="3748087"/>
            <a:chOff x="336" y="1343"/>
            <a:chExt cx="2160" cy="2361"/>
          </a:xfrm>
        </p:grpSpPr>
        <p:sp>
          <p:nvSpPr>
            <p:cNvPr id="6161" name="Freeform 13"/>
            <p:cNvSpPr>
              <a:spLocks/>
            </p:cNvSpPr>
            <p:nvPr/>
          </p:nvSpPr>
          <p:spPr bwMode="auto">
            <a:xfrm rot="574706" flipH="1">
              <a:off x="792" y="1343"/>
              <a:ext cx="1619" cy="888"/>
            </a:xfrm>
            <a:custGeom>
              <a:avLst/>
              <a:gdLst>
                <a:gd name="T0" fmla="*/ 658716 w 1296"/>
                <a:gd name="T1" fmla="*/ 0 h 504"/>
                <a:gd name="T2" fmla="*/ 609770 w 1296"/>
                <a:gd name="T3" fmla="*/ 2147483647 h 504"/>
                <a:gd name="T4" fmla="*/ 414324 w 1296"/>
                <a:gd name="T5" fmla="*/ 2147483647 h 504"/>
                <a:gd name="T6" fmla="*/ 0 w 1296"/>
                <a:gd name="T7" fmla="*/ 185231645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4"/>
            <p:cNvSpPr>
              <a:spLocks/>
            </p:cNvSpPr>
            <p:nvPr/>
          </p:nvSpPr>
          <p:spPr bwMode="auto">
            <a:xfrm rot="1361398" flipH="1" flipV="1">
              <a:off x="836" y="2792"/>
              <a:ext cx="1413" cy="912"/>
            </a:xfrm>
            <a:custGeom>
              <a:avLst/>
              <a:gdLst>
                <a:gd name="T0" fmla="*/ 14586 w 1296"/>
                <a:gd name="T1" fmla="*/ 0 h 504"/>
                <a:gd name="T2" fmla="*/ 13489 w 1296"/>
                <a:gd name="T3" fmla="*/ 2147483647 h 504"/>
                <a:gd name="T4" fmla="*/ 9191 w 1296"/>
                <a:gd name="T5" fmla="*/ 2147483647 h 504"/>
                <a:gd name="T6" fmla="*/ 0 w 1296"/>
                <a:gd name="T7" fmla="*/ 214748364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5"/>
            <p:cNvSpPr>
              <a:spLocks/>
            </p:cNvSpPr>
            <p:nvPr/>
          </p:nvSpPr>
          <p:spPr bwMode="auto">
            <a:xfrm flipH="1">
              <a:off x="336" y="2016"/>
              <a:ext cx="2160" cy="672"/>
            </a:xfrm>
            <a:custGeom>
              <a:avLst/>
              <a:gdLst>
                <a:gd name="T0" fmla="*/ 122726676 w 1440"/>
                <a:gd name="T1" fmla="*/ 0 h 432"/>
                <a:gd name="T2" fmla="*/ 57273290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8" name="Track48.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7"/>
          <p:cNvSpPr txBox="1">
            <a:spLocks noChangeArrowheads="1"/>
          </p:cNvSpPr>
          <p:nvPr/>
        </p:nvSpPr>
        <p:spPr bwMode="auto">
          <a:xfrm>
            <a:off x="4131696" y="561643"/>
            <a:ext cx="3973286" cy="52387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800" b="1" dirty="0">
                <a:latin typeface="Times New Roman" panose="02020603050405020304" pitchFamily="18" charset="0"/>
                <a:cs typeface="Times New Roman" panose="02020603050405020304" pitchFamily="18" charset="0"/>
              </a:rPr>
              <a:t>Mô hình gió thổi mòn</a:t>
            </a:r>
            <a:endParaRPr lang="en-US" sz="2800" b="1" dirty="0">
              <a:latin typeface="Times New Roman" panose="02020603050405020304" pitchFamily="18" charset="0"/>
              <a:cs typeface="Times New Roman" panose="02020603050405020304" pitchFamily="18" charset="0"/>
            </a:endParaRPr>
          </a:p>
        </p:txBody>
      </p:sp>
      <p:pic>
        <p:nvPicPr>
          <p:cNvPr id="81938" name="Picture 2" descr="E:\THAO\DIA 6\NAM_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1447800"/>
            <a:ext cx="51489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ongnha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61" y="968948"/>
            <a:ext cx="5392742" cy="5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hach_nhu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015" y="968948"/>
            <a:ext cx="5375426" cy="58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3"/>
          <p:cNvSpPr txBox="1">
            <a:spLocks noChangeArrowheads="1"/>
          </p:cNvSpPr>
          <p:nvPr/>
        </p:nvSpPr>
        <p:spPr bwMode="auto">
          <a:xfrm>
            <a:off x="2350785" y="6395050"/>
            <a:ext cx="7267577"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Qúa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vôi</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01298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linds(horizontal)">
                                      <p:cBhvr>
                                        <p:cTn id="7" dur="500"/>
                                        <p:tgtEl>
                                          <p:spTgt spid="23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1" fill="hold"/>
                                        <p:tgtEl>
                                          <p:spTgt spid="18"/>
                                        </p:tgtEl>
                                      </p:cBhvr>
                                    </p:cmd>
                                  </p:childTnLst>
                                </p:cTn>
                              </p:par>
                              <p:par>
                                <p:cTn id="14" presetID="22" presetClass="entr" presetSubtype="2" repeatCount="indefinite"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nodeType="afterGroup">
                            <p:stCondLst>
                              <p:cond delay="4000"/>
                            </p:stCondLst>
                            <p:childTnLst>
                              <p:par>
                                <p:cTn id="21" presetID="55" presetClass="exit" presetSubtype="0" fill="hold" grpId="1" nodeType="afterEffect">
                                  <p:stCondLst>
                                    <p:cond delay="1000"/>
                                  </p:stCondLst>
                                  <p:childTnLst>
                                    <p:anim calcmode="lin" valueType="num">
                                      <p:cBhvr>
                                        <p:cTn id="22" dur="1000"/>
                                        <p:tgtEl>
                                          <p:spTgt spid="4"/>
                                        </p:tgtEl>
                                        <p:attrNameLst>
                                          <p:attrName>ppt_w</p:attrName>
                                        </p:attrNameLst>
                                      </p:cBhvr>
                                      <p:tavLst>
                                        <p:tav tm="0">
                                          <p:val>
                                            <p:strVal val="ppt_w"/>
                                          </p:val>
                                        </p:tav>
                                        <p:tav tm="100000">
                                          <p:val>
                                            <p:strVal val="ppt_w*0.70"/>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par>
                          <p:cTn id="29" fill="hold" nodeType="afterGroup">
                            <p:stCondLst>
                              <p:cond delay="6000"/>
                            </p:stCondLst>
                            <p:childTnLst>
                              <p:par>
                                <p:cTn id="30" presetID="55" presetClass="exit" presetSubtype="0" fill="hold" grpId="1" nodeType="afterEffect">
                                  <p:stCondLst>
                                    <p:cond delay="100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nodeType="afterGroup">
                            <p:stCondLst>
                              <p:cond delay="9000"/>
                            </p:stCondLst>
                            <p:childTnLst>
                              <p:par>
                                <p:cTn id="39" presetID="55" presetClass="exit" presetSubtype="0" fill="hold" grpId="1" nodeType="afterEffect">
                                  <p:stCondLst>
                                    <p:cond delay="1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ntr" presetSubtype="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nodeType="afterGroup">
                            <p:stCondLst>
                              <p:cond delay="12000"/>
                            </p:stCondLst>
                            <p:childTnLst>
                              <p:par>
                                <p:cTn id="48" presetID="55" presetClass="exit" presetSubtype="0" fill="hold" grpId="1" nodeType="afterEffect">
                                  <p:stCondLst>
                                    <p:cond delay="1000"/>
                                  </p:stCondLst>
                                  <p:childTnLst>
                                    <p:anim calcmode="lin" valueType="num">
                                      <p:cBhvr>
                                        <p:cTn id="49" dur="2000"/>
                                        <p:tgtEl>
                                          <p:spTgt spid="7"/>
                                        </p:tgtEl>
                                        <p:attrNameLst>
                                          <p:attrName>ppt_w</p:attrName>
                                        </p:attrNameLst>
                                      </p:cBhvr>
                                      <p:tavLst>
                                        <p:tav tm="0">
                                          <p:val>
                                            <p:strVal val="ppt_w"/>
                                          </p:val>
                                        </p:tav>
                                        <p:tav tm="100000">
                                          <p:val>
                                            <p:strVal val="ppt_w*0.70"/>
                                          </p:val>
                                        </p:tav>
                                      </p:tavLst>
                                    </p:anim>
                                    <p:anim calcmode="lin" valueType="num">
                                      <p:cBhvr>
                                        <p:cTn id="50" dur="2000"/>
                                        <p:tgtEl>
                                          <p:spTgt spid="7"/>
                                        </p:tgtEl>
                                        <p:attrNameLst>
                                          <p:attrName>ppt_h</p:attrName>
                                        </p:attrNameLst>
                                      </p:cBhvr>
                                      <p:tavLst>
                                        <p:tav tm="0">
                                          <p:val>
                                            <p:strVal val="ppt_h"/>
                                          </p:val>
                                        </p:tav>
                                        <p:tav tm="100000">
                                          <p:val>
                                            <p:strVal val="ppt_h"/>
                                          </p:val>
                                        </p:tav>
                                      </p:tavLst>
                                    </p:anim>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par>
                          <p:cTn id="56" fill="hold" nodeType="afterGroup">
                            <p:stCondLst>
                              <p:cond delay="15000"/>
                            </p:stCondLst>
                            <p:childTnLst>
                              <p:par>
                                <p:cTn id="57" presetID="55" presetClass="exit" presetSubtype="0" fill="hold" grpId="1" nodeType="afterEffect">
                                  <p:stCondLst>
                                    <p:cond delay="1500"/>
                                  </p:stCondLst>
                                  <p:childTnLst>
                                    <p:anim calcmode="lin" valueType="num">
                                      <p:cBhvr>
                                        <p:cTn id="58" dur="2000"/>
                                        <p:tgtEl>
                                          <p:spTgt spid="8"/>
                                        </p:tgtEl>
                                        <p:attrNameLst>
                                          <p:attrName>ppt_w</p:attrName>
                                        </p:attrNameLst>
                                      </p:cBhvr>
                                      <p:tavLst>
                                        <p:tav tm="0">
                                          <p:val>
                                            <p:strVal val="ppt_w"/>
                                          </p:val>
                                        </p:tav>
                                        <p:tav tm="100000">
                                          <p:val>
                                            <p:strVal val="ppt_w*0.70"/>
                                          </p:val>
                                        </p:tav>
                                      </p:tavLst>
                                    </p:anim>
                                    <p:anim calcmode="lin" valueType="num">
                                      <p:cBhvr>
                                        <p:cTn id="59" dur="2000"/>
                                        <p:tgtEl>
                                          <p:spTgt spid="8"/>
                                        </p:tgtEl>
                                        <p:attrNameLst>
                                          <p:attrName>ppt_h</p:attrName>
                                        </p:attrNameLst>
                                      </p:cBhvr>
                                      <p:tavLst>
                                        <p:tav tm="0">
                                          <p:val>
                                            <p:strVal val="ppt_h"/>
                                          </p:val>
                                        </p:tav>
                                        <p:tav tm="100000">
                                          <p:val>
                                            <p:strVal val="ppt_h"/>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style.rotation</p:attrName>
                                        </p:attrNameLst>
                                      </p:cBhvr>
                                      <p:tavLst>
                                        <p:tav tm="0">
                                          <p:val>
                                            <p:fltVal val="720"/>
                                          </p:val>
                                        </p:tav>
                                        <p:tav tm="100000">
                                          <p:val>
                                            <p:fltVal val="0"/>
                                          </p:val>
                                        </p:tav>
                                      </p:tavLst>
                                    </p:anim>
                                    <p:anim calcmode="lin" valueType="num">
                                      <p:cBhvr>
                                        <p:cTn id="71" dur="2000" fill="hold"/>
                                        <p:tgtEl>
                                          <p:spTgt spid="10"/>
                                        </p:tgtEl>
                                        <p:attrNameLst>
                                          <p:attrName>ppt_h</p:attrName>
                                        </p:attrNameLst>
                                      </p:cBhvr>
                                      <p:tavLst>
                                        <p:tav tm="0">
                                          <p:val>
                                            <p:fltVal val="0"/>
                                          </p:val>
                                        </p:tav>
                                        <p:tav tm="100000">
                                          <p:val>
                                            <p:strVal val="#ppt_h"/>
                                          </p:val>
                                        </p:tav>
                                      </p:tavLst>
                                    </p:anim>
                                    <p:anim calcmode="lin" valueType="num">
                                      <p:cBhvr>
                                        <p:cTn id="72" dur="2000" fill="hold"/>
                                        <p:tgtEl>
                                          <p:spTgt spid="10"/>
                                        </p:tgtEl>
                                        <p:attrNameLst>
                                          <p:attrName>ppt_w</p:attrName>
                                        </p:attrNameLst>
                                      </p:cBhvr>
                                      <p:tavLst>
                                        <p:tav tm="0">
                                          <p:val>
                                            <p:fltVal val="0"/>
                                          </p:val>
                                        </p:tav>
                                        <p:tav tm="100000">
                                          <p:val>
                                            <p:strVal val="#ppt_w"/>
                                          </p:val>
                                        </p:tav>
                                      </p:tavLst>
                                    </p:anim>
                                  </p:childTnLst>
                                </p:cTn>
                              </p:par>
                              <p:par>
                                <p:cTn id="73" presetID="2" presetClass="entr" presetSubtype="4" fill="hold" nodeType="withEffect">
                                  <p:stCondLst>
                                    <p:cond delay="0"/>
                                  </p:stCondLst>
                                  <p:childTnLst>
                                    <p:set>
                                      <p:cBhvr>
                                        <p:cTn id="74" dur="1" fill="hold">
                                          <p:stCondLst>
                                            <p:cond delay="0"/>
                                          </p:stCondLst>
                                        </p:cTn>
                                        <p:tgtEl>
                                          <p:spTgt spid="81938"/>
                                        </p:tgtEl>
                                        <p:attrNameLst>
                                          <p:attrName>style.visibility</p:attrName>
                                        </p:attrNameLst>
                                      </p:cBhvr>
                                      <p:to>
                                        <p:strVal val="visible"/>
                                      </p:to>
                                    </p:set>
                                    <p:anim calcmode="lin" valueType="num">
                                      <p:cBhvr additive="base">
                                        <p:cTn id="75" dur="500" fill="hold"/>
                                        <p:tgtEl>
                                          <p:spTgt spid="81938"/>
                                        </p:tgtEl>
                                        <p:attrNameLst>
                                          <p:attrName>ppt_x</p:attrName>
                                        </p:attrNameLst>
                                      </p:cBhvr>
                                      <p:tavLst>
                                        <p:tav tm="0">
                                          <p:val>
                                            <p:strVal val="#ppt_x"/>
                                          </p:val>
                                        </p:tav>
                                        <p:tav tm="100000">
                                          <p:val>
                                            <p:strVal val="#ppt_x"/>
                                          </p:val>
                                        </p:tav>
                                      </p:tavLst>
                                    </p:anim>
                                    <p:anim calcmode="lin" valueType="num">
                                      <p:cBhvr additive="base">
                                        <p:cTn id="76" dur="5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23563"/>
                                        </p:tgtEl>
                                        <p:attrNameLst>
                                          <p:attrName>ppt_w</p:attrName>
                                        </p:attrNameLst>
                                      </p:cBhvr>
                                      <p:tavLst>
                                        <p:tav tm="0">
                                          <p:val>
                                            <p:strVal val="ppt_w"/>
                                          </p:val>
                                        </p:tav>
                                        <p:tav tm="100000">
                                          <p:val>
                                            <p:fltVal val="0"/>
                                          </p:val>
                                        </p:tav>
                                      </p:tavLst>
                                    </p:anim>
                                    <p:anim calcmode="lin" valueType="num">
                                      <p:cBhvr>
                                        <p:cTn id="81" dur="500"/>
                                        <p:tgtEl>
                                          <p:spTgt spid="23563"/>
                                        </p:tgtEl>
                                        <p:attrNameLst>
                                          <p:attrName>ppt_h</p:attrName>
                                        </p:attrNameLst>
                                      </p:cBhvr>
                                      <p:tavLst>
                                        <p:tav tm="0">
                                          <p:val>
                                            <p:strVal val="ppt_h"/>
                                          </p:val>
                                        </p:tav>
                                        <p:tav tm="100000">
                                          <p:val>
                                            <p:fltVal val="0"/>
                                          </p:val>
                                        </p:tav>
                                      </p:tavLst>
                                    </p:anim>
                                    <p:set>
                                      <p:cBhvr>
                                        <p:cTn id="82" dur="1" fill="hold">
                                          <p:stCondLst>
                                            <p:cond delay="499"/>
                                          </p:stCondLst>
                                        </p:cTn>
                                        <p:tgtEl>
                                          <p:spTgt spid="2356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81942"/>
                                        </p:tgtEl>
                                        <p:attrNameLst>
                                          <p:attrName>style.visibility</p:attrName>
                                        </p:attrNameLst>
                                      </p:cBhvr>
                                      <p:to>
                                        <p:strVal val="visible"/>
                                      </p:to>
                                    </p:set>
                                    <p:anim calcmode="lin" valueType="num">
                                      <p:cBhvr additive="base">
                                        <p:cTn id="85" dur="500" fill="hold"/>
                                        <p:tgtEl>
                                          <p:spTgt spid="81942"/>
                                        </p:tgtEl>
                                        <p:attrNameLst>
                                          <p:attrName>ppt_x</p:attrName>
                                        </p:attrNameLst>
                                      </p:cBhvr>
                                      <p:tavLst>
                                        <p:tav tm="0">
                                          <p:val>
                                            <p:strVal val="#ppt_x"/>
                                          </p:val>
                                        </p:tav>
                                        <p:tav tm="100000">
                                          <p:val>
                                            <p:strVal val="#ppt_x"/>
                                          </p:val>
                                        </p:tav>
                                      </p:tavLst>
                                    </p:anim>
                                    <p:anim calcmode="lin" valueType="num">
                                      <p:cBhvr additive="base">
                                        <p:cTn id="86" dur="500" fill="hold"/>
                                        <p:tgtEl>
                                          <p:spTgt spid="81942"/>
                                        </p:tgtEl>
                                        <p:attrNameLst>
                                          <p:attrName>ppt_y</p:attrName>
                                        </p:attrNameLst>
                                      </p:cBhvr>
                                      <p:tavLst>
                                        <p:tav tm="0">
                                          <p:val>
                                            <p:strVal val="1+#ppt_h/2"/>
                                          </p:val>
                                        </p:tav>
                                        <p:tav tm="100000">
                                          <p:val>
                                            <p:strVal val="#ppt_y"/>
                                          </p:val>
                                        </p:tav>
                                      </p:tavLst>
                                    </p:anim>
                                  </p:childTnLst>
                                </p:cTn>
                              </p:par>
                              <p:par>
                                <p:cTn id="87" presetID="8"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diamond(in)">
                                      <p:cBhvr>
                                        <p:cTn id="89" dur="2000"/>
                                        <p:tgtEl>
                                          <p:spTgt spid="11"/>
                                        </p:tgtEl>
                                      </p:cBhvr>
                                    </p:animEffect>
                                  </p:childTnLst>
                                </p:cTn>
                              </p:par>
                              <p:par>
                                <p:cTn id="90" presetID="29" presetClass="entr" presetSubtype="0" fill="hold" nodeType="withEffect">
                                  <p:stCondLst>
                                    <p:cond delay="0"/>
                                  </p:stCondLst>
                                  <p:childTnLst>
                                    <p:set>
                                      <p:cBhvr>
                                        <p:cTn id="91" dur="1" fill="hold">
                                          <p:stCondLst>
                                            <p:cond delay="0"/>
                                          </p:stCondLst>
                                        </p:cTn>
                                        <p:tgtEl>
                                          <p:spTgt spid="30724"/>
                                        </p:tgtEl>
                                        <p:attrNameLst>
                                          <p:attrName>style.visibility</p:attrName>
                                        </p:attrNameLst>
                                      </p:cBhvr>
                                      <p:to>
                                        <p:strVal val="visible"/>
                                      </p:to>
                                    </p:set>
                                    <p:anim calcmode="lin" valueType="num">
                                      <p:cBhvr>
                                        <p:cTn id="92" dur="2000" fill="hold"/>
                                        <p:tgtEl>
                                          <p:spTgt spid="30724"/>
                                        </p:tgtEl>
                                        <p:attrNameLst>
                                          <p:attrName>ppt_x</p:attrName>
                                        </p:attrNameLst>
                                      </p:cBhvr>
                                      <p:tavLst>
                                        <p:tav tm="0">
                                          <p:val>
                                            <p:strVal val="#ppt_x-.2"/>
                                          </p:val>
                                        </p:tav>
                                        <p:tav tm="100000">
                                          <p:val>
                                            <p:strVal val="#ppt_x"/>
                                          </p:val>
                                        </p:tav>
                                      </p:tavLst>
                                    </p:anim>
                                    <p:anim calcmode="lin" valueType="num">
                                      <p:cBhvr>
                                        <p:cTn id="93" dur="2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5"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23563" grpId="0" animBg="1"/>
      <p:bldP spid="23563" grpId="1" animBg="1"/>
      <p:bldP spid="819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ags/tag2.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1227</TotalTime>
  <Words>1081</Words>
  <Application>Microsoft Office PowerPoint</Application>
  <PresentationFormat>Widescreen</PresentationFormat>
  <Paragraphs>151</Paragraphs>
  <Slides>35</Slides>
  <Notes>10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Calibri Light</vt:lpstr>
      <vt:lpstr>Tahoma</vt:lpstr>
      <vt:lpstr>Times New Roman</vt:lpstr>
      <vt:lpstr>Wingdings</vt:lpstr>
      <vt:lpstr>Office Theme</vt:lpstr>
      <vt:lpstr>Video 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158</cp:revision>
  <cp:lastPrinted>2021-10-27T09:15:28Z</cp:lastPrinted>
  <dcterms:created xsi:type="dcterms:W3CDTF">2021-07-24T01:37:59Z</dcterms:created>
  <dcterms:modified xsi:type="dcterms:W3CDTF">2025-02-04T22:49:08Z</dcterms:modified>
</cp:coreProperties>
</file>