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35" r:id="rId1"/>
    <p:sldMasterId id="2147483843" r:id="rId2"/>
    <p:sldMasterId id="2147483845" r:id="rId3"/>
    <p:sldMasterId id="2147483848" r:id="rId4"/>
    <p:sldMasterId id="2147483851" r:id="rId5"/>
    <p:sldMasterId id="2147483853" r:id="rId6"/>
    <p:sldMasterId id="2147483856" r:id="rId7"/>
    <p:sldMasterId id="2147483859" r:id="rId8"/>
  </p:sldMasterIdLst>
  <p:notesMasterIdLst>
    <p:notesMasterId r:id="rId27"/>
  </p:notesMasterIdLst>
  <p:handoutMasterIdLst>
    <p:handoutMasterId r:id="rId28"/>
  </p:handoutMasterIdLst>
  <p:sldIdLst>
    <p:sldId id="469" r:id="rId9"/>
    <p:sldId id="257" r:id="rId10"/>
    <p:sldId id="667" r:id="rId11"/>
    <p:sldId id="404" r:id="rId12"/>
    <p:sldId id="668" r:id="rId13"/>
    <p:sldId id="669" r:id="rId14"/>
    <p:sldId id="670" r:id="rId15"/>
    <p:sldId id="671" r:id="rId16"/>
    <p:sldId id="672" r:id="rId17"/>
    <p:sldId id="673" r:id="rId18"/>
    <p:sldId id="676" r:id="rId19"/>
    <p:sldId id="674" r:id="rId20"/>
    <p:sldId id="677" r:id="rId21"/>
    <p:sldId id="675" r:id="rId22"/>
    <p:sldId id="678" r:id="rId23"/>
    <p:sldId id="679" r:id="rId24"/>
    <p:sldId id="680" r:id="rId25"/>
    <p:sldId id="661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E6E6E6"/>
    <a:srgbClr val="000099"/>
    <a:srgbClr val="0000FF"/>
    <a:srgbClr val="F9B327"/>
    <a:srgbClr val="2AF64C"/>
    <a:srgbClr val="669900"/>
    <a:srgbClr val="FF9900"/>
    <a:srgbClr val="F8F7E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1222" autoAdjust="0"/>
  </p:normalViewPr>
  <p:slideViewPr>
    <p:cSldViewPr>
      <p:cViewPr varScale="1">
        <p:scale>
          <a:sx n="78" d="100"/>
          <a:sy n="78" d="100"/>
        </p:scale>
        <p:origin x="164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48"/>
    </p:cViewPr>
  </p:sorterViewPr>
  <p:notesViewPr>
    <p:cSldViewPr>
      <p:cViewPr varScale="1">
        <p:scale>
          <a:sx n="66" d="100"/>
          <a:sy n="66" d="100"/>
        </p:scale>
        <p:origin x="325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FDEA8A-B453-45C7-A7D8-AE0FCD944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ECF495-11E7-4E04-A54D-D9FC66AF1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56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7B503AE0-BC35-4AD0-9F81-2810038E9956}" type="datetimeFigureOut">
              <a:rPr lang="fr-FR" altLang="en-US"/>
              <a:pPr>
                <a:defRPr/>
              </a:pPr>
              <a:t>22/09/2023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1B180A0D-EF62-4961-9AED-7CCBA9D28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56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316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162800" y="6507163"/>
            <a:ext cx="1828800" cy="274637"/>
          </a:xfrm>
          <a:prstGeom prst="rect">
            <a:avLst/>
          </a:prstGeom>
        </p:spPr>
        <p:txBody>
          <a:bodyPr/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2950166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BBB04594-CA7C-4837-A9AA-F294044B7991}" type="datetimeFigureOut">
              <a:rPr lang="en-US"/>
              <a:pPr>
                <a:defRPr/>
              </a:pPr>
              <a:t>22/09/2023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D3D2F617-53A8-4A5F-A2A6-D9D38DA71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36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22E412C1-2F47-4F78-89D8-8E52E806776B}" type="datetimeFigureOut">
              <a:rPr lang="en-US"/>
              <a:pPr>
                <a:defRPr/>
              </a:pPr>
              <a:t>22/09/2023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27EFE384-D913-4339-82E9-85FDF7F82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1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7B503AE0-BC35-4AD0-9F81-2810038E9956}" type="datetimeFigureOut">
              <a:rPr lang="fr-FR" altLang="en-US"/>
              <a:pPr>
                <a:defRPr/>
              </a:pPr>
              <a:t>22/09/2023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1B180A0D-EF62-4961-9AED-7CCBA9D28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921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436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7B503AE0-BC35-4AD0-9F81-2810038E9956}" type="datetimeFigureOut">
              <a:rPr lang="fr-FR" altLang="en-US"/>
              <a:pPr>
                <a:defRPr/>
              </a:pPr>
              <a:t>22/09/2023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1B180A0D-EF62-4961-9AED-7CCBA9D28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003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8F7A4415-DA00-4E4E-A8ED-BE426E28625C}" type="datetimeFigureOut">
              <a:rPr lang="en-US"/>
              <a:pPr>
                <a:defRPr/>
              </a:pPr>
              <a:t>22/09/2023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>
                <a:cs typeface="+mn-cs"/>
              </a:defRPr>
            </a:lvl1pPr>
          </a:lstStyle>
          <a:p>
            <a:pPr>
              <a:defRPr/>
            </a:pPr>
            <a:fld id="{AB48FDAC-F58C-4B92-8EC6-ABD1F1ED8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21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32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7744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162800" y="6507163"/>
            <a:ext cx="1828800" cy="274637"/>
          </a:xfrm>
          <a:prstGeom prst="rect">
            <a:avLst/>
          </a:prstGeom>
        </p:spPr>
        <p:txBody>
          <a:bodyPr/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en-US" altLang="en-US" dirty="0" err="1"/>
              <a:t>Nguyễn</a:t>
            </a:r>
            <a:r>
              <a:rPr lang="en-US" altLang="en-US" dirty="0"/>
              <a:t> </a:t>
            </a:r>
            <a:r>
              <a:rPr lang="en-US" altLang="en-US" dirty="0" err="1"/>
              <a:t>Duy</a:t>
            </a:r>
            <a:r>
              <a:rPr lang="en-US" altLang="en-US" dirty="0"/>
              <a:t> </a:t>
            </a:r>
            <a:r>
              <a:rPr lang="en-US" altLang="en-US" dirty="0" err="1"/>
              <a:t>Tân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863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568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103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62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382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107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7773C-A81C-41CE-A8EF-4F805925418D}" type="datetimeFigureOut">
              <a:rPr lang="vi-VN"/>
              <a:pPr>
                <a:defRPr/>
              </a:pPr>
              <a:t>22/09/2023</a:t>
            </a:fld>
            <a:endParaRPr 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2927A-6862-4B71-9A46-C99252230C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8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21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gif"/><Relationship Id="rId7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0.wmf"/><Relationship Id="rId4" Type="http://schemas.openxmlformats.org/officeDocument/2006/relationships/hyperlink" Target="../User/My%20Documents/132%20-%20Bong%20dien%20dien%20-%20Phi%20Nhung.mp3" TargetMode="External"/><Relationship Id="rId9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heme" Target="../theme/them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-33338"/>
            <a:ext cx="9144000" cy="585190"/>
            <a:chOff x="0" y="-21"/>
            <a:chExt cx="5760" cy="666"/>
          </a:xfrm>
        </p:grpSpPr>
        <p:grpSp>
          <p:nvGrpSpPr>
            <p:cNvPr id="1034" name="Group 3"/>
            <p:cNvGrpSpPr>
              <a:grpSpLocks/>
            </p:cNvGrpSpPr>
            <p:nvPr userDrawn="1"/>
          </p:nvGrpSpPr>
          <p:grpSpPr bwMode="auto">
            <a:xfrm>
              <a:off x="0" y="-21"/>
              <a:ext cx="5760" cy="645"/>
              <a:chOff x="0" y="-21"/>
              <a:chExt cx="5760" cy="645"/>
            </a:xfrm>
          </p:grpSpPr>
          <p:pic>
            <p:nvPicPr>
              <p:cNvPr id="1042" name="Picture 4" descr="3"/>
              <p:cNvPicPr>
                <a:picLocks noChangeAspect="1" noChangeArrowheads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3" name="Text Box 5"/>
              <p:cNvSpPr txBox="1">
                <a:spLocks noChangeArrowheads="1"/>
              </p:cNvSpPr>
              <p:nvPr userDrawn="1"/>
            </p:nvSpPr>
            <p:spPr bwMode="auto">
              <a:xfrm>
                <a:off x="5170" y="-21"/>
                <a:ext cx="540" cy="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altLang="en-US" sz="1200" b="1" dirty="0">
                    <a:solidFill>
                      <a:srgbClr val="FFFFFF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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altLang="en-US" sz="1200" b="1" dirty="0">
                    <a:solidFill>
                      <a:srgbClr val="FFFFFF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Tin 8</a:t>
                </a:r>
              </a:p>
            </p:txBody>
          </p:sp>
        </p:grpSp>
        <p:grpSp>
          <p:nvGrpSpPr>
            <p:cNvPr id="1035" name="Group 6"/>
            <p:cNvGrpSpPr>
              <a:grpSpLocks/>
            </p:cNvGrpSpPr>
            <p:nvPr userDrawn="1"/>
          </p:nvGrpSpPr>
          <p:grpSpPr bwMode="auto">
            <a:xfrm>
              <a:off x="0" y="70"/>
              <a:ext cx="628" cy="575"/>
              <a:chOff x="0" y="69"/>
              <a:chExt cx="639" cy="548"/>
            </a:xfrm>
          </p:grpSpPr>
          <p:sp>
            <p:nvSpPr>
              <p:cNvPr id="1036" name="Rectangle 7" descr="Horizontal brick"/>
              <p:cNvSpPr>
                <a:spLocks noChangeArrowheads="1"/>
              </p:cNvSpPr>
              <p:nvPr userDrawn="1"/>
            </p:nvSpPr>
            <p:spPr bwMode="auto">
              <a:xfrm>
                <a:off x="0" y="377"/>
                <a:ext cx="639" cy="240"/>
              </a:xfrm>
              <a:prstGeom prst="rect">
                <a:avLst/>
              </a:prstGeom>
              <a:blipFill dpi="0" rotWithShape="0">
                <a:blip r:embed="rId10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037" name="Group 8"/>
              <p:cNvGrpSpPr>
                <a:grpSpLocks/>
              </p:cNvGrpSpPr>
              <p:nvPr userDrawn="1"/>
            </p:nvGrpSpPr>
            <p:grpSpPr bwMode="auto">
              <a:xfrm>
                <a:off x="36" y="69"/>
                <a:ext cx="549" cy="548"/>
                <a:chOff x="36" y="69"/>
                <a:chExt cx="549" cy="548"/>
              </a:xfrm>
            </p:grpSpPr>
            <p:pic>
              <p:nvPicPr>
                <p:cNvPr id="1038" name="Picture 9" descr="Untitled-4 copy"/>
                <p:cNvPicPr>
                  <a:picLocks noChangeAspect="1" noChangeArrowheads="1"/>
                </p:cNvPicPr>
                <p:nvPr userDrawn="1"/>
              </p:nvPicPr>
              <p:blipFill>
                <a:blip r:embed="rId11" cstate="print">
                  <a:lum bright="20000"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" y="91"/>
                  <a:ext cx="488" cy="4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039" name="Group 10"/>
                <p:cNvGrpSpPr>
                  <a:grpSpLocks/>
                </p:cNvGrpSpPr>
                <p:nvPr userDrawn="1"/>
              </p:nvGrpSpPr>
              <p:grpSpPr bwMode="auto">
                <a:xfrm>
                  <a:off x="36" y="69"/>
                  <a:ext cx="549" cy="548"/>
                  <a:chOff x="36" y="69"/>
                  <a:chExt cx="549" cy="548"/>
                </a:xfrm>
              </p:grpSpPr>
              <p:sp>
                <p:nvSpPr>
                  <p:cNvPr id="1040" name="WordArt 11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42" y="69"/>
                    <a:ext cx="543" cy="528"/>
                  </a:xfrm>
                  <a:prstGeom prst="rect">
                    <a:avLst/>
                  </a:prstGeom>
                </p:spPr>
                <p:txBody>
                  <a:bodyPr spcFirstLastPara="1" wrap="none" fromWordArt="1">
                    <a:prstTxWarp prst="textArchUp">
                      <a:avLst>
                        <a:gd name="adj" fmla="val 11010877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 dirty="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THCS VĨNH</a:t>
                    </a:r>
                    <a:r>
                      <a:rPr lang="en-US" sz="3600" b="1" kern="10" baseline="0" dirty="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PHƯỚC 2</a:t>
                    </a:r>
                    <a:endParaRPr lang="en-US" sz="3600" b="1" kern="10" dirty="0">
                      <a:ln w="952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1" name="WordArt 12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36" y="400"/>
                    <a:ext cx="549" cy="217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anDown">
                      <a:avLst>
                        <a:gd name="adj" fmla="val 33333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6350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DẠY TỐT - HỌC TỐT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32216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16"/>
          <p:cNvGrpSpPr>
            <a:grpSpLocks/>
          </p:cNvGrpSpPr>
          <p:nvPr userDrawn="1"/>
        </p:nvGrpSpPr>
        <p:grpSpPr bwMode="auto">
          <a:xfrm>
            <a:off x="26988" y="1314450"/>
            <a:ext cx="9144000" cy="5494338"/>
            <a:chOff x="0" y="625"/>
            <a:chExt cx="5760" cy="3461"/>
          </a:xfrm>
        </p:grpSpPr>
        <p:pic>
          <p:nvPicPr>
            <p:cNvPr id="2058" name="Picture 17" descr="Hinhdong003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5"/>
              <a:ext cx="5760" cy="3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9" descr="hinh_dep093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3564">
              <a:off x="2168" y="1393"/>
              <a:ext cx="1397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0" descr="Hinhdong002"/>
            <p:cNvPicPr>
              <a:picLocks noChangeAspect="1" noChangeArrowheads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" y="1547"/>
              <a:ext cx="810" cy="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6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 sz="18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33A8959-3DD4-4E17-9B9A-64927AF2E211}" type="datetimeFigureOut">
              <a:rPr lang="vi-VN"/>
              <a:pPr>
                <a:defRPr/>
              </a:pPr>
              <a:t>22/09/2023</a:t>
            </a:fld>
            <a:endParaRPr lang="en-US"/>
          </a:p>
        </p:txBody>
      </p:sp>
      <p:sp>
        <p:nvSpPr>
          <p:cNvPr id="6146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3366CC"/>
              </a:buClr>
              <a:defRPr b="1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D21E510F-3191-42B7-B362-AA4DBC4E8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146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0313" y="6477000"/>
            <a:ext cx="400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 sz="1800">
                <a:solidFill>
                  <a:srgbClr val="FFABAB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055" name="Picture 24" descr="hinhdonghay"/>
          <p:cNvPicPr>
            <a:picLocks noChangeAspect="1" noChangeArrowheads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6511925"/>
            <a:ext cx="2235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5" descr="hinhdonghay"/>
          <p:cNvPicPr>
            <a:picLocks noChangeAspect="1" noChangeArrowheads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6511925"/>
            <a:ext cx="30591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"/>
          <p:cNvGrpSpPr>
            <a:grpSpLocks/>
          </p:cNvGrpSpPr>
          <p:nvPr userDrawn="1"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grpSp>
          <p:nvGrpSpPr>
            <p:cNvPr id="2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624"/>
              <a:chOff x="0" y="0"/>
              <a:chExt cx="5760" cy="624"/>
            </a:xfrm>
          </p:grpSpPr>
          <p:pic>
            <p:nvPicPr>
              <p:cNvPr id="33" name="Picture 4" descr="3"/>
              <p:cNvPicPr>
                <a:picLocks noChangeAspect="1" noChangeArrowheads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 Box 5"/>
              <p:cNvSpPr txBox="1">
                <a:spLocks noChangeArrowheads="1"/>
              </p:cNvSpPr>
              <p:nvPr userDrawn="1"/>
            </p:nvSpPr>
            <p:spPr bwMode="auto">
              <a:xfrm>
                <a:off x="5136" y="95"/>
                <a:ext cx="597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36000" tIns="36000" rIns="36000" bIns="36000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</a:pPr>
                <a:r>
                  <a:rPr lang="en-US" altLang="en-US" sz="1200" b="1">
                    <a:solidFill>
                      <a:srgbClr val="FFFFFF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BÀI GIẢNG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altLang="en-US" sz="1400" b="1">
                    <a:solidFill>
                      <a:srgbClr val="FFFFFF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</a:t>
                </a:r>
              </a:p>
              <a:p>
                <a:pPr algn="ctr" eaLnBrk="1" hangingPunct="1">
                  <a:spcBef>
                    <a:spcPts val="0"/>
                  </a:spcBef>
                </a:pPr>
                <a:r>
                  <a:rPr lang="en-US" altLang="en-US" sz="1400" b="1">
                    <a:solidFill>
                      <a:srgbClr val="FFFFFF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Tin 6</a:t>
                </a:r>
              </a:p>
            </p:txBody>
          </p:sp>
        </p:grpSp>
        <p:grpSp>
          <p:nvGrpSpPr>
            <p:cNvPr id="26" name="Group 6"/>
            <p:cNvGrpSpPr>
              <a:grpSpLocks/>
            </p:cNvGrpSpPr>
            <p:nvPr userDrawn="1"/>
          </p:nvGrpSpPr>
          <p:grpSpPr bwMode="auto">
            <a:xfrm>
              <a:off x="0" y="39"/>
              <a:ext cx="802" cy="564"/>
              <a:chOff x="0" y="39"/>
              <a:chExt cx="816" cy="537"/>
            </a:xfrm>
          </p:grpSpPr>
          <p:sp>
            <p:nvSpPr>
              <p:cNvPr id="27" name="Rectangle 7" descr="Horizontal brick"/>
              <p:cNvSpPr>
                <a:spLocks noChangeArrowheads="1"/>
              </p:cNvSpPr>
              <p:nvPr userDrawn="1"/>
            </p:nvSpPr>
            <p:spPr bwMode="auto">
              <a:xfrm>
                <a:off x="0" y="356"/>
                <a:ext cx="816" cy="220"/>
              </a:xfrm>
              <a:prstGeom prst="rect">
                <a:avLst/>
              </a:prstGeom>
              <a:blipFill dpi="0" rotWithShape="0">
                <a:blip r:embed="rId8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8" name="Group 8"/>
              <p:cNvGrpSpPr>
                <a:grpSpLocks/>
              </p:cNvGrpSpPr>
              <p:nvPr userDrawn="1"/>
            </p:nvGrpSpPr>
            <p:grpSpPr bwMode="auto">
              <a:xfrm>
                <a:off x="37" y="39"/>
                <a:ext cx="724" cy="537"/>
                <a:chOff x="37" y="39"/>
                <a:chExt cx="724" cy="537"/>
              </a:xfrm>
            </p:grpSpPr>
            <p:pic>
              <p:nvPicPr>
                <p:cNvPr id="29" name="Picture 9" descr="Untitled-4 copy"/>
                <p:cNvPicPr>
                  <a:picLocks noChangeAspect="1" noChangeArrowheads="1"/>
                </p:cNvPicPr>
                <p:nvPr userDrawn="1"/>
              </p:nvPicPr>
              <p:blipFill>
                <a:blip r:embed="rId9" cstate="print">
                  <a:lum bright="20000"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" y="48"/>
                  <a:ext cx="663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0" name="Group 10"/>
                <p:cNvGrpSpPr>
                  <a:grpSpLocks/>
                </p:cNvGrpSpPr>
                <p:nvPr userDrawn="1"/>
              </p:nvGrpSpPr>
              <p:grpSpPr bwMode="auto">
                <a:xfrm>
                  <a:off x="37" y="39"/>
                  <a:ext cx="724" cy="537"/>
                  <a:chOff x="37" y="39"/>
                  <a:chExt cx="724" cy="537"/>
                </a:xfrm>
              </p:grpSpPr>
              <p:sp>
                <p:nvSpPr>
                  <p:cNvPr id="31" name="WordArt 11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37" y="39"/>
                    <a:ext cx="706" cy="528"/>
                  </a:xfrm>
                  <a:prstGeom prst="rect">
                    <a:avLst/>
                  </a:prstGeom>
                </p:spPr>
                <p:txBody>
                  <a:bodyPr spcFirstLastPara="1" wrap="none" fromWordArt="1">
                    <a:prstTxWarp prst="textArchUp">
                      <a:avLst>
                        <a:gd name="adj" fmla="val 11010877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THCS NGÔ THỜI NHIỆM</a:t>
                    </a:r>
                  </a:p>
                </p:txBody>
              </p:sp>
              <p:sp>
                <p:nvSpPr>
                  <p:cNvPr id="32" name="WordArt 12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55" y="400"/>
                    <a:ext cx="706" cy="17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anDown">
                      <a:avLst>
                        <a:gd name="adj" fmla="val 33333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6350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DẠY TỐT - HỌC TỐT</a:t>
                    </a:r>
                  </a:p>
                </p:txBody>
              </p:sp>
            </p:grpSp>
          </p:grpSp>
        </p:grpSp>
      </p:grpSp>
      <p:sp>
        <p:nvSpPr>
          <p:cNvPr id="36" name="Text Box 15"/>
          <p:cNvSpPr txBox="1">
            <a:spLocks noChangeArrowheads="1"/>
          </p:cNvSpPr>
          <p:nvPr userDrawn="1"/>
        </p:nvSpPr>
        <p:spPr bwMode="auto">
          <a:xfrm>
            <a:off x="1447800" y="76200"/>
            <a:ext cx="6705600" cy="838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 b="1"/>
          </a:p>
        </p:txBody>
      </p:sp>
      <p:sp>
        <p:nvSpPr>
          <p:cNvPr id="37" name="WordArt 16"/>
          <p:cNvSpPr>
            <a:spLocks noChangeArrowheads="1" noChangeShapeType="1" noTextEdit="1"/>
          </p:cNvSpPr>
          <p:nvPr userDrawn="1"/>
        </p:nvSpPr>
        <p:spPr bwMode="auto">
          <a:xfrm>
            <a:off x="2514600" y="0"/>
            <a:ext cx="55626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cs typeface="Times New Roman" panose="02020603050405020304" pitchFamily="18" charset="0"/>
              </a:rPr>
              <a:t>CHỈNH</a:t>
            </a:r>
            <a:r>
              <a:rPr lang="en-US" kern="10" baseline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cs typeface="Times New Roman" panose="02020603050405020304" pitchFamily="18" charset="0"/>
              </a:rPr>
              <a:t> SỬA VĂN BẢN</a:t>
            </a:r>
            <a:endParaRPr lang="en-US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8" name="Group 17"/>
          <p:cNvGrpSpPr>
            <a:grpSpLocks/>
          </p:cNvGrpSpPr>
          <p:nvPr userDrawn="1"/>
        </p:nvGrpSpPr>
        <p:grpSpPr bwMode="auto">
          <a:xfrm>
            <a:off x="1438275" y="79375"/>
            <a:ext cx="1152525" cy="760413"/>
            <a:chOff x="839" y="194"/>
            <a:chExt cx="726" cy="390"/>
          </a:xfrm>
        </p:grpSpPr>
        <p:pic>
          <p:nvPicPr>
            <p:cNvPr id="39" name="Picture 7" descr="014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0003">
              <a:off x="868" y="277"/>
              <a:ext cx="69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9"/>
            <p:cNvSpPr txBox="1">
              <a:spLocks noChangeArrowheads="1"/>
            </p:cNvSpPr>
            <p:nvPr userDrawn="1"/>
          </p:nvSpPr>
          <p:spPr bwMode="auto">
            <a:xfrm rot="-1898365">
              <a:off x="839" y="301"/>
              <a:ext cx="35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Bài</a:t>
              </a:r>
              <a:endParaRPr lang="en-US" altLang="en-US" sz="14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Text Box 10"/>
            <p:cNvSpPr txBox="1">
              <a:spLocks noChangeArrowheads="1"/>
            </p:cNvSpPr>
            <p:nvPr userDrawn="1"/>
          </p:nvSpPr>
          <p:spPr bwMode="auto">
            <a:xfrm rot="-1852108">
              <a:off x="1143" y="194"/>
              <a:ext cx="34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008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WordArt 3"/>
          <p:cNvSpPr>
            <a:spLocks noChangeArrowheads="1" noChangeShapeType="1" noTextEdit="1"/>
          </p:cNvSpPr>
          <p:nvPr userDrawn="1"/>
        </p:nvSpPr>
        <p:spPr bwMode="auto">
          <a:xfrm>
            <a:off x="0" y="15875"/>
            <a:ext cx="3938588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vi-VN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Kiểm tra bài cũ </a:t>
            </a:r>
          </a:p>
        </p:txBody>
      </p:sp>
    </p:spTree>
    <p:extLst>
      <p:ext uri="{BB962C8B-B14F-4D97-AF65-F5344CB8AC3E}">
        <p14:creationId xmlns:p14="http://schemas.microsoft.com/office/powerpoint/2010/main" val="45894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67 -0.00069 C 0.5967 -0.00046 -0.00695 0.00139 -0.00764 0.00347 C -0.00764 0.00555 0.5967 -0.00069 0.5967 -0.00046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2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21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516688" y="6507163"/>
            <a:ext cx="2474912" cy="349250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Clr>
                <a:srgbClr val="3366CC"/>
              </a:buClr>
              <a:defRPr sz="1400" dirty="0" smtClean="0"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Võ Nhật Trường</a:t>
            </a:r>
          </a:p>
        </p:txBody>
      </p:sp>
      <p:sp>
        <p:nvSpPr>
          <p:cNvPr id="4099" name="WordArt 7"/>
          <p:cNvSpPr>
            <a:spLocks noChangeArrowheads="1" noChangeShapeType="1"/>
          </p:cNvSpPr>
          <p:nvPr userDrawn="1"/>
        </p:nvSpPr>
        <p:spPr bwMode="auto">
          <a:xfrm>
            <a:off x="762000" y="609600"/>
            <a:ext cx="76200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Right">
                <a:rot lat="20999970" lon="20999970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  <a:contourClr>
                <a:srgbClr val="FFFFCC"/>
              </a:contourClr>
            </a:sp3d>
          </a:bodyPr>
          <a:lstStyle/>
          <a:p>
            <a:pPr algn="ctr"/>
            <a:endParaRPr lang="pt-B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</a:endParaRPr>
          </a:p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</a:rPr>
              <a:t>CHÚC CÁC EM HỌC TỐT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</a:endParaRPr>
          </a:p>
        </p:txBody>
      </p:sp>
      <p:sp>
        <p:nvSpPr>
          <p:cNvPr id="9" name="Oval 8" descr="150409-163729"/>
          <p:cNvSpPr>
            <a:spLocks noChangeArrowheads="1"/>
          </p:cNvSpPr>
          <p:nvPr userDrawn="1"/>
        </p:nvSpPr>
        <p:spPr bwMode="auto">
          <a:xfrm>
            <a:off x="3124200" y="2819400"/>
            <a:ext cx="3048000" cy="289560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>
              <a:cs typeface="+mn-cs"/>
            </a:endParaRPr>
          </a:p>
        </p:txBody>
      </p:sp>
      <p:pic>
        <p:nvPicPr>
          <p:cNvPr id="4101" name="Picture 4" descr="SO00828_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4419600"/>
            <a:ext cx="18526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SO00828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5588"/>
            <a:ext cx="10890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SO00828_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15000"/>
            <a:ext cx="817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SO00828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114800"/>
            <a:ext cx="17430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 descr="SO00828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13065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 descr="SO00828_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5562600"/>
            <a:ext cx="92392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"/>
          <p:cNvGrpSpPr>
            <a:grpSpLocks/>
          </p:cNvGrpSpPr>
          <p:nvPr userDrawn="1"/>
        </p:nvGrpSpPr>
        <p:grpSpPr bwMode="auto">
          <a:xfrm>
            <a:off x="0" y="0"/>
            <a:ext cx="9144000" cy="1000125"/>
            <a:chOff x="0" y="0"/>
            <a:chExt cx="5760" cy="630"/>
          </a:xfrm>
        </p:grpSpPr>
        <p:grpSp>
          <p:nvGrpSpPr>
            <p:cNvPr id="2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630"/>
              <a:chOff x="0" y="0"/>
              <a:chExt cx="5760" cy="630"/>
            </a:xfrm>
          </p:grpSpPr>
          <p:pic>
            <p:nvPicPr>
              <p:cNvPr id="35" name="Picture 4" descr="3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Text Box 5"/>
              <p:cNvSpPr txBox="1">
                <a:spLocks noChangeArrowheads="1"/>
              </p:cNvSpPr>
              <p:nvPr userDrawn="1"/>
            </p:nvSpPr>
            <p:spPr bwMode="auto">
              <a:xfrm>
                <a:off x="5193" y="17"/>
                <a:ext cx="540" cy="6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3200" b="1">
                    <a:solidFill>
                      <a:srgbClr val="FFFFFF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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FFFFFF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Tin 6</a:t>
                </a:r>
              </a:p>
            </p:txBody>
          </p:sp>
        </p:grpSp>
        <p:grpSp>
          <p:nvGrpSpPr>
            <p:cNvPr id="27" name="Group 6"/>
            <p:cNvGrpSpPr>
              <a:grpSpLocks/>
            </p:cNvGrpSpPr>
            <p:nvPr userDrawn="1"/>
          </p:nvGrpSpPr>
          <p:grpSpPr bwMode="auto">
            <a:xfrm>
              <a:off x="0" y="35"/>
              <a:ext cx="801" cy="577"/>
              <a:chOff x="0" y="36"/>
              <a:chExt cx="816" cy="550"/>
            </a:xfrm>
          </p:grpSpPr>
          <p:sp>
            <p:nvSpPr>
              <p:cNvPr id="29" name="Rectangle 7" descr="Horizontal brick"/>
              <p:cNvSpPr>
                <a:spLocks noChangeArrowheads="1"/>
              </p:cNvSpPr>
              <p:nvPr userDrawn="1"/>
            </p:nvSpPr>
            <p:spPr bwMode="auto">
              <a:xfrm>
                <a:off x="0" y="356"/>
                <a:ext cx="816" cy="220"/>
              </a:xfrm>
              <a:prstGeom prst="rect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0" name="Group 8"/>
              <p:cNvGrpSpPr>
                <a:grpSpLocks/>
              </p:cNvGrpSpPr>
              <p:nvPr userDrawn="1"/>
            </p:nvGrpSpPr>
            <p:grpSpPr bwMode="auto">
              <a:xfrm>
                <a:off x="25" y="36"/>
                <a:ext cx="766" cy="550"/>
                <a:chOff x="25" y="36"/>
                <a:chExt cx="766" cy="550"/>
              </a:xfrm>
            </p:grpSpPr>
            <p:pic>
              <p:nvPicPr>
                <p:cNvPr id="31" name="Picture 9" descr="Untitled-4 copy"/>
                <p:cNvPicPr>
                  <a:picLocks noChangeAspect="1" noChangeArrowheads="1"/>
                </p:cNvPicPr>
                <p:nvPr userDrawn="1"/>
              </p:nvPicPr>
              <p:blipFill>
                <a:blip r:embed="rId8" cstate="print">
                  <a:lum bright="20000"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" y="48"/>
                  <a:ext cx="663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2" name="Group 10"/>
                <p:cNvGrpSpPr>
                  <a:grpSpLocks/>
                </p:cNvGrpSpPr>
                <p:nvPr userDrawn="1"/>
              </p:nvGrpSpPr>
              <p:grpSpPr bwMode="auto">
                <a:xfrm>
                  <a:off x="25" y="36"/>
                  <a:ext cx="766" cy="550"/>
                  <a:chOff x="25" y="36"/>
                  <a:chExt cx="766" cy="550"/>
                </a:xfrm>
              </p:grpSpPr>
              <p:sp>
                <p:nvSpPr>
                  <p:cNvPr id="33" name="WordArt 11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25" y="36"/>
                    <a:ext cx="766" cy="550"/>
                  </a:xfrm>
                  <a:prstGeom prst="rect">
                    <a:avLst/>
                  </a:prstGeom>
                </p:spPr>
                <p:txBody>
                  <a:bodyPr spcFirstLastPara="1" wrap="none" fromWordArt="1">
                    <a:prstTxWarp prst="textArchUp">
                      <a:avLst>
                        <a:gd name="adj" fmla="val 11010877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</a:t>
                    </a:r>
                    <a:r>
                      <a:rPr lang="vi-VN" sz="3600" b="1" kern="1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Ư</a:t>
                    </a:r>
                    <a:r>
                      <a:rPr lang="en-US" sz="3600" b="1" kern="1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ỜNG THCS NGÔ THỜI NHIỆM</a:t>
                    </a:r>
                  </a:p>
                </p:txBody>
              </p:sp>
              <p:sp>
                <p:nvSpPr>
                  <p:cNvPr id="34" name="WordArt 12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55" y="400"/>
                    <a:ext cx="706" cy="17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anDown">
                      <a:avLst>
                        <a:gd name="adj" fmla="val 33333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6350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DẠY TỐT - HỌC TỐT</a:t>
                    </a:r>
                  </a:p>
                </p:txBody>
              </p:sp>
            </p:grpSp>
          </p:grpSp>
        </p:grpSp>
      </p:grpSp>
      <p:sp>
        <p:nvSpPr>
          <p:cNvPr id="37" name="WordArt 13"/>
          <p:cNvSpPr>
            <a:spLocks noChangeArrowheads="1" noChangeShapeType="1" noTextEdit="1"/>
          </p:cNvSpPr>
          <p:nvPr userDrawn="1"/>
        </p:nvSpPr>
        <p:spPr bwMode="auto">
          <a:xfrm>
            <a:off x="8342313" y="158750"/>
            <a:ext cx="685800" cy="317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800" kern="1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</a:rPr>
              <a:t>Tiết</a:t>
            </a:r>
            <a:r>
              <a:rPr lang="en-US" sz="18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</a:rPr>
              <a:t> 44-45</a:t>
            </a:r>
          </a:p>
        </p:txBody>
      </p:sp>
      <p:sp>
        <p:nvSpPr>
          <p:cNvPr id="38" name="Text Box 15"/>
          <p:cNvSpPr txBox="1">
            <a:spLocks noChangeArrowheads="1"/>
          </p:cNvSpPr>
          <p:nvPr userDrawn="1"/>
        </p:nvSpPr>
        <p:spPr bwMode="auto">
          <a:xfrm>
            <a:off x="1447800" y="76200"/>
            <a:ext cx="6705600" cy="838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 b="1"/>
          </a:p>
        </p:txBody>
      </p:sp>
      <p:sp>
        <p:nvSpPr>
          <p:cNvPr id="39" name="WordArt 16"/>
          <p:cNvSpPr>
            <a:spLocks noChangeArrowheads="1" noChangeShapeType="1" noTextEdit="1"/>
          </p:cNvSpPr>
          <p:nvPr userDrawn="1"/>
        </p:nvSpPr>
        <p:spPr bwMode="auto">
          <a:xfrm>
            <a:off x="2514600" y="0"/>
            <a:ext cx="5562600" cy="914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cs typeface="Times New Roman" panose="02020603050405020304" pitchFamily="18" charset="0"/>
              </a:rPr>
              <a:t>CHỈNH</a:t>
            </a:r>
            <a:r>
              <a:rPr lang="en-US" kern="10" baseline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cs typeface="Times New Roman" panose="02020603050405020304" pitchFamily="18" charset="0"/>
              </a:rPr>
              <a:t> SỬA VĂN BẢN</a:t>
            </a:r>
            <a:endParaRPr lang="en-US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0" name="Group 17"/>
          <p:cNvGrpSpPr>
            <a:grpSpLocks/>
          </p:cNvGrpSpPr>
          <p:nvPr userDrawn="1"/>
        </p:nvGrpSpPr>
        <p:grpSpPr bwMode="auto">
          <a:xfrm>
            <a:off x="1438275" y="79375"/>
            <a:ext cx="1152525" cy="760413"/>
            <a:chOff x="839" y="194"/>
            <a:chExt cx="726" cy="390"/>
          </a:xfrm>
        </p:grpSpPr>
        <p:pic>
          <p:nvPicPr>
            <p:cNvPr id="41" name="Picture 7" descr="014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0003">
              <a:off x="868" y="277"/>
              <a:ext cx="69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 Box 9"/>
            <p:cNvSpPr txBox="1">
              <a:spLocks noChangeArrowheads="1"/>
            </p:cNvSpPr>
            <p:nvPr userDrawn="1"/>
          </p:nvSpPr>
          <p:spPr bwMode="auto">
            <a:xfrm rot="-1898365">
              <a:off x="839" y="301"/>
              <a:ext cx="35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Bài</a:t>
              </a:r>
              <a:endParaRPr lang="en-US" altLang="en-US" sz="14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Text Box 10"/>
            <p:cNvSpPr txBox="1">
              <a:spLocks noChangeArrowheads="1"/>
            </p:cNvSpPr>
            <p:nvPr userDrawn="1"/>
          </p:nvSpPr>
          <p:spPr bwMode="auto">
            <a:xfrm rot="-1852108">
              <a:off x="1143" y="194"/>
              <a:ext cx="34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175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08638"/>
            <a:ext cx="990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852488"/>
            <a:ext cx="9144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5"/>
          <p:cNvSpPr>
            <a:spLocks noChangeArrowheads="1" noChangeShapeType="1" noTextEdit="1"/>
          </p:cNvSpPr>
          <p:nvPr userDrawn="1"/>
        </p:nvSpPr>
        <p:spPr bwMode="auto">
          <a:xfrm>
            <a:off x="457200" y="20574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Nhóm 1</a:t>
            </a:r>
          </a:p>
        </p:txBody>
      </p:sp>
      <p:sp>
        <p:nvSpPr>
          <p:cNvPr id="11" name="AutoShape 6"/>
          <p:cNvSpPr>
            <a:spLocks noChangeArrowheads="1"/>
          </p:cNvSpPr>
          <p:nvPr userDrawn="1"/>
        </p:nvSpPr>
        <p:spPr bwMode="auto">
          <a:xfrm>
            <a:off x="2152650" y="17526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12" name="AutoShape 7"/>
          <p:cNvSpPr>
            <a:spLocks noChangeArrowheads="1"/>
          </p:cNvSpPr>
          <p:nvPr userDrawn="1"/>
        </p:nvSpPr>
        <p:spPr bwMode="auto">
          <a:xfrm>
            <a:off x="2152650" y="27432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13" name="AutoShape 8"/>
          <p:cNvSpPr>
            <a:spLocks noChangeArrowheads="1"/>
          </p:cNvSpPr>
          <p:nvPr userDrawn="1"/>
        </p:nvSpPr>
        <p:spPr bwMode="auto">
          <a:xfrm>
            <a:off x="2139950" y="37465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14" name="AutoShape 9"/>
          <p:cNvSpPr>
            <a:spLocks noChangeArrowheads="1"/>
          </p:cNvSpPr>
          <p:nvPr userDrawn="1"/>
        </p:nvSpPr>
        <p:spPr bwMode="auto">
          <a:xfrm>
            <a:off x="2127250" y="47371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1600200" y="685800"/>
            <a:ext cx="6629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16" name="WordArt 11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Thảo luận nhóm</a:t>
            </a: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2133600" y="57277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5135" name="WordArt 13"/>
          <p:cNvSpPr>
            <a:spLocks noChangeArrowheads="1" noChangeShapeType="1" noTextEdit="1"/>
          </p:cNvSpPr>
          <p:nvPr userDrawn="1"/>
        </p:nvSpPr>
        <p:spPr bwMode="auto">
          <a:xfrm>
            <a:off x="457200" y="29718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Nhóm 2</a:t>
            </a:r>
          </a:p>
        </p:txBody>
      </p:sp>
      <p:sp>
        <p:nvSpPr>
          <p:cNvPr id="5136" name="WordArt 14"/>
          <p:cNvSpPr>
            <a:spLocks noChangeArrowheads="1" noChangeShapeType="1" noTextEdit="1"/>
          </p:cNvSpPr>
          <p:nvPr userDrawn="1"/>
        </p:nvSpPr>
        <p:spPr bwMode="auto">
          <a:xfrm>
            <a:off x="457200" y="40386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</a:rPr>
              <a:t>Nhóm 3</a:t>
            </a:r>
          </a:p>
        </p:txBody>
      </p:sp>
      <p:sp>
        <p:nvSpPr>
          <p:cNvPr id="5137" name="WordArt 15"/>
          <p:cNvSpPr>
            <a:spLocks noChangeArrowheads="1" noChangeShapeType="1" noTextEdit="1"/>
          </p:cNvSpPr>
          <p:nvPr userDrawn="1"/>
        </p:nvSpPr>
        <p:spPr bwMode="auto">
          <a:xfrm>
            <a:off x="457200" y="49530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</a:rPr>
              <a:t>Nhóm 4</a:t>
            </a:r>
          </a:p>
        </p:txBody>
      </p:sp>
      <p:sp>
        <p:nvSpPr>
          <p:cNvPr id="5138" name="WordArt 16"/>
          <p:cNvSpPr>
            <a:spLocks noChangeArrowheads="1" noChangeShapeType="1" noTextEdit="1"/>
          </p:cNvSpPr>
          <p:nvPr userDrawn="1"/>
        </p:nvSpPr>
        <p:spPr bwMode="auto">
          <a:xfrm>
            <a:off x="457200" y="58674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</a:rPr>
              <a:t>Nhóm 5</a:t>
            </a:r>
          </a:p>
        </p:txBody>
      </p:sp>
      <p:pic>
        <p:nvPicPr>
          <p:cNvPr id="5139" name="Picture 1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876425"/>
            <a:ext cx="8001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18" descr="h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524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19" descr="h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971800"/>
            <a:ext cx="914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0" descr="h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13385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72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 userDrawn="1"/>
        </p:nvSpPr>
        <p:spPr bwMode="auto">
          <a:xfrm>
            <a:off x="755650" y="2484438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 userDrawn="1"/>
        </p:nvSpPr>
        <p:spPr bwMode="auto">
          <a:xfrm>
            <a:off x="1725613" y="2544763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 userDrawn="1"/>
        </p:nvSpPr>
        <p:spPr bwMode="auto">
          <a:xfrm>
            <a:off x="1736725" y="3494088"/>
            <a:ext cx="37941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 userDrawn="1"/>
        </p:nvSpPr>
        <p:spPr bwMode="auto">
          <a:xfrm>
            <a:off x="1725613" y="4516438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 userDrawn="1"/>
        </p:nvSpPr>
        <p:spPr bwMode="auto">
          <a:xfrm>
            <a:off x="1725613" y="5489575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12" name="Oval 7"/>
          <p:cNvSpPr>
            <a:spLocks noChangeArrowheads="1"/>
          </p:cNvSpPr>
          <p:nvPr userDrawn="1"/>
        </p:nvSpPr>
        <p:spPr bwMode="auto">
          <a:xfrm>
            <a:off x="885825" y="2616200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6152" name="AutoShape 8"/>
          <p:cNvSpPr>
            <a:spLocks noChangeArrowheads="1"/>
          </p:cNvSpPr>
          <p:nvPr userDrawn="1"/>
        </p:nvSpPr>
        <p:spPr bwMode="auto">
          <a:xfrm>
            <a:off x="755650" y="3424238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 userDrawn="1"/>
        </p:nvSpPr>
        <p:spPr bwMode="auto">
          <a:xfrm>
            <a:off x="885825" y="35544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6154" name="AutoShape 10"/>
          <p:cNvSpPr>
            <a:spLocks noChangeArrowheads="1"/>
          </p:cNvSpPr>
          <p:nvPr userDrawn="1"/>
        </p:nvSpPr>
        <p:spPr bwMode="auto">
          <a:xfrm>
            <a:off x="755650" y="4405313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1"/>
          <p:cNvSpPr>
            <a:spLocks noChangeArrowheads="1"/>
          </p:cNvSpPr>
          <p:nvPr userDrawn="1"/>
        </p:nvSpPr>
        <p:spPr bwMode="auto">
          <a:xfrm>
            <a:off x="885825" y="4537075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6156" name="AutoShape 12"/>
          <p:cNvSpPr>
            <a:spLocks noChangeArrowheads="1"/>
          </p:cNvSpPr>
          <p:nvPr userDrawn="1"/>
        </p:nvSpPr>
        <p:spPr bwMode="auto">
          <a:xfrm>
            <a:off x="755650" y="5365750"/>
            <a:ext cx="515938" cy="5159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3"/>
          <p:cNvSpPr>
            <a:spLocks noChangeArrowheads="1"/>
          </p:cNvSpPr>
          <p:nvPr userDrawn="1"/>
        </p:nvSpPr>
        <p:spPr bwMode="auto">
          <a:xfrm>
            <a:off x="885825" y="54975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19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5391150" y="6235700"/>
            <a:ext cx="1398588" cy="463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vi-VN" altLang="en-US"/>
              <a:t>Bài kế</a:t>
            </a:r>
          </a:p>
        </p:txBody>
      </p:sp>
      <p:sp>
        <p:nvSpPr>
          <p:cNvPr id="20" name="AutoShape 15"/>
          <p:cNvSpPr>
            <a:spLocks noChangeArrowheads="1"/>
          </p:cNvSpPr>
          <p:nvPr userDrawn="1"/>
        </p:nvSpPr>
        <p:spPr bwMode="auto">
          <a:xfrm>
            <a:off x="2527300" y="22098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21" name="AutoShape 16"/>
          <p:cNvSpPr>
            <a:spLocks noChangeArrowheads="1"/>
          </p:cNvSpPr>
          <p:nvPr userDrawn="1"/>
        </p:nvSpPr>
        <p:spPr bwMode="auto">
          <a:xfrm>
            <a:off x="2527300" y="32004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22" name="AutoShape 17"/>
          <p:cNvSpPr>
            <a:spLocks noChangeArrowheads="1"/>
          </p:cNvSpPr>
          <p:nvPr userDrawn="1"/>
        </p:nvSpPr>
        <p:spPr bwMode="auto">
          <a:xfrm>
            <a:off x="2514600" y="42037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23" name="AutoShape 18"/>
          <p:cNvSpPr>
            <a:spLocks noChangeArrowheads="1"/>
          </p:cNvSpPr>
          <p:nvPr userDrawn="1"/>
        </p:nvSpPr>
        <p:spPr bwMode="auto">
          <a:xfrm>
            <a:off x="2501900" y="51943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24" name="Rectangle 19"/>
          <p:cNvSpPr>
            <a:spLocks noChangeArrowheads="1"/>
          </p:cNvSpPr>
          <p:nvPr userDrawn="1"/>
        </p:nvSpPr>
        <p:spPr bwMode="auto">
          <a:xfrm>
            <a:off x="1663700" y="889000"/>
            <a:ext cx="6908800" cy="1155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6164" name="WordArt 20"/>
          <p:cNvSpPr>
            <a:spLocks noChangeArrowheads="1" noChangeShapeType="1" noTextEdit="1"/>
          </p:cNvSpPr>
          <p:nvPr userDrawn="1"/>
        </p:nvSpPr>
        <p:spPr bwMode="auto">
          <a:xfrm>
            <a:off x="201613" y="984250"/>
            <a:ext cx="1323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Câu hỏi</a:t>
            </a:r>
          </a:p>
        </p:txBody>
      </p:sp>
      <p:sp>
        <p:nvSpPr>
          <p:cNvPr id="26" name="AutoShape 21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8088313" y="6286500"/>
            <a:ext cx="712787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vi-VN" alt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27" name="WordArt 22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sz="3600" kern="1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Kiểm</a:t>
            </a:r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 </a:t>
            </a:r>
            <a:r>
              <a:rPr lang="en-US" sz="3600" kern="1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tra</a:t>
            </a:r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 </a:t>
            </a:r>
            <a:r>
              <a:rPr lang="en-US" sz="3600" kern="1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bài</a:t>
            </a:r>
            <a:endParaRPr lang="en-US" sz="3600" kern="1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67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 userDrawn="1"/>
        </p:nvSpPr>
        <p:spPr bwMode="auto">
          <a:xfrm>
            <a:off x="755650" y="2484438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 userDrawn="1"/>
        </p:nvSpPr>
        <p:spPr bwMode="auto">
          <a:xfrm>
            <a:off x="1725613" y="2544763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 userDrawn="1"/>
        </p:nvSpPr>
        <p:spPr bwMode="auto">
          <a:xfrm>
            <a:off x="1736725" y="3494088"/>
            <a:ext cx="37941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 userDrawn="1"/>
        </p:nvSpPr>
        <p:spPr bwMode="auto">
          <a:xfrm>
            <a:off x="1725613" y="4516438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 userDrawn="1"/>
        </p:nvSpPr>
        <p:spPr bwMode="auto">
          <a:xfrm>
            <a:off x="1725613" y="5489575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12" name="Oval 7"/>
          <p:cNvSpPr>
            <a:spLocks noChangeArrowheads="1"/>
          </p:cNvSpPr>
          <p:nvPr userDrawn="1"/>
        </p:nvSpPr>
        <p:spPr bwMode="auto">
          <a:xfrm>
            <a:off x="885825" y="2616200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7176" name="AutoShape 8"/>
          <p:cNvSpPr>
            <a:spLocks noChangeArrowheads="1"/>
          </p:cNvSpPr>
          <p:nvPr userDrawn="1"/>
        </p:nvSpPr>
        <p:spPr bwMode="auto">
          <a:xfrm>
            <a:off x="755650" y="3424238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 userDrawn="1"/>
        </p:nvSpPr>
        <p:spPr bwMode="auto">
          <a:xfrm>
            <a:off x="885825" y="35544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7178" name="AutoShape 10"/>
          <p:cNvSpPr>
            <a:spLocks noChangeArrowheads="1"/>
          </p:cNvSpPr>
          <p:nvPr userDrawn="1"/>
        </p:nvSpPr>
        <p:spPr bwMode="auto">
          <a:xfrm>
            <a:off x="755650" y="4405313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1"/>
          <p:cNvSpPr>
            <a:spLocks noChangeArrowheads="1"/>
          </p:cNvSpPr>
          <p:nvPr userDrawn="1"/>
        </p:nvSpPr>
        <p:spPr bwMode="auto">
          <a:xfrm>
            <a:off x="885825" y="4537075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7180" name="AutoShape 12"/>
          <p:cNvSpPr>
            <a:spLocks noChangeArrowheads="1"/>
          </p:cNvSpPr>
          <p:nvPr userDrawn="1"/>
        </p:nvSpPr>
        <p:spPr bwMode="auto">
          <a:xfrm>
            <a:off x="755650" y="5365750"/>
            <a:ext cx="515938" cy="5159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3"/>
          <p:cNvSpPr>
            <a:spLocks noChangeArrowheads="1"/>
          </p:cNvSpPr>
          <p:nvPr userDrawn="1"/>
        </p:nvSpPr>
        <p:spPr bwMode="auto">
          <a:xfrm>
            <a:off x="885825" y="54975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19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5391150" y="6235700"/>
            <a:ext cx="1398588" cy="463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vi-VN" altLang="en-US"/>
              <a:t>Bài kế</a:t>
            </a:r>
          </a:p>
        </p:txBody>
      </p:sp>
      <p:sp>
        <p:nvSpPr>
          <p:cNvPr id="20" name="AutoShape 15"/>
          <p:cNvSpPr>
            <a:spLocks noChangeArrowheads="1"/>
          </p:cNvSpPr>
          <p:nvPr userDrawn="1"/>
        </p:nvSpPr>
        <p:spPr bwMode="auto">
          <a:xfrm>
            <a:off x="2527300" y="22098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21" name="AutoShape 16"/>
          <p:cNvSpPr>
            <a:spLocks noChangeArrowheads="1"/>
          </p:cNvSpPr>
          <p:nvPr userDrawn="1"/>
        </p:nvSpPr>
        <p:spPr bwMode="auto">
          <a:xfrm>
            <a:off x="2527300" y="32004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22" name="AutoShape 17"/>
          <p:cNvSpPr>
            <a:spLocks noChangeArrowheads="1"/>
          </p:cNvSpPr>
          <p:nvPr userDrawn="1"/>
        </p:nvSpPr>
        <p:spPr bwMode="auto">
          <a:xfrm>
            <a:off x="2514600" y="42037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23" name="AutoShape 18"/>
          <p:cNvSpPr>
            <a:spLocks noChangeArrowheads="1"/>
          </p:cNvSpPr>
          <p:nvPr userDrawn="1"/>
        </p:nvSpPr>
        <p:spPr bwMode="auto">
          <a:xfrm>
            <a:off x="2501900" y="51943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24" name="Rectangle 19"/>
          <p:cNvSpPr>
            <a:spLocks noChangeArrowheads="1"/>
          </p:cNvSpPr>
          <p:nvPr userDrawn="1"/>
        </p:nvSpPr>
        <p:spPr bwMode="auto">
          <a:xfrm>
            <a:off x="1663700" y="889000"/>
            <a:ext cx="6908800" cy="1155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endParaRPr lang="en-US" altLang="en-US"/>
          </a:p>
        </p:txBody>
      </p:sp>
      <p:sp>
        <p:nvSpPr>
          <p:cNvPr id="7188" name="WordArt 20"/>
          <p:cNvSpPr>
            <a:spLocks noChangeArrowheads="1" noChangeShapeType="1" noTextEdit="1"/>
          </p:cNvSpPr>
          <p:nvPr userDrawn="1"/>
        </p:nvSpPr>
        <p:spPr bwMode="auto">
          <a:xfrm>
            <a:off x="201613" y="984250"/>
            <a:ext cx="1323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Câu hỏi</a:t>
            </a:r>
          </a:p>
        </p:txBody>
      </p:sp>
      <p:sp>
        <p:nvSpPr>
          <p:cNvPr id="26" name="AutoShape 21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8088313" y="6286500"/>
            <a:ext cx="712787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vi-VN" alt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27" name="WordArt 22"/>
          <p:cNvSpPr>
            <a:spLocks noChangeArrowheads="1" noChangeShapeType="1" noTextEdit="1"/>
          </p:cNvSpPr>
          <p:nvPr userDrawn="1"/>
        </p:nvSpPr>
        <p:spPr bwMode="auto">
          <a:xfrm>
            <a:off x="533400" y="76199"/>
            <a:ext cx="3048000" cy="7493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sz="3600" kern="1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Bài</a:t>
            </a:r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 </a:t>
            </a:r>
            <a:r>
              <a:rPr lang="en-US" sz="3600" kern="1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tập</a:t>
            </a:r>
            <a:endParaRPr lang="en-US" sz="3600" kern="1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56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1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5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29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hlinkClick r:id="rId2" action="ppaction://hlinksldjump"/>
            <a:extLst>
              <a:ext uri="{FF2B5EF4-FFF2-40B4-BE49-F238E27FC236}">
                <a16:creationId xmlns:a16="http://schemas.microsoft.com/office/drawing/2014/main" id="{B86FC9F3-7DB2-4A91-956E-21795D404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1258"/>
            <a:ext cx="564997" cy="306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E53A64-9AC6-40F3-A407-0EE19EDD6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003" y="523808"/>
            <a:ext cx="564997" cy="3531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grpSp>
        <p:nvGrpSpPr>
          <p:cNvPr id="15" name="Group 16">
            <a:extLst>
              <a:ext uri="{FF2B5EF4-FFF2-40B4-BE49-F238E27FC236}">
                <a16:creationId xmlns:a16="http://schemas.microsoft.com/office/drawing/2014/main" id="{017953AE-6031-4F2A-87A8-23AF5BA032C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641560" y="4788530"/>
            <a:ext cx="1238250" cy="152400"/>
            <a:chOff x="0" y="1896"/>
            <a:chExt cx="5760" cy="120"/>
          </a:xfrm>
        </p:grpSpPr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4621707A-0A85-4542-AB65-DA9AEC572D4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5CB16170-A81A-442F-9B9A-6FCAAF10EC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0">
            <a:extLst>
              <a:ext uri="{FF2B5EF4-FFF2-40B4-BE49-F238E27FC236}">
                <a16:creationId xmlns:a16="http://schemas.microsoft.com/office/drawing/2014/main" id="{6542AF9B-FFD1-4C73-AFF3-DB31EEAA55D4}"/>
              </a:ext>
            </a:extLst>
          </p:cNvPr>
          <p:cNvGrpSpPr>
            <a:grpSpLocks/>
          </p:cNvGrpSpPr>
          <p:nvPr/>
        </p:nvGrpSpPr>
        <p:grpSpPr bwMode="auto">
          <a:xfrm>
            <a:off x="3318373" y="3892636"/>
            <a:ext cx="3620012" cy="633320"/>
            <a:chOff x="504" y="1008"/>
            <a:chExt cx="4416" cy="765"/>
          </a:xfrm>
        </p:grpSpPr>
        <p:sp>
          <p:nvSpPr>
            <p:cNvPr id="19" name="AutoShape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D2A753B2-3E26-4D35-BF4A-6876E2906F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>
                <a:cs typeface="Times New Roman" panose="02020603050405020304" pitchFamily="18" charset="0"/>
              </a:endParaRP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75798A6F-F6BC-49CB-B5E7-702681C27E1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07" y="1071"/>
              <a:ext cx="3870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0963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</a:rPr>
                <a:t>KHÁM PHÁ</a:t>
              </a:r>
              <a:endParaRPr lang="en-US" altLang="en-US" sz="2800" i="1">
                <a:solidFill>
                  <a:srgbClr val="3333CC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16">
            <a:extLst>
              <a:ext uri="{FF2B5EF4-FFF2-40B4-BE49-F238E27FC236}">
                <a16:creationId xmlns:a16="http://schemas.microsoft.com/office/drawing/2014/main" id="{833DD91C-8556-4309-A668-95E14E0907A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845827" y="3441267"/>
            <a:ext cx="836090" cy="146026"/>
            <a:chOff x="0" y="1896"/>
            <a:chExt cx="5760" cy="120"/>
          </a:xfrm>
        </p:grpSpPr>
        <p:sp>
          <p:nvSpPr>
            <p:cNvPr id="24" name="Rectangle 17">
              <a:extLst>
                <a:ext uri="{FF2B5EF4-FFF2-40B4-BE49-F238E27FC236}">
                  <a16:creationId xmlns:a16="http://schemas.microsoft.com/office/drawing/2014/main" id="{510CAB0C-1818-4B9B-A0F3-73D163AF99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0914B21F-9BC7-482D-89C1-903CEBEB34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4">
            <a:extLst>
              <a:ext uri="{FF2B5EF4-FFF2-40B4-BE49-F238E27FC236}">
                <a16:creationId xmlns:a16="http://schemas.microsoft.com/office/drawing/2014/main" id="{9EB8441E-9AE5-4CB8-A8B7-8C83DA0C4F65}"/>
              </a:ext>
            </a:extLst>
          </p:cNvPr>
          <p:cNvGrpSpPr>
            <a:grpSpLocks/>
          </p:cNvGrpSpPr>
          <p:nvPr/>
        </p:nvGrpSpPr>
        <p:grpSpPr bwMode="auto">
          <a:xfrm>
            <a:off x="3290908" y="3052186"/>
            <a:ext cx="3582988" cy="612681"/>
            <a:chOff x="504" y="1008"/>
            <a:chExt cx="4416" cy="765"/>
          </a:xfrm>
        </p:grpSpPr>
        <p:sp>
          <p:nvSpPr>
            <p:cNvPr id="27" name="AutoShape 25">
              <a:hlinkClick r:id="rId6" action="ppaction://hlinksldjump"/>
              <a:extLst>
                <a:ext uri="{FF2B5EF4-FFF2-40B4-BE49-F238E27FC236}">
                  <a16:creationId xmlns:a16="http://schemas.microsoft.com/office/drawing/2014/main" id="{D4DAB707-2B29-402C-ABB5-BF190A0CC8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C07E9BE3-F03B-4BFA-BB01-889F7F9B5E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04" y="1063"/>
              <a:ext cx="3976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0963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800">
                  <a:solidFill>
                    <a:srgbClr val="0000FF"/>
                  </a:solidFill>
                  <a:cs typeface="Times New Roman" panose="02020603050405020304" pitchFamily="18" charset="0"/>
                </a:rPr>
                <a:t>KHỞI ĐỘNG</a:t>
              </a:r>
            </a:p>
          </p:txBody>
        </p:sp>
      </p:grpSp>
      <p:grpSp>
        <p:nvGrpSpPr>
          <p:cNvPr id="29" name="Group 39">
            <a:extLst>
              <a:ext uri="{FF2B5EF4-FFF2-40B4-BE49-F238E27FC236}">
                <a16:creationId xmlns:a16="http://schemas.microsoft.com/office/drawing/2014/main" id="{D5C4B2F6-9A09-4427-A699-994DE73A8501}"/>
              </a:ext>
            </a:extLst>
          </p:cNvPr>
          <p:cNvGrpSpPr>
            <a:grpSpLocks/>
          </p:cNvGrpSpPr>
          <p:nvPr/>
        </p:nvGrpSpPr>
        <p:grpSpPr bwMode="auto">
          <a:xfrm>
            <a:off x="2695518" y="3715152"/>
            <a:ext cx="1024973" cy="982663"/>
            <a:chOff x="150" y="1174"/>
            <a:chExt cx="580" cy="619"/>
          </a:xfrm>
        </p:grpSpPr>
        <p:grpSp>
          <p:nvGrpSpPr>
            <p:cNvPr id="30" name="Group 40">
              <a:extLst>
                <a:ext uri="{FF2B5EF4-FFF2-40B4-BE49-F238E27FC236}">
                  <a16:creationId xmlns:a16="http://schemas.microsoft.com/office/drawing/2014/main" id="{7CFEF864-DD0F-4794-AF5A-3526BAB111CA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30" y="1194"/>
              <a:ext cx="619" cy="580"/>
              <a:chOff x="1868" y="1824"/>
              <a:chExt cx="1996" cy="1801"/>
            </a:xfrm>
          </p:grpSpPr>
          <p:sp>
            <p:nvSpPr>
              <p:cNvPr id="32" name="AutoShape 41">
                <a:extLst>
                  <a:ext uri="{FF2B5EF4-FFF2-40B4-BE49-F238E27FC236}">
                    <a16:creationId xmlns:a16="http://schemas.microsoft.com/office/drawing/2014/main" id="{E4EC353D-75A1-4D60-90AD-5F1EC0065E6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7" y="2506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AutoShape 42">
                <a:extLst>
                  <a:ext uri="{FF2B5EF4-FFF2-40B4-BE49-F238E27FC236}">
                    <a16:creationId xmlns:a16="http://schemas.microsoft.com/office/drawing/2014/main" id="{4BC2EF58-3B7F-4C4E-9247-16FAEEFE64F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08" y="2472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AutoShape 43">
                <a:extLst>
                  <a:ext uri="{FF2B5EF4-FFF2-40B4-BE49-F238E27FC236}">
                    <a16:creationId xmlns:a16="http://schemas.microsoft.com/office/drawing/2014/main" id="{8AC6CD27-5EAD-4A38-84B9-82FE5029C90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18" y="3417"/>
                <a:ext cx="30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Oval 44">
                <a:extLst>
                  <a:ext uri="{FF2B5EF4-FFF2-40B4-BE49-F238E27FC236}">
                    <a16:creationId xmlns:a16="http://schemas.microsoft.com/office/drawing/2014/main" id="{6D0C9D50-0A41-41B7-9CC1-EA51807B9D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Oval 45">
                <a:extLst>
                  <a:ext uri="{FF2B5EF4-FFF2-40B4-BE49-F238E27FC236}">
                    <a16:creationId xmlns:a16="http://schemas.microsoft.com/office/drawing/2014/main" id="{5CEF9578-C578-4A1B-971C-09A80D83A1D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Oval 46">
                <a:extLst>
                  <a:ext uri="{FF2B5EF4-FFF2-40B4-BE49-F238E27FC236}">
                    <a16:creationId xmlns:a16="http://schemas.microsoft.com/office/drawing/2014/main" id="{C44417FD-705D-4380-A1B2-0F15C5CAA2D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614" y="1893"/>
                <a:ext cx="527" cy="143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Oval 47">
                <a:extLst>
                  <a:ext uri="{FF2B5EF4-FFF2-40B4-BE49-F238E27FC236}">
                    <a16:creationId xmlns:a16="http://schemas.microsoft.com/office/drawing/2014/main" id="{0F6A6824-6A99-42E6-92DD-B7D2D263A4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621" y="1914"/>
                <a:ext cx="528" cy="143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Oval 48">
                <a:extLst>
                  <a:ext uri="{FF2B5EF4-FFF2-40B4-BE49-F238E27FC236}">
                    <a16:creationId xmlns:a16="http://schemas.microsoft.com/office/drawing/2014/main" id="{CFD6959A-6AE0-4707-A212-2ABDC499E16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28" y="1894"/>
                <a:ext cx="1099" cy="143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Oval 49">
                <a:extLst>
                  <a:ext uri="{FF2B5EF4-FFF2-40B4-BE49-F238E27FC236}">
                    <a16:creationId xmlns:a16="http://schemas.microsoft.com/office/drawing/2014/main" id="{22B68CEE-218F-4CD4-90FD-6C6E11BDEEC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1914"/>
                <a:ext cx="1096" cy="143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Text Box 50">
              <a:extLst>
                <a:ext uri="{FF2B5EF4-FFF2-40B4-BE49-F238E27FC236}">
                  <a16:creationId xmlns:a16="http://schemas.microsoft.com/office/drawing/2014/main" id="{E2E9A1E8-63E0-43D0-90F4-B246466288D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5" y="1296"/>
              <a:ext cx="10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10">
            <a:extLst>
              <a:ext uri="{FF2B5EF4-FFF2-40B4-BE49-F238E27FC236}">
                <a16:creationId xmlns:a16="http://schemas.microsoft.com/office/drawing/2014/main" id="{15A5880C-7E7B-4B9D-A3D8-3D54711D9E0A}"/>
              </a:ext>
            </a:extLst>
          </p:cNvPr>
          <p:cNvGrpSpPr>
            <a:grpSpLocks/>
          </p:cNvGrpSpPr>
          <p:nvPr/>
        </p:nvGrpSpPr>
        <p:grpSpPr bwMode="auto">
          <a:xfrm>
            <a:off x="3336885" y="4734928"/>
            <a:ext cx="3582988" cy="690228"/>
            <a:chOff x="504" y="1008"/>
            <a:chExt cx="4416" cy="765"/>
          </a:xfrm>
        </p:grpSpPr>
        <p:sp>
          <p:nvSpPr>
            <p:cNvPr id="42" name="AutoShape 10">
              <a:hlinkClick r:id="rId7" action="ppaction://hlinksldjump"/>
              <a:extLst>
                <a:ext uri="{FF2B5EF4-FFF2-40B4-BE49-F238E27FC236}">
                  <a16:creationId xmlns:a16="http://schemas.microsoft.com/office/drawing/2014/main" id="{5C581969-8E17-4422-B18B-A170FAEDDE1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en-US" altLang="en-US" sz="2800">
                <a:cs typeface="Times New Roman" panose="02020603050405020304" pitchFamily="18" charset="0"/>
              </a:endParaRPr>
            </a:p>
          </p:txBody>
        </p:sp>
        <p:sp>
          <p:nvSpPr>
            <p:cNvPr id="43" name="Text Box 11">
              <a:extLst>
                <a:ext uri="{FF2B5EF4-FFF2-40B4-BE49-F238E27FC236}">
                  <a16:creationId xmlns:a16="http://schemas.microsoft.com/office/drawing/2014/main" id="{856CF9E2-8812-4779-997D-A636114343E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07" y="1071"/>
              <a:ext cx="3870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0963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800" dirty="0">
                  <a:solidFill>
                    <a:srgbClr val="0000FF"/>
                  </a:solidFill>
                </a:rPr>
                <a:t>LUYỆN TẬP</a:t>
              </a:r>
              <a:endParaRPr lang="en-US" altLang="en-US" sz="2800" i="1" dirty="0">
                <a:solidFill>
                  <a:srgbClr val="3333CC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39">
            <a:extLst>
              <a:ext uri="{FF2B5EF4-FFF2-40B4-BE49-F238E27FC236}">
                <a16:creationId xmlns:a16="http://schemas.microsoft.com/office/drawing/2014/main" id="{E64683AA-36B7-4FF7-9C63-7E286988D894}"/>
              </a:ext>
            </a:extLst>
          </p:cNvPr>
          <p:cNvGrpSpPr>
            <a:grpSpLocks/>
          </p:cNvGrpSpPr>
          <p:nvPr/>
        </p:nvGrpSpPr>
        <p:grpSpPr bwMode="auto">
          <a:xfrm>
            <a:off x="2770314" y="4584584"/>
            <a:ext cx="922322" cy="982663"/>
            <a:chOff x="150" y="1174"/>
            <a:chExt cx="580" cy="619"/>
          </a:xfrm>
        </p:grpSpPr>
        <p:grpSp>
          <p:nvGrpSpPr>
            <p:cNvPr id="45" name="Group 40">
              <a:extLst>
                <a:ext uri="{FF2B5EF4-FFF2-40B4-BE49-F238E27FC236}">
                  <a16:creationId xmlns:a16="http://schemas.microsoft.com/office/drawing/2014/main" id="{D882D67C-2175-4482-996D-B60ADDADF877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30" y="1194"/>
              <a:ext cx="619" cy="580"/>
              <a:chOff x="1868" y="1824"/>
              <a:chExt cx="1996" cy="1801"/>
            </a:xfrm>
          </p:grpSpPr>
          <p:sp>
            <p:nvSpPr>
              <p:cNvPr id="47" name="AutoShape 41">
                <a:extLst>
                  <a:ext uri="{FF2B5EF4-FFF2-40B4-BE49-F238E27FC236}">
                    <a16:creationId xmlns:a16="http://schemas.microsoft.com/office/drawing/2014/main" id="{655493DD-E055-46C1-982C-BA5300AFD4F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7" y="2506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AutoShape 42">
                <a:extLst>
                  <a:ext uri="{FF2B5EF4-FFF2-40B4-BE49-F238E27FC236}">
                    <a16:creationId xmlns:a16="http://schemas.microsoft.com/office/drawing/2014/main" id="{17A2879E-7FB3-4B3F-A1FB-B0AC2EB26EF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08" y="2472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AutoShape 43">
                <a:extLst>
                  <a:ext uri="{FF2B5EF4-FFF2-40B4-BE49-F238E27FC236}">
                    <a16:creationId xmlns:a16="http://schemas.microsoft.com/office/drawing/2014/main" id="{EBB4C455-615C-42FB-B406-25F9F67FA76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18" y="3417"/>
                <a:ext cx="30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Oval 44">
                <a:extLst>
                  <a:ext uri="{FF2B5EF4-FFF2-40B4-BE49-F238E27FC236}">
                    <a16:creationId xmlns:a16="http://schemas.microsoft.com/office/drawing/2014/main" id="{9F72431C-342D-4FA8-8B9B-E3A033353F7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45">
                <a:extLst>
                  <a:ext uri="{FF2B5EF4-FFF2-40B4-BE49-F238E27FC236}">
                    <a16:creationId xmlns:a16="http://schemas.microsoft.com/office/drawing/2014/main" id="{449DF1C9-1725-4172-91F7-8D7B38D3745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Oval 46">
                <a:extLst>
                  <a:ext uri="{FF2B5EF4-FFF2-40B4-BE49-F238E27FC236}">
                    <a16:creationId xmlns:a16="http://schemas.microsoft.com/office/drawing/2014/main" id="{EF604077-CC39-4FFD-B85E-6120D0D3222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614" y="1893"/>
                <a:ext cx="527" cy="143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Oval 47">
                <a:extLst>
                  <a:ext uri="{FF2B5EF4-FFF2-40B4-BE49-F238E27FC236}">
                    <a16:creationId xmlns:a16="http://schemas.microsoft.com/office/drawing/2014/main" id="{75D88ED5-3713-47BA-90D5-F0CBC789F95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621" y="1914"/>
                <a:ext cx="528" cy="143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Oval 48">
                <a:extLst>
                  <a:ext uri="{FF2B5EF4-FFF2-40B4-BE49-F238E27FC236}">
                    <a16:creationId xmlns:a16="http://schemas.microsoft.com/office/drawing/2014/main" id="{5E8EDE7C-9D96-4A76-902A-B99A45F7081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28" y="1894"/>
                <a:ext cx="1099" cy="143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Oval 49">
                <a:extLst>
                  <a:ext uri="{FF2B5EF4-FFF2-40B4-BE49-F238E27FC236}">
                    <a16:creationId xmlns:a16="http://schemas.microsoft.com/office/drawing/2014/main" id="{0CB3D011-5548-4F30-B473-4E85BB15CEC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1914"/>
                <a:ext cx="1096" cy="143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6" name="Text Box 50">
              <a:extLst>
                <a:ext uri="{FF2B5EF4-FFF2-40B4-BE49-F238E27FC236}">
                  <a16:creationId xmlns:a16="http://schemas.microsoft.com/office/drawing/2014/main" id="{6AD0BC4F-B9C1-4770-AA47-6D5E71DA5F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0" y="1296"/>
              <a:ext cx="116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39">
            <a:extLst>
              <a:ext uri="{FF2B5EF4-FFF2-40B4-BE49-F238E27FC236}">
                <a16:creationId xmlns:a16="http://schemas.microsoft.com/office/drawing/2014/main" id="{D5C4B2F6-9A09-4427-A699-994DE73A8501}"/>
              </a:ext>
            </a:extLst>
          </p:cNvPr>
          <p:cNvGrpSpPr>
            <a:grpSpLocks/>
          </p:cNvGrpSpPr>
          <p:nvPr/>
        </p:nvGrpSpPr>
        <p:grpSpPr bwMode="auto">
          <a:xfrm>
            <a:off x="2651215" y="2887948"/>
            <a:ext cx="1024973" cy="982663"/>
            <a:chOff x="150" y="1174"/>
            <a:chExt cx="580" cy="619"/>
          </a:xfrm>
        </p:grpSpPr>
        <p:grpSp>
          <p:nvGrpSpPr>
            <p:cNvPr id="72" name="Group 40">
              <a:extLst>
                <a:ext uri="{FF2B5EF4-FFF2-40B4-BE49-F238E27FC236}">
                  <a16:creationId xmlns:a16="http://schemas.microsoft.com/office/drawing/2014/main" id="{7CFEF864-DD0F-4794-AF5A-3526BAB111CA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30" y="1194"/>
              <a:ext cx="619" cy="580"/>
              <a:chOff x="1868" y="1824"/>
              <a:chExt cx="1996" cy="1801"/>
            </a:xfrm>
          </p:grpSpPr>
          <p:sp>
            <p:nvSpPr>
              <p:cNvPr id="74" name="AutoShape 41">
                <a:extLst>
                  <a:ext uri="{FF2B5EF4-FFF2-40B4-BE49-F238E27FC236}">
                    <a16:creationId xmlns:a16="http://schemas.microsoft.com/office/drawing/2014/main" id="{E4EC353D-75A1-4D60-90AD-5F1EC0065E6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7" y="2506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AutoShape 42">
                <a:extLst>
                  <a:ext uri="{FF2B5EF4-FFF2-40B4-BE49-F238E27FC236}">
                    <a16:creationId xmlns:a16="http://schemas.microsoft.com/office/drawing/2014/main" id="{4BC2EF58-3B7F-4C4E-9247-16FAEEFE64F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08" y="2472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AutoShape 43">
                <a:extLst>
                  <a:ext uri="{FF2B5EF4-FFF2-40B4-BE49-F238E27FC236}">
                    <a16:creationId xmlns:a16="http://schemas.microsoft.com/office/drawing/2014/main" id="{8AC6CD27-5EAD-4A38-84B9-82FE5029C90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18" y="3417"/>
                <a:ext cx="30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Oval 44">
                <a:extLst>
                  <a:ext uri="{FF2B5EF4-FFF2-40B4-BE49-F238E27FC236}">
                    <a16:creationId xmlns:a16="http://schemas.microsoft.com/office/drawing/2014/main" id="{6D0C9D50-0A41-41B7-9CC1-EA51807B9D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Oval 45">
                <a:extLst>
                  <a:ext uri="{FF2B5EF4-FFF2-40B4-BE49-F238E27FC236}">
                    <a16:creationId xmlns:a16="http://schemas.microsoft.com/office/drawing/2014/main" id="{5CEF9578-C578-4A1B-971C-09A80D83A1D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Oval 46">
                <a:extLst>
                  <a:ext uri="{FF2B5EF4-FFF2-40B4-BE49-F238E27FC236}">
                    <a16:creationId xmlns:a16="http://schemas.microsoft.com/office/drawing/2014/main" id="{C44417FD-705D-4380-A1B2-0F15C5CAA2D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614" y="1893"/>
                <a:ext cx="527" cy="143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Oval 47">
                <a:extLst>
                  <a:ext uri="{FF2B5EF4-FFF2-40B4-BE49-F238E27FC236}">
                    <a16:creationId xmlns:a16="http://schemas.microsoft.com/office/drawing/2014/main" id="{0F6A6824-6A99-42E6-92DD-B7D2D263A4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621" y="1914"/>
                <a:ext cx="528" cy="1437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Oval 48">
                <a:extLst>
                  <a:ext uri="{FF2B5EF4-FFF2-40B4-BE49-F238E27FC236}">
                    <a16:creationId xmlns:a16="http://schemas.microsoft.com/office/drawing/2014/main" id="{CFD6959A-6AE0-4707-A212-2ABDC499E16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28" y="1894"/>
                <a:ext cx="1099" cy="143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 sz="2800"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Oval 49">
                <a:extLst>
                  <a:ext uri="{FF2B5EF4-FFF2-40B4-BE49-F238E27FC236}">
                    <a16:creationId xmlns:a16="http://schemas.microsoft.com/office/drawing/2014/main" id="{22B68CEE-218F-4CD4-90FD-6C6E11BDEEC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37" y="1914"/>
                <a:ext cx="1096" cy="143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80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3" name="Text Box 50">
              <a:extLst>
                <a:ext uri="{FF2B5EF4-FFF2-40B4-BE49-F238E27FC236}">
                  <a16:creationId xmlns:a16="http://schemas.microsoft.com/office/drawing/2014/main" id="{E2E9A1E8-63E0-43D0-90F4-B246466288D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5" y="1296"/>
              <a:ext cx="10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 bwMode="auto">
          <a:xfrm>
            <a:off x="914400" y="573953"/>
            <a:ext cx="2124791" cy="51450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2: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184485" y="-10874"/>
            <a:ext cx="5045115" cy="1644991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 CHỨC LƯU TRỮ, TÌM KIẾM VÀ TRAO ĐỔI THÔNG TIN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Rounded Rectangle 82"/>
          <p:cNvSpPr/>
          <p:nvPr/>
        </p:nvSpPr>
        <p:spPr bwMode="auto">
          <a:xfrm>
            <a:off x="0" y="2011543"/>
            <a:ext cx="9144000" cy="54213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2: THÔNG TIN TRONG MÔI TRƯỜNG SỐ</a:t>
            </a:r>
          </a:p>
        </p:txBody>
      </p:sp>
    </p:spTree>
    <p:extLst>
      <p:ext uri="{BB962C8B-B14F-4D97-AF65-F5344CB8AC3E}">
        <p14:creationId xmlns:p14="http://schemas.microsoft.com/office/powerpoint/2010/main" val="196463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8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E72D454F-5FB9-46E4-9236-DDEF5226B85D}"/>
              </a:ext>
            </a:extLst>
          </p:cNvPr>
          <p:cNvGrpSpPr/>
          <p:nvPr/>
        </p:nvGrpSpPr>
        <p:grpSpPr>
          <a:xfrm>
            <a:off x="2514600" y="-9592"/>
            <a:ext cx="2895600" cy="533400"/>
            <a:chOff x="24384" y="1066800"/>
            <a:chExt cx="2895600" cy="53340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5EEDFF9-855E-4CF1-A986-EF95729B1886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KHÁM PHÁ</a:t>
              </a:r>
            </a:p>
          </p:txBody>
        </p:sp>
        <p:pic>
          <p:nvPicPr>
            <p:cNvPr id="65" name="Picture 64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94F3AFA4-0F77-4C2E-A920-AAE580270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1" name="Rectangle 10"/>
          <p:cNvSpPr/>
          <p:nvPr/>
        </p:nvSpPr>
        <p:spPr>
          <a:xfrm>
            <a:off x="0" y="1154624"/>
            <a:ext cx="922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19300" y="569849"/>
            <a:ext cx="5105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691690"/>
            <a:ext cx="845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24" y="2514600"/>
            <a:ext cx="790595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69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E72D454F-5FB9-46E4-9236-DDEF5226B85D}"/>
              </a:ext>
            </a:extLst>
          </p:cNvPr>
          <p:cNvGrpSpPr/>
          <p:nvPr/>
        </p:nvGrpSpPr>
        <p:grpSpPr>
          <a:xfrm>
            <a:off x="2514600" y="-9592"/>
            <a:ext cx="2895600" cy="533400"/>
            <a:chOff x="24384" y="1066800"/>
            <a:chExt cx="2895600" cy="53340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5EEDFF9-855E-4CF1-A986-EF95729B1886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KHÁM PHÁ</a:t>
              </a:r>
            </a:p>
          </p:txBody>
        </p:sp>
        <p:pic>
          <p:nvPicPr>
            <p:cNvPr id="65" name="Picture 64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94F3AFA4-0F77-4C2E-A920-AAE580270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" name="Rectangle 1"/>
          <p:cNvSpPr/>
          <p:nvPr/>
        </p:nvSpPr>
        <p:spPr>
          <a:xfrm>
            <a:off x="2019300" y="569849"/>
            <a:ext cx="5105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6" descr="http://thquangtrung.hoankiem.edu.vn/upload/29321/fck/files/5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816" y="1246275"/>
            <a:ext cx="1885973" cy="106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2333685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378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E72D454F-5FB9-46E4-9236-DDEF5226B85D}"/>
              </a:ext>
            </a:extLst>
          </p:cNvPr>
          <p:cNvGrpSpPr/>
          <p:nvPr/>
        </p:nvGrpSpPr>
        <p:grpSpPr>
          <a:xfrm>
            <a:off x="2514600" y="-9592"/>
            <a:ext cx="2895600" cy="533400"/>
            <a:chOff x="24384" y="1066800"/>
            <a:chExt cx="2895600" cy="53340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5EEDFF9-855E-4CF1-A986-EF95729B1886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KHÁM PHÁ</a:t>
              </a:r>
            </a:p>
          </p:txBody>
        </p:sp>
        <p:pic>
          <p:nvPicPr>
            <p:cNvPr id="65" name="Picture 64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94F3AFA4-0F77-4C2E-A920-AAE580270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" name="Rectangle 1"/>
          <p:cNvSpPr/>
          <p:nvPr/>
        </p:nvSpPr>
        <p:spPr>
          <a:xfrm>
            <a:off x="2019300" y="569849"/>
            <a:ext cx="5105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6" descr="http://thquangtrung.hoankiem.edu.vn/upload/29321/fck/files/5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528" y="1200665"/>
            <a:ext cx="2467694" cy="139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4384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-304800" y="3962400"/>
            <a:ext cx="8382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7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E72D454F-5FB9-46E4-9236-DDEF5226B85D}"/>
              </a:ext>
            </a:extLst>
          </p:cNvPr>
          <p:cNvGrpSpPr/>
          <p:nvPr/>
        </p:nvGrpSpPr>
        <p:grpSpPr>
          <a:xfrm>
            <a:off x="2514600" y="-9592"/>
            <a:ext cx="2895600" cy="533400"/>
            <a:chOff x="24384" y="1066800"/>
            <a:chExt cx="2895600" cy="53340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5EEDFF9-855E-4CF1-A986-EF95729B1886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KHÁM PHÁ</a:t>
              </a:r>
            </a:p>
          </p:txBody>
        </p:sp>
        <p:pic>
          <p:nvPicPr>
            <p:cNvPr id="65" name="Picture 64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94F3AFA4-0F77-4C2E-A920-AAE580270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" name="Rectangle 1"/>
          <p:cNvSpPr/>
          <p:nvPr/>
        </p:nvSpPr>
        <p:spPr>
          <a:xfrm>
            <a:off x="2019300" y="569849"/>
            <a:ext cx="5105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" y="24384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số</a:t>
            </a:r>
            <a:r>
              <a:rPr lang="en-US" dirty="0"/>
              <a:t>: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,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càng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;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trữ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dung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khổng</a:t>
            </a:r>
            <a:r>
              <a:rPr lang="en-US" dirty="0"/>
              <a:t> </a:t>
            </a:r>
            <a:r>
              <a:rPr lang="en-US" dirty="0" err="1"/>
              <a:t>lồ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;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quyền</a:t>
            </a:r>
            <a:r>
              <a:rPr lang="en-US" dirty="0"/>
              <a:t>;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tin </a:t>
            </a:r>
            <a:r>
              <a:rPr lang="en-US" dirty="0" err="1"/>
              <a:t>cậy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;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,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,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.</a:t>
            </a:r>
          </a:p>
        </p:txBody>
      </p:sp>
      <p:pic>
        <p:nvPicPr>
          <p:cNvPr id="11" name="Picture 2" descr="Hình ảnh Giấy Bài Viết Bút Ghi Chép PNG , Hồ, Sơ, Bút PNG miễn phí tải tập  tin PSDComment và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190653"/>
            <a:ext cx="1323947" cy="132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20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E72D454F-5FB9-46E4-9236-DDEF5226B85D}"/>
              </a:ext>
            </a:extLst>
          </p:cNvPr>
          <p:cNvGrpSpPr/>
          <p:nvPr/>
        </p:nvGrpSpPr>
        <p:grpSpPr>
          <a:xfrm>
            <a:off x="2514600" y="-9592"/>
            <a:ext cx="2895600" cy="533400"/>
            <a:chOff x="24384" y="1066800"/>
            <a:chExt cx="2895600" cy="53340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5EEDFF9-855E-4CF1-A986-EF95729B1886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KHÁM PHÁ</a:t>
              </a:r>
            </a:p>
          </p:txBody>
        </p:sp>
        <p:pic>
          <p:nvPicPr>
            <p:cNvPr id="65" name="Picture 64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94F3AFA4-0F77-4C2E-A920-AAE580270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" name="Rectangle 1"/>
          <p:cNvSpPr/>
          <p:nvPr/>
        </p:nvSpPr>
        <p:spPr>
          <a:xfrm>
            <a:off x="1604962" y="605878"/>
            <a:ext cx="64389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581400"/>
            <a:ext cx="8382000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qua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qua: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http://thquangtrung.hoankiem.edu.vn/upload/29321/fck/files/5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2906812" cy="163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8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E72D454F-5FB9-46E4-9236-DDEF5226B85D}"/>
              </a:ext>
            </a:extLst>
          </p:cNvPr>
          <p:cNvGrpSpPr/>
          <p:nvPr/>
        </p:nvGrpSpPr>
        <p:grpSpPr>
          <a:xfrm>
            <a:off x="2514600" y="-9592"/>
            <a:ext cx="2895600" cy="533400"/>
            <a:chOff x="24384" y="1066800"/>
            <a:chExt cx="2895600" cy="53340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5EEDFF9-855E-4CF1-A986-EF95729B1886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KHÁM PHÁ</a:t>
              </a:r>
            </a:p>
          </p:txBody>
        </p:sp>
        <p:pic>
          <p:nvPicPr>
            <p:cNvPr id="65" name="Picture 64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94F3AFA4-0F77-4C2E-A920-AAE580270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" name="Rectangle 1"/>
          <p:cNvSpPr/>
          <p:nvPr/>
        </p:nvSpPr>
        <p:spPr>
          <a:xfrm>
            <a:off x="1604962" y="605878"/>
            <a:ext cx="64389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447800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.gov.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28600" y="2495552"/>
            <a:ext cx="533400" cy="533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" y="3946655"/>
            <a:ext cx="533400" cy="533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2411" y="4921510"/>
            <a:ext cx="533400" cy="533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5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E72D454F-5FB9-46E4-9236-DDEF5226B85D}"/>
              </a:ext>
            </a:extLst>
          </p:cNvPr>
          <p:cNvGrpSpPr/>
          <p:nvPr/>
        </p:nvGrpSpPr>
        <p:grpSpPr>
          <a:xfrm>
            <a:off x="2514600" y="-9592"/>
            <a:ext cx="2895600" cy="533400"/>
            <a:chOff x="24384" y="1066800"/>
            <a:chExt cx="2895600" cy="53340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5EEDFF9-855E-4CF1-A986-EF95729B1886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KHÁM PHÁ</a:t>
              </a:r>
            </a:p>
          </p:txBody>
        </p:sp>
        <p:pic>
          <p:nvPicPr>
            <p:cNvPr id="65" name="Picture 64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94F3AFA4-0F77-4C2E-A920-AAE580270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" name="Rectangle 1"/>
          <p:cNvSpPr/>
          <p:nvPr/>
        </p:nvSpPr>
        <p:spPr>
          <a:xfrm>
            <a:off x="1604962" y="605878"/>
            <a:ext cx="64389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752600"/>
            <a:ext cx="868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876528"/>
            <a:ext cx="8686800" cy="2835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VD: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E72D454F-5FB9-46E4-9236-DDEF5226B85D}"/>
              </a:ext>
            </a:extLst>
          </p:cNvPr>
          <p:cNvGrpSpPr/>
          <p:nvPr/>
        </p:nvGrpSpPr>
        <p:grpSpPr>
          <a:xfrm>
            <a:off x="2514600" y="-9592"/>
            <a:ext cx="2895600" cy="533400"/>
            <a:chOff x="24384" y="1066800"/>
            <a:chExt cx="2895600" cy="53340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5EEDFF9-855E-4CF1-A986-EF95729B1886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KHÁM PHÁ</a:t>
              </a:r>
            </a:p>
          </p:txBody>
        </p:sp>
        <p:pic>
          <p:nvPicPr>
            <p:cNvPr id="65" name="Picture 64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94F3AFA4-0F77-4C2E-A920-AAE580270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" name="Rectangle 1"/>
          <p:cNvSpPr/>
          <p:nvPr/>
        </p:nvSpPr>
        <p:spPr>
          <a:xfrm>
            <a:off x="1604962" y="605878"/>
            <a:ext cx="64389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667000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2" descr="Hình ảnh Giấy Bài Viết Bút Ghi Chép PNG , Hồ, Sơ, Bút PNG miễn phí tải tập  tin PSDComment và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66853"/>
            <a:ext cx="1323947" cy="132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6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7BE672-733D-4F46-BD4F-42081CB701BC}"/>
              </a:ext>
            </a:extLst>
          </p:cNvPr>
          <p:cNvSpPr/>
          <p:nvPr/>
        </p:nvSpPr>
        <p:spPr bwMode="auto">
          <a:xfrm>
            <a:off x="137548" y="618744"/>
            <a:ext cx="2834252" cy="533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219200" y="-8732"/>
            <a:ext cx="7239000" cy="54213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LỊCH SỬ PHÁT TRIỂN MÁY TÍNH</a:t>
            </a:r>
          </a:p>
        </p:txBody>
      </p:sp>
      <p:pic>
        <p:nvPicPr>
          <p:cNvPr id="14" name="Picture 6" descr="http://thquangtrung.hoankiem.edu.vn/upload/29321/fck/files/5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76569"/>
            <a:ext cx="2517888" cy="141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348" y="3124200"/>
            <a:ext cx="906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i="1" dirty="0"/>
              <a:t>1. </a:t>
            </a:r>
            <a:r>
              <a:rPr lang="en-US" i="1" dirty="0" err="1"/>
              <a:t>Em</a:t>
            </a:r>
            <a:r>
              <a:rPr lang="en-US" i="1" dirty="0"/>
              <a:t> </a:t>
            </a:r>
            <a:r>
              <a:rPr lang="en-US" i="1" dirty="0" err="1"/>
              <a:t>hãy</a:t>
            </a:r>
            <a:r>
              <a:rPr lang="en-US" i="1" dirty="0"/>
              <a:t> </a:t>
            </a:r>
            <a:r>
              <a:rPr lang="en-US" i="1" dirty="0" err="1"/>
              <a:t>nêu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đặc</a:t>
            </a:r>
            <a:r>
              <a:rPr lang="en-US" i="1" dirty="0"/>
              <a:t> </a:t>
            </a:r>
            <a:r>
              <a:rPr lang="en-US" i="1" dirty="0" err="1"/>
              <a:t>điểm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thông</a:t>
            </a:r>
            <a:r>
              <a:rPr lang="en-US" i="1" dirty="0"/>
              <a:t> tin </a:t>
            </a:r>
            <a:r>
              <a:rPr lang="en-US" i="1" dirty="0" err="1"/>
              <a:t>số</a:t>
            </a:r>
            <a:r>
              <a:rPr lang="en-US" i="1" dirty="0"/>
              <a:t>?</a:t>
            </a:r>
          </a:p>
          <a:p>
            <a:pPr algn="just"/>
            <a:r>
              <a:rPr lang="en-US" i="1" dirty="0"/>
              <a:t>2. </a:t>
            </a:r>
            <a:r>
              <a:rPr lang="en-US" i="1" dirty="0" err="1"/>
              <a:t>Em</a:t>
            </a:r>
            <a:r>
              <a:rPr lang="en-US" i="1" dirty="0"/>
              <a:t> </a:t>
            </a:r>
            <a:r>
              <a:rPr lang="en-US" i="1" dirty="0" err="1"/>
              <a:t>hãy</a:t>
            </a:r>
            <a:r>
              <a:rPr lang="en-US" i="1" dirty="0"/>
              <a:t> </a:t>
            </a:r>
            <a:r>
              <a:rPr lang="en-US" i="1" dirty="0" err="1"/>
              <a:t>nêu</a:t>
            </a:r>
            <a:r>
              <a:rPr lang="en-US" i="1" dirty="0"/>
              <a:t> </a:t>
            </a:r>
            <a:r>
              <a:rPr lang="en-US" i="1" dirty="0" err="1"/>
              <a:t>tầm</a:t>
            </a:r>
            <a:r>
              <a:rPr lang="en-US" i="1" dirty="0"/>
              <a:t> </a:t>
            </a:r>
            <a:r>
              <a:rPr lang="en-US" i="1" dirty="0" err="1"/>
              <a:t>quan</a:t>
            </a:r>
            <a:r>
              <a:rPr lang="en-US" i="1" dirty="0"/>
              <a:t> </a:t>
            </a:r>
            <a:r>
              <a:rPr lang="en-US" i="1" dirty="0" err="1"/>
              <a:t>trọng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việc</a:t>
            </a:r>
            <a:r>
              <a:rPr lang="en-US" i="1" dirty="0"/>
              <a:t> </a:t>
            </a:r>
            <a:r>
              <a:rPr lang="en-US" i="1" dirty="0" err="1"/>
              <a:t>biết</a:t>
            </a:r>
            <a:r>
              <a:rPr lang="en-US" i="1" dirty="0"/>
              <a:t> </a:t>
            </a:r>
            <a:r>
              <a:rPr lang="en-US" i="1" dirty="0" err="1"/>
              <a:t>khai</a:t>
            </a:r>
            <a:r>
              <a:rPr lang="en-US" i="1" dirty="0"/>
              <a:t> </a:t>
            </a:r>
            <a:r>
              <a:rPr lang="en-US" i="1" dirty="0" err="1"/>
              <a:t>thác</a:t>
            </a:r>
            <a:r>
              <a:rPr lang="en-US" i="1" dirty="0"/>
              <a:t> </a:t>
            </a:r>
            <a:r>
              <a:rPr lang="en-US" i="1" dirty="0" err="1"/>
              <a:t>nguồn</a:t>
            </a:r>
            <a:r>
              <a:rPr lang="en-US" i="1" dirty="0"/>
              <a:t> </a:t>
            </a:r>
            <a:r>
              <a:rPr lang="en-US" i="1" dirty="0" err="1"/>
              <a:t>thông</a:t>
            </a:r>
            <a:r>
              <a:rPr lang="en-US" i="1" dirty="0"/>
              <a:t> tin </a:t>
            </a:r>
            <a:r>
              <a:rPr lang="en-US" i="1" dirty="0" err="1"/>
              <a:t>đáng</a:t>
            </a:r>
            <a:r>
              <a:rPr lang="en-US" i="1" dirty="0"/>
              <a:t> tin </a:t>
            </a:r>
            <a:r>
              <a:rPr lang="en-US" i="1" dirty="0" err="1"/>
              <a:t>cậy</a:t>
            </a:r>
            <a:r>
              <a:rPr lang="en-US" i="1" dirty="0"/>
              <a:t>; </a:t>
            </a:r>
            <a:r>
              <a:rPr lang="en-US" i="1" dirty="0" err="1"/>
              <a:t>nêu</a:t>
            </a:r>
            <a:r>
              <a:rPr lang="en-US" i="1" dirty="0"/>
              <a:t> </a:t>
            </a:r>
            <a:r>
              <a:rPr lang="en-US" i="1" dirty="0" err="1"/>
              <a:t>ví</a:t>
            </a:r>
            <a:r>
              <a:rPr lang="en-US" i="1" dirty="0"/>
              <a:t> </a:t>
            </a:r>
            <a:r>
              <a:rPr lang="en-US" i="1" dirty="0" err="1"/>
              <a:t>dụ</a:t>
            </a:r>
            <a:r>
              <a:rPr lang="en-US" i="1" dirty="0"/>
              <a:t> minh </a:t>
            </a:r>
            <a:r>
              <a:rPr lang="en-US" i="1" dirty="0" err="1"/>
              <a:t>hoạ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4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663608"/>
            <a:ext cx="8534400" cy="2133600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i="1" dirty="0"/>
              <a:t>	</a:t>
            </a:r>
            <a:r>
              <a:rPr lang="en-US" dirty="0"/>
              <a:t>Đ</a:t>
            </a:r>
            <a:r>
              <a:rPr lang="vi-VN" dirty="0"/>
              <a:t>ọc yêu cầu, phát biểu, thảo luận về lí do ngày nay nhiều người thường tìm kiếm thông tin trên Internet thay vì trên sách, báo truyền thống.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6BF2EF-D74F-44DB-A2B4-CD9B5EC9E47B}"/>
              </a:ext>
            </a:extLst>
          </p:cNvPr>
          <p:cNvGrpSpPr/>
          <p:nvPr/>
        </p:nvGrpSpPr>
        <p:grpSpPr>
          <a:xfrm>
            <a:off x="1186434" y="14287"/>
            <a:ext cx="3328416" cy="533400"/>
            <a:chOff x="33528" y="872567"/>
            <a:chExt cx="3328416" cy="53340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C2EA958-22E0-4850-9D1C-10A7CBEB8FE2}"/>
                </a:ext>
              </a:extLst>
            </p:cNvPr>
            <p:cNvSpPr/>
            <p:nvPr/>
          </p:nvSpPr>
          <p:spPr bwMode="auto">
            <a:xfrm>
              <a:off x="33528" y="872567"/>
              <a:ext cx="3328416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KHỞI ĐỘNG</a:t>
              </a:r>
            </a:p>
          </p:txBody>
        </p:sp>
        <p:pic>
          <p:nvPicPr>
            <p:cNvPr id="23" name="Picture 22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6F11FA7F-E7CF-4904-8B14-CFBF40558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40" y="955151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460646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quảng cáo trên báo tuổi tr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" y="2667000"/>
            <a:ext cx="435669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Right Arrow 4"/>
          <p:cNvSpPr/>
          <p:nvPr/>
        </p:nvSpPr>
        <p:spPr bwMode="auto">
          <a:xfrm>
            <a:off x="3352800" y="4648200"/>
            <a:ext cx="782726" cy="12192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4572000"/>
            <a:ext cx="8534400" cy="2133600"/>
          </a:xfrm>
        </p:spPr>
        <p:txBody>
          <a:bodyPr/>
          <a:lstStyle/>
          <a:p>
            <a:pPr marL="0" lvl="0" indent="0" algn="just">
              <a:buNone/>
            </a:pPr>
            <a:r>
              <a:rPr lang="en-US" i="1" dirty="0"/>
              <a:t>	</a:t>
            </a:r>
            <a:r>
              <a:rPr lang="en-US" dirty="0"/>
              <a:t>C</a:t>
            </a:r>
            <a:r>
              <a:rPr lang="vi-VN" dirty="0"/>
              <a:t>ó thể tìm kiếm thông tin một cách nhanh chóng, dễ dàng. </a:t>
            </a:r>
            <a:r>
              <a:rPr lang="en-US" dirty="0"/>
              <a:t>T</a:t>
            </a:r>
            <a:r>
              <a:rPr lang="vi-VN" dirty="0"/>
              <a:t>ính đa dạng, khả năng sao chép, lưu trữ, chuyển đổi, trao đổi, độ tin cậy, ... của thông tin trên Internet.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6BF2EF-D74F-44DB-A2B4-CD9B5EC9E47B}"/>
              </a:ext>
            </a:extLst>
          </p:cNvPr>
          <p:cNvGrpSpPr/>
          <p:nvPr/>
        </p:nvGrpSpPr>
        <p:grpSpPr>
          <a:xfrm>
            <a:off x="1186434" y="14287"/>
            <a:ext cx="3328416" cy="533400"/>
            <a:chOff x="33528" y="872567"/>
            <a:chExt cx="3328416" cy="53340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C2EA958-22E0-4850-9D1C-10A7CBEB8FE2}"/>
                </a:ext>
              </a:extLst>
            </p:cNvPr>
            <p:cNvSpPr/>
            <p:nvPr/>
          </p:nvSpPr>
          <p:spPr bwMode="auto">
            <a:xfrm>
              <a:off x="33528" y="872567"/>
              <a:ext cx="3328416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KHỞI ĐỘNG</a:t>
              </a:r>
            </a:p>
          </p:txBody>
        </p:sp>
        <p:pic>
          <p:nvPicPr>
            <p:cNvPr id="23" name="Picture 22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6F11FA7F-E7CF-4904-8B14-CFBF40558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40" y="955151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3" name="Picture 2" descr="Đâu là bộ phận trả lời cho câu hỏi Để làm gì ? trong câu sau 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922" y="1398742"/>
            <a:ext cx="1190128" cy="116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434" y="968591"/>
            <a:ext cx="5549501" cy="299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E72D454F-5FB9-46E4-9236-DDEF5226B85D}"/>
              </a:ext>
            </a:extLst>
          </p:cNvPr>
          <p:cNvGrpSpPr/>
          <p:nvPr/>
        </p:nvGrpSpPr>
        <p:grpSpPr>
          <a:xfrm>
            <a:off x="2514600" y="-9592"/>
            <a:ext cx="2895600" cy="533400"/>
            <a:chOff x="24384" y="1066800"/>
            <a:chExt cx="2895600" cy="53340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5EEDFF9-855E-4CF1-A986-EF95729B1886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KHÁM PHÁ</a:t>
              </a:r>
            </a:p>
          </p:txBody>
        </p:sp>
        <p:pic>
          <p:nvPicPr>
            <p:cNvPr id="65" name="Picture 64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94F3AFA4-0F77-4C2E-A920-AAE580270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1" name="Rectangle 10"/>
          <p:cNvSpPr/>
          <p:nvPr/>
        </p:nvSpPr>
        <p:spPr>
          <a:xfrm>
            <a:off x="152400" y="1595021"/>
            <a:ext cx="8839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Hình ảnh Trả Lời Câu Hỏi PNG Miễn Phí Tải Về - Lovep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884" y="523808"/>
            <a:ext cx="1204482" cy="120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19300" y="569849"/>
            <a:ext cx="5105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0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E72D454F-5FB9-46E4-9236-DDEF5226B85D}"/>
              </a:ext>
            </a:extLst>
          </p:cNvPr>
          <p:cNvGrpSpPr/>
          <p:nvPr/>
        </p:nvGrpSpPr>
        <p:grpSpPr>
          <a:xfrm>
            <a:off x="2514600" y="-9592"/>
            <a:ext cx="2895600" cy="533400"/>
            <a:chOff x="24384" y="1066800"/>
            <a:chExt cx="2895600" cy="53340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5EEDFF9-855E-4CF1-A986-EF95729B1886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KHÁM PHÁ</a:t>
              </a:r>
            </a:p>
          </p:txBody>
        </p:sp>
        <p:pic>
          <p:nvPicPr>
            <p:cNvPr id="65" name="Picture 64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94F3AFA4-0F77-4C2E-A920-AAE580270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1" name="Rectangle 10"/>
          <p:cNvSpPr/>
          <p:nvPr/>
        </p:nvSpPr>
        <p:spPr>
          <a:xfrm>
            <a:off x="152400" y="1200665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ình ảnh Trả Lời Câu Hỏi PNG Miễn Phí Tải Về - Lovep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884" y="523808"/>
            <a:ext cx="1204482" cy="120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19300" y="569849"/>
            <a:ext cx="5105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Diferencias entre Docx y Doc y para qué sirve cada u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1981200"/>
            <a:ext cx="3340100" cy="187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hững định dạng âm thanh cơ bản phổ biến nhất hiện n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462275"/>
            <a:ext cx="32194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83" y="3998776"/>
            <a:ext cx="2630624" cy="2630624"/>
          </a:xfrm>
          <a:prstGeom prst="rect">
            <a:avLst/>
          </a:prstGeom>
        </p:spPr>
      </p:pic>
      <p:pic>
        <p:nvPicPr>
          <p:cNvPr id="4112" name="Picture 16" descr="Tổng hợp 65+ về hình ảnh đep - cdgdbentre.edu.v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3954462"/>
            <a:ext cx="3349625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39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E72D454F-5FB9-46E4-9236-DDEF5226B85D}"/>
              </a:ext>
            </a:extLst>
          </p:cNvPr>
          <p:cNvGrpSpPr/>
          <p:nvPr/>
        </p:nvGrpSpPr>
        <p:grpSpPr>
          <a:xfrm>
            <a:off x="2514600" y="-9592"/>
            <a:ext cx="2895600" cy="533400"/>
            <a:chOff x="24384" y="1066800"/>
            <a:chExt cx="2895600" cy="53340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5EEDFF9-855E-4CF1-A986-EF95729B1886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KHÁM PHÁ</a:t>
              </a:r>
            </a:p>
          </p:txBody>
        </p:sp>
        <p:pic>
          <p:nvPicPr>
            <p:cNvPr id="65" name="Picture 64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94F3AFA4-0F77-4C2E-A920-AAE580270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1" name="Rectangle 10"/>
          <p:cNvSpPr/>
          <p:nvPr/>
        </p:nvSpPr>
        <p:spPr>
          <a:xfrm>
            <a:off x="76200" y="1154624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9300" y="569849"/>
            <a:ext cx="5105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51816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trên Internet có thể được tìm thấy dễ dàng, nhanh chóng bằng máy tìm kiếm; ảnh kĩ thuật số có thể được chỉnh sửa bằng phần mềm xử lí ảnh;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ông cụ tìm kiếm - Cách Tìm Kiếm Thông Tin Trên Mạng Inte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12" y="2231842"/>
            <a:ext cx="4619625" cy="296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3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E72D454F-5FB9-46E4-9236-DDEF5226B85D}"/>
              </a:ext>
            </a:extLst>
          </p:cNvPr>
          <p:cNvGrpSpPr/>
          <p:nvPr/>
        </p:nvGrpSpPr>
        <p:grpSpPr>
          <a:xfrm>
            <a:off x="2514600" y="-9592"/>
            <a:ext cx="2895600" cy="533400"/>
            <a:chOff x="24384" y="1066800"/>
            <a:chExt cx="2895600" cy="53340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5EEDFF9-855E-4CF1-A986-EF95729B1886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KHÁM PHÁ</a:t>
              </a:r>
            </a:p>
          </p:txBody>
        </p:sp>
        <p:pic>
          <p:nvPicPr>
            <p:cNvPr id="65" name="Picture 64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94F3AFA4-0F77-4C2E-A920-AAE580270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1" name="Rectangle 10"/>
          <p:cNvSpPr/>
          <p:nvPr/>
        </p:nvSpPr>
        <p:spPr>
          <a:xfrm>
            <a:off x="76200" y="1154624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9300" y="569849"/>
            <a:ext cx="5105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6764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30" y="2895600"/>
            <a:ext cx="6454140" cy="38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8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E72D454F-5FB9-46E4-9236-DDEF5226B85D}"/>
              </a:ext>
            </a:extLst>
          </p:cNvPr>
          <p:cNvGrpSpPr/>
          <p:nvPr/>
        </p:nvGrpSpPr>
        <p:grpSpPr>
          <a:xfrm>
            <a:off x="2514600" y="-9592"/>
            <a:ext cx="2895600" cy="533400"/>
            <a:chOff x="24384" y="1066800"/>
            <a:chExt cx="2895600" cy="53340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5EEDFF9-855E-4CF1-A986-EF95729B1886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KHÁM PHÁ</a:t>
              </a:r>
            </a:p>
          </p:txBody>
        </p:sp>
        <p:pic>
          <p:nvPicPr>
            <p:cNvPr id="65" name="Picture 64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94F3AFA4-0F77-4C2E-A920-AAE580270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1" name="Rectangle 10"/>
          <p:cNvSpPr/>
          <p:nvPr/>
        </p:nvSpPr>
        <p:spPr>
          <a:xfrm>
            <a:off x="76200" y="1154624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19300" y="569849"/>
            <a:ext cx="5105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1828800"/>
            <a:ext cx="8458200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Lập lịch tự động sao lưu dữ liệu máy tính trong mạng lan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89" y="3581400"/>
            <a:ext cx="5545786" cy="311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09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E72D454F-5FB9-46E4-9236-DDEF5226B85D}"/>
              </a:ext>
            </a:extLst>
          </p:cNvPr>
          <p:cNvGrpSpPr/>
          <p:nvPr/>
        </p:nvGrpSpPr>
        <p:grpSpPr>
          <a:xfrm>
            <a:off x="2514600" y="-9592"/>
            <a:ext cx="2895600" cy="533400"/>
            <a:chOff x="24384" y="1066800"/>
            <a:chExt cx="2895600" cy="53340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5EEDFF9-855E-4CF1-A986-EF95729B1886}"/>
                </a:ext>
              </a:extLst>
            </p:cNvPr>
            <p:cNvSpPr/>
            <p:nvPr/>
          </p:nvSpPr>
          <p:spPr bwMode="auto">
            <a:xfrm>
              <a:off x="24384" y="1066800"/>
              <a:ext cx="2895600" cy="533400"/>
            </a:xfrm>
            <a:prstGeom prst="roundRect">
              <a:avLst/>
            </a:prstGeom>
            <a:solidFill>
              <a:srgbClr val="0000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KHÁM PHÁ</a:t>
              </a:r>
            </a:p>
          </p:txBody>
        </p:sp>
        <p:pic>
          <p:nvPicPr>
            <p:cNvPr id="65" name="Picture 64" descr="A screen shot of an open computer sitting on a table&#10;&#10;Description generated with very high confidence">
              <a:extLst>
                <a:ext uri="{FF2B5EF4-FFF2-40B4-BE49-F238E27FC236}">
                  <a16:creationId xmlns:a16="http://schemas.microsoft.com/office/drawing/2014/main" id="{94F3AFA4-0F77-4C2E-A920-AAE580270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696" y="1149384"/>
              <a:ext cx="486904" cy="374616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1" name="Rectangle 10"/>
          <p:cNvSpPr/>
          <p:nvPr/>
        </p:nvSpPr>
        <p:spPr>
          <a:xfrm>
            <a:off x="76200" y="1154624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19300" y="569849"/>
            <a:ext cx="5105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1758449"/>
            <a:ext cx="845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 descr="Phòng chống nội dung xấu và Bảo vệ thông tin cá nhân trên môi trường mạng -  Cuộc thi Học sinh với An toàn thông 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624114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82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theme/theme1.xml><?xml version="1.0" encoding="utf-8"?>
<a:theme xmlns:a="http://schemas.openxmlformats.org/drawingml/2006/main" name="28_MAU">
  <a:themeElements>
    <a:clrScheme name="27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7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4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0</TotalTime>
  <Words>1307</Words>
  <Application>Microsoft Office PowerPoint</Application>
  <PresentationFormat>On-screen Show (4:3)</PresentationFormat>
  <Paragraphs>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Tahoma</vt:lpstr>
      <vt:lpstr>Times New Roman</vt:lpstr>
      <vt:lpstr>Wingdings</vt:lpstr>
      <vt:lpstr>28_MAU</vt:lpstr>
      <vt:lpstr>3_Custom Design</vt:lpstr>
      <vt:lpstr>6_Custom Design</vt:lpstr>
      <vt:lpstr>24_Blends</vt:lpstr>
      <vt:lpstr>7_Custom Design</vt:lpstr>
      <vt:lpstr>8_Custom Design</vt:lpstr>
      <vt:lpstr>9_Custom Design</vt:lpstr>
      <vt:lpstr>10_Custom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2018-01-29T07:42:20Z</dcterms:created>
  <dcterms:modified xsi:type="dcterms:W3CDTF">2023-09-22T07:02:17Z</dcterms:modified>
  <cp:contentStatus/>
</cp:coreProperties>
</file>