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7" r:id="rId3"/>
  </p:sldMasterIdLst>
  <p:notesMasterIdLst>
    <p:notesMasterId r:id="rId33"/>
  </p:notesMasterIdLst>
  <p:sldIdLst>
    <p:sldId id="256" r:id="rId4"/>
    <p:sldId id="263" r:id="rId5"/>
    <p:sldId id="265" r:id="rId6"/>
    <p:sldId id="289" r:id="rId7"/>
    <p:sldId id="290" r:id="rId8"/>
    <p:sldId id="295" r:id="rId9"/>
    <p:sldId id="296" r:id="rId10"/>
    <p:sldId id="294" r:id="rId11"/>
    <p:sldId id="259" r:id="rId12"/>
    <p:sldId id="293" r:id="rId13"/>
    <p:sldId id="275" r:id="rId14"/>
    <p:sldId id="266" r:id="rId15"/>
    <p:sldId id="297" r:id="rId16"/>
    <p:sldId id="298" r:id="rId17"/>
    <p:sldId id="267" r:id="rId18"/>
    <p:sldId id="272" r:id="rId19"/>
    <p:sldId id="285" r:id="rId20"/>
    <p:sldId id="277" r:id="rId21"/>
    <p:sldId id="273" r:id="rId22"/>
    <p:sldId id="299" r:id="rId23"/>
    <p:sldId id="274" r:id="rId24"/>
    <p:sldId id="515" r:id="rId25"/>
    <p:sldId id="271" r:id="rId26"/>
    <p:sldId id="518" r:id="rId27"/>
    <p:sldId id="519" r:id="rId28"/>
    <p:sldId id="520" r:id="rId29"/>
    <p:sldId id="521" r:id="rId30"/>
    <p:sldId id="522" r:id="rId31"/>
    <p:sldId id="264"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F43"/>
    <a:srgbClr val="66A1BD"/>
    <a:srgbClr val="5DA2B1"/>
    <a:srgbClr val="2889C0"/>
    <a:srgbClr val="4B796E"/>
    <a:srgbClr val="F4F9FF"/>
    <a:srgbClr val="54AEA1"/>
    <a:srgbClr val="856595"/>
    <a:srgbClr val="4C7962"/>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78" autoAdjust="0"/>
    <p:restoredTop sz="94660"/>
  </p:normalViewPr>
  <p:slideViewPr>
    <p:cSldViewPr snapToGrid="0">
      <p:cViewPr varScale="1">
        <p:scale>
          <a:sx n="103" d="100"/>
          <a:sy n="103" d="100"/>
        </p:scale>
        <p:origin x="272" y="184"/>
      </p:cViewPr>
      <p:guideLst>
        <p:guide orient="horz" pos="2160"/>
        <p:guide pos="387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2021/9/4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339815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905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1535319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algn="r" defTabSz="966470" rtl="0" eaLnBrk="1" fontAlgn="base" latinLnBrk="0" hangingPunct="1">
              <a:lnSpc>
                <a:spcPct val="100000"/>
              </a:lnSpc>
              <a:spcBef>
                <a:spcPct val="0"/>
              </a:spcBef>
              <a:spcAft>
                <a:spcPct val="0"/>
              </a:spcAft>
              <a:buClrTx/>
              <a:buSzTx/>
              <a:buFontTx/>
              <a:buNone/>
              <a:tabLst/>
              <a:defRPr/>
            </a:pPr>
            <a:fld id="{96C9ECDE-F88C-48CF-9D13-2DBE889E7255}"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6647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19622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4228711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2038051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3922189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4000116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3485328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1794670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132223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053673"/>
      </p:ext>
    </p:extLst>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95392"/>
      </p:ext>
    </p:extLst>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9263224"/>
      </p:ext>
    </p:extLst>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文本框 4"/>
          <p:cNvSpPr txBox="1"/>
          <p:nvPr userDrawn="1"/>
        </p:nvSpPr>
        <p:spPr>
          <a:xfrm>
            <a:off x="1990175" y="374841"/>
            <a:ext cx="8211651" cy="461665"/>
          </a:xfrm>
          <a:prstGeom prst="rect">
            <a:avLst/>
          </a:prstGeom>
          <a:solidFill>
            <a:schemeClr val="accent2"/>
          </a:solidFill>
        </p:spPr>
        <p:txBody>
          <a:bodyPr wrap="square" rtlCol="0">
            <a:spAutoFit/>
          </a:bodyPr>
          <a:lstStyle/>
          <a:p>
            <a:pPr algn="ctr"/>
            <a:r>
              <a:rPr lang="zh-CN" altLang="en-US" sz="2400" b="1" dirty="0">
                <a:solidFill>
                  <a:schemeClr val="accent3"/>
                </a:solidFill>
                <a:latin typeface="Elsie" panose="02000000000000000000" charset="0"/>
                <a:ea typeface="Elsie" panose="02000000000000000000" charset="0"/>
                <a:cs typeface="Elsie" panose="02000000000000000000" charset="0"/>
                <a:sym typeface="Arial" panose="020B0604020202020204"/>
              </a:rPr>
              <a:t>FILL IN THE TEXT OF THE TITLE</a:t>
            </a:r>
          </a:p>
        </p:txBody>
      </p:sp>
    </p:spTree>
    <p:extLst>
      <p:ext uri="{BB962C8B-B14F-4D97-AF65-F5344CB8AC3E}">
        <p14:creationId xmlns:p14="http://schemas.microsoft.com/office/powerpoint/2010/main" val="3163414520"/>
      </p:ext>
    </p:extLst>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1CDB847-4859-4C3B-B35E-9979C00EAAD1}"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F887385-1B83-46C5-9FE9-AA094176AE73}" type="slidenum">
              <a:rPr lang="zh-CN" altLang="en-US" smtClean="0"/>
              <a:t>‹#›</a:t>
            </a:fld>
            <a:endParaRPr lang="zh-CN" altLang="en-US"/>
          </a:p>
        </p:txBody>
      </p:sp>
    </p:spTree>
    <p:extLst>
      <p:ext uri="{BB962C8B-B14F-4D97-AF65-F5344CB8AC3E}">
        <p14:creationId xmlns:p14="http://schemas.microsoft.com/office/powerpoint/2010/main" val="481873207"/>
      </p:ext>
    </p:extLst>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1CDB847-4859-4C3B-B35E-9979C00EAAD1}" type="datetimeFigureOut">
              <a:rPr lang="zh-CN" altLang="en-US" smtClean="0"/>
              <a:t>2021/9/4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F887385-1B83-46C5-9FE9-AA094176AE73}" type="slidenum">
              <a:rPr lang="zh-CN" altLang="en-US" smtClean="0"/>
              <a:t>‹#›</a:t>
            </a:fld>
            <a:endParaRPr lang="zh-CN" altLang="en-US"/>
          </a:p>
        </p:txBody>
      </p:sp>
    </p:spTree>
    <p:extLst>
      <p:ext uri="{BB962C8B-B14F-4D97-AF65-F5344CB8AC3E}">
        <p14:creationId xmlns:p14="http://schemas.microsoft.com/office/powerpoint/2010/main" val="3311974360"/>
      </p:ext>
    </p:extLst>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85" indent="0" algn="ctr">
              <a:buNone/>
              <a:defRPr sz="2000"/>
            </a:lvl2pPr>
            <a:lvl3pPr marL="914370" indent="0" algn="ctr">
              <a:buNone/>
              <a:defRPr sz="1801"/>
            </a:lvl3pPr>
            <a:lvl4pPr marL="1371555" indent="0" algn="ctr">
              <a:buNone/>
              <a:defRPr sz="1600"/>
            </a:lvl4pPr>
            <a:lvl5pPr marL="1828741" indent="0" algn="ctr">
              <a:buNone/>
              <a:defRPr sz="1600"/>
            </a:lvl5pPr>
            <a:lvl6pPr marL="2285926" indent="0" algn="ctr">
              <a:buNone/>
              <a:defRPr sz="1600"/>
            </a:lvl6pPr>
            <a:lvl7pPr marL="2743111" indent="0" algn="ctr">
              <a:buNone/>
              <a:defRPr sz="1600"/>
            </a:lvl7pPr>
            <a:lvl8pPr marL="3200296" indent="0" algn="ctr">
              <a:buNone/>
              <a:defRPr sz="1600"/>
            </a:lvl8pPr>
            <a:lvl9pPr marL="3657481"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5474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7668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5" indent="0">
              <a:buNone/>
              <a:defRPr sz="2000">
                <a:solidFill>
                  <a:schemeClr val="tx1">
                    <a:tint val="75000"/>
                  </a:schemeClr>
                </a:solidFill>
              </a:defRPr>
            </a:lvl2pPr>
            <a:lvl3pPr marL="914370" indent="0">
              <a:buNone/>
              <a:defRPr sz="1801">
                <a:solidFill>
                  <a:schemeClr val="tx1">
                    <a:tint val="75000"/>
                  </a:schemeClr>
                </a:solidFill>
              </a:defRPr>
            </a:lvl3pPr>
            <a:lvl4pPr marL="1371555" indent="0">
              <a:buNone/>
              <a:defRPr sz="1600">
                <a:solidFill>
                  <a:schemeClr val="tx1">
                    <a:tint val="75000"/>
                  </a:schemeClr>
                </a:solidFill>
              </a:defRPr>
            </a:lvl4pPr>
            <a:lvl5pPr marL="1828741" indent="0">
              <a:buNone/>
              <a:defRPr sz="1600">
                <a:solidFill>
                  <a:schemeClr val="tx1">
                    <a:tint val="75000"/>
                  </a:schemeClr>
                </a:solidFill>
              </a:defRPr>
            </a:lvl5pPr>
            <a:lvl6pPr marL="2285926" indent="0">
              <a:buNone/>
              <a:defRPr sz="1600">
                <a:solidFill>
                  <a:schemeClr val="tx1">
                    <a:tint val="75000"/>
                  </a:schemeClr>
                </a:solidFill>
              </a:defRPr>
            </a:lvl6pPr>
            <a:lvl7pPr marL="2743111" indent="0">
              <a:buNone/>
              <a:defRPr sz="1600">
                <a:solidFill>
                  <a:schemeClr val="tx1">
                    <a:tint val="75000"/>
                  </a:schemeClr>
                </a:solidFill>
              </a:defRPr>
            </a:lvl7pPr>
            <a:lvl8pPr marL="3200296" indent="0">
              <a:buNone/>
              <a:defRPr sz="1600">
                <a:solidFill>
                  <a:schemeClr val="tx1">
                    <a:tint val="75000"/>
                  </a:schemeClr>
                </a:solidFill>
              </a:defRPr>
            </a:lvl8pPr>
            <a:lvl9pPr marL="3657481"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9/4/21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4957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60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4"/>
            <a:ext cx="5183189" cy="823912"/>
          </a:xfrm>
        </p:spPr>
        <p:txBody>
          <a:bodyPr anchor="b"/>
          <a:lstStyle>
            <a:lvl1pPr marL="0" indent="0">
              <a:buNone/>
              <a:defRPr sz="2400" b="1"/>
            </a:lvl1pPr>
            <a:lvl2pPr marL="457185" indent="0">
              <a:buNone/>
              <a:defRPr sz="2000" b="1"/>
            </a:lvl2pPr>
            <a:lvl3pPr marL="914370" indent="0">
              <a:buNone/>
              <a:defRPr sz="1801"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9/4/21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09081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9/4/21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9125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9/4/21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02343"/>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7"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9/4/21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0590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7" y="987425"/>
            <a:ext cx="6172201" cy="4873625"/>
          </a:xfrm>
        </p:spPr>
        <p:txBody>
          <a:bodyPr anchor="t"/>
          <a:lstStyle>
            <a:lvl1pPr marL="0" indent="0">
              <a:buNone/>
              <a:defRPr sz="3200"/>
            </a:lvl1pPr>
            <a:lvl2pPr marL="457185" indent="0">
              <a:buNone/>
              <a:defRPr sz="2800"/>
            </a:lvl2pPr>
            <a:lvl3pPr marL="914370" indent="0">
              <a:buNone/>
              <a:defRPr sz="2400"/>
            </a:lvl3pPr>
            <a:lvl4pPr marL="1371555" indent="0">
              <a:buNone/>
              <a:defRPr sz="2000"/>
            </a:lvl4pPr>
            <a:lvl5pPr marL="1828741" indent="0">
              <a:buNone/>
              <a:defRPr sz="2000"/>
            </a:lvl5pPr>
            <a:lvl6pPr marL="2285926" indent="0">
              <a:buNone/>
              <a:defRPr sz="2000"/>
            </a:lvl6pPr>
            <a:lvl7pPr marL="2743111" indent="0">
              <a:buNone/>
              <a:defRPr sz="2000"/>
            </a:lvl7pPr>
            <a:lvl8pPr marL="320029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185" indent="0">
              <a:buNone/>
              <a:defRPr sz="1401"/>
            </a:lvl2pPr>
            <a:lvl3pPr marL="914370" indent="0">
              <a:buNone/>
              <a:defRPr sz="1200"/>
            </a:lvl3pPr>
            <a:lvl4pPr marL="1371555" indent="0">
              <a:buNone/>
              <a:defRPr sz="1001"/>
            </a:lvl4pPr>
            <a:lvl5pPr marL="1828741" indent="0">
              <a:buNone/>
              <a:defRPr sz="1001"/>
            </a:lvl5pPr>
            <a:lvl6pPr marL="2285926" indent="0">
              <a:buNone/>
              <a:defRPr sz="1001"/>
            </a:lvl6pPr>
            <a:lvl7pPr marL="2743111" indent="0">
              <a:buNone/>
              <a:defRPr sz="1001"/>
            </a:lvl7pPr>
            <a:lvl8pPr marL="3200296" indent="0">
              <a:buNone/>
              <a:defRPr sz="1001"/>
            </a:lvl8pPr>
            <a:lvl9pPr marL="3657481" indent="0">
              <a:buNone/>
              <a:defRPr sz="1001"/>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9/4/21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40368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0813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9/4/21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3270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601427"/>
      </p:ext>
    </p:extLst>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593206"/>
      </p:ext>
    </p:extLst>
  </p:cSld>
  <p:clrMapOvr>
    <a:masterClrMapping/>
  </p:clrMapOvr>
  <p:transition spd="med" advClick="0"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651383"/>
      </p:ext>
    </p:extLst>
  </p:cSld>
  <p:clrMapOvr>
    <a:masterClrMapping/>
  </p:clrMapOvr>
  <p:transition spd="med" advClick="0"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48339"/>
      </p:ext>
    </p:extLst>
  </p:cSld>
  <p:clrMapOvr>
    <a:masterClrMapping/>
  </p:clrMapOvr>
  <p:transition spd="med" advClick="0"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008035"/>
      </p:ext>
    </p:extLst>
  </p:cSld>
  <p:clrMapOvr>
    <a:masterClrMapping/>
  </p:clrMapOvr>
  <p:transition spd="med" advClick="0"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181564"/>
      </p:ext>
    </p:extLst>
  </p:cSld>
  <p:clrMapOvr>
    <a:masterClrMapping/>
  </p:clrMapOvr>
  <p:transition spd="med" advClick="0" advTm="0">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630119"/>
      </p:ext>
    </p:extLst>
  </p:cSld>
  <p:clrMapOvr>
    <a:masterClrMapping/>
  </p:clrMapOvr>
  <p:transition spd="med" advClick="0" advTm="0">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906040"/>
      </p:ext>
    </p:extLst>
  </p:cSld>
  <p:clrMapOvr>
    <a:masterClrMapping/>
  </p:clrMapOvr>
  <p:transition spd="med" advClick="0"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915342"/>
      </p:ext>
    </p:extLst>
  </p:cSld>
  <p:clrMapOvr>
    <a:masterClrMapping/>
  </p:clrMapOvr>
  <p:transition spd="med" advClick="0"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635952"/>
      </p:ext>
    </p:extLst>
  </p:cSld>
  <p:clrMapOvr>
    <a:masterClrMapping/>
  </p:clrMapOvr>
  <p:transition spd="med" advClick="0"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769501"/>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967"/>
      </p:ext>
    </p:extLst>
  </p:cSld>
  <p:clrMapOvr>
    <a:masterClrMapping/>
  </p:clrMapOvr>
  <p:transition spd="med" advClick="0"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189961"/>
      </p:ext>
    </p:extLst>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74935"/>
      </p:ext>
    </p:extLst>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272876"/>
      </p:ext>
    </p:extLst>
  </p:cSld>
  <p:clrMapOvr>
    <a:masterClrMapping/>
  </p:clrMapOvr>
  <p:transition spd="med" advClick="0"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660524"/>
      </p:ext>
    </p:extLst>
  </p:cSld>
  <p:clrMapOvr>
    <a:masterClrMapping/>
  </p:clrMapOvr>
  <p:transition spd="med" advClick="0"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222530"/>
      </p:ext>
    </p:extLst>
  </p:cSld>
  <p:clrMapOvr>
    <a:masterClrMapping/>
  </p:clrMapOvr>
  <p:transition spd="med" advClick="0"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829678"/>
      </p:ext>
    </p:extLst>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796350"/>
      </p:ext>
    </p:extLst>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169080"/>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929223"/>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37573"/>
      </p:ext>
    </p:extLst>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333762"/>
      </p:ext>
    </p:extLst>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58116"/>
      </p:ext>
    </p:extLst>
  </p:cSld>
  <p:clrMapOvr>
    <a:masterClrMapping/>
  </p:clrMapOvr>
  <p:transition spd="med" advClick="0" advTm="0">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865394"/>
      </p:ext>
    </p:extLst>
  </p:cSld>
  <p:clrMapOvr>
    <a:masterClrMapping/>
  </p:clrMapOvr>
  <p:transition spd="med" advClick="0" advTm="0">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321466"/>
      </p:ext>
    </p:extLst>
  </p:cSld>
  <p:clrMapOvr>
    <a:masterClrMapping/>
  </p:clrMapOvr>
  <p:transition spd="med" advClick="0" advTm="0">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189378"/>
      </p:ext>
    </p:extLst>
  </p:cSld>
  <p:clrMapOvr>
    <a:masterClrMapping/>
  </p:clrMapOvr>
  <p:transition spd="med" advClick="0" advTm="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419828"/>
      </p:ext>
    </p:extLst>
  </p:cSld>
  <p:clrMapOvr>
    <a:masterClrMapping/>
  </p:clrMapOvr>
  <p:transition spd="med" advClick="0" advTm="0">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195349"/>
      </p:ext>
    </p:extLst>
  </p:cSld>
  <p:clrMapOvr>
    <a:masterClrMapping/>
  </p:clrMapOvr>
  <p:transition spd="med" advClick="0" advTm="0">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8941"/>
      </p:ext>
    </p:extLst>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2021/9/4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theme" Target="../theme/theme3.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image" Target="../media/image1.jpeg"/><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2021/9/4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396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9/4/21</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43">
            <a:extLst>
              <a:ext uri="{BEBA8EAE-BF5A-486C-A8C5-ECC9F3942E4B}">
                <a14:imgProps xmlns:a14="http://schemas.microsoft.com/office/drawing/2010/main">
                  <a14:imgLayer>
                    <a14:imgEffect>
                      <a14:artisticFilmGrain/>
                    </a14:imgEffect>
                    <a14:imgEffect>
                      <a14:brightnessContrast contrast="20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pic>
        <p:nvPicPr>
          <p:cNvPr id="8" name="图片 7"/>
          <p:cNvPicPr>
            <a:picLocks noChangeAspect="1"/>
          </p:cNvPicPr>
          <p:nvPr userDrawn="1"/>
        </p:nvPicPr>
        <p:blipFill>
          <a:blip r:embed="rId44">
            <a:extLst>
              <a:ext uri="{BEBA8EAE-BF5A-486C-A8C5-ECC9F3942E4B}">
                <a14:imgProps xmlns:a14="http://schemas.microsoft.com/office/drawing/2010/main">
                  <a14:imgLayer>
                    <a14:imgEffect>
                      <a14:artisticFilmGrain/>
                    </a14:imgEffect>
                    <a14:imgEffect>
                      <a14:brightnessContrast contrast="200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spTree>
    <p:extLst>
      <p:ext uri="{BB962C8B-B14F-4D97-AF65-F5344CB8AC3E}">
        <p14:creationId xmlns:p14="http://schemas.microsoft.com/office/powerpoint/2010/main" val="18404028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Lst>
  <p:transition spd="med">
    <p:pull/>
  </p:transition>
  <p:txStyles>
    <p:titleStyle>
      <a:lvl1pPr algn="l" defTabSz="9143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3" indent="-228593" algn="l" defTabSz="914370"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778" indent="-228593" algn="l" defTabSz="9143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63" indent="-228593" algn="l" defTabSz="9143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4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33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51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0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889"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074" indent="-228593" algn="l" defTabSz="914370"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370" rtl="0" eaLnBrk="1" latinLnBrk="0" hangingPunct="1">
        <a:defRPr sz="1801" kern="1200">
          <a:solidFill>
            <a:schemeClr val="tx1"/>
          </a:solidFill>
          <a:latin typeface="+mn-lt"/>
          <a:ea typeface="+mn-ea"/>
          <a:cs typeface="+mn-cs"/>
        </a:defRPr>
      </a:lvl1pPr>
      <a:lvl2pPr marL="457185" algn="l" defTabSz="914370" rtl="0" eaLnBrk="1" latinLnBrk="0" hangingPunct="1">
        <a:defRPr sz="1801" kern="1200">
          <a:solidFill>
            <a:schemeClr val="tx1"/>
          </a:solidFill>
          <a:latin typeface="+mn-lt"/>
          <a:ea typeface="+mn-ea"/>
          <a:cs typeface="+mn-cs"/>
        </a:defRPr>
      </a:lvl2pPr>
      <a:lvl3pPr marL="914370" algn="l" defTabSz="914370" rtl="0" eaLnBrk="1" latinLnBrk="0" hangingPunct="1">
        <a:defRPr sz="1801" kern="1200">
          <a:solidFill>
            <a:schemeClr val="tx1"/>
          </a:solidFill>
          <a:latin typeface="+mn-lt"/>
          <a:ea typeface="+mn-ea"/>
          <a:cs typeface="+mn-cs"/>
        </a:defRPr>
      </a:lvl3pPr>
      <a:lvl4pPr marL="1371555" algn="l" defTabSz="914370" rtl="0" eaLnBrk="1" latinLnBrk="0" hangingPunct="1">
        <a:defRPr sz="1801" kern="1200">
          <a:solidFill>
            <a:schemeClr val="tx1"/>
          </a:solidFill>
          <a:latin typeface="+mn-lt"/>
          <a:ea typeface="+mn-ea"/>
          <a:cs typeface="+mn-cs"/>
        </a:defRPr>
      </a:lvl4pPr>
      <a:lvl5pPr marL="1828741" algn="l" defTabSz="914370" rtl="0" eaLnBrk="1" latinLnBrk="0" hangingPunct="1">
        <a:defRPr sz="1801" kern="1200">
          <a:solidFill>
            <a:schemeClr val="tx1"/>
          </a:solidFill>
          <a:latin typeface="+mn-lt"/>
          <a:ea typeface="+mn-ea"/>
          <a:cs typeface="+mn-cs"/>
        </a:defRPr>
      </a:lvl5pPr>
      <a:lvl6pPr marL="2285926" algn="l" defTabSz="914370" rtl="0" eaLnBrk="1" latinLnBrk="0" hangingPunct="1">
        <a:defRPr sz="1801" kern="1200">
          <a:solidFill>
            <a:schemeClr val="tx1"/>
          </a:solidFill>
          <a:latin typeface="+mn-lt"/>
          <a:ea typeface="+mn-ea"/>
          <a:cs typeface="+mn-cs"/>
        </a:defRPr>
      </a:lvl6pPr>
      <a:lvl7pPr marL="2743111" algn="l" defTabSz="914370" rtl="0" eaLnBrk="1" latinLnBrk="0" hangingPunct="1">
        <a:defRPr sz="1801" kern="1200">
          <a:solidFill>
            <a:schemeClr val="tx1"/>
          </a:solidFill>
          <a:latin typeface="+mn-lt"/>
          <a:ea typeface="+mn-ea"/>
          <a:cs typeface="+mn-cs"/>
        </a:defRPr>
      </a:lvl7pPr>
      <a:lvl8pPr marL="3200296" algn="l" defTabSz="914370" rtl="0" eaLnBrk="1" latinLnBrk="0" hangingPunct="1">
        <a:defRPr sz="1801" kern="1200">
          <a:solidFill>
            <a:schemeClr val="tx1"/>
          </a:solidFill>
          <a:latin typeface="+mn-lt"/>
          <a:ea typeface="+mn-ea"/>
          <a:cs typeface="+mn-cs"/>
        </a:defRPr>
      </a:lvl8pPr>
      <a:lvl9pPr marL="3657481" algn="l" defTabSz="914370"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
        <p:nvSpPr>
          <p:cNvPr id="17" name="文本框 7"/>
          <p:cNvSpPr txBox="1">
            <a:spLocks noChangeArrowheads="1"/>
          </p:cNvSpPr>
          <p:nvPr/>
        </p:nvSpPr>
        <p:spPr bwMode="auto">
          <a:xfrm>
            <a:off x="2487051" y="1545592"/>
            <a:ext cx="72178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5400" b="1" dirty="0">
                <a:solidFill>
                  <a:schemeClr val="bg1"/>
                </a:solidFill>
                <a:latin typeface="Calibri Light" panose="020F0302020204030204" pitchFamily="34" charset="0"/>
                <a:ea typeface="字魂35号-经典雅黑" panose="02000000000000000000"/>
                <a:cs typeface="Calibri Light" panose="020F0302020204030204" pitchFamily="34" charset="0"/>
              </a:rPr>
              <a:t>CHỦ ĐỀ:</a:t>
            </a:r>
          </a:p>
          <a:p>
            <a:pPr algn="ctr" defTabSz="685800"/>
            <a:r>
              <a:rPr lang="en-US" altLang="zh-CN" sz="5400" b="1" dirty="0">
                <a:solidFill>
                  <a:schemeClr val="bg1"/>
                </a:solidFill>
                <a:latin typeface="Calibri Light" panose="020F0302020204030204" pitchFamily="34" charset="0"/>
                <a:ea typeface="字魂35号-经典雅黑" panose="02000000000000000000"/>
                <a:cs typeface="Calibri Light" panose="020F0302020204030204" pitchFamily="34" charset="0"/>
              </a:rPr>
              <a:t>RÈN LUYỆN BẢN THÂN</a:t>
            </a:r>
          </a:p>
        </p:txBody>
      </p:sp>
      <p:sp>
        <p:nvSpPr>
          <p:cNvPr id="18" name="矩形 17"/>
          <p:cNvSpPr/>
          <p:nvPr/>
        </p:nvSpPr>
        <p:spPr>
          <a:xfrm>
            <a:off x="3041545" y="3174888"/>
            <a:ext cx="6108910" cy="737125"/>
          </a:xfrm>
          <a:prstGeom prst="rect">
            <a:avLst/>
          </a:prstGeom>
        </p:spPr>
        <p:txBody>
          <a:bodyPr wrap="square" anchor="ctr">
            <a:spAutoFit/>
          </a:bodyPr>
          <a:lstStyle/>
          <a:p>
            <a:pPr algn="ctr">
              <a:lnSpc>
                <a:spcPct val="250000"/>
              </a:lnSpc>
              <a:defRPr/>
            </a:pPr>
            <a:r>
              <a:rPr lang="en-US" altLang="zh-CN" sz="2000" kern="0" spc="3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GVTH: TRẦN THỊ MỸ LỆ</a:t>
            </a:r>
          </a:p>
        </p:txBody>
      </p:sp>
      <p:sp>
        <p:nvSpPr>
          <p:cNvPr id="2" name="TextBox 1">
            <a:extLst>
              <a:ext uri="{FF2B5EF4-FFF2-40B4-BE49-F238E27FC236}">
                <a16:creationId xmlns:a16="http://schemas.microsoft.com/office/drawing/2014/main" id="{E3B61C1E-BC4A-E543-BB12-A444B4F8CF9C}"/>
              </a:ext>
            </a:extLst>
          </p:cNvPr>
          <p:cNvSpPr txBox="1"/>
          <p:nvPr/>
        </p:nvSpPr>
        <p:spPr>
          <a:xfrm>
            <a:off x="-247135" y="2854411"/>
            <a:ext cx="184731" cy="369332"/>
          </a:xfrm>
          <a:prstGeom prst="rect">
            <a:avLst/>
          </a:prstGeom>
          <a:noFill/>
        </p:spPr>
        <p:txBody>
          <a:bodyPr wrap="none" rtlCol="0">
            <a:spAutoFit/>
          </a:bodyPr>
          <a:lstStyle/>
          <a:p>
            <a:endParaRPr lang="en-VN"/>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par>
                          <p:cTn id="10" fill="hold">
                            <p:stCondLst>
                              <p:cond delay="0"/>
                            </p:stCondLst>
                            <p:childTnLst>
                              <p:par>
                                <p:cTn id="11" presetID="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6"/>
                </p:tgtEl>
              </p:cMediaNode>
            </p:audio>
          </p:childTnLst>
        </p:cTn>
      </p:par>
    </p:tnLst>
    <p:bldLst>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24" y="3524365"/>
            <a:ext cx="5051376" cy="3367855"/>
          </a:xfrm>
          <a:prstGeom prst="rect">
            <a:avLst/>
          </a:prstGeom>
        </p:spPr>
      </p:pic>
      <p:grpSp>
        <p:nvGrpSpPr>
          <p:cNvPr id="3" name="íŝḻiḑè"/>
          <p:cNvGrpSpPr/>
          <p:nvPr/>
        </p:nvGrpSpPr>
        <p:grpSpPr>
          <a:xfrm>
            <a:off x="620525" y="1230551"/>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189"/>
                  <a:endParaRPr lang="en-US" sz="1093"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189"/>
                  <a:endParaRPr lang="en-US" sz="1093"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457189"/>
              <a:endParaRPr>
                <a:solidFill>
                  <a:prstClr val="white"/>
                </a:solidFill>
                <a:latin typeface="Elsie" panose="02000000000000000000" charset="0"/>
                <a:ea typeface="Elsie" panose="02000000000000000000" charset="0"/>
                <a:sym typeface="Elsie" panose="02000000000000000000" charset="0"/>
              </a:endParaRPr>
            </a:p>
          </p:txBody>
        </p:sp>
      </p:grpSp>
      <p:sp>
        <p:nvSpPr>
          <p:cNvPr id="16" name="文本框 15"/>
          <p:cNvSpPr txBox="1"/>
          <p:nvPr/>
        </p:nvSpPr>
        <p:spPr>
          <a:xfrm>
            <a:off x="1979649" y="2135258"/>
            <a:ext cx="4116351" cy="1938992"/>
          </a:xfrm>
          <a:prstGeom prst="rect">
            <a:avLst/>
          </a:prstGeom>
          <a:noFill/>
        </p:spPr>
        <p:txBody>
          <a:bodyPr wrap="square" rtlCol="0">
            <a:spAutoFit/>
          </a:bodyPr>
          <a:lstStyle/>
          <a:p>
            <a:pPr algn="just" defTabSz="457189"/>
            <a:r>
              <a:rPr lang="en-US" altLang="zh-CN" sz="4000" b="1" dirty="0">
                <a:solidFill>
                  <a:srgbClr val="2F4E44"/>
                </a:solidFill>
                <a:latin typeface="Elsie" panose="02000000000000000000" charset="0"/>
                <a:ea typeface="Elsie" panose="02000000000000000000" charset="0"/>
                <a:cs typeface="Elsie" panose="02000000000000000000" charset="0"/>
                <a:sym typeface="Elsie" panose="02000000000000000000" charset="0"/>
              </a:rPr>
              <a:t>CHIA SẺ CÁCH SẮP XẾP NƠI Ở GỌN GÀNG NGĂN NẮP </a:t>
            </a:r>
          </a:p>
        </p:txBody>
      </p:sp>
      <p:sp>
        <p:nvSpPr>
          <p:cNvPr id="33" name="等腰三角形 32"/>
          <p:cNvSpPr/>
          <p:nvPr/>
        </p:nvSpPr>
        <p:spPr>
          <a:xfrm rot="10800000">
            <a:off x="4211263" y="4449612"/>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17" name="矩形 16"/>
          <p:cNvSpPr/>
          <p:nvPr/>
        </p:nvSpPr>
        <p:spPr>
          <a:xfrm>
            <a:off x="7602212" y="2273757"/>
            <a:ext cx="3440365" cy="830997"/>
          </a:xfrm>
          <a:prstGeom prst="rect">
            <a:avLst/>
          </a:prstGeom>
        </p:spPr>
        <p:txBody>
          <a:bodyPr wrap="none">
            <a:spAutoFit/>
          </a:bodyPr>
          <a:lstStyle/>
          <a:p>
            <a:pPr defTabSz="457189"/>
            <a:r>
              <a:rPr lang="en-US" altLang="zh-CN" sz="4800" b="1" dirty="0">
                <a:solidFill>
                  <a:srgbClr val="2F4E44"/>
                </a:solidFill>
                <a:latin typeface="Elsie" panose="02000000000000000000" charset="0"/>
                <a:ea typeface="Elsie" panose="02000000000000000000" charset="0"/>
                <a:cs typeface="Elsie" panose="02000000000000000000" charset="0"/>
                <a:sym typeface="Elsie" panose="02000000000000000000" charset="0"/>
              </a:rPr>
              <a:t>GÓC CHIA SẺ</a:t>
            </a: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0"/>
            <a:ext cx="12192000" cy="6858000"/>
            <a:chOff x="0" y="0"/>
            <a:chExt cx="12192000" cy="6858000"/>
          </a:xfrm>
        </p:grpSpPr>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20" name="组合 19"/>
            <p:cNvGrpSpPr/>
            <p:nvPr/>
          </p:nvGrpSpPr>
          <p:grpSpPr>
            <a:xfrm>
              <a:off x="0" y="247725"/>
              <a:ext cx="12192000" cy="6455060"/>
              <a:chOff x="0" y="247725"/>
              <a:chExt cx="12192000" cy="6455060"/>
            </a:xfrm>
          </p:grpSpPr>
          <p:sp>
            <p:nvSpPr>
              <p:cNvPr id="21" name="矩形 20"/>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2" name="标题 1"/>
              <p:cNvSpPr txBox="1"/>
              <p:nvPr/>
            </p:nvSpPr>
            <p:spPr>
              <a:xfrm>
                <a:off x="1445741" y="247725"/>
                <a:ext cx="9255210"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lvl="0"/>
                <a:r>
                  <a:rPr lang="en-VN" sz="2800">
                    <a:solidFill>
                      <a:schemeClr val="bg1"/>
                    </a:solidFill>
                    <a:latin typeface="Calibri Light" panose="020F0302020204030204" pitchFamily="34" charset="0"/>
                    <a:cs typeface="Calibri Light" panose="020F0302020204030204" pitchFamily="34" charset="0"/>
                  </a:rPr>
                  <a:t>SUY NGẪM VÀ VIẾT RA GIẤY CÁCH SẮP XẾP NƠI Ở CỦA EM</a:t>
                </a:r>
              </a:p>
            </p:txBody>
          </p:sp>
        </p:grpSp>
      </p:grpSp>
      <p:sp>
        <p:nvSpPr>
          <p:cNvPr id="3" name="箭头2"/>
          <p:cNvSpPr>
            <a:spLocks noChangeArrowheads="1"/>
          </p:cNvSpPr>
          <p:nvPr/>
        </p:nvSpPr>
        <p:spPr bwMode="ltGray">
          <a:xfrm>
            <a:off x="1788029" y="1859546"/>
            <a:ext cx="2258490" cy="3283777"/>
          </a:xfrm>
          <a:prstGeom prst="flowChartOffpageConnector">
            <a:avLst/>
          </a:prstGeom>
          <a:solidFill>
            <a:srgbClr val="1F4F43"/>
          </a:solidFill>
          <a:ln w="3175" cap="flat" cmpd="sng" algn="ctr">
            <a:noFill/>
            <a:prstDash val="solid"/>
          </a:ln>
          <a:effectLst/>
        </p:spPr>
        <p:txBody>
          <a:bodyPr anchor="ctr"/>
          <a:lstStyle/>
          <a:p>
            <a:pPr algn="just"/>
            <a:r>
              <a:rPr lang="en-VN" sz="2400">
                <a:solidFill>
                  <a:schemeClr val="bg1"/>
                </a:solidFill>
                <a:latin typeface="Calibri" panose="020F0502020204030204" pitchFamily="34" charset="0"/>
                <a:cs typeface="Calibri" panose="020F0502020204030204" pitchFamily="34" charset="0"/>
              </a:rPr>
              <a:t>Cách sắp xếp các đồ dùng cá nhân của em trong gia đình như thế nào?</a:t>
            </a:r>
          </a:p>
        </p:txBody>
      </p:sp>
      <p:sp>
        <p:nvSpPr>
          <p:cNvPr id="4" name="椭圆2"/>
          <p:cNvSpPr>
            <a:spLocks noChangeArrowheads="1"/>
          </p:cNvSpPr>
          <p:nvPr/>
        </p:nvSpPr>
        <p:spPr bwMode="gray">
          <a:xfrm>
            <a:off x="2001498" y="5382874"/>
            <a:ext cx="1831551" cy="565019"/>
          </a:xfrm>
          <a:prstGeom prst="ellipse">
            <a:avLst/>
          </a:prstGeom>
          <a:solidFill>
            <a:srgbClr val="1F4F43"/>
          </a:solidFill>
          <a:ln w="25400" cap="flat" cmpd="sng" algn="ctr">
            <a:noFill/>
            <a:prstDash val="solid"/>
          </a:ln>
          <a:effectLst/>
        </p:spPr>
        <p:txBody>
          <a:bodyPr anchor="ctr"/>
          <a:lstStyle/>
          <a:p>
            <a:pPr algn="ctr" defTabSz="914400" fontAlgn="base">
              <a:spcBef>
                <a:spcPct val="0"/>
              </a:spcBef>
              <a:spcAft>
                <a:spcPct val="0"/>
              </a:spcAft>
              <a:defRPr/>
            </a:pPr>
            <a:r>
              <a:rPr lang="en-US" altLang="zh-CN" b="1" kern="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GỢI Ý 1</a:t>
            </a:r>
          </a:p>
        </p:txBody>
      </p:sp>
      <p:sp>
        <p:nvSpPr>
          <p:cNvPr id="5" name="箭头3"/>
          <p:cNvSpPr>
            <a:spLocks noChangeArrowheads="1"/>
          </p:cNvSpPr>
          <p:nvPr/>
        </p:nvSpPr>
        <p:spPr bwMode="ltGray">
          <a:xfrm>
            <a:off x="5079895" y="1859546"/>
            <a:ext cx="2193417" cy="3302822"/>
          </a:xfrm>
          <a:prstGeom prst="flowChartOffpageConnector">
            <a:avLst/>
          </a:prstGeom>
          <a:solidFill>
            <a:srgbClr val="1F4F43"/>
          </a:solidFill>
          <a:ln w="3175" cap="flat" cmpd="sng" algn="ctr">
            <a:noFill/>
            <a:prstDash val="solid"/>
          </a:ln>
          <a:effectLst/>
        </p:spPr>
        <p:txBody>
          <a:bodyPr anchor="ctr"/>
          <a:lstStyle/>
          <a:p>
            <a:pPr algn="just"/>
            <a:r>
              <a:rPr lang="en-VN" sz="2400">
                <a:solidFill>
                  <a:schemeClr val="bg1"/>
                </a:solidFill>
                <a:latin typeface="Calibri" panose="020F0502020204030204" pitchFamily="34" charset="0"/>
                <a:cs typeface="Calibri" panose="020F0502020204030204" pitchFamily="34" charset="0"/>
              </a:rPr>
              <a:t>Nêu những việc nên làm đê nơi ở của em luôn gọn gàng, ngăn nắp.</a:t>
            </a:r>
          </a:p>
        </p:txBody>
      </p:sp>
      <p:sp>
        <p:nvSpPr>
          <p:cNvPr id="6" name="椭圆3"/>
          <p:cNvSpPr>
            <a:spLocks noChangeArrowheads="1"/>
          </p:cNvSpPr>
          <p:nvPr/>
        </p:nvSpPr>
        <p:spPr bwMode="gray">
          <a:xfrm>
            <a:off x="5270804" y="5382874"/>
            <a:ext cx="1828377" cy="565019"/>
          </a:xfrm>
          <a:prstGeom prst="ellipse">
            <a:avLst/>
          </a:prstGeom>
          <a:solidFill>
            <a:srgbClr val="1F4F43"/>
          </a:solidFill>
          <a:ln w="25400" cap="flat" cmpd="sng" algn="ctr">
            <a:noFill/>
            <a:prstDash val="solid"/>
          </a:ln>
          <a:effectLst/>
        </p:spPr>
        <p:txBody>
          <a:bodyPr anchor="ctr"/>
          <a:lstStyle/>
          <a:p>
            <a:pPr algn="ctr" fontAlgn="base">
              <a:spcBef>
                <a:spcPct val="0"/>
              </a:spcBef>
              <a:spcAft>
                <a:spcPct val="0"/>
              </a:spcAft>
              <a:defRPr/>
            </a:pPr>
            <a:r>
              <a:rPr lang="en-US" altLang="zh-CN" b="1" kern="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GỢI Ý 2</a:t>
            </a:r>
          </a:p>
        </p:txBody>
      </p:sp>
      <p:sp>
        <p:nvSpPr>
          <p:cNvPr id="8" name="箭头3"/>
          <p:cNvSpPr>
            <a:spLocks noChangeArrowheads="1"/>
          </p:cNvSpPr>
          <p:nvPr/>
        </p:nvSpPr>
        <p:spPr bwMode="ltGray">
          <a:xfrm>
            <a:off x="8276935" y="1859546"/>
            <a:ext cx="2193417" cy="3302822"/>
          </a:xfrm>
          <a:prstGeom prst="flowChartOffpageConnector">
            <a:avLst/>
          </a:prstGeom>
          <a:solidFill>
            <a:srgbClr val="1F4F43"/>
          </a:solidFill>
          <a:ln w="3175" cap="flat" cmpd="sng" algn="ctr">
            <a:noFill/>
            <a:prstDash val="solid"/>
          </a:ln>
          <a:effectLst/>
        </p:spPr>
        <p:txBody>
          <a:bodyPr anchor="ctr"/>
          <a:lstStyle/>
          <a:p>
            <a:pPr algn="just"/>
            <a:r>
              <a:rPr lang="en-VN" sz="2400">
                <a:solidFill>
                  <a:schemeClr val="bg1"/>
                </a:solidFill>
                <a:latin typeface="Calibri" panose="020F0502020204030204" pitchFamily="34" charset="0"/>
                <a:cs typeface="Calibri" panose="020F0502020204030204" pitchFamily="34" charset="0"/>
              </a:rPr>
              <a:t>Nêu được thay đổi cách sắp xếp nơi ở của mình, em sẽ thay đối như thế nào?</a:t>
            </a:r>
          </a:p>
        </p:txBody>
      </p:sp>
      <p:sp>
        <p:nvSpPr>
          <p:cNvPr id="9" name="椭圆3"/>
          <p:cNvSpPr>
            <a:spLocks noChangeArrowheads="1"/>
          </p:cNvSpPr>
          <p:nvPr/>
        </p:nvSpPr>
        <p:spPr bwMode="gray">
          <a:xfrm>
            <a:off x="8467844" y="5382874"/>
            <a:ext cx="1828377" cy="565019"/>
          </a:xfrm>
          <a:prstGeom prst="ellipse">
            <a:avLst/>
          </a:prstGeom>
          <a:solidFill>
            <a:srgbClr val="1F4F43"/>
          </a:solidFill>
          <a:ln w="25400" cap="flat" cmpd="sng" algn="ctr">
            <a:noFill/>
            <a:prstDash val="solid"/>
          </a:ln>
          <a:effectLst/>
        </p:spPr>
        <p:txBody>
          <a:bodyPr anchor="ctr"/>
          <a:lstStyle/>
          <a:p>
            <a:pPr algn="ctr" fontAlgn="base">
              <a:spcBef>
                <a:spcPct val="0"/>
              </a:spcBef>
              <a:spcAft>
                <a:spcPct val="0"/>
              </a:spcAft>
              <a:defRPr/>
            </a:pPr>
            <a:r>
              <a:rPr lang="en-US" altLang="zh-CN" b="1" kern="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GỢI Ý 3</a:t>
            </a: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0.7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50000">
                                          <p:cBhvr additive="base">
                                            <p:cTn id="1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750" fill="hold"/>
                                            <p:tgtEl>
                                              <p:spTgt spid="6"/>
                                            </p:tgtEl>
                                            <p:attrNameLst>
                                              <p:attrName>ppt_w</p:attrName>
                                            </p:attrNameLst>
                                          </p:cBhvr>
                                          <p:tavLst>
                                            <p:tav tm="0">
                                              <p:val>
                                                <p:strVal val="#ppt_w*0.70"/>
                                              </p:val>
                                            </p:tav>
                                            <p:tav tm="100000">
                                              <p:val>
                                                <p:strVal val="#ppt_w"/>
                                              </p:val>
                                            </p:tav>
                                          </p:tavLst>
                                        </p:anim>
                                        <p:anim calcmode="lin" valueType="num">
                                          <p:cBhvr>
                                            <p:cTn id="19" dur="750" fill="hold"/>
                                            <p:tgtEl>
                                              <p:spTgt spid="6"/>
                                            </p:tgtEl>
                                            <p:attrNameLst>
                                              <p:attrName>ppt_h</p:attrName>
                                            </p:attrNameLst>
                                          </p:cBhvr>
                                          <p:tavLst>
                                            <p:tav tm="0">
                                              <p:val>
                                                <p:strVal val="#ppt_h"/>
                                              </p:val>
                                            </p:tav>
                                            <p:tav tm="100000">
                                              <p:val>
                                                <p:strVal val="#ppt_h"/>
                                              </p:val>
                                            </p:tav>
                                          </p:tavLst>
                                        </p:anim>
                                        <p:animEffect transition="in" filter="fade">
                                          <p:cBhvr>
                                            <p:cTn id="20" dur="750"/>
                                            <p:tgtEl>
                                              <p:spTgt spid="6"/>
                                            </p:tgtEl>
                                          </p:cBhvr>
                                        </p:animEffect>
                                      </p:childTnLst>
                                    </p:cTn>
                                  </p:par>
                                </p:childTnLst>
                              </p:cTn>
                            </p:par>
                            <p:par>
                              <p:cTn id="21" fill="hold">
                                <p:stCondLst>
                                  <p:cond delay="25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strVal val="#ppt_w*0.70"/>
                                              </p:val>
                                            </p:tav>
                                            <p:tav tm="100000">
                                              <p:val>
                                                <p:strVal val="#ppt_w"/>
                                              </p:val>
                                            </p:tav>
                                          </p:tavLst>
                                        </p:anim>
                                        <p:anim calcmode="lin" valueType="num">
                                          <p:cBhvr>
                                            <p:cTn id="30" dur="750" fill="hold"/>
                                            <p:tgtEl>
                                              <p:spTgt spid="9"/>
                                            </p:tgtEl>
                                            <p:attrNameLst>
                                              <p:attrName>ppt_h</p:attrName>
                                            </p:attrNameLst>
                                          </p:cBhvr>
                                          <p:tavLst>
                                            <p:tav tm="0">
                                              <p:val>
                                                <p:strVal val="#ppt_h"/>
                                              </p:val>
                                            </p:tav>
                                            <p:tav tm="100000">
                                              <p:val>
                                                <p:strVal val="#ppt_h"/>
                                              </p:val>
                                            </p:tav>
                                          </p:tavLst>
                                        </p:anim>
                                        <p:animEffect transition="in" filter="fade">
                                          <p:cBhvr>
                                            <p:cTn id="31" dur="750"/>
                                            <p:tgtEl>
                                              <p:spTgt spid="9"/>
                                            </p:tgtEl>
                                          </p:cBhvr>
                                        </p:animEffect>
                                      </p:childTnLst>
                                    </p:cTn>
                                  </p:par>
                                </p:childTnLst>
                              </p:cTn>
                            </p:par>
                            <p:par>
                              <p:cTn id="32" fill="hold">
                                <p:stCondLst>
                                  <p:cond delay="4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50000">
                                          <p:cBhvr additive="base">
                                            <p:cTn id="3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0.7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750" fill="hold"/>
                                            <p:tgtEl>
                                              <p:spTgt spid="6"/>
                                            </p:tgtEl>
                                            <p:attrNameLst>
                                              <p:attrName>ppt_w</p:attrName>
                                            </p:attrNameLst>
                                          </p:cBhvr>
                                          <p:tavLst>
                                            <p:tav tm="0">
                                              <p:val>
                                                <p:strVal val="#ppt_w*0.70"/>
                                              </p:val>
                                            </p:tav>
                                            <p:tav tm="100000">
                                              <p:val>
                                                <p:strVal val="#ppt_w"/>
                                              </p:val>
                                            </p:tav>
                                          </p:tavLst>
                                        </p:anim>
                                        <p:anim calcmode="lin" valueType="num">
                                          <p:cBhvr>
                                            <p:cTn id="19" dur="750" fill="hold"/>
                                            <p:tgtEl>
                                              <p:spTgt spid="6"/>
                                            </p:tgtEl>
                                            <p:attrNameLst>
                                              <p:attrName>ppt_h</p:attrName>
                                            </p:attrNameLst>
                                          </p:cBhvr>
                                          <p:tavLst>
                                            <p:tav tm="0">
                                              <p:val>
                                                <p:strVal val="#ppt_h"/>
                                              </p:val>
                                            </p:tav>
                                            <p:tav tm="100000">
                                              <p:val>
                                                <p:strVal val="#ppt_h"/>
                                              </p:val>
                                            </p:tav>
                                          </p:tavLst>
                                        </p:anim>
                                        <p:animEffect transition="in" filter="fade">
                                          <p:cBhvr>
                                            <p:cTn id="20" dur="750"/>
                                            <p:tgtEl>
                                              <p:spTgt spid="6"/>
                                            </p:tgtEl>
                                          </p:cBhvr>
                                        </p:animEffect>
                                      </p:childTnLst>
                                    </p:cTn>
                                  </p:par>
                                </p:childTnLst>
                              </p:cTn>
                            </p:par>
                            <p:par>
                              <p:cTn id="21" fill="hold">
                                <p:stCondLst>
                                  <p:cond delay="2500"/>
                                </p:stCondLst>
                                <p:childTnLst>
                                  <p:par>
                                    <p:cTn id="22" presetID="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strVal val="#ppt_w*0.70"/>
                                              </p:val>
                                            </p:tav>
                                            <p:tav tm="100000">
                                              <p:val>
                                                <p:strVal val="#ppt_w"/>
                                              </p:val>
                                            </p:tav>
                                          </p:tavLst>
                                        </p:anim>
                                        <p:anim calcmode="lin" valueType="num">
                                          <p:cBhvr>
                                            <p:cTn id="30" dur="750" fill="hold"/>
                                            <p:tgtEl>
                                              <p:spTgt spid="9"/>
                                            </p:tgtEl>
                                            <p:attrNameLst>
                                              <p:attrName>ppt_h</p:attrName>
                                            </p:attrNameLst>
                                          </p:cBhvr>
                                          <p:tavLst>
                                            <p:tav tm="0">
                                              <p:val>
                                                <p:strVal val="#ppt_h"/>
                                              </p:val>
                                            </p:tav>
                                            <p:tav tm="100000">
                                              <p:val>
                                                <p:strVal val="#ppt_h"/>
                                              </p:val>
                                            </p:tav>
                                          </p:tavLst>
                                        </p:anim>
                                        <p:animEffect transition="in" filter="fade">
                                          <p:cBhvr>
                                            <p:cTn id="31" dur="750"/>
                                            <p:tgtEl>
                                              <p:spTgt spid="9"/>
                                            </p:tgtEl>
                                          </p:cBhvr>
                                        </p:animEffect>
                                      </p:childTnLst>
                                    </p:cTn>
                                  </p:par>
                                </p:childTnLst>
                              </p:cTn>
                            </p:par>
                            <p:par>
                              <p:cTn id="32" fill="hold">
                                <p:stCondLst>
                                  <p:cond delay="4000"/>
                                </p:stCondLst>
                                <p:childTnLst>
                                  <p:par>
                                    <p:cTn id="33" presetID="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1" name="组合 30"/>
            <p:cNvGrpSpPr/>
            <p:nvPr/>
          </p:nvGrpSpPr>
          <p:grpSpPr>
            <a:xfrm>
              <a:off x="0" y="247725"/>
              <a:ext cx="12192000" cy="6455060"/>
              <a:chOff x="0" y="247725"/>
              <a:chExt cx="12192000" cy="6455060"/>
            </a:xfrm>
          </p:grpSpPr>
          <p:sp>
            <p:nvSpPr>
              <p:cNvPr id="33" name="矩形 3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6" name="标题 1"/>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6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GÓC HÙNG BIỆN</a:t>
                </a:r>
              </a:p>
            </p:txBody>
          </p:sp>
        </p:grpSp>
      </p:grpSp>
      <p:grpSp>
        <p:nvGrpSpPr>
          <p:cNvPr id="6" name="Group 5"/>
          <p:cNvGrpSpPr/>
          <p:nvPr/>
        </p:nvGrpSpPr>
        <p:grpSpPr>
          <a:xfrm>
            <a:off x="1070470" y="2359542"/>
            <a:ext cx="725768" cy="725766"/>
            <a:chOff x="1105079" y="1849004"/>
            <a:chExt cx="831273" cy="831273"/>
          </a:xfrm>
        </p:grpSpPr>
        <p:sp>
          <p:nvSpPr>
            <p:cNvPr id="9" name="Oval 3"/>
            <p:cNvSpPr/>
            <p:nvPr/>
          </p:nvSpPr>
          <p:spPr>
            <a:xfrm>
              <a:off x="1105079" y="18490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微软雅黑" panose="020B0503020204020204" pitchFamily="34" charset="-122"/>
              </a:endParaRPr>
            </a:p>
          </p:txBody>
        </p:sp>
        <p:sp>
          <p:nvSpPr>
            <p:cNvPr id="11" name="Freeform 5"/>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微软雅黑" panose="020B0503020204020204" pitchFamily="34" charset="-122"/>
              </a:endParaRPr>
            </a:p>
          </p:txBody>
        </p:sp>
      </p:grpSp>
      <p:grpSp>
        <p:nvGrpSpPr>
          <p:cNvPr id="12" name="Group 9"/>
          <p:cNvGrpSpPr/>
          <p:nvPr/>
        </p:nvGrpSpPr>
        <p:grpSpPr>
          <a:xfrm>
            <a:off x="2040184" y="1928655"/>
            <a:ext cx="3672161" cy="1440617"/>
            <a:chOff x="2834884" y="2081379"/>
            <a:chExt cx="4205991" cy="1650047"/>
          </a:xfrm>
        </p:grpSpPr>
        <p:sp>
          <p:nvSpPr>
            <p:cNvPr id="13" name="TextBox 11"/>
            <p:cNvSpPr txBox="1"/>
            <p:nvPr/>
          </p:nvSpPr>
          <p:spPr>
            <a:xfrm>
              <a:off x="2834884" y="2081379"/>
              <a:ext cx="718257" cy="493527"/>
            </a:xfrm>
            <a:prstGeom prst="rect">
              <a:avLst/>
            </a:prstGeom>
            <a:noFill/>
          </p:spPr>
          <p:txBody>
            <a:bodyPr wrap="none" rtlCol="0">
              <a:spAutoFit/>
            </a:bodyPr>
            <a:lstStyle/>
            <a:p>
              <a:pPr algn="just"/>
              <a:r>
                <a:rPr lang="en-US" altLang="zh-CN" sz="2200" b="1" dirty="0">
                  <a:solidFill>
                    <a:schemeClr val="bg1">
                      <a:lumMod val="50000"/>
                    </a:schemeClr>
                  </a:solidFill>
                  <a:latin typeface="Calibri" panose="020F0502020204030204" pitchFamily="34" charset="0"/>
                  <a:ea typeface="字魂35号-经典雅黑" panose="02000000000000000000" pitchFamily="2" charset="-122"/>
                  <a:cs typeface="Calibri" panose="020F0502020204030204" pitchFamily="34" charset="0"/>
                  <a:sym typeface="微软雅黑" panose="020B0503020204020204" pitchFamily="34" charset="-122"/>
                </a:rPr>
                <a:t>YK1</a:t>
              </a:r>
            </a:p>
          </p:txBody>
        </p:sp>
        <p:sp>
          <p:nvSpPr>
            <p:cNvPr id="14" name="Rectangle 7"/>
            <p:cNvSpPr/>
            <p:nvPr/>
          </p:nvSpPr>
          <p:spPr>
            <a:xfrm>
              <a:off x="2926684" y="2462355"/>
              <a:ext cx="4114191" cy="1269071"/>
            </a:xfrm>
            <a:prstGeom prst="rect">
              <a:avLst/>
            </a:prstGeom>
          </p:spPr>
          <p:txBody>
            <a:bodyPr wrap="square">
              <a:spAutoFit/>
            </a:bodyPr>
            <a:lstStyle/>
            <a:p>
              <a:pPr algn="just"/>
              <a:r>
                <a:rPr lang="en-VN" sz="2200">
                  <a:latin typeface="Calibri" panose="020F0502020204030204" pitchFamily="34" charset="0"/>
                  <a:cs typeface="Calibri" panose="020F0502020204030204" pitchFamily="34" charset="0"/>
                </a:rPr>
                <a:t>Nơi ở là không gian cùa riêng em nên không cần phải sắp xếp gọn gàng, ngăn năp.</a:t>
              </a:r>
            </a:p>
          </p:txBody>
        </p:sp>
      </p:grpSp>
      <p:grpSp>
        <p:nvGrpSpPr>
          <p:cNvPr id="15" name="Group 10"/>
          <p:cNvGrpSpPr/>
          <p:nvPr/>
        </p:nvGrpSpPr>
        <p:grpSpPr>
          <a:xfrm>
            <a:off x="1103441" y="4368992"/>
            <a:ext cx="725768" cy="725766"/>
            <a:chOff x="1105079" y="3477054"/>
            <a:chExt cx="831273" cy="831273"/>
          </a:xfrm>
        </p:grpSpPr>
        <p:sp>
          <p:nvSpPr>
            <p:cNvPr id="16" name="Oval 11"/>
            <p:cNvSpPr/>
            <p:nvPr/>
          </p:nvSpPr>
          <p:spPr>
            <a:xfrm>
              <a:off x="1105079" y="347705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微软雅黑" panose="020B0503020204020204" pitchFamily="34" charset="-122"/>
              </a:endParaRPr>
            </a:p>
          </p:txBody>
        </p:sp>
        <p:sp>
          <p:nvSpPr>
            <p:cNvPr id="17" name="Freeform 5"/>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微软雅黑" panose="020B0503020204020204" pitchFamily="34" charset="-122"/>
              </a:endParaRPr>
            </a:p>
          </p:txBody>
        </p:sp>
      </p:grpSp>
      <p:grpSp>
        <p:nvGrpSpPr>
          <p:cNvPr id="24" name="Group 20"/>
          <p:cNvGrpSpPr/>
          <p:nvPr/>
        </p:nvGrpSpPr>
        <p:grpSpPr>
          <a:xfrm>
            <a:off x="2040184" y="3823166"/>
            <a:ext cx="3672161" cy="1779171"/>
            <a:chOff x="2834884" y="2081379"/>
            <a:chExt cx="4205991" cy="2037815"/>
          </a:xfrm>
        </p:grpSpPr>
        <p:sp>
          <p:nvSpPr>
            <p:cNvPr id="25" name="TextBox 25"/>
            <p:cNvSpPr txBox="1"/>
            <p:nvPr/>
          </p:nvSpPr>
          <p:spPr>
            <a:xfrm>
              <a:off x="2834884" y="2081379"/>
              <a:ext cx="718257" cy="493526"/>
            </a:xfrm>
            <a:prstGeom prst="rect">
              <a:avLst/>
            </a:prstGeom>
            <a:noFill/>
          </p:spPr>
          <p:txBody>
            <a:bodyPr wrap="none" rtlCol="0">
              <a:spAutoFit/>
            </a:bodyPr>
            <a:lstStyle/>
            <a:p>
              <a:pPr algn="just"/>
              <a:r>
                <a:rPr lang="en-US" altLang="zh-CN" sz="2200" b="1" dirty="0">
                  <a:solidFill>
                    <a:schemeClr val="bg1">
                      <a:lumMod val="50000"/>
                    </a:schemeClr>
                  </a:solidFill>
                  <a:latin typeface="Calibri" panose="020F0502020204030204" pitchFamily="34" charset="0"/>
                  <a:ea typeface="字魂35号-经典雅黑" panose="02000000000000000000" pitchFamily="2" charset="-122"/>
                  <a:cs typeface="Calibri" panose="020F0502020204030204" pitchFamily="34" charset="0"/>
                  <a:sym typeface="微软雅黑" panose="020B0503020204020204" pitchFamily="34" charset="-122"/>
                </a:rPr>
                <a:t>YK2</a:t>
              </a:r>
            </a:p>
          </p:txBody>
        </p:sp>
        <p:sp>
          <p:nvSpPr>
            <p:cNvPr id="26" name="Rectangle 22"/>
            <p:cNvSpPr/>
            <p:nvPr/>
          </p:nvSpPr>
          <p:spPr>
            <a:xfrm>
              <a:off x="2926686" y="2462354"/>
              <a:ext cx="4114189" cy="1656840"/>
            </a:xfrm>
            <a:prstGeom prst="rect">
              <a:avLst/>
            </a:prstGeom>
          </p:spPr>
          <p:txBody>
            <a:bodyPr wrap="square">
              <a:spAutoFit/>
            </a:bodyPr>
            <a:lstStyle/>
            <a:p>
              <a:pPr algn="just"/>
              <a:r>
                <a:rPr lang="vi-VN" sz="2200">
                  <a:latin typeface="Calibri" panose="020F0502020204030204" pitchFamily="34" charset="0"/>
                  <a:cs typeface="Calibri" panose="020F0502020204030204" pitchFamily="34" charset="0"/>
                </a:rPr>
                <a:t>Ý kiến 2: sắp xếp vật dụng cá nhân làm mất thời gian của em. Chỉ cần để vật dụng cá nhân sao cho tiện sử dụng.</a:t>
              </a:r>
              <a:r>
                <a:rPr lang="en-VN" sz="2200">
                  <a:effectLst/>
                  <a:latin typeface="Calibri" panose="020F0502020204030204" pitchFamily="34" charset="0"/>
                  <a:cs typeface="Calibri" panose="020F0502020204030204" pitchFamily="34" charset="0"/>
                </a:rPr>
                <a:t> </a:t>
              </a:r>
              <a:endParaRPr lang="en-US" altLang="zh-CN" sz="2200" dirty="0">
                <a:solidFill>
                  <a:schemeClr val="bg1">
                    <a:lumMod val="50000"/>
                  </a:schemeClr>
                </a:solidFill>
                <a:latin typeface="Calibri" panose="020F0502020204030204" pitchFamily="34" charset="0"/>
                <a:ea typeface="字魂35号-经典雅黑" panose="02000000000000000000" pitchFamily="2" charset="-122"/>
                <a:cs typeface="Calibri" panose="020F0502020204030204" pitchFamily="34" charset="0"/>
              </a:endParaRPr>
            </a:p>
          </p:txBody>
        </p:sp>
      </p:grpSp>
      <p:sp>
        <p:nvSpPr>
          <p:cNvPr id="4" name="矩形 3"/>
          <p:cNvSpPr/>
          <p:nvPr/>
        </p:nvSpPr>
        <p:spPr>
          <a:xfrm>
            <a:off x="5987302" y="1909380"/>
            <a:ext cx="5260454" cy="3684723"/>
          </a:xfrm>
          <a:prstGeom prst="rect">
            <a:avLst/>
          </a:prstGeom>
          <a:blipFill dpi="0" rotWithShape="1">
            <a:blip r:embed="rId3"/>
            <a:srcRect/>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12192000" cy="6858000"/>
            <a:chOff x="0" y="0"/>
            <a:chExt cx="12192000" cy="6858000"/>
          </a:xfrm>
        </p:grpSpPr>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3" name="组合 32"/>
            <p:cNvGrpSpPr/>
            <p:nvPr/>
          </p:nvGrpSpPr>
          <p:grpSpPr>
            <a:xfrm>
              <a:off x="0" y="247725"/>
              <a:ext cx="12192000" cy="6455060"/>
              <a:chOff x="0" y="247725"/>
              <a:chExt cx="12192000" cy="6455060"/>
            </a:xfrm>
          </p:grpSpPr>
          <p:sp>
            <p:nvSpPr>
              <p:cNvPr id="34" name="矩形 33"/>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5" name="标题 1"/>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_KẾT LUẬN_</a:t>
                </a:r>
              </a:p>
            </p:txBody>
          </p:sp>
        </p:grpSp>
      </p:grpSp>
      <p:sp>
        <p:nvSpPr>
          <p:cNvPr id="3" name="任意多边形 6"/>
          <p:cNvSpPr/>
          <p:nvPr/>
        </p:nvSpPr>
        <p:spPr>
          <a:xfrm>
            <a:off x="1395603" y="1802049"/>
            <a:ext cx="2896291" cy="1449664"/>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4" name="任意多边形 9"/>
          <p:cNvSpPr/>
          <p:nvPr/>
        </p:nvSpPr>
        <p:spPr>
          <a:xfrm>
            <a:off x="7835626" y="1785724"/>
            <a:ext cx="2896291" cy="1449664"/>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任意多边形 10"/>
          <p:cNvSpPr/>
          <p:nvPr/>
        </p:nvSpPr>
        <p:spPr>
          <a:xfrm flipV="1">
            <a:off x="4607451" y="3254662"/>
            <a:ext cx="2896291" cy="1449664"/>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文本框 5"/>
          <p:cNvSpPr txBox="1"/>
          <p:nvPr/>
        </p:nvSpPr>
        <p:spPr>
          <a:xfrm>
            <a:off x="2646337" y="2681002"/>
            <a:ext cx="340158" cy="461665"/>
          </a:xfrm>
          <a:prstGeom prst="rect">
            <a:avLst/>
          </a:prstGeom>
          <a:noFill/>
          <a:effectLst/>
        </p:spPr>
        <p:txBody>
          <a:bodyPr wrap="none" rtlCol="0">
            <a:spAutoFit/>
          </a:bodyPr>
          <a:lstStyle/>
          <a:p>
            <a:r>
              <a:rPr lang="en-US" altLang="zh-CN" sz="2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1</a:t>
            </a:r>
          </a:p>
        </p:txBody>
      </p:sp>
      <p:sp>
        <p:nvSpPr>
          <p:cNvPr id="8" name="文本框 24"/>
          <p:cNvSpPr txBox="1"/>
          <p:nvPr/>
        </p:nvSpPr>
        <p:spPr>
          <a:xfrm>
            <a:off x="5765523" y="4062730"/>
            <a:ext cx="340158" cy="461665"/>
          </a:xfrm>
          <a:prstGeom prst="rect">
            <a:avLst/>
          </a:prstGeom>
          <a:noFill/>
          <a:effectLst/>
        </p:spPr>
        <p:txBody>
          <a:bodyPr wrap="none" rtlCol="0">
            <a:spAutoFit/>
          </a:bodyPr>
          <a:lstStyle/>
          <a:p>
            <a:pPr lvl="0"/>
            <a:r>
              <a:rPr lang="en-US" altLang="zh-CN" sz="2400" dirty="0">
                <a:solidFill>
                  <a:srgbClr val="FFFFFF"/>
                </a:solidFill>
                <a:latin typeface="Montserrat Medium" panose="00000600000000000000" pitchFamily="2" charset="0"/>
                <a:ea typeface="字魂35号-经典雅黑" panose="02000000000000000000" pitchFamily="2" charset="-122"/>
                <a:cs typeface="Montserrat Medium" panose="00000600000000000000" pitchFamily="2" charset="0"/>
              </a:rPr>
              <a:t>2</a:t>
            </a:r>
          </a:p>
        </p:txBody>
      </p:sp>
      <p:sp>
        <p:nvSpPr>
          <p:cNvPr id="9" name="文本框 25"/>
          <p:cNvSpPr txBox="1"/>
          <p:nvPr/>
        </p:nvSpPr>
        <p:spPr>
          <a:xfrm>
            <a:off x="9110871" y="2692970"/>
            <a:ext cx="340158" cy="461665"/>
          </a:xfrm>
          <a:prstGeom prst="rect">
            <a:avLst/>
          </a:prstGeom>
          <a:noFill/>
          <a:effectLst/>
        </p:spPr>
        <p:txBody>
          <a:bodyPr wrap="none" rtlCol="0">
            <a:spAutoFit/>
          </a:bodyPr>
          <a:lstStyle/>
          <a:p>
            <a:pPr lvl="0"/>
            <a:r>
              <a:rPr lang="en-US" altLang="zh-CN" sz="2400" dirty="0">
                <a:solidFill>
                  <a:srgbClr val="FFFFFF"/>
                </a:solidFill>
                <a:latin typeface="Montserrat Medium" panose="00000600000000000000" pitchFamily="2" charset="0"/>
                <a:ea typeface="字魂35号-经典雅黑" panose="02000000000000000000" pitchFamily="2" charset="-122"/>
                <a:cs typeface="Montserrat Medium" panose="00000600000000000000" pitchFamily="2" charset="0"/>
              </a:rPr>
              <a:t>3</a:t>
            </a:r>
          </a:p>
        </p:txBody>
      </p:sp>
      <p:sp>
        <p:nvSpPr>
          <p:cNvPr id="10" name="文本框 26"/>
          <p:cNvSpPr txBox="1"/>
          <p:nvPr/>
        </p:nvSpPr>
        <p:spPr>
          <a:xfrm>
            <a:off x="4643878" y="1831196"/>
            <a:ext cx="2749174" cy="1323439"/>
          </a:xfrm>
          <a:prstGeom prst="rect">
            <a:avLst/>
          </a:prstGeom>
          <a:noFill/>
          <a:effectLst/>
        </p:spPr>
        <p:txBody>
          <a:bodyPr wrap="square" rtlCol="0">
            <a:spAutoFit/>
          </a:bodyPr>
          <a:lstStyle/>
          <a:p>
            <a:pPr lvl="0" algn="just"/>
            <a:r>
              <a:rPr lang="en-VN" sz="2000">
                <a:latin typeface="Calibri" panose="020F0502020204030204" pitchFamily="34" charset="0"/>
                <a:cs typeface="Calibri" panose="020F0502020204030204" pitchFamily="34" charset="0"/>
              </a:rPr>
              <a:t>Cách sắp xếp nơi ở của mỗi người khác nhau do sở thích, điều kiện, khả năng khác nhau.</a:t>
            </a:r>
          </a:p>
        </p:txBody>
      </p:sp>
      <p:sp>
        <p:nvSpPr>
          <p:cNvPr id="11" name="文本框 27"/>
          <p:cNvSpPr txBox="1"/>
          <p:nvPr/>
        </p:nvSpPr>
        <p:spPr>
          <a:xfrm>
            <a:off x="729049" y="3396181"/>
            <a:ext cx="3720624" cy="2862322"/>
          </a:xfrm>
          <a:prstGeom prst="rect">
            <a:avLst/>
          </a:prstGeom>
          <a:noFill/>
          <a:effectLst/>
        </p:spPr>
        <p:txBody>
          <a:bodyPr wrap="square" rtlCol="0">
            <a:spAutoFit/>
          </a:bodyPr>
          <a:lstStyle/>
          <a:p>
            <a:pPr lvl="0" algn="just"/>
            <a:r>
              <a:rPr lang="en-VN" sz="2000">
                <a:latin typeface="Calibri" panose="020F0502020204030204" pitchFamily="34" charset="0"/>
                <a:cs typeface="Calibri" panose="020F0502020204030204" pitchFamily="34" charset="0"/>
              </a:rPr>
              <a:t>Mồi người đêu có những đồ dùng cá nhân và nơi ở của mình. Nơi ở của mồi cá nhân ngăn nắp, gọn gàng, không chỉ giúp ta nhanh chóng tìm được những đồ dùng cá nhân khi cần sử dụng mà còn góp phần tạo không gian sống thông thoáng, đẹp mắt trong gia đình.</a:t>
            </a:r>
          </a:p>
        </p:txBody>
      </p:sp>
      <p:sp>
        <p:nvSpPr>
          <p:cNvPr id="12" name="文本框 28"/>
          <p:cNvSpPr txBox="1"/>
          <p:nvPr/>
        </p:nvSpPr>
        <p:spPr>
          <a:xfrm>
            <a:off x="7761689" y="3332384"/>
            <a:ext cx="3544743" cy="3170099"/>
          </a:xfrm>
          <a:prstGeom prst="rect">
            <a:avLst/>
          </a:prstGeom>
          <a:noFill/>
          <a:effectLst/>
        </p:spPr>
        <p:txBody>
          <a:bodyPr wrap="square" rtlCol="0">
            <a:spAutoFit/>
          </a:bodyPr>
          <a:lstStyle/>
          <a:p>
            <a:pPr algn="just"/>
            <a:r>
              <a:rPr lang="vi-VN" sz="2000">
                <a:latin typeface="Calibri" panose="020F0502020204030204" pitchFamily="34" charset="0"/>
                <a:cs typeface="Calibri" panose="020F0502020204030204" pitchFamily="34" charset="0"/>
              </a:rPr>
              <a:t>Để nơi sinh hoạt cá nhân luôn gọn gàng, ngăn nắp, mỗi chúng ta cẩn biết cách sắp xếp và tự giác thực hiện nhũng việc nên làm như: oấp, xếp chăn màn gọn gàng sau khi ngủ dậy; gấp quần áo, khăn, tất âã phơi khô và cất riêng từng thứ vào nơi dành riêng cho mình; đồ dùng cá</a:t>
            </a:r>
            <a:r>
              <a:rPr lang="en-VN" sz="2000">
                <a:effectLst/>
                <a:latin typeface="Calibri" panose="020F0502020204030204" pitchFamily="34" charset="0"/>
                <a:cs typeface="Calibri" panose="020F0502020204030204" pitchFamily="34" charset="0"/>
              </a:rPr>
              <a:t> </a:t>
            </a:r>
            <a:endParaRPr lang="en-US" altLang="zh-CN" sz="2000" dirty="0">
              <a:solidFill>
                <a:schemeClr val="bg1">
                  <a:lumMod val="50000"/>
                </a:schemeClr>
              </a:solidFill>
              <a:latin typeface="Calibri" panose="020F0502020204030204" pitchFamily="34" charset="0"/>
              <a:ea typeface="字魂35号-经典雅黑" panose="02000000000000000000" pitchFamily="2" charset="-122"/>
              <a:cs typeface="Calibri" panose="020F0502020204030204" pitchFamily="34" charset="0"/>
            </a:endParaRPr>
          </a:p>
        </p:txBody>
      </p:sp>
      <p:grpSp>
        <p:nvGrpSpPr>
          <p:cNvPr id="13" name="组合 12"/>
          <p:cNvGrpSpPr/>
          <p:nvPr/>
        </p:nvGrpSpPr>
        <p:grpSpPr>
          <a:xfrm>
            <a:off x="5710624" y="3361494"/>
            <a:ext cx="689944" cy="524225"/>
            <a:chOff x="4268086" y="4221191"/>
            <a:chExt cx="509646" cy="387231"/>
          </a:xfrm>
          <a:solidFill>
            <a:schemeClr val="bg1"/>
          </a:solidFill>
        </p:grpSpPr>
        <p:sp>
          <p:nvSpPr>
            <p:cNvPr id="14"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5"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nvGrpSpPr>
          <p:cNvPr id="16" name="组合 15"/>
          <p:cNvGrpSpPr/>
          <p:nvPr/>
        </p:nvGrpSpPr>
        <p:grpSpPr>
          <a:xfrm>
            <a:off x="2558375" y="2052610"/>
            <a:ext cx="516083" cy="493572"/>
            <a:chOff x="1004888" y="993775"/>
            <a:chExt cx="2438400" cy="2332038"/>
          </a:xfrm>
          <a:solidFill>
            <a:schemeClr val="bg1"/>
          </a:solidFill>
        </p:grpSpPr>
        <p:sp>
          <p:nvSpPr>
            <p:cNvPr id="17"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8" name="任意多边形 22"/>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noAutofit/>
            </a:bodyPr>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nvGrpSpPr>
          <p:cNvPr id="19" name="组合 18"/>
          <p:cNvGrpSpPr/>
          <p:nvPr/>
        </p:nvGrpSpPr>
        <p:grpSpPr>
          <a:xfrm>
            <a:off x="9059708" y="1949730"/>
            <a:ext cx="448126" cy="573100"/>
            <a:chOff x="1605186" y="572440"/>
            <a:chExt cx="563562" cy="720725"/>
          </a:xfrm>
          <a:solidFill>
            <a:schemeClr val="bg1"/>
          </a:solidFill>
        </p:grpSpPr>
        <p:sp>
          <p:nvSpPr>
            <p:cNvPr id="20"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2"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spTree>
    <p:extLst>
      <p:ext uri="{BB962C8B-B14F-4D97-AF65-F5344CB8AC3E}">
        <p14:creationId xmlns:p14="http://schemas.microsoft.com/office/powerpoint/2010/main" val="1076660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anim calcmode="lin" valueType="num">
                                      <p:cBhvr>
                                        <p:cTn id="14" dur="250" fill="hold"/>
                                        <p:tgtEl>
                                          <p:spTgt spid="4"/>
                                        </p:tgtEl>
                                        <p:attrNameLst>
                                          <p:attrName>ppt_x</p:attrName>
                                        </p:attrNameLst>
                                      </p:cBhvr>
                                      <p:tavLst>
                                        <p:tav tm="0">
                                          <p:val>
                                            <p:strVal val="#ppt_x"/>
                                          </p:val>
                                        </p:tav>
                                        <p:tav tm="100000">
                                          <p:val>
                                            <p:strVal val="#ppt_x"/>
                                          </p:val>
                                        </p:tav>
                                      </p:tavLst>
                                    </p:anim>
                                    <p:anim calcmode="lin" valueType="num">
                                      <p:cBhvr>
                                        <p:cTn id="15" dur="2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anim calcmode="lin" valueType="num">
                                      <p:cBhvr>
                                        <p:cTn id="20" dur="250" fill="hold"/>
                                        <p:tgtEl>
                                          <p:spTgt spid="5"/>
                                        </p:tgtEl>
                                        <p:attrNameLst>
                                          <p:attrName>ppt_x</p:attrName>
                                        </p:attrNameLst>
                                      </p:cBhvr>
                                      <p:tavLst>
                                        <p:tav tm="0">
                                          <p:val>
                                            <p:strVal val="#ppt_x"/>
                                          </p:val>
                                        </p:tav>
                                        <p:tav tm="100000">
                                          <p:val>
                                            <p:strVal val="#ppt_x"/>
                                          </p:val>
                                        </p:tav>
                                      </p:tavLst>
                                    </p:anim>
                                    <p:anim calcmode="lin" valueType="num">
                                      <p:cBhvr>
                                        <p:cTn id="21" dur="25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anim calcmode="lin" valueType="num">
                                      <p:cBhvr>
                                        <p:cTn id="26" dur="250" fill="hold"/>
                                        <p:tgtEl>
                                          <p:spTgt spid="6"/>
                                        </p:tgtEl>
                                        <p:attrNameLst>
                                          <p:attrName>ppt_x</p:attrName>
                                        </p:attrNameLst>
                                      </p:cBhvr>
                                      <p:tavLst>
                                        <p:tav tm="0">
                                          <p:val>
                                            <p:strVal val="#ppt_x"/>
                                          </p:val>
                                        </p:tav>
                                        <p:tav tm="100000">
                                          <p:val>
                                            <p:strVal val="#ppt_x"/>
                                          </p:val>
                                        </p:tav>
                                      </p:tavLst>
                                    </p:anim>
                                    <p:anim calcmode="lin" valueType="num">
                                      <p:cBhvr>
                                        <p:cTn id="27" dur="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anim calcmode="lin" valueType="num">
                                      <p:cBhvr>
                                        <p:cTn id="38" dur="250" fill="hold"/>
                                        <p:tgtEl>
                                          <p:spTgt spid="9"/>
                                        </p:tgtEl>
                                        <p:attrNameLst>
                                          <p:attrName>ppt_x</p:attrName>
                                        </p:attrNameLst>
                                      </p:cBhvr>
                                      <p:tavLst>
                                        <p:tav tm="0">
                                          <p:val>
                                            <p:strVal val="#ppt_x"/>
                                          </p:val>
                                        </p:tav>
                                        <p:tav tm="100000">
                                          <p:val>
                                            <p:strVal val="#ppt_x"/>
                                          </p:val>
                                        </p:tav>
                                      </p:tavLst>
                                    </p:anim>
                                    <p:anim calcmode="lin" valueType="num">
                                      <p:cBhvr>
                                        <p:cTn id="39" dur="25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anim calcmode="lin" valueType="num">
                                      <p:cBhvr>
                                        <p:cTn id="44" dur="250" fill="hold"/>
                                        <p:tgtEl>
                                          <p:spTgt spid="10"/>
                                        </p:tgtEl>
                                        <p:attrNameLst>
                                          <p:attrName>ppt_x</p:attrName>
                                        </p:attrNameLst>
                                      </p:cBhvr>
                                      <p:tavLst>
                                        <p:tav tm="0">
                                          <p:val>
                                            <p:strVal val="#ppt_x"/>
                                          </p:val>
                                        </p:tav>
                                        <p:tav tm="100000">
                                          <p:val>
                                            <p:strVal val="#ppt_x"/>
                                          </p:val>
                                        </p:tav>
                                      </p:tavLst>
                                    </p:anim>
                                    <p:anim calcmode="lin" valueType="num">
                                      <p:cBhvr>
                                        <p:cTn id="45" dur="2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anim calcmode="lin" valueType="num">
                                      <p:cBhvr>
                                        <p:cTn id="50" dur="250" fill="hold"/>
                                        <p:tgtEl>
                                          <p:spTgt spid="11"/>
                                        </p:tgtEl>
                                        <p:attrNameLst>
                                          <p:attrName>ppt_x</p:attrName>
                                        </p:attrNameLst>
                                      </p:cBhvr>
                                      <p:tavLst>
                                        <p:tav tm="0">
                                          <p:val>
                                            <p:strVal val="#ppt_x"/>
                                          </p:val>
                                        </p:tav>
                                        <p:tav tm="100000">
                                          <p:val>
                                            <p:strVal val="#ppt_x"/>
                                          </p:val>
                                        </p:tav>
                                      </p:tavLst>
                                    </p:anim>
                                    <p:anim calcmode="lin" valueType="num">
                                      <p:cBhvr>
                                        <p:cTn id="51" dur="25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anim calcmode="lin" valueType="num">
                                      <p:cBhvr>
                                        <p:cTn id="56" dur="250" fill="hold"/>
                                        <p:tgtEl>
                                          <p:spTgt spid="12"/>
                                        </p:tgtEl>
                                        <p:attrNameLst>
                                          <p:attrName>ppt_x</p:attrName>
                                        </p:attrNameLst>
                                      </p:cBhvr>
                                      <p:tavLst>
                                        <p:tav tm="0">
                                          <p:val>
                                            <p:strVal val="#ppt_x"/>
                                          </p:val>
                                        </p:tav>
                                        <p:tav tm="100000">
                                          <p:val>
                                            <p:strVal val="#ppt_x"/>
                                          </p:val>
                                        </p:tav>
                                      </p:tavLst>
                                    </p:anim>
                                    <p:anim calcmode="lin" valueType="num">
                                      <p:cBhvr>
                                        <p:cTn id="57" dur="25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anim calcmode="lin" valueType="num">
                                      <p:cBhvr>
                                        <p:cTn id="62" dur="250" fill="hold"/>
                                        <p:tgtEl>
                                          <p:spTgt spid="13"/>
                                        </p:tgtEl>
                                        <p:attrNameLst>
                                          <p:attrName>ppt_x</p:attrName>
                                        </p:attrNameLst>
                                      </p:cBhvr>
                                      <p:tavLst>
                                        <p:tav tm="0">
                                          <p:val>
                                            <p:strVal val="#ppt_x"/>
                                          </p:val>
                                        </p:tav>
                                        <p:tav tm="100000">
                                          <p:val>
                                            <p:strVal val="#ppt_x"/>
                                          </p:val>
                                        </p:tav>
                                      </p:tavLst>
                                    </p:anim>
                                    <p:anim calcmode="lin" valueType="num">
                                      <p:cBhvr>
                                        <p:cTn id="63" dur="25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anim calcmode="lin" valueType="num">
                                      <p:cBhvr>
                                        <p:cTn id="68" dur="250" fill="hold"/>
                                        <p:tgtEl>
                                          <p:spTgt spid="16"/>
                                        </p:tgtEl>
                                        <p:attrNameLst>
                                          <p:attrName>ppt_x</p:attrName>
                                        </p:attrNameLst>
                                      </p:cBhvr>
                                      <p:tavLst>
                                        <p:tav tm="0">
                                          <p:val>
                                            <p:strVal val="#ppt_x"/>
                                          </p:val>
                                        </p:tav>
                                        <p:tav tm="100000">
                                          <p:val>
                                            <p:strVal val="#ppt_x"/>
                                          </p:val>
                                        </p:tav>
                                      </p:tavLst>
                                    </p:anim>
                                    <p:anim calcmode="lin" valueType="num">
                                      <p:cBhvr>
                                        <p:cTn id="69" dur="250" fill="hold"/>
                                        <p:tgtEl>
                                          <p:spTgt spid="16"/>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250"/>
                                        <p:tgtEl>
                                          <p:spTgt spid="19"/>
                                        </p:tgtEl>
                                      </p:cBhvr>
                                    </p:animEffect>
                                    <p:anim calcmode="lin" valueType="num">
                                      <p:cBhvr>
                                        <p:cTn id="74" dur="250" fill="hold"/>
                                        <p:tgtEl>
                                          <p:spTgt spid="19"/>
                                        </p:tgtEl>
                                        <p:attrNameLst>
                                          <p:attrName>ppt_x</p:attrName>
                                        </p:attrNameLst>
                                      </p:cBhvr>
                                      <p:tavLst>
                                        <p:tav tm="0">
                                          <p:val>
                                            <p:strVal val="#ppt_x"/>
                                          </p:val>
                                        </p:tav>
                                        <p:tav tm="100000">
                                          <p:val>
                                            <p:strVal val="#ppt_x"/>
                                          </p:val>
                                        </p:tav>
                                      </p:tavLst>
                                    </p:anim>
                                    <p:anim calcmode="lin" valueType="num">
                                      <p:cBhvr>
                                        <p:cTn id="75"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8" grpId="0"/>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24" y="3524365"/>
            <a:ext cx="5051376" cy="3367855"/>
          </a:xfrm>
          <a:prstGeom prst="rect">
            <a:avLst/>
          </a:prstGeom>
        </p:spPr>
      </p:pic>
      <p:grpSp>
        <p:nvGrpSpPr>
          <p:cNvPr id="3" name="íŝḻiḑè"/>
          <p:cNvGrpSpPr/>
          <p:nvPr/>
        </p:nvGrpSpPr>
        <p:grpSpPr>
          <a:xfrm>
            <a:off x="620525" y="1230551"/>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189"/>
                  <a:endParaRPr lang="en-US" sz="1093"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189"/>
                  <a:endParaRPr lang="en-US" sz="1093"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189"/>
                <a:endParaRPr lang="en-US" sz="1093">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457189"/>
              <a:endParaRPr>
                <a:solidFill>
                  <a:prstClr val="white"/>
                </a:solidFill>
                <a:latin typeface="Elsie" panose="02000000000000000000" charset="0"/>
                <a:ea typeface="Elsie" panose="02000000000000000000" charset="0"/>
                <a:sym typeface="Elsie" panose="02000000000000000000" charset="0"/>
              </a:endParaRPr>
            </a:p>
          </p:txBody>
        </p:sp>
      </p:grpSp>
      <p:sp>
        <p:nvSpPr>
          <p:cNvPr id="16" name="文本框 15"/>
          <p:cNvSpPr txBox="1"/>
          <p:nvPr/>
        </p:nvSpPr>
        <p:spPr>
          <a:xfrm>
            <a:off x="1979649" y="2135258"/>
            <a:ext cx="4116351" cy="1938992"/>
          </a:xfrm>
          <a:prstGeom prst="rect">
            <a:avLst/>
          </a:prstGeom>
          <a:noFill/>
        </p:spPr>
        <p:txBody>
          <a:bodyPr wrap="square" rtlCol="0">
            <a:spAutoFit/>
          </a:bodyPr>
          <a:lstStyle/>
          <a:p>
            <a:pPr algn="ctr" defTabSz="457189"/>
            <a:r>
              <a:rPr lang="en-US" altLang="zh-CN" sz="4000" b="1" dirty="0">
                <a:solidFill>
                  <a:srgbClr val="2F4E44"/>
                </a:solidFill>
                <a:latin typeface="Elsie" panose="02000000000000000000" charset="0"/>
                <a:ea typeface="Elsie" panose="02000000000000000000" charset="0"/>
                <a:cs typeface="Elsie" panose="02000000000000000000" charset="0"/>
                <a:sym typeface="Elsie" panose="02000000000000000000" charset="0"/>
              </a:rPr>
              <a:t>SẮP XẾP MỀN GỐI SAU KHI NGỦ TRƯA Ở TRƯỜNG</a:t>
            </a:r>
          </a:p>
        </p:txBody>
      </p:sp>
      <p:sp>
        <p:nvSpPr>
          <p:cNvPr id="33" name="等腰三角形 32"/>
          <p:cNvSpPr/>
          <p:nvPr/>
        </p:nvSpPr>
        <p:spPr>
          <a:xfrm rot="10800000">
            <a:off x="4211263" y="4449612"/>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17" name="矩形 16"/>
          <p:cNvSpPr/>
          <p:nvPr/>
        </p:nvSpPr>
        <p:spPr>
          <a:xfrm>
            <a:off x="7602212" y="2273757"/>
            <a:ext cx="4624664" cy="830997"/>
          </a:xfrm>
          <a:prstGeom prst="rect">
            <a:avLst/>
          </a:prstGeom>
        </p:spPr>
        <p:txBody>
          <a:bodyPr wrap="none">
            <a:spAutoFit/>
          </a:bodyPr>
          <a:lstStyle/>
          <a:p>
            <a:pPr defTabSz="457189"/>
            <a:r>
              <a:rPr lang="en-US" altLang="zh-CN" sz="4800" b="1" dirty="0">
                <a:solidFill>
                  <a:srgbClr val="2F4E44"/>
                </a:solidFill>
                <a:latin typeface="Elsie" panose="02000000000000000000" charset="0"/>
                <a:ea typeface="Elsie" panose="02000000000000000000" charset="0"/>
                <a:cs typeface="Elsie" panose="02000000000000000000" charset="0"/>
                <a:sym typeface="Elsie" panose="02000000000000000000" charset="0"/>
              </a:rPr>
              <a:t>GÓC THỰC HÀNH</a:t>
            </a:r>
          </a:p>
        </p:txBody>
      </p:sp>
    </p:spTree>
    <p:extLst>
      <p:ext uri="{BB962C8B-B14F-4D97-AF65-F5344CB8AC3E}">
        <p14:creationId xmlns:p14="http://schemas.microsoft.com/office/powerpoint/2010/main" val="453132529"/>
      </p:ext>
    </p:extLst>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矩形 12"/>
          <p:cNvSpPr/>
          <p:nvPr/>
        </p:nvSpPr>
        <p:spPr>
          <a:xfrm>
            <a:off x="5741295" y="1307804"/>
            <a:ext cx="117793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4" name="矩形 13"/>
          <p:cNvSpPr/>
          <p:nvPr/>
        </p:nvSpPr>
        <p:spPr>
          <a:xfrm>
            <a:off x="5890802" y="1421919"/>
            <a:ext cx="874852"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3</a:t>
            </a:r>
          </a:p>
        </p:txBody>
      </p:sp>
      <p:sp>
        <p:nvSpPr>
          <p:cNvPr id="15" name="标题 1"/>
          <p:cNvSpPr txBox="1"/>
          <p:nvPr/>
        </p:nvSpPr>
        <p:spPr>
          <a:xfrm>
            <a:off x="3905676" y="2761544"/>
            <a:ext cx="5127113"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400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GIAO TIẾP PHÙ HỢP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0" y="0"/>
            <a:ext cx="12192000" cy="6858000"/>
            <a:chOff x="0" y="0"/>
            <a:chExt cx="12192000" cy="6858000"/>
          </a:xfrm>
        </p:grpSpPr>
        <p:pic>
          <p:nvPicPr>
            <p:cNvPr id="71" name="图片 70"/>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72" name="组合 71"/>
            <p:cNvGrpSpPr/>
            <p:nvPr/>
          </p:nvGrpSpPr>
          <p:grpSpPr>
            <a:xfrm>
              <a:off x="0" y="247932"/>
              <a:ext cx="12192000" cy="6454853"/>
              <a:chOff x="0" y="247932"/>
              <a:chExt cx="12192000" cy="6454853"/>
            </a:xfrm>
          </p:grpSpPr>
          <p:sp>
            <p:nvSpPr>
              <p:cNvPr id="73" name="矩形 7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74" name="标题 1"/>
              <p:cNvSpPr txBox="1"/>
              <p:nvPr/>
            </p:nvSpPr>
            <p:spPr>
              <a:xfrm>
                <a:off x="3627978" y="247932"/>
                <a:ext cx="5287649"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grpSp>
        <p:nvGrpSpPr>
          <p:cNvPr id="3" name="îŝ1ïḍé"/>
          <p:cNvGrpSpPr/>
          <p:nvPr/>
        </p:nvGrpSpPr>
        <p:grpSpPr>
          <a:xfrm>
            <a:off x="2289628" y="3456235"/>
            <a:ext cx="1742384" cy="510800"/>
            <a:chOff x="2193925" y="492126"/>
            <a:chExt cx="1500188" cy="439738"/>
          </a:xfrm>
          <a:solidFill>
            <a:srgbClr val="1F4F43"/>
          </a:solidFill>
        </p:grpSpPr>
        <p:sp>
          <p:nvSpPr>
            <p:cNvPr id="4" name="ïṥļîḑe"/>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5" name="íSľîḑe"/>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6" name="ïṧľiďé"/>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8" name="íṧ1íḋè"/>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9" name="íṣḻîďe"/>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0" name="ïšlíḍe"/>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1" name="ïṥ1ïdè"/>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2" name="îṣḷidê"/>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3" name="îşļïḍè"/>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4" name="îṡliḋê"/>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5" name="íŝ1iďé"/>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6" name="ïṣľídè"/>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7" name="îṩḷîḓé"/>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grpSp>
      <p:grpSp>
        <p:nvGrpSpPr>
          <p:cNvPr id="19" name="ïṡḷîḍe"/>
          <p:cNvGrpSpPr/>
          <p:nvPr/>
        </p:nvGrpSpPr>
        <p:grpSpPr>
          <a:xfrm rot="20994702" flipV="1">
            <a:off x="4787357" y="4484498"/>
            <a:ext cx="1733165" cy="497149"/>
            <a:chOff x="2193925" y="503878"/>
            <a:chExt cx="1492251" cy="427986"/>
          </a:xfrm>
          <a:solidFill>
            <a:srgbClr val="1F4F43"/>
          </a:solidFill>
        </p:grpSpPr>
        <p:sp>
          <p:nvSpPr>
            <p:cNvPr id="20" name="îšľïḑê"/>
            <p:cNvSpPr/>
            <p:nvPr/>
          </p:nvSpPr>
          <p:spPr bwMode="auto">
            <a:xfrm>
              <a:off x="3386138" y="503878"/>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1" name="ïšľiḑè"/>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2" name="íṥḷïḋè"/>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3" name="íśḻíḍê"/>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4" name="îsļîḋe"/>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5" name="iśļiḑê"/>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6" name="iSḻíḍè"/>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7" name="iṡḻíḋe"/>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8" name="ïṧḻiḍê"/>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9" name="iśļîḍé"/>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0" name="í$ļíďè"/>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1" name="ï$ḻîḓè"/>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2" name="íSḻîḋê"/>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grpSp>
      <p:grpSp>
        <p:nvGrpSpPr>
          <p:cNvPr id="34" name="iṡ1ïḋè"/>
          <p:cNvGrpSpPr/>
          <p:nvPr/>
        </p:nvGrpSpPr>
        <p:grpSpPr>
          <a:xfrm>
            <a:off x="7595472" y="3456235"/>
            <a:ext cx="1742384" cy="510800"/>
            <a:chOff x="2193925" y="492126"/>
            <a:chExt cx="1500188" cy="439738"/>
          </a:xfrm>
          <a:solidFill>
            <a:srgbClr val="1F4F43"/>
          </a:solidFill>
        </p:grpSpPr>
        <p:sp>
          <p:nvSpPr>
            <p:cNvPr id="35" name="iSḷïdè"/>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6" name="íŝļíde"/>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7" name="îṣľîḑe"/>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8" name="ís1îḓè"/>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9" name="ïṥ1îḑe"/>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0" name="îšľiḋê"/>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1" name="îšlîḋe"/>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2" name="îSḻîďé"/>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3" name="îṩḷïḋé"/>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4" name="íṥľíďè"/>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5" name="íšlíďe"/>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6" name="ïṩľîdé"/>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7" name="ïṣḻiďé"/>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grpSp>
      <p:sp>
        <p:nvSpPr>
          <p:cNvPr id="49" name="íŝḷîďé"/>
          <p:cNvSpPr txBox="1"/>
          <p:nvPr/>
        </p:nvSpPr>
        <p:spPr>
          <a:xfrm>
            <a:off x="4176237" y="3976214"/>
            <a:ext cx="871334" cy="497148"/>
          </a:xfrm>
          <a:prstGeom prst="rect">
            <a:avLst/>
          </a:prstGeom>
          <a:noFill/>
        </p:spPr>
        <p:txBody>
          <a:bodyPr wrap="none" lIns="90000" tIns="46800" rIns="90000" bIns="46800" anchor="ctr" anchorCtr="0">
            <a:normAutofit/>
            <a:scene3d>
              <a:camera prst="orthographicFront"/>
              <a:lightRig rig="threePt" dir="t"/>
            </a:scene3d>
            <a:sp3d contourW="12700"/>
          </a:bodyPr>
          <a:lstStyle/>
          <a:p>
            <a:pPr algn="ctr"/>
            <a:r>
              <a:rPr lang="en-US" altLang="zh-CN" b="1"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keyword</a:t>
            </a:r>
          </a:p>
        </p:txBody>
      </p:sp>
      <p:sp>
        <p:nvSpPr>
          <p:cNvPr id="50" name="í$ḻîḍè"/>
          <p:cNvSpPr txBox="1"/>
          <p:nvPr/>
        </p:nvSpPr>
        <p:spPr>
          <a:xfrm>
            <a:off x="6925498" y="3976214"/>
            <a:ext cx="871334" cy="497148"/>
          </a:xfrm>
          <a:prstGeom prst="rect">
            <a:avLst/>
          </a:prstGeom>
          <a:noFill/>
        </p:spPr>
        <p:txBody>
          <a:bodyPr wrap="none" lIns="90000" tIns="46800" rIns="90000" bIns="46800" anchor="ctr" anchorCtr="0">
            <a:normAutofit/>
            <a:scene3d>
              <a:camera prst="orthographicFront"/>
              <a:lightRig rig="threePt" dir="t"/>
            </a:scene3d>
            <a:sp3d contourW="12700"/>
          </a:bodyPr>
          <a:lstStyle/>
          <a:p>
            <a:pPr algn="ctr"/>
            <a:r>
              <a:rPr lang="en-US" altLang="zh-CN" b="1"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keyword</a:t>
            </a:r>
          </a:p>
        </p:txBody>
      </p:sp>
      <p:sp>
        <p:nvSpPr>
          <p:cNvPr id="51" name="ï$1ïḓè"/>
          <p:cNvSpPr txBox="1"/>
          <p:nvPr/>
        </p:nvSpPr>
        <p:spPr>
          <a:xfrm>
            <a:off x="9579543" y="3976214"/>
            <a:ext cx="871334" cy="497148"/>
          </a:xfrm>
          <a:prstGeom prst="rect">
            <a:avLst/>
          </a:prstGeom>
          <a:noFill/>
        </p:spPr>
        <p:txBody>
          <a:bodyPr wrap="none" lIns="90000" tIns="46800" rIns="90000" bIns="46800" anchor="ctr" anchorCtr="0">
            <a:normAutofit/>
            <a:scene3d>
              <a:camera prst="orthographicFront"/>
              <a:lightRig rig="threePt" dir="t"/>
            </a:scene3d>
            <a:sp3d contourW="12700"/>
          </a:bodyPr>
          <a:lstStyle/>
          <a:p>
            <a:pPr algn="ctr"/>
            <a:r>
              <a:rPr lang="en-US" altLang="zh-CN" b="1"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keyword</a:t>
            </a:r>
          </a:p>
        </p:txBody>
      </p:sp>
      <p:cxnSp>
        <p:nvCxnSpPr>
          <p:cNvPr id="52" name="直接连接符 51"/>
          <p:cNvCxnSpPr/>
          <p:nvPr/>
        </p:nvCxnSpPr>
        <p:spPr>
          <a:xfrm>
            <a:off x="2971831" y="1943275"/>
            <a:ext cx="531875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369300" y="1484696"/>
            <a:ext cx="9965374" cy="369332"/>
          </a:xfrm>
          <a:prstGeom prst="rect">
            <a:avLst/>
          </a:prstGeom>
          <a:noFill/>
        </p:spPr>
        <p:txBody>
          <a:bodyPr wrap="square" rtlCol="0">
            <a:spAutoFit/>
            <a:scene3d>
              <a:camera prst="orthographicFront"/>
              <a:lightRig rig="threePt" dir="t"/>
            </a:scene3d>
            <a:sp3d contourW="12700"/>
          </a:bodyPr>
          <a:lstStyle/>
          <a:p>
            <a:r>
              <a:rPr lang="en-US" altLang="zh-CN" b="1"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rPr>
              <a:t>EM HÃY CHO BIẾT NHỮNG HÀNH VI GIAO TIẾP DƯỚI ĐÂY CÓ PHÙ HỢP HAY KHÔNG? VÌ SAO</a:t>
            </a:r>
          </a:p>
        </p:txBody>
      </p:sp>
      <p:pic>
        <p:nvPicPr>
          <p:cNvPr id="7" name="Picture 6" descr="Graphical user interface, website&#10;&#10;Description automatically generated">
            <a:extLst>
              <a:ext uri="{FF2B5EF4-FFF2-40B4-BE49-F238E27FC236}">
                <a16:creationId xmlns:a16="http://schemas.microsoft.com/office/drawing/2014/main" id="{A52AA73C-3FB1-9742-AC6E-A565FCE80414}"/>
              </a:ext>
            </a:extLst>
          </p:cNvPr>
          <p:cNvPicPr>
            <a:picLocks noChangeAspect="1"/>
          </p:cNvPicPr>
          <p:nvPr/>
        </p:nvPicPr>
        <p:blipFill rotWithShape="1">
          <a:blip r:embed="rId4">
            <a:extLst>
              <a:ext uri="{28A0092B-C50C-407E-A947-70E740481C1C}">
                <a14:useLocalDpi xmlns:a14="http://schemas.microsoft.com/office/drawing/2010/main" val="0"/>
              </a:ext>
            </a:extLst>
          </a:blip>
          <a:srcRect l="51923" t="18922" r="33257" b="53408"/>
          <a:stretch/>
        </p:blipFill>
        <p:spPr>
          <a:xfrm>
            <a:off x="1103057" y="1960296"/>
            <a:ext cx="3550090" cy="4142386"/>
          </a:xfrm>
          <a:prstGeom prst="rect">
            <a:avLst/>
          </a:prstGeom>
        </p:spPr>
      </p:pic>
      <p:pic>
        <p:nvPicPr>
          <p:cNvPr id="67" name="Picture 66" descr="Graphical user interface, website&#10;&#10;Description automatically generated">
            <a:extLst>
              <a:ext uri="{FF2B5EF4-FFF2-40B4-BE49-F238E27FC236}">
                <a16:creationId xmlns:a16="http://schemas.microsoft.com/office/drawing/2014/main" id="{FF639394-B8EB-2C42-84D9-363849039AAA}"/>
              </a:ext>
            </a:extLst>
          </p:cNvPr>
          <p:cNvPicPr>
            <a:picLocks noChangeAspect="1"/>
          </p:cNvPicPr>
          <p:nvPr/>
        </p:nvPicPr>
        <p:blipFill rotWithShape="1">
          <a:blip r:embed="rId4">
            <a:extLst>
              <a:ext uri="{28A0092B-C50C-407E-A947-70E740481C1C}">
                <a14:useLocalDpi xmlns:a14="http://schemas.microsoft.com/office/drawing/2010/main" val="0"/>
              </a:ext>
            </a:extLst>
          </a:blip>
          <a:srcRect l="66187" t="17958" r="18253" b="53408"/>
          <a:stretch/>
        </p:blipFill>
        <p:spPr>
          <a:xfrm>
            <a:off x="6945237" y="2235514"/>
            <a:ext cx="3362484" cy="38671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1000" fill="hold"/>
                                        <p:tgtEl>
                                          <p:spTgt spid="5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92000" cy="6858000"/>
            <a:chOff x="0" y="0"/>
            <a:chExt cx="12192000" cy="6858000"/>
          </a:xfrm>
        </p:grpSpPr>
        <p:pic>
          <p:nvPicPr>
            <p:cNvPr id="40" name="图片 39"/>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41" name="组合 40"/>
            <p:cNvGrpSpPr/>
            <p:nvPr/>
          </p:nvGrpSpPr>
          <p:grpSpPr>
            <a:xfrm>
              <a:off x="0" y="247725"/>
              <a:ext cx="12192000" cy="6416444"/>
              <a:chOff x="0" y="247725"/>
              <a:chExt cx="12192000" cy="6416444"/>
            </a:xfrm>
          </p:grpSpPr>
          <p:sp>
            <p:nvSpPr>
              <p:cNvPr id="42" name="矩形 41"/>
              <p:cNvSpPr/>
              <p:nvPr/>
            </p:nvSpPr>
            <p:spPr>
              <a:xfrm>
                <a:off x="0" y="1037242"/>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3" name="标题 1"/>
              <p:cNvSpPr txBox="1"/>
              <p:nvPr/>
            </p:nvSpPr>
            <p:spPr>
              <a:xfrm>
                <a:off x="2730843" y="247725"/>
                <a:ext cx="6639576"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TRÒ CHƠI: AI NHANH HƠN</a:t>
                </a:r>
              </a:p>
            </p:txBody>
          </p:sp>
        </p:grpSp>
      </p:grpSp>
      <p:grpSp>
        <p:nvGrpSpPr>
          <p:cNvPr id="3" name="组合 2"/>
          <p:cNvGrpSpPr/>
          <p:nvPr/>
        </p:nvGrpSpPr>
        <p:grpSpPr>
          <a:xfrm>
            <a:off x="464042" y="1178114"/>
            <a:ext cx="11467774" cy="5459973"/>
            <a:chOff x="1134737" y="1504442"/>
            <a:chExt cx="10149065" cy="4832117"/>
          </a:xfrm>
        </p:grpSpPr>
        <p:sp>
          <p:nvSpPr>
            <p:cNvPr id="4" name="Oval 2"/>
            <p:cNvSpPr>
              <a:spLocks noChangeArrowheads="1"/>
            </p:cNvSpPr>
            <p:nvPr/>
          </p:nvSpPr>
          <p:spPr bwMode="auto">
            <a:xfrm>
              <a:off x="5883524" y="1504442"/>
              <a:ext cx="1080492" cy="1078259"/>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5" name="Oval 3"/>
            <p:cNvSpPr>
              <a:spLocks noChangeArrowheads="1"/>
            </p:cNvSpPr>
            <p:nvPr/>
          </p:nvSpPr>
          <p:spPr bwMode="auto">
            <a:xfrm>
              <a:off x="6025308" y="3615210"/>
              <a:ext cx="808137" cy="808137"/>
            </a:xfrm>
            <a:prstGeom prst="ellipse">
              <a:avLst/>
            </a:prstGeom>
            <a:solidFill>
              <a:srgbClr val="1F4F43"/>
            </a:solidFill>
            <a:ln w="9525" cmpd="sng">
              <a:noFill/>
              <a:round/>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6" name="Oval 4"/>
            <p:cNvSpPr>
              <a:spLocks noChangeArrowheads="1"/>
            </p:cNvSpPr>
            <p:nvPr/>
          </p:nvSpPr>
          <p:spPr bwMode="auto">
            <a:xfrm>
              <a:off x="8004335" y="3465660"/>
              <a:ext cx="1078260" cy="1078259"/>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8" name="Oval 5"/>
            <p:cNvSpPr>
              <a:spLocks noChangeArrowheads="1"/>
            </p:cNvSpPr>
            <p:nvPr/>
          </p:nvSpPr>
          <p:spPr bwMode="auto">
            <a:xfrm>
              <a:off x="3878595" y="3465660"/>
              <a:ext cx="1078259" cy="1078259"/>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9" name="Oval 6"/>
            <p:cNvSpPr>
              <a:spLocks noChangeArrowheads="1"/>
            </p:cNvSpPr>
            <p:nvPr/>
          </p:nvSpPr>
          <p:spPr bwMode="auto">
            <a:xfrm>
              <a:off x="6011751" y="5256067"/>
              <a:ext cx="1080492" cy="1080492"/>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0" name="Freeform 7"/>
            <p:cNvSpPr/>
            <p:nvPr/>
          </p:nvSpPr>
          <p:spPr bwMode="auto">
            <a:xfrm>
              <a:off x="4026174" y="1781309"/>
              <a:ext cx="1727895" cy="468809"/>
            </a:xfrm>
            <a:custGeom>
              <a:avLst/>
              <a:gdLst>
                <a:gd name="T0" fmla="*/ 774 w 774"/>
                <a:gd name="T1" fmla="*/ 210 h 210"/>
                <a:gd name="T2" fmla="*/ 389 w 774"/>
                <a:gd name="T3" fmla="*/ 210 h 210"/>
                <a:gd name="T4" fmla="*/ 389 w 774"/>
                <a:gd name="T5" fmla="*/ 0 h 210"/>
                <a:gd name="T6" fmla="*/ 0 w 774"/>
                <a:gd name="T7" fmla="*/ 0 h 210"/>
              </a:gdLst>
              <a:ahLst/>
              <a:cxnLst>
                <a:cxn ang="0">
                  <a:pos x="T0" y="T1"/>
                </a:cxn>
                <a:cxn ang="0">
                  <a:pos x="T2" y="T3"/>
                </a:cxn>
                <a:cxn ang="0">
                  <a:pos x="T4" y="T5"/>
                </a:cxn>
                <a:cxn ang="0">
                  <a:pos x="T6" y="T7"/>
                </a:cxn>
              </a:cxnLst>
              <a:rect l="0" t="0" r="r" b="b"/>
              <a:pathLst>
                <a:path w="774" h="210">
                  <a:moveTo>
                    <a:pt x="774" y="210"/>
                  </a:moveTo>
                  <a:lnTo>
                    <a:pt x="389" y="210"/>
                  </a:lnTo>
                  <a:lnTo>
                    <a:pt x="389" y="0"/>
                  </a:lnTo>
                  <a:lnTo>
                    <a:pt x="0"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1" name="Freeform 8"/>
            <p:cNvSpPr/>
            <p:nvPr/>
          </p:nvSpPr>
          <p:spPr bwMode="auto">
            <a:xfrm>
              <a:off x="8457700" y="2315283"/>
              <a:ext cx="502758" cy="1078258"/>
            </a:xfrm>
            <a:custGeom>
              <a:avLst/>
              <a:gdLst>
                <a:gd name="T0" fmla="*/ 0 w 358"/>
                <a:gd name="T1" fmla="*/ 482 h 482"/>
                <a:gd name="T2" fmla="*/ 0 w 358"/>
                <a:gd name="T3" fmla="*/ 0 h 482"/>
                <a:gd name="T4" fmla="*/ 358 w 358"/>
                <a:gd name="T5" fmla="*/ 0 h 482"/>
              </a:gdLst>
              <a:ahLst/>
              <a:cxnLst>
                <a:cxn ang="0">
                  <a:pos x="T0" y="T1"/>
                </a:cxn>
                <a:cxn ang="0">
                  <a:pos x="T2" y="T3"/>
                </a:cxn>
                <a:cxn ang="0">
                  <a:pos x="T4" y="T5"/>
                </a:cxn>
              </a:cxnLst>
              <a:rect l="0" t="0" r="r" b="b"/>
              <a:pathLst>
                <a:path w="358" h="482">
                  <a:moveTo>
                    <a:pt x="0" y="482"/>
                  </a:moveTo>
                  <a:lnTo>
                    <a:pt x="0" y="0"/>
                  </a:lnTo>
                  <a:lnTo>
                    <a:pt x="358"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2" name="Freeform 9"/>
            <p:cNvSpPr/>
            <p:nvPr/>
          </p:nvSpPr>
          <p:spPr bwMode="auto">
            <a:xfrm>
              <a:off x="7207770" y="5692586"/>
              <a:ext cx="1426517" cy="468809"/>
            </a:xfrm>
            <a:custGeom>
              <a:avLst/>
              <a:gdLst>
                <a:gd name="T0" fmla="*/ 0 w 639"/>
                <a:gd name="T1" fmla="*/ 210 h 210"/>
                <a:gd name="T2" fmla="*/ 318 w 639"/>
                <a:gd name="T3" fmla="*/ 210 h 210"/>
                <a:gd name="T4" fmla="*/ 318 w 639"/>
                <a:gd name="T5" fmla="*/ 0 h 210"/>
                <a:gd name="T6" fmla="*/ 639 w 639"/>
                <a:gd name="T7" fmla="*/ 0 h 210"/>
              </a:gdLst>
              <a:ahLst/>
              <a:cxnLst>
                <a:cxn ang="0">
                  <a:pos x="T0" y="T1"/>
                </a:cxn>
                <a:cxn ang="0">
                  <a:pos x="T2" y="T3"/>
                </a:cxn>
                <a:cxn ang="0">
                  <a:pos x="T4" y="T5"/>
                </a:cxn>
                <a:cxn ang="0">
                  <a:pos x="T6" y="T7"/>
                </a:cxn>
              </a:cxnLst>
              <a:rect l="0" t="0" r="r" b="b"/>
              <a:pathLst>
                <a:path w="639" h="210">
                  <a:moveTo>
                    <a:pt x="0" y="210"/>
                  </a:moveTo>
                  <a:lnTo>
                    <a:pt x="318" y="210"/>
                  </a:lnTo>
                  <a:lnTo>
                    <a:pt x="318" y="0"/>
                  </a:lnTo>
                  <a:lnTo>
                    <a:pt x="639"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3" name="Freeform 10"/>
            <p:cNvSpPr/>
            <p:nvPr/>
          </p:nvSpPr>
          <p:spPr bwMode="auto">
            <a:xfrm>
              <a:off x="3634962" y="4730569"/>
              <a:ext cx="807232" cy="310306"/>
            </a:xfrm>
            <a:custGeom>
              <a:avLst/>
              <a:gdLst>
                <a:gd name="T0" fmla="*/ 479 w 479"/>
                <a:gd name="T1" fmla="*/ 0 h 139"/>
                <a:gd name="T2" fmla="*/ 479 w 479"/>
                <a:gd name="T3" fmla="*/ 139 h 139"/>
                <a:gd name="T4" fmla="*/ 0 w 479"/>
                <a:gd name="T5" fmla="*/ 139 h 139"/>
              </a:gdLst>
              <a:ahLst/>
              <a:cxnLst>
                <a:cxn ang="0">
                  <a:pos x="T0" y="T1"/>
                </a:cxn>
                <a:cxn ang="0">
                  <a:pos x="T2" y="T3"/>
                </a:cxn>
                <a:cxn ang="0">
                  <a:pos x="T4" y="T5"/>
                </a:cxn>
              </a:cxnLst>
              <a:rect l="0" t="0" r="r" b="b"/>
              <a:pathLst>
                <a:path w="479" h="139">
                  <a:moveTo>
                    <a:pt x="479" y="0"/>
                  </a:moveTo>
                  <a:lnTo>
                    <a:pt x="479" y="139"/>
                  </a:lnTo>
                  <a:lnTo>
                    <a:pt x="0" y="139"/>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4" name="Freeform 11"/>
            <p:cNvSpPr/>
            <p:nvPr/>
          </p:nvSpPr>
          <p:spPr bwMode="auto">
            <a:xfrm>
              <a:off x="7038827" y="3925517"/>
              <a:ext cx="95993" cy="191988"/>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lnTo>
                    <a:pt x="43" y="43"/>
                  </a:lnTo>
                  <a:lnTo>
                    <a:pt x="0" y="86"/>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5" name="Freeform 12"/>
            <p:cNvSpPr/>
            <p:nvPr/>
          </p:nvSpPr>
          <p:spPr bwMode="auto">
            <a:xfrm>
              <a:off x="5706071" y="3925517"/>
              <a:ext cx="95995" cy="191988"/>
            </a:xfrm>
            <a:custGeom>
              <a:avLst/>
              <a:gdLst>
                <a:gd name="T0" fmla="*/ 43 w 43"/>
                <a:gd name="T1" fmla="*/ 86 h 86"/>
                <a:gd name="T2" fmla="*/ 0 w 43"/>
                <a:gd name="T3" fmla="*/ 43 h 86"/>
                <a:gd name="T4" fmla="*/ 43 w 43"/>
                <a:gd name="T5" fmla="*/ 0 h 86"/>
              </a:gdLst>
              <a:ahLst/>
              <a:cxnLst>
                <a:cxn ang="0">
                  <a:pos x="T0" y="T1"/>
                </a:cxn>
                <a:cxn ang="0">
                  <a:pos x="T2" y="T3"/>
                </a:cxn>
                <a:cxn ang="0">
                  <a:pos x="T4" y="T5"/>
                </a:cxn>
              </a:cxnLst>
              <a:rect l="0" t="0" r="r" b="b"/>
              <a:pathLst>
                <a:path w="43" h="86">
                  <a:moveTo>
                    <a:pt x="43" y="86"/>
                  </a:moveTo>
                  <a:lnTo>
                    <a:pt x="0" y="43"/>
                  </a:lnTo>
                  <a:lnTo>
                    <a:pt x="43" y="0"/>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6" name="Freeform 13"/>
            <p:cNvSpPr/>
            <p:nvPr/>
          </p:nvSpPr>
          <p:spPr bwMode="auto">
            <a:xfrm>
              <a:off x="6324453" y="4639891"/>
              <a:ext cx="191988" cy="95995"/>
            </a:xfrm>
            <a:custGeom>
              <a:avLst/>
              <a:gdLst>
                <a:gd name="T0" fmla="*/ 86 w 86"/>
                <a:gd name="T1" fmla="*/ 0 h 43"/>
                <a:gd name="T2" fmla="*/ 43 w 86"/>
                <a:gd name="T3" fmla="*/ 43 h 43"/>
                <a:gd name="T4" fmla="*/ 0 w 86"/>
                <a:gd name="T5" fmla="*/ 0 h 43"/>
              </a:gdLst>
              <a:ahLst/>
              <a:cxnLst>
                <a:cxn ang="0">
                  <a:pos x="T0" y="T1"/>
                </a:cxn>
                <a:cxn ang="0">
                  <a:pos x="T2" y="T3"/>
                </a:cxn>
                <a:cxn ang="0">
                  <a:pos x="T4" y="T5"/>
                </a:cxn>
              </a:cxnLst>
              <a:rect l="0" t="0" r="r" b="b"/>
              <a:pathLst>
                <a:path w="86" h="43">
                  <a:moveTo>
                    <a:pt x="86" y="0"/>
                  </a:moveTo>
                  <a:lnTo>
                    <a:pt x="43" y="43"/>
                  </a:lnTo>
                  <a:lnTo>
                    <a:pt x="0" y="0"/>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7" name="Freeform 14"/>
            <p:cNvSpPr/>
            <p:nvPr/>
          </p:nvSpPr>
          <p:spPr bwMode="auto">
            <a:xfrm>
              <a:off x="6324453" y="3307136"/>
              <a:ext cx="191988" cy="95993"/>
            </a:xfrm>
            <a:custGeom>
              <a:avLst/>
              <a:gdLst>
                <a:gd name="T0" fmla="*/ 0 w 86"/>
                <a:gd name="T1" fmla="*/ 43 h 43"/>
                <a:gd name="T2" fmla="*/ 43 w 86"/>
                <a:gd name="T3" fmla="*/ 0 h 43"/>
                <a:gd name="T4" fmla="*/ 86 w 86"/>
                <a:gd name="T5" fmla="*/ 43 h 43"/>
              </a:gdLst>
              <a:ahLst/>
              <a:cxnLst>
                <a:cxn ang="0">
                  <a:pos x="T0" y="T1"/>
                </a:cxn>
                <a:cxn ang="0">
                  <a:pos x="T2" y="T3"/>
                </a:cxn>
                <a:cxn ang="0">
                  <a:pos x="T4" y="T5"/>
                </a:cxn>
              </a:cxnLst>
              <a:rect l="0" t="0" r="r" b="b"/>
              <a:pathLst>
                <a:path w="86" h="43">
                  <a:moveTo>
                    <a:pt x="0" y="43"/>
                  </a:moveTo>
                  <a:lnTo>
                    <a:pt x="43" y="0"/>
                  </a:lnTo>
                  <a:lnTo>
                    <a:pt x="86" y="43"/>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8" name="Rectangle 15"/>
            <p:cNvSpPr>
              <a:spLocks noChangeArrowheads="1"/>
            </p:cNvSpPr>
            <p:nvPr/>
          </p:nvSpPr>
          <p:spPr bwMode="auto">
            <a:xfrm>
              <a:off x="9156305" y="1854932"/>
              <a:ext cx="2127497" cy="115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CHƯA PHÙ HỢP Ở TRƯỜNG</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19" name="Rectangle 16"/>
            <p:cNvSpPr>
              <a:spLocks noChangeArrowheads="1"/>
            </p:cNvSpPr>
            <p:nvPr/>
          </p:nvSpPr>
          <p:spPr bwMode="auto">
            <a:xfrm>
              <a:off x="8882361" y="5151831"/>
              <a:ext cx="2383631" cy="8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CHƯA PHÙ HỢP Ở NHÀ</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20" name="Rectangle 17"/>
            <p:cNvSpPr>
              <a:spLocks noChangeArrowheads="1"/>
            </p:cNvSpPr>
            <p:nvPr/>
          </p:nvSpPr>
          <p:spPr bwMode="auto">
            <a:xfrm>
              <a:off x="1134737" y="4575108"/>
              <a:ext cx="2383631" cy="8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PHÙ HỢP Ở NHÀ</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21" name="Rectangle 18"/>
            <p:cNvSpPr>
              <a:spLocks noChangeArrowheads="1"/>
            </p:cNvSpPr>
            <p:nvPr/>
          </p:nvSpPr>
          <p:spPr bwMode="auto">
            <a:xfrm>
              <a:off x="1461157" y="1693907"/>
              <a:ext cx="2425926" cy="8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PHÙ HỢP Ở TRƯỜNG</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22" name="Freeform 19"/>
            <p:cNvSpPr>
              <a:spLocks noEditPoints="1"/>
            </p:cNvSpPr>
            <p:nvPr/>
          </p:nvSpPr>
          <p:spPr bwMode="auto">
            <a:xfrm>
              <a:off x="6242945" y="1854932"/>
              <a:ext cx="392906" cy="401836"/>
            </a:xfrm>
            <a:custGeom>
              <a:avLst/>
              <a:gdLst>
                <a:gd name="T0" fmla="*/ 130 w 136"/>
                <a:gd name="T1" fmla="*/ 33 h 140"/>
                <a:gd name="T2" fmla="*/ 100 w 136"/>
                <a:gd name="T3" fmla="*/ 33 h 140"/>
                <a:gd name="T4" fmla="*/ 100 w 136"/>
                <a:gd name="T5" fmla="*/ 6 h 140"/>
                <a:gd name="T6" fmla="*/ 94 w 136"/>
                <a:gd name="T7" fmla="*/ 0 h 140"/>
                <a:gd name="T8" fmla="*/ 6 w 136"/>
                <a:gd name="T9" fmla="*/ 0 h 140"/>
                <a:gd name="T10" fmla="*/ 0 w 136"/>
                <a:gd name="T11" fmla="*/ 6 h 140"/>
                <a:gd name="T12" fmla="*/ 0 w 136"/>
                <a:gd name="T13" fmla="*/ 35 h 140"/>
                <a:gd name="T14" fmla="*/ 0 w 136"/>
                <a:gd name="T15" fmla="*/ 104 h 140"/>
                <a:gd name="T16" fmla="*/ 0 w 136"/>
                <a:gd name="T17" fmla="*/ 134 h 140"/>
                <a:gd name="T18" fmla="*/ 6 w 136"/>
                <a:gd name="T19" fmla="*/ 140 h 140"/>
                <a:gd name="T20" fmla="*/ 94 w 136"/>
                <a:gd name="T21" fmla="*/ 140 h 140"/>
                <a:gd name="T22" fmla="*/ 130 w 136"/>
                <a:gd name="T23" fmla="*/ 140 h 140"/>
                <a:gd name="T24" fmla="*/ 136 w 136"/>
                <a:gd name="T25" fmla="*/ 134 h 140"/>
                <a:gd name="T26" fmla="*/ 136 w 136"/>
                <a:gd name="T27" fmla="*/ 39 h 140"/>
                <a:gd name="T28" fmla="*/ 130 w 136"/>
                <a:gd name="T29" fmla="*/ 33 h 140"/>
                <a:gd name="T30" fmla="*/ 88 w 136"/>
                <a:gd name="T31" fmla="*/ 128 h 140"/>
                <a:gd name="T32" fmla="*/ 72 w 136"/>
                <a:gd name="T33" fmla="*/ 128 h 140"/>
                <a:gd name="T34" fmla="*/ 72 w 136"/>
                <a:gd name="T35" fmla="*/ 110 h 140"/>
                <a:gd name="T36" fmla="*/ 88 w 136"/>
                <a:gd name="T37" fmla="*/ 110 h 140"/>
                <a:gd name="T38" fmla="*/ 88 w 136"/>
                <a:gd name="T39" fmla="*/ 128 h 140"/>
                <a:gd name="T40" fmla="*/ 60 w 136"/>
                <a:gd name="T41" fmla="*/ 110 h 140"/>
                <a:gd name="T42" fmla="*/ 60 w 136"/>
                <a:gd name="T43" fmla="*/ 128 h 140"/>
                <a:gd name="T44" fmla="*/ 39 w 136"/>
                <a:gd name="T45" fmla="*/ 128 h 140"/>
                <a:gd name="T46" fmla="*/ 39 w 136"/>
                <a:gd name="T47" fmla="*/ 110 h 140"/>
                <a:gd name="T48" fmla="*/ 60 w 136"/>
                <a:gd name="T49" fmla="*/ 110 h 140"/>
                <a:gd name="T50" fmla="*/ 12 w 136"/>
                <a:gd name="T51" fmla="*/ 98 h 140"/>
                <a:gd name="T52" fmla="*/ 12 w 136"/>
                <a:gd name="T53" fmla="*/ 41 h 140"/>
                <a:gd name="T54" fmla="*/ 88 w 136"/>
                <a:gd name="T55" fmla="*/ 41 h 140"/>
                <a:gd name="T56" fmla="*/ 88 w 136"/>
                <a:gd name="T57" fmla="*/ 98 h 140"/>
                <a:gd name="T58" fmla="*/ 12 w 136"/>
                <a:gd name="T59" fmla="*/ 98 h 140"/>
                <a:gd name="T60" fmla="*/ 39 w 136"/>
                <a:gd name="T61" fmla="*/ 29 h 140"/>
                <a:gd name="T62" fmla="*/ 39 w 136"/>
                <a:gd name="T63" fmla="*/ 12 h 140"/>
                <a:gd name="T64" fmla="*/ 60 w 136"/>
                <a:gd name="T65" fmla="*/ 12 h 140"/>
                <a:gd name="T66" fmla="*/ 60 w 136"/>
                <a:gd name="T67" fmla="*/ 29 h 140"/>
                <a:gd name="T68" fmla="*/ 39 w 136"/>
                <a:gd name="T69" fmla="*/ 29 h 140"/>
                <a:gd name="T70" fmla="*/ 88 w 136"/>
                <a:gd name="T71" fmla="*/ 29 h 140"/>
                <a:gd name="T72" fmla="*/ 72 w 136"/>
                <a:gd name="T73" fmla="*/ 29 h 140"/>
                <a:gd name="T74" fmla="*/ 72 w 136"/>
                <a:gd name="T75" fmla="*/ 12 h 140"/>
                <a:gd name="T76" fmla="*/ 88 w 136"/>
                <a:gd name="T77" fmla="*/ 12 h 140"/>
                <a:gd name="T78" fmla="*/ 88 w 136"/>
                <a:gd name="T79" fmla="*/ 29 h 140"/>
                <a:gd name="T80" fmla="*/ 12 w 136"/>
                <a:gd name="T81" fmla="*/ 12 h 140"/>
                <a:gd name="T82" fmla="*/ 27 w 136"/>
                <a:gd name="T83" fmla="*/ 12 h 140"/>
                <a:gd name="T84" fmla="*/ 27 w 136"/>
                <a:gd name="T85" fmla="*/ 29 h 140"/>
                <a:gd name="T86" fmla="*/ 12 w 136"/>
                <a:gd name="T87" fmla="*/ 29 h 140"/>
                <a:gd name="T88" fmla="*/ 12 w 136"/>
                <a:gd name="T89" fmla="*/ 12 h 140"/>
                <a:gd name="T90" fmla="*/ 12 w 136"/>
                <a:gd name="T91" fmla="*/ 110 h 140"/>
                <a:gd name="T92" fmla="*/ 27 w 136"/>
                <a:gd name="T93" fmla="*/ 110 h 140"/>
                <a:gd name="T94" fmla="*/ 27 w 136"/>
                <a:gd name="T95" fmla="*/ 128 h 140"/>
                <a:gd name="T96" fmla="*/ 12 w 136"/>
                <a:gd name="T97" fmla="*/ 128 h 140"/>
                <a:gd name="T98" fmla="*/ 12 w 136"/>
                <a:gd name="T99" fmla="*/ 110 h 140"/>
                <a:gd name="T100" fmla="*/ 124 w 136"/>
                <a:gd name="T101" fmla="*/ 128 h 140"/>
                <a:gd name="T102" fmla="*/ 100 w 136"/>
                <a:gd name="T103" fmla="*/ 128 h 140"/>
                <a:gd name="T104" fmla="*/ 100 w 136"/>
                <a:gd name="T105" fmla="*/ 104 h 140"/>
                <a:gd name="T106" fmla="*/ 100 w 136"/>
                <a:gd name="T107" fmla="*/ 45 h 140"/>
                <a:gd name="T108" fmla="*/ 124 w 136"/>
                <a:gd name="T109" fmla="*/ 45 h 140"/>
                <a:gd name="T110" fmla="*/ 124 w 136"/>
                <a:gd name="T11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40">
                  <a:moveTo>
                    <a:pt x="130" y="33"/>
                  </a:moveTo>
                  <a:cubicBezTo>
                    <a:pt x="100" y="33"/>
                    <a:pt x="100" y="33"/>
                    <a:pt x="100" y="33"/>
                  </a:cubicBezTo>
                  <a:cubicBezTo>
                    <a:pt x="100" y="6"/>
                    <a:pt x="100" y="6"/>
                    <a:pt x="100" y="6"/>
                  </a:cubicBezTo>
                  <a:cubicBezTo>
                    <a:pt x="100" y="2"/>
                    <a:pt x="97" y="0"/>
                    <a:pt x="94" y="0"/>
                  </a:cubicBezTo>
                  <a:cubicBezTo>
                    <a:pt x="6" y="0"/>
                    <a:pt x="6" y="0"/>
                    <a:pt x="6" y="0"/>
                  </a:cubicBezTo>
                  <a:cubicBezTo>
                    <a:pt x="2" y="0"/>
                    <a:pt x="0" y="2"/>
                    <a:pt x="0" y="6"/>
                  </a:cubicBezTo>
                  <a:cubicBezTo>
                    <a:pt x="0" y="35"/>
                    <a:pt x="0" y="35"/>
                    <a:pt x="0" y="35"/>
                  </a:cubicBezTo>
                  <a:cubicBezTo>
                    <a:pt x="0" y="104"/>
                    <a:pt x="0" y="104"/>
                    <a:pt x="0" y="104"/>
                  </a:cubicBezTo>
                  <a:cubicBezTo>
                    <a:pt x="0" y="134"/>
                    <a:pt x="0" y="134"/>
                    <a:pt x="0" y="134"/>
                  </a:cubicBezTo>
                  <a:cubicBezTo>
                    <a:pt x="0" y="137"/>
                    <a:pt x="2" y="140"/>
                    <a:pt x="6" y="140"/>
                  </a:cubicBezTo>
                  <a:cubicBezTo>
                    <a:pt x="94" y="140"/>
                    <a:pt x="94" y="140"/>
                    <a:pt x="94" y="140"/>
                  </a:cubicBezTo>
                  <a:cubicBezTo>
                    <a:pt x="130" y="140"/>
                    <a:pt x="130" y="140"/>
                    <a:pt x="130" y="140"/>
                  </a:cubicBezTo>
                  <a:cubicBezTo>
                    <a:pt x="134" y="140"/>
                    <a:pt x="136" y="137"/>
                    <a:pt x="136" y="134"/>
                  </a:cubicBezTo>
                  <a:cubicBezTo>
                    <a:pt x="136" y="39"/>
                    <a:pt x="136" y="39"/>
                    <a:pt x="136" y="39"/>
                  </a:cubicBezTo>
                  <a:cubicBezTo>
                    <a:pt x="136" y="36"/>
                    <a:pt x="134" y="33"/>
                    <a:pt x="130" y="33"/>
                  </a:cubicBezTo>
                  <a:close/>
                  <a:moveTo>
                    <a:pt x="88" y="128"/>
                  </a:moveTo>
                  <a:cubicBezTo>
                    <a:pt x="72" y="128"/>
                    <a:pt x="72" y="128"/>
                    <a:pt x="72" y="128"/>
                  </a:cubicBezTo>
                  <a:cubicBezTo>
                    <a:pt x="72" y="110"/>
                    <a:pt x="72" y="110"/>
                    <a:pt x="72" y="110"/>
                  </a:cubicBezTo>
                  <a:cubicBezTo>
                    <a:pt x="88" y="110"/>
                    <a:pt x="88" y="110"/>
                    <a:pt x="88" y="110"/>
                  </a:cubicBezTo>
                  <a:lnTo>
                    <a:pt x="88" y="128"/>
                  </a:lnTo>
                  <a:close/>
                  <a:moveTo>
                    <a:pt x="60" y="110"/>
                  </a:moveTo>
                  <a:cubicBezTo>
                    <a:pt x="60" y="128"/>
                    <a:pt x="60" y="128"/>
                    <a:pt x="60" y="128"/>
                  </a:cubicBezTo>
                  <a:cubicBezTo>
                    <a:pt x="39" y="128"/>
                    <a:pt x="39" y="128"/>
                    <a:pt x="39" y="128"/>
                  </a:cubicBezTo>
                  <a:cubicBezTo>
                    <a:pt x="39" y="110"/>
                    <a:pt x="39" y="110"/>
                    <a:pt x="39" y="110"/>
                  </a:cubicBezTo>
                  <a:lnTo>
                    <a:pt x="60" y="110"/>
                  </a:lnTo>
                  <a:close/>
                  <a:moveTo>
                    <a:pt x="12" y="98"/>
                  </a:moveTo>
                  <a:cubicBezTo>
                    <a:pt x="12" y="41"/>
                    <a:pt x="12" y="41"/>
                    <a:pt x="12" y="41"/>
                  </a:cubicBezTo>
                  <a:cubicBezTo>
                    <a:pt x="88" y="41"/>
                    <a:pt x="88" y="41"/>
                    <a:pt x="88" y="41"/>
                  </a:cubicBezTo>
                  <a:cubicBezTo>
                    <a:pt x="88" y="98"/>
                    <a:pt x="88" y="98"/>
                    <a:pt x="88" y="98"/>
                  </a:cubicBezTo>
                  <a:lnTo>
                    <a:pt x="12" y="98"/>
                  </a:lnTo>
                  <a:close/>
                  <a:moveTo>
                    <a:pt x="39" y="29"/>
                  </a:moveTo>
                  <a:cubicBezTo>
                    <a:pt x="39" y="12"/>
                    <a:pt x="39" y="12"/>
                    <a:pt x="39" y="12"/>
                  </a:cubicBezTo>
                  <a:cubicBezTo>
                    <a:pt x="60" y="12"/>
                    <a:pt x="60" y="12"/>
                    <a:pt x="60" y="12"/>
                  </a:cubicBezTo>
                  <a:cubicBezTo>
                    <a:pt x="60" y="29"/>
                    <a:pt x="60" y="29"/>
                    <a:pt x="60" y="29"/>
                  </a:cubicBezTo>
                  <a:lnTo>
                    <a:pt x="39" y="29"/>
                  </a:lnTo>
                  <a:close/>
                  <a:moveTo>
                    <a:pt x="88" y="29"/>
                  </a:moveTo>
                  <a:cubicBezTo>
                    <a:pt x="72" y="29"/>
                    <a:pt x="72" y="29"/>
                    <a:pt x="72" y="29"/>
                  </a:cubicBezTo>
                  <a:cubicBezTo>
                    <a:pt x="72" y="12"/>
                    <a:pt x="72" y="12"/>
                    <a:pt x="72" y="12"/>
                  </a:cubicBezTo>
                  <a:cubicBezTo>
                    <a:pt x="88" y="12"/>
                    <a:pt x="88" y="12"/>
                    <a:pt x="88" y="12"/>
                  </a:cubicBezTo>
                  <a:lnTo>
                    <a:pt x="88" y="29"/>
                  </a:lnTo>
                  <a:close/>
                  <a:moveTo>
                    <a:pt x="12" y="12"/>
                  </a:moveTo>
                  <a:cubicBezTo>
                    <a:pt x="27" y="12"/>
                    <a:pt x="27" y="12"/>
                    <a:pt x="27" y="12"/>
                  </a:cubicBezTo>
                  <a:cubicBezTo>
                    <a:pt x="27" y="29"/>
                    <a:pt x="27" y="29"/>
                    <a:pt x="27" y="29"/>
                  </a:cubicBezTo>
                  <a:cubicBezTo>
                    <a:pt x="12" y="29"/>
                    <a:pt x="12" y="29"/>
                    <a:pt x="12" y="29"/>
                  </a:cubicBezTo>
                  <a:lnTo>
                    <a:pt x="12" y="12"/>
                  </a:lnTo>
                  <a:close/>
                  <a:moveTo>
                    <a:pt x="12" y="110"/>
                  </a:moveTo>
                  <a:cubicBezTo>
                    <a:pt x="27" y="110"/>
                    <a:pt x="27" y="110"/>
                    <a:pt x="27" y="110"/>
                  </a:cubicBezTo>
                  <a:cubicBezTo>
                    <a:pt x="27" y="128"/>
                    <a:pt x="27" y="128"/>
                    <a:pt x="27" y="128"/>
                  </a:cubicBezTo>
                  <a:cubicBezTo>
                    <a:pt x="12" y="128"/>
                    <a:pt x="12" y="128"/>
                    <a:pt x="12" y="128"/>
                  </a:cubicBezTo>
                  <a:lnTo>
                    <a:pt x="12" y="110"/>
                  </a:lnTo>
                  <a:close/>
                  <a:moveTo>
                    <a:pt x="124" y="128"/>
                  </a:moveTo>
                  <a:cubicBezTo>
                    <a:pt x="100" y="128"/>
                    <a:pt x="100" y="128"/>
                    <a:pt x="100" y="128"/>
                  </a:cubicBezTo>
                  <a:cubicBezTo>
                    <a:pt x="100" y="104"/>
                    <a:pt x="100" y="104"/>
                    <a:pt x="100" y="104"/>
                  </a:cubicBezTo>
                  <a:cubicBezTo>
                    <a:pt x="100" y="45"/>
                    <a:pt x="100" y="45"/>
                    <a:pt x="100" y="45"/>
                  </a:cubicBezTo>
                  <a:cubicBezTo>
                    <a:pt x="124" y="45"/>
                    <a:pt x="124" y="45"/>
                    <a:pt x="124" y="45"/>
                  </a:cubicBezTo>
                  <a:lnTo>
                    <a:pt x="124"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nvGrpSpPr>
            <p:cNvPr id="23" name="Group 20"/>
            <p:cNvGrpSpPr/>
            <p:nvPr/>
          </p:nvGrpSpPr>
          <p:grpSpPr bwMode="auto">
            <a:xfrm>
              <a:off x="4168903" y="3758427"/>
              <a:ext cx="495598" cy="535050"/>
              <a:chOff x="-360" y="-11"/>
              <a:chExt cx="276" cy="298"/>
            </a:xfrm>
          </p:grpSpPr>
          <p:sp>
            <p:nvSpPr>
              <p:cNvPr id="29" name="Freeform 21"/>
              <p:cNvSpPr/>
              <p:nvPr/>
            </p:nvSpPr>
            <p:spPr bwMode="auto">
              <a:xfrm>
                <a:off x="-360" y="-11"/>
                <a:ext cx="276" cy="203"/>
              </a:xfrm>
              <a:custGeom>
                <a:avLst/>
                <a:gdLst>
                  <a:gd name="T0" fmla="*/ 106 w 138"/>
                  <a:gd name="T1" fmla="*/ 37 h 101"/>
                  <a:gd name="T2" fmla="*/ 100 w 138"/>
                  <a:gd name="T3" fmla="*/ 38 h 101"/>
                  <a:gd name="T4" fmla="*/ 100 w 138"/>
                  <a:gd name="T5" fmla="*/ 35 h 101"/>
                  <a:gd name="T6" fmla="*/ 66 w 138"/>
                  <a:gd name="T7" fmla="*/ 0 h 101"/>
                  <a:gd name="T8" fmla="*/ 32 w 138"/>
                  <a:gd name="T9" fmla="*/ 29 h 101"/>
                  <a:gd name="T10" fmla="*/ 22 w 138"/>
                  <a:gd name="T11" fmla="*/ 30 h 101"/>
                  <a:gd name="T12" fmla="*/ 22 w 138"/>
                  <a:gd name="T13" fmla="*/ 30 h 101"/>
                  <a:gd name="T14" fmla="*/ 8 w 138"/>
                  <a:gd name="T15" fmla="*/ 51 h 101"/>
                  <a:gd name="T16" fmla="*/ 10 w 138"/>
                  <a:gd name="T17" fmla="*/ 60 h 101"/>
                  <a:gd name="T18" fmla="*/ 0 w 138"/>
                  <a:gd name="T19" fmla="*/ 79 h 101"/>
                  <a:gd name="T20" fmla="*/ 22 w 138"/>
                  <a:gd name="T21" fmla="*/ 101 h 101"/>
                  <a:gd name="T22" fmla="*/ 45 w 138"/>
                  <a:gd name="T23" fmla="*/ 101 h 101"/>
                  <a:gd name="T24" fmla="*/ 51 w 138"/>
                  <a:gd name="T25" fmla="*/ 95 h 101"/>
                  <a:gd name="T26" fmla="*/ 45 w 138"/>
                  <a:gd name="T27" fmla="*/ 89 h 101"/>
                  <a:gd name="T28" fmla="*/ 22 w 138"/>
                  <a:gd name="T29" fmla="*/ 89 h 101"/>
                  <a:gd name="T30" fmla="*/ 12 w 138"/>
                  <a:gd name="T31" fmla="*/ 79 h 101"/>
                  <a:gd name="T32" fmla="*/ 20 w 138"/>
                  <a:gd name="T33" fmla="*/ 69 h 101"/>
                  <a:gd name="T34" fmla="*/ 25 w 138"/>
                  <a:gd name="T35" fmla="*/ 65 h 101"/>
                  <a:gd name="T36" fmla="*/ 23 w 138"/>
                  <a:gd name="T37" fmla="*/ 58 h 101"/>
                  <a:gd name="T38" fmla="*/ 20 w 138"/>
                  <a:gd name="T39" fmla="*/ 51 h 101"/>
                  <a:gd name="T40" fmla="*/ 26 w 138"/>
                  <a:gd name="T41" fmla="*/ 41 h 101"/>
                  <a:gd name="T42" fmla="*/ 26 w 138"/>
                  <a:gd name="T43" fmla="*/ 41 h 101"/>
                  <a:gd name="T44" fmla="*/ 35 w 138"/>
                  <a:gd name="T45" fmla="*/ 42 h 101"/>
                  <a:gd name="T46" fmla="*/ 41 w 138"/>
                  <a:gd name="T47" fmla="*/ 42 h 101"/>
                  <a:gd name="T48" fmla="*/ 43 w 138"/>
                  <a:gd name="T49" fmla="*/ 36 h 101"/>
                  <a:gd name="T50" fmla="*/ 43 w 138"/>
                  <a:gd name="T51" fmla="*/ 35 h 101"/>
                  <a:gd name="T52" fmla="*/ 43 w 138"/>
                  <a:gd name="T53" fmla="*/ 35 h 101"/>
                  <a:gd name="T54" fmla="*/ 66 w 138"/>
                  <a:gd name="T55" fmla="*/ 12 h 101"/>
                  <a:gd name="T56" fmla="*/ 88 w 138"/>
                  <a:gd name="T57" fmla="*/ 35 h 101"/>
                  <a:gd name="T58" fmla="*/ 84 w 138"/>
                  <a:gd name="T59" fmla="*/ 46 h 101"/>
                  <a:gd name="T60" fmla="*/ 86 w 138"/>
                  <a:gd name="T61" fmla="*/ 54 h 101"/>
                  <a:gd name="T62" fmla="*/ 93 w 138"/>
                  <a:gd name="T63" fmla="*/ 54 h 101"/>
                  <a:gd name="T64" fmla="*/ 106 w 138"/>
                  <a:gd name="T65" fmla="*/ 49 h 101"/>
                  <a:gd name="T66" fmla="*/ 126 w 138"/>
                  <a:gd name="T67" fmla="*/ 69 h 101"/>
                  <a:gd name="T68" fmla="*/ 106 w 138"/>
                  <a:gd name="T69" fmla="*/ 89 h 101"/>
                  <a:gd name="T70" fmla="*/ 93 w 138"/>
                  <a:gd name="T71" fmla="*/ 89 h 101"/>
                  <a:gd name="T72" fmla="*/ 87 w 138"/>
                  <a:gd name="T73" fmla="*/ 95 h 101"/>
                  <a:gd name="T74" fmla="*/ 93 w 138"/>
                  <a:gd name="T75" fmla="*/ 101 h 101"/>
                  <a:gd name="T76" fmla="*/ 106 w 138"/>
                  <a:gd name="T77" fmla="*/ 101 h 101"/>
                  <a:gd name="T78" fmla="*/ 138 w 138"/>
                  <a:gd name="T79" fmla="*/ 69 h 101"/>
                  <a:gd name="T80" fmla="*/ 106 w 138"/>
                  <a:gd name="T81" fmla="*/ 3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101">
                    <a:moveTo>
                      <a:pt x="106" y="37"/>
                    </a:moveTo>
                    <a:cubicBezTo>
                      <a:pt x="104" y="37"/>
                      <a:pt x="102" y="37"/>
                      <a:pt x="100" y="38"/>
                    </a:cubicBezTo>
                    <a:cubicBezTo>
                      <a:pt x="100" y="37"/>
                      <a:pt x="100" y="36"/>
                      <a:pt x="100" y="35"/>
                    </a:cubicBezTo>
                    <a:cubicBezTo>
                      <a:pt x="100" y="16"/>
                      <a:pt x="84" y="0"/>
                      <a:pt x="66" y="0"/>
                    </a:cubicBezTo>
                    <a:cubicBezTo>
                      <a:pt x="49" y="0"/>
                      <a:pt x="35" y="13"/>
                      <a:pt x="32" y="29"/>
                    </a:cubicBezTo>
                    <a:cubicBezTo>
                      <a:pt x="28" y="28"/>
                      <a:pt x="25" y="29"/>
                      <a:pt x="22" y="30"/>
                    </a:cubicBezTo>
                    <a:cubicBezTo>
                      <a:pt x="22" y="30"/>
                      <a:pt x="22" y="30"/>
                      <a:pt x="22" y="30"/>
                    </a:cubicBezTo>
                    <a:cubicBezTo>
                      <a:pt x="13" y="33"/>
                      <a:pt x="8" y="42"/>
                      <a:pt x="8" y="51"/>
                    </a:cubicBezTo>
                    <a:cubicBezTo>
                      <a:pt x="8" y="54"/>
                      <a:pt x="8" y="57"/>
                      <a:pt x="10" y="60"/>
                    </a:cubicBezTo>
                    <a:cubicBezTo>
                      <a:pt x="4" y="64"/>
                      <a:pt x="0" y="71"/>
                      <a:pt x="0" y="79"/>
                    </a:cubicBezTo>
                    <a:cubicBezTo>
                      <a:pt x="0" y="91"/>
                      <a:pt x="10" y="101"/>
                      <a:pt x="22" y="101"/>
                    </a:cubicBezTo>
                    <a:cubicBezTo>
                      <a:pt x="45" y="101"/>
                      <a:pt x="45" y="101"/>
                      <a:pt x="45" y="101"/>
                    </a:cubicBezTo>
                    <a:cubicBezTo>
                      <a:pt x="48" y="101"/>
                      <a:pt x="51" y="98"/>
                      <a:pt x="51" y="95"/>
                    </a:cubicBezTo>
                    <a:cubicBezTo>
                      <a:pt x="51" y="92"/>
                      <a:pt x="48" y="89"/>
                      <a:pt x="45" y="89"/>
                    </a:cubicBezTo>
                    <a:cubicBezTo>
                      <a:pt x="22" y="89"/>
                      <a:pt x="22" y="89"/>
                      <a:pt x="22" y="89"/>
                    </a:cubicBezTo>
                    <a:cubicBezTo>
                      <a:pt x="16" y="89"/>
                      <a:pt x="12" y="84"/>
                      <a:pt x="12" y="79"/>
                    </a:cubicBezTo>
                    <a:cubicBezTo>
                      <a:pt x="12" y="74"/>
                      <a:pt x="16" y="70"/>
                      <a:pt x="20" y="69"/>
                    </a:cubicBezTo>
                    <a:cubicBezTo>
                      <a:pt x="23" y="69"/>
                      <a:pt x="25" y="67"/>
                      <a:pt x="25" y="65"/>
                    </a:cubicBezTo>
                    <a:cubicBezTo>
                      <a:pt x="26" y="62"/>
                      <a:pt x="25" y="60"/>
                      <a:pt x="23" y="58"/>
                    </a:cubicBezTo>
                    <a:cubicBezTo>
                      <a:pt x="21" y="57"/>
                      <a:pt x="20" y="54"/>
                      <a:pt x="20" y="51"/>
                    </a:cubicBezTo>
                    <a:cubicBezTo>
                      <a:pt x="20" y="47"/>
                      <a:pt x="22" y="43"/>
                      <a:pt x="26" y="41"/>
                    </a:cubicBezTo>
                    <a:cubicBezTo>
                      <a:pt x="26" y="41"/>
                      <a:pt x="26" y="41"/>
                      <a:pt x="26" y="41"/>
                    </a:cubicBezTo>
                    <a:cubicBezTo>
                      <a:pt x="29" y="40"/>
                      <a:pt x="32" y="40"/>
                      <a:pt x="35" y="42"/>
                    </a:cubicBezTo>
                    <a:cubicBezTo>
                      <a:pt x="36" y="43"/>
                      <a:pt x="39" y="43"/>
                      <a:pt x="41" y="42"/>
                    </a:cubicBezTo>
                    <a:cubicBezTo>
                      <a:pt x="43" y="41"/>
                      <a:pt x="44" y="39"/>
                      <a:pt x="43" y="36"/>
                    </a:cubicBezTo>
                    <a:cubicBezTo>
                      <a:pt x="43" y="36"/>
                      <a:pt x="43" y="36"/>
                      <a:pt x="43" y="35"/>
                    </a:cubicBezTo>
                    <a:cubicBezTo>
                      <a:pt x="43" y="35"/>
                      <a:pt x="43" y="35"/>
                      <a:pt x="43" y="35"/>
                    </a:cubicBezTo>
                    <a:cubicBezTo>
                      <a:pt x="43" y="22"/>
                      <a:pt x="53" y="12"/>
                      <a:pt x="66" y="12"/>
                    </a:cubicBezTo>
                    <a:cubicBezTo>
                      <a:pt x="78" y="12"/>
                      <a:pt x="88" y="22"/>
                      <a:pt x="88" y="35"/>
                    </a:cubicBezTo>
                    <a:cubicBezTo>
                      <a:pt x="88" y="39"/>
                      <a:pt x="87" y="43"/>
                      <a:pt x="84" y="46"/>
                    </a:cubicBezTo>
                    <a:cubicBezTo>
                      <a:pt x="83" y="49"/>
                      <a:pt x="83" y="52"/>
                      <a:pt x="86" y="54"/>
                    </a:cubicBezTo>
                    <a:cubicBezTo>
                      <a:pt x="88" y="56"/>
                      <a:pt x="91" y="56"/>
                      <a:pt x="93" y="54"/>
                    </a:cubicBezTo>
                    <a:cubicBezTo>
                      <a:pt x="96" y="52"/>
                      <a:pt x="100" y="49"/>
                      <a:pt x="106" y="49"/>
                    </a:cubicBezTo>
                    <a:cubicBezTo>
                      <a:pt x="117" y="49"/>
                      <a:pt x="126" y="58"/>
                      <a:pt x="126" y="69"/>
                    </a:cubicBezTo>
                    <a:cubicBezTo>
                      <a:pt x="126" y="80"/>
                      <a:pt x="117" y="89"/>
                      <a:pt x="106" y="89"/>
                    </a:cubicBezTo>
                    <a:cubicBezTo>
                      <a:pt x="93" y="89"/>
                      <a:pt x="93" y="89"/>
                      <a:pt x="93" y="89"/>
                    </a:cubicBezTo>
                    <a:cubicBezTo>
                      <a:pt x="90" y="89"/>
                      <a:pt x="87" y="92"/>
                      <a:pt x="87" y="95"/>
                    </a:cubicBezTo>
                    <a:cubicBezTo>
                      <a:pt x="87" y="98"/>
                      <a:pt x="90" y="101"/>
                      <a:pt x="93" y="101"/>
                    </a:cubicBezTo>
                    <a:cubicBezTo>
                      <a:pt x="106" y="101"/>
                      <a:pt x="106" y="101"/>
                      <a:pt x="106" y="101"/>
                    </a:cubicBezTo>
                    <a:cubicBezTo>
                      <a:pt x="124" y="101"/>
                      <a:pt x="138" y="87"/>
                      <a:pt x="138" y="69"/>
                    </a:cubicBezTo>
                    <a:cubicBezTo>
                      <a:pt x="138" y="51"/>
                      <a:pt x="124" y="37"/>
                      <a:pt x="106"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0" name="Freeform 22"/>
              <p:cNvSpPr/>
              <p:nvPr/>
            </p:nvSpPr>
            <p:spPr bwMode="auto">
              <a:xfrm>
                <a:off x="-276" y="121"/>
                <a:ext cx="108" cy="166"/>
              </a:xfrm>
              <a:custGeom>
                <a:avLst/>
                <a:gdLst>
                  <a:gd name="T0" fmla="*/ 43 w 54"/>
                  <a:gd name="T1" fmla="*/ 53 h 83"/>
                  <a:gd name="T2" fmla="*/ 33 w 54"/>
                  <a:gd name="T3" fmla="*/ 63 h 83"/>
                  <a:gd name="T4" fmla="*/ 33 w 54"/>
                  <a:gd name="T5" fmla="*/ 6 h 83"/>
                  <a:gd name="T6" fmla="*/ 27 w 54"/>
                  <a:gd name="T7" fmla="*/ 0 h 83"/>
                  <a:gd name="T8" fmla="*/ 21 w 54"/>
                  <a:gd name="T9" fmla="*/ 6 h 83"/>
                  <a:gd name="T10" fmla="*/ 21 w 54"/>
                  <a:gd name="T11" fmla="*/ 63 h 83"/>
                  <a:gd name="T12" fmla="*/ 11 w 54"/>
                  <a:gd name="T13" fmla="*/ 53 h 83"/>
                  <a:gd name="T14" fmla="*/ 2 w 54"/>
                  <a:gd name="T15" fmla="*/ 53 h 83"/>
                  <a:gd name="T16" fmla="*/ 2 w 54"/>
                  <a:gd name="T17" fmla="*/ 61 h 83"/>
                  <a:gd name="T18" fmla="*/ 23 w 54"/>
                  <a:gd name="T19" fmla="*/ 82 h 83"/>
                  <a:gd name="T20" fmla="*/ 27 w 54"/>
                  <a:gd name="T21" fmla="*/ 83 h 83"/>
                  <a:gd name="T22" fmla="*/ 31 w 54"/>
                  <a:gd name="T23" fmla="*/ 82 h 83"/>
                  <a:gd name="T24" fmla="*/ 52 w 54"/>
                  <a:gd name="T25" fmla="*/ 61 h 83"/>
                  <a:gd name="T26" fmla="*/ 52 w 54"/>
                  <a:gd name="T27" fmla="*/ 53 h 83"/>
                  <a:gd name="T28" fmla="*/ 43 w 54"/>
                  <a:gd name="T29"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3">
                    <a:moveTo>
                      <a:pt x="43" y="53"/>
                    </a:moveTo>
                    <a:cubicBezTo>
                      <a:pt x="33" y="63"/>
                      <a:pt x="33" y="63"/>
                      <a:pt x="33" y="63"/>
                    </a:cubicBezTo>
                    <a:cubicBezTo>
                      <a:pt x="33" y="6"/>
                      <a:pt x="33" y="6"/>
                      <a:pt x="33" y="6"/>
                    </a:cubicBezTo>
                    <a:cubicBezTo>
                      <a:pt x="33" y="2"/>
                      <a:pt x="30" y="0"/>
                      <a:pt x="27" y="0"/>
                    </a:cubicBezTo>
                    <a:cubicBezTo>
                      <a:pt x="24" y="0"/>
                      <a:pt x="21" y="2"/>
                      <a:pt x="21" y="6"/>
                    </a:cubicBezTo>
                    <a:cubicBezTo>
                      <a:pt x="21" y="63"/>
                      <a:pt x="21" y="63"/>
                      <a:pt x="21" y="63"/>
                    </a:cubicBezTo>
                    <a:cubicBezTo>
                      <a:pt x="11" y="53"/>
                      <a:pt x="11" y="53"/>
                      <a:pt x="11" y="53"/>
                    </a:cubicBezTo>
                    <a:cubicBezTo>
                      <a:pt x="8" y="50"/>
                      <a:pt x="5" y="50"/>
                      <a:pt x="2" y="53"/>
                    </a:cubicBezTo>
                    <a:cubicBezTo>
                      <a:pt x="0" y="55"/>
                      <a:pt x="0" y="59"/>
                      <a:pt x="2" y="61"/>
                    </a:cubicBezTo>
                    <a:cubicBezTo>
                      <a:pt x="23" y="82"/>
                      <a:pt x="23" y="82"/>
                      <a:pt x="23" y="82"/>
                    </a:cubicBezTo>
                    <a:cubicBezTo>
                      <a:pt x="24" y="83"/>
                      <a:pt x="25" y="83"/>
                      <a:pt x="27" y="83"/>
                    </a:cubicBezTo>
                    <a:cubicBezTo>
                      <a:pt x="28" y="83"/>
                      <a:pt x="30" y="83"/>
                      <a:pt x="31" y="82"/>
                    </a:cubicBezTo>
                    <a:cubicBezTo>
                      <a:pt x="52" y="61"/>
                      <a:pt x="52" y="61"/>
                      <a:pt x="52" y="61"/>
                    </a:cubicBezTo>
                    <a:cubicBezTo>
                      <a:pt x="54" y="59"/>
                      <a:pt x="54" y="55"/>
                      <a:pt x="52" y="53"/>
                    </a:cubicBezTo>
                    <a:cubicBezTo>
                      <a:pt x="49" y="50"/>
                      <a:pt x="45" y="50"/>
                      <a:pt x="43"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sp>
          <p:nvSpPr>
            <p:cNvPr id="24" name="Freeform 23"/>
            <p:cNvSpPr>
              <a:spLocks noEditPoints="1"/>
            </p:cNvSpPr>
            <p:nvPr/>
          </p:nvSpPr>
          <p:spPr bwMode="auto">
            <a:xfrm>
              <a:off x="6297664" y="5533902"/>
              <a:ext cx="437555" cy="464344"/>
            </a:xfrm>
            <a:custGeom>
              <a:avLst/>
              <a:gdLst>
                <a:gd name="T0" fmla="*/ 111 w 132"/>
                <a:gd name="T1" fmla="*/ 56 h 140"/>
                <a:gd name="T2" fmla="*/ 103 w 132"/>
                <a:gd name="T3" fmla="*/ 56 h 140"/>
                <a:gd name="T4" fmla="*/ 103 w 132"/>
                <a:gd name="T5" fmla="*/ 37 h 140"/>
                <a:gd name="T6" fmla="*/ 66 w 132"/>
                <a:gd name="T7" fmla="*/ 0 h 140"/>
                <a:gd name="T8" fmla="*/ 29 w 132"/>
                <a:gd name="T9" fmla="*/ 37 h 140"/>
                <a:gd name="T10" fmla="*/ 29 w 132"/>
                <a:gd name="T11" fmla="*/ 55 h 140"/>
                <a:gd name="T12" fmla="*/ 21 w 132"/>
                <a:gd name="T13" fmla="*/ 55 h 140"/>
                <a:gd name="T14" fmla="*/ 0 w 132"/>
                <a:gd name="T15" fmla="*/ 76 h 140"/>
                <a:gd name="T16" fmla="*/ 21 w 132"/>
                <a:gd name="T17" fmla="*/ 97 h 140"/>
                <a:gd name="T18" fmla="*/ 41 w 132"/>
                <a:gd name="T19" fmla="*/ 97 h 140"/>
                <a:gd name="T20" fmla="*/ 41 w 132"/>
                <a:gd name="T21" fmla="*/ 57 h 140"/>
                <a:gd name="T22" fmla="*/ 41 w 132"/>
                <a:gd name="T23" fmla="*/ 55 h 140"/>
                <a:gd name="T24" fmla="*/ 41 w 132"/>
                <a:gd name="T25" fmla="*/ 37 h 140"/>
                <a:gd name="T26" fmla="*/ 66 w 132"/>
                <a:gd name="T27" fmla="*/ 12 h 140"/>
                <a:gd name="T28" fmla="*/ 91 w 132"/>
                <a:gd name="T29" fmla="*/ 37 h 140"/>
                <a:gd name="T30" fmla="*/ 91 w 132"/>
                <a:gd name="T31" fmla="*/ 56 h 140"/>
                <a:gd name="T32" fmla="*/ 91 w 132"/>
                <a:gd name="T33" fmla="*/ 59 h 140"/>
                <a:gd name="T34" fmla="*/ 91 w 132"/>
                <a:gd name="T35" fmla="*/ 92 h 140"/>
                <a:gd name="T36" fmla="*/ 91 w 132"/>
                <a:gd name="T37" fmla="*/ 98 h 140"/>
                <a:gd name="T38" fmla="*/ 91 w 132"/>
                <a:gd name="T39" fmla="*/ 109 h 140"/>
                <a:gd name="T40" fmla="*/ 81 w 132"/>
                <a:gd name="T41" fmla="*/ 119 h 140"/>
                <a:gd name="T42" fmla="*/ 79 w 132"/>
                <a:gd name="T43" fmla="*/ 119 h 140"/>
                <a:gd name="T44" fmla="*/ 66 w 132"/>
                <a:gd name="T45" fmla="*/ 110 h 140"/>
                <a:gd name="T46" fmla="*/ 51 w 132"/>
                <a:gd name="T47" fmla="*/ 125 h 140"/>
                <a:gd name="T48" fmla="*/ 66 w 132"/>
                <a:gd name="T49" fmla="*/ 140 h 140"/>
                <a:gd name="T50" fmla="*/ 79 w 132"/>
                <a:gd name="T51" fmla="*/ 131 h 140"/>
                <a:gd name="T52" fmla="*/ 81 w 132"/>
                <a:gd name="T53" fmla="*/ 131 h 140"/>
                <a:gd name="T54" fmla="*/ 103 w 132"/>
                <a:gd name="T55" fmla="*/ 109 h 140"/>
                <a:gd name="T56" fmla="*/ 103 w 132"/>
                <a:gd name="T57" fmla="*/ 98 h 140"/>
                <a:gd name="T58" fmla="*/ 111 w 132"/>
                <a:gd name="T59" fmla="*/ 98 h 140"/>
                <a:gd name="T60" fmla="*/ 132 w 132"/>
                <a:gd name="T61" fmla="*/ 77 h 140"/>
                <a:gd name="T62" fmla="*/ 111 w 132"/>
                <a:gd name="T63" fmla="*/ 56 h 140"/>
                <a:gd name="T64" fmla="*/ 29 w 132"/>
                <a:gd name="T65" fmla="*/ 85 h 140"/>
                <a:gd name="T66" fmla="*/ 21 w 132"/>
                <a:gd name="T67" fmla="*/ 85 h 140"/>
                <a:gd name="T68" fmla="*/ 12 w 132"/>
                <a:gd name="T69" fmla="*/ 76 h 140"/>
                <a:gd name="T70" fmla="*/ 21 w 132"/>
                <a:gd name="T71" fmla="*/ 67 h 140"/>
                <a:gd name="T72" fmla="*/ 29 w 132"/>
                <a:gd name="T73" fmla="*/ 67 h 140"/>
                <a:gd name="T74" fmla="*/ 29 w 132"/>
                <a:gd name="T75" fmla="*/ 85 h 140"/>
                <a:gd name="T76" fmla="*/ 111 w 132"/>
                <a:gd name="T77" fmla="*/ 86 h 140"/>
                <a:gd name="T78" fmla="*/ 103 w 132"/>
                <a:gd name="T79" fmla="*/ 86 h 140"/>
                <a:gd name="T80" fmla="*/ 103 w 132"/>
                <a:gd name="T81" fmla="*/ 68 h 140"/>
                <a:gd name="T82" fmla="*/ 111 w 132"/>
                <a:gd name="T83" fmla="*/ 68 h 140"/>
                <a:gd name="T84" fmla="*/ 120 w 132"/>
                <a:gd name="T85" fmla="*/ 77 h 140"/>
                <a:gd name="T86" fmla="*/ 111 w 132"/>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40">
                  <a:moveTo>
                    <a:pt x="111" y="56"/>
                  </a:moveTo>
                  <a:cubicBezTo>
                    <a:pt x="103" y="56"/>
                    <a:pt x="103" y="56"/>
                    <a:pt x="103" y="56"/>
                  </a:cubicBezTo>
                  <a:cubicBezTo>
                    <a:pt x="103" y="37"/>
                    <a:pt x="103" y="37"/>
                    <a:pt x="103" y="37"/>
                  </a:cubicBezTo>
                  <a:cubicBezTo>
                    <a:pt x="103" y="16"/>
                    <a:pt x="86" y="0"/>
                    <a:pt x="66" y="0"/>
                  </a:cubicBezTo>
                  <a:cubicBezTo>
                    <a:pt x="46" y="0"/>
                    <a:pt x="29" y="16"/>
                    <a:pt x="29" y="37"/>
                  </a:cubicBezTo>
                  <a:cubicBezTo>
                    <a:pt x="29" y="55"/>
                    <a:pt x="29" y="55"/>
                    <a:pt x="29" y="55"/>
                  </a:cubicBezTo>
                  <a:cubicBezTo>
                    <a:pt x="21" y="55"/>
                    <a:pt x="21" y="55"/>
                    <a:pt x="21" y="55"/>
                  </a:cubicBezTo>
                  <a:cubicBezTo>
                    <a:pt x="9" y="55"/>
                    <a:pt x="0" y="65"/>
                    <a:pt x="0" y="76"/>
                  </a:cubicBezTo>
                  <a:cubicBezTo>
                    <a:pt x="0" y="88"/>
                    <a:pt x="9" y="97"/>
                    <a:pt x="21" y="97"/>
                  </a:cubicBezTo>
                  <a:cubicBezTo>
                    <a:pt x="41" y="97"/>
                    <a:pt x="41" y="97"/>
                    <a:pt x="41" y="97"/>
                  </a:cubicBezTo>
                  <a:cubicBezTo>
                    <a:pt x="41" y="57"/>
                    <a:pt x="41" y="57"/>
                    <a:pt x="41" y="57"/>
                  </a:cubicBezTo>
                  <a:cubicBezTo>
                    <a:pt x="41" y="55"/>
                    <a:pt x="41" y="55"/>
                    <a:pt x="41" y="55"/>
                  </a:cubicBezTo>
                  <a:cubicBezTo>
                    <a:pt x="41" y="37"/>
                    <a:pt x="41" y="37"/>
                    <a:pt x="41" y="37"/>
                  </a:cubicBezTo>
                  <a:cubicBezTo>
                    <a:pt x="41" y="23"/>
                    <a:pt x="52" y="12"/>
                    <a:pt x="66" y="12"/>
                  </a:cubicBezTo>
                  <a:cubicBezTo>
                    <a:pt x="80" y="12"/>
                    <a:pt x="91" y="23"/>
                    <a:pt x="91" y="37"/>
                  </a:cubicBezTo>
                  <a:cubicBezTo>
                    <a:pt x="91" y="56"/>
                    <a:pt x="91" y="56"/>
                    <a:pt x="91" y="56"/>
                  </a:cubicBezTo>
                  <a:cubicBezTo>
                    <a:pt x="91" y="59"/>
                    <a:pt x="91" y="59"/>
                    <a:pt x="91" y="59"/>
                  </a:cubicBezTo>
                  <a:cubicBezTo>
                    <a:pt x="91" y="92"/>
                    <a:pt x="91" y="92"/>
                    <a:pt x="91" y="92"/>
                  </a:cubicBezTo>
                  <a:cubicBezTo>
                    <a:pt x="91" y="98"/>
                    <a:pt x="91" y="98"/>
                    <a:pt x="91" y="98"/>
                  </a:cubicBezTo>
                  <a:cubicBezTo>
                    <a:pt x="91" y="109"/>
                    <a:pt x="91" y="109"/>
                    <a:pt x="91" y="109"/>
                  </a:cubicBezTo>
                  <a:cubicBezTo>
                    <a:pt x="91" y="114"/>
                    <a:pt x="86" y="119"/>
                    <a:pt x="81" y="119"/>
                  </a:cubicBezTo>
                  <a:cubicBezTo>
                    <a:pt x="79" y="119"/>
                    <a:pt x="79" y="119"/>
                    <a:pt x="79" y="119"/>
                  </a:cubicBezTo>
                  <a:cubicBezTo>
                    <a:pt x="77" y="114"/>
                    <a:pt x="72" y="110"/>
                    <a:pt x="66" y="110"/>
                  </a:cubicBezTo>
                  <a:cubicBezTo>
                    <a:pt x="58" y="110"/>
                    <a:pt x="51" y="117"/>
                    <a:pt x="51" y="125"/>
                  </a:cubicBezTo>
                  <a:cubicBezTo>
                    <a:pt x="51" y="133"/>
                    <a:pt x="58" y="140"/>
                    <a:pt x="66" y="140"/>
                  </a:cubicBezTo>
                  <a:cubicBezTo>
                    <a:pt x="72" y="140"/>
                    <a:pt x="77" y="136"/>
                    <a:pt x="79" y="131"/>
                  </a:cubicBezTo>
                  <a:cubicBezTo>
                    <a:pt x="81" y="131"/>
                    <a:pt x="81" y="131"/>
                    <a:pt x="81" y="131"/>
                  </a:cubicBezTo>
                  <a:cubicBezTo>
                    <a:pt x="93" y="131"/>
                    <a:pt x="103" y="121"/>
                    <a:pt x="103" y="109"/>
                  </a:cubicBezTo>
                  <a:cubicBezTo>
                    <a:pt x="103" y="98"/>
                    <a:pt x="103" y="98"/>
                    <a:pt x="103" y="98"/>
                  </a:cubicBezTo>
                  <a:cubicBezTo>
                    <a:pt x="111" y="98"/>
                    <a:pt x="111" y="98"/>
                    <a:pt x="111" y="98"/>
                  </a:cubicBezTo>
                  <a:cubicBezTo>
                    <a:pt x="123" y="98"/>
                    <a:pt x="132" y="89"/>
                    <a:pt x="132" y="77"/>
                  </a:cubicBezTo>
                  <a:cubicBezTo>
                    <a:pt x="132" y="66"/>
                    <a:pt x="123" y="56"/>
                    <a:pt x="111" y="56"/>
                  </a:cubicBezTo>
                  <a:close/>
                  <a:moveTo>
                    <a:pt x="29" y="85"/>
                  </a:moveTo>
                  <a:cubicBezTo>
                    <a:pt x="21" y="85"/>
                    <a:pt x="21" y="85"/>
                    <a:pt x="21" y="85"/>
                  </a:cubicBezTo>
                  <a:cubicBezTo>
                    <a:pt x="16" y="85"/>
                    <a:pt x="12" y="81"/>
                    <a:pt x="12" y="76"/>
                  </a:cubicBezTo>
                  <a:cubicBezTo>
                    <a:pt x="12" y="71"/>
                    <a:pt x="16" y="67"/>
                    <a:pt x="21" y="67"/>
                  </a:cubicBezTo>
                  <a:cubicBezTo>
                    <a:pt x="29" y="67"/>
                    <a:pt x="29" y="67"/>
                    <a:pt x="29" y="67"/>
                  </a:cubicBezTo>
                  <a:lnTo>
                    <a:pt x="29" y="85"/>
                  </a:lnTo>
                  <a:close/>
                  <a:moveTo>
                    <a:pt x="111" y="86"/>
                  </a:moveTo>
                  <a:cubicBezTo>
                    <a:pt x="103" y="86"/>
                    <a:pt x="103" y="86"/>
                    <a:pt x="103" y="86"/>
                  </a:cubicBezTo>
                  <a:cubicBezTo>
                    <a:pt x="103" y="68"/>
                    <a:pt x="103" y="68"/>
                    <a:pt x="103" y="68"/>
                  </a:cubicBezTo>
                  <a:cubicBezTo>
                    <a:pt x="111" y="68"/>
                    <a:pt x="111" y="68"/>
                    <a:pt x="111" y="68"/>
                  </a:cubicBezTo>
                  <a:cubicBezTo>
                    <a:pt x="116" y="68"/>
                    <a:pt x="120" y="72"/>
                    <a:pt x="120" y="77"/>
                  </a:cubicBezTo>
                  <a:cubicBezTo>
                    <a:pt x="120" y="82"/>
                    <a:pt x="116" y="86"/>
                    <a:pt x="111" y="8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nvGrpSpPr>
            <p:cNvPr id="25" name="Group 24"/>
            <p:cNvGrpSpPr/>
            <p:nvPr/>
          </p:nvGrpSpPr>
          <p:grpSpPr bwMode="auto">
            <a:xfrm>
              <a:off x="8331813" y="3803086"/>
              <a:ext cx="433088" cy="370582"/>
              <a:chOff x="478" y="-7"/>
              <a:chExt cx="280" cy="240"/>
            </a:xfrm>
          </p:grpSpPr>
          <p:sp>
            <p:nvSpPr>
              <p:cNvPr id="27" name="Freeform 25"/>
              <p:cNvSpPr>
                <a:spLocks noEditPoints="1"/>
              </p:cNvSpPr>
              <p:nvPr/>
            </p:nvSpPr>
            <p:spPr bwMode="auto">
              <a:xfrm>
                <a:off x="478" y="-7"/>
                <a:ext cx="280" cy="240"/>
              </a:xfrm>
              <a:custGeom>
                <a:avLst/>
                <a:gdLst>
                  <a:gd name="T0" fmla="*/ 122 w 140"/>
                  <a:gd name="T1" fmla="*/ 20 h 120"/>
                  <a:gd name="T2" fmla="*/ 100 w 140"/>
                  <a:gd name="T3" fmla="*/ 20 h 120"/>
                  <a:gd name="T4" fmla="*/ 100 w 140"/>
                  <a:gd name="T5" fmla="*/ 18 h 120"/>
                  <a:gd name="T6" fmla="*/ 100 w 140"/>
                  <a:gd name="T7" fmla="*/ 15 h 120"/>
                  <a:gd name="T8" fmla="*/ 85 w 140"/>
                  <a:gd name="T9" fmla="*/ 0 h 120"/>
                  <a:gd name="T10" fmla="*/ 70 w 140"/>
                  <a:gd name="T11" fmla="*/ 0 h 120"/>
                  <a:gd name="T12" fmla="*/ 56 w 140"/>
                  <a:gd name="T13" fmla="*/ 15 h 120"/>
                  <a:gd name="T14" fmla="*/ 56 w 140"/>
                  <a:gd name="T15" fmla="*/ 20 h 120"/>
                  <a:gd name="T16" fmla="*/ 18 w 140"/>
                  <a:gd name="T17" fmla="*/ 20 h 120"/>
                  <a:gd name="T18" fmla="*/ 0 w 140"/>
                  <a:gd name="T19" fmla="*/ 38 h 120"/>
                  <a:gd name="T20" fmla="*/ 0 w 140"/>
                  <a:gd name="T21" fmla="*/ 101 h 120"/>
                  <a:gd name="T22" fmla="*/ 18 w 140"/>
                  <a:gd name="T23" fmla="*/ 120 h 120"/>
                  <a:gd name="T24" fmla="*/ 122 w 140"/>
                  <a:gd name="T25" fmla="*/ 120 h 120"/>
                  <a:gd name="T26" fmla="*/ 140 w 140"/>
                  <a:gd name="T27" fmla="*/ 101 h 120"/>
                  <a:gd name="T28" fmla="*/ 140 w 140"/>
                  <a:gd name="T29" fmla="*/ 38 h 120"/>
                  <a:gd name="T30" fmla="*/ 122 w 140"/>
                  <a:gd name="T31" fmla="*/ 20 h 120"/>
                  <a:gd name="T32" fmla="*/ 12 w 140"/>
                  <a:gd name="T33" fmla="*/ 101 h 120"/>
                  <a:gd name="T34" fmla="*/ 12 w 140"/>
                  <a:gd name="T35" fmla="*/ 38 h 120"/>
                  <a:gd name="T36" fmla="*/ 18 w 140"/>
                  <a:gd name="T37" fmla="*/ 32 h 120"/>
                  <a:gd name="T38" fmla="*/ 33 w 140"/>
                  <a:gd name="T39" fmla="*/ 32 h 120"/>
                  <a:gd name="T40" fmla="*/ 33 w 140"/>
                  <a:gd name="T41" fmla="*/ 108 h 120"/>
                  <a:gd name="T42" fmla="*/ 18 w 140"/>
                  <a:gd name="T43" fmla="*/ 108 h 120"/>
                  <a:gd name="T44" fmla="*/ 12 w 140"/>
                  <a:gd name="T45" fmla="*/ 101 h 120"/>
                  <a:gd name="T46" fmla="*/ 128 w 140"/>
                  <a:gd name="T47" fmla="*/ 101 h 120"/>
                  <a:gd name="T48" fmla="*/ 122 w 140"/>
                  <a:gd name="T49" fmla="*/ 108 h 120"/>
                  <a:gd name="T50" fmla="*/ 45 w 140"/>
                  <a:gd name="T51" fmla="*/ 108 h 120"/>
                  <a:gd name="T52" fmla="*/ 45 w 140"/>
                  <a:gd name="T53" fmla="*/ 32 h 120"/>
                  <a:gd name="T54" fmla="*/ 56 w 140"/>
                  <a:gd name="T55" fmla="*/ 32 h 120"/>
                  <a:gd name="T56" fmla="*/ 99 w 140"/>
                  <a:gd name="T57" fmla="*/ 32 h 120"/>
                  <a:gd name="T58" fmla="*/ 122 w 140"/>
                  <a:gd name="T59" fmla="*/ 32 h 120"/>
                  <a:gd name="T60" fmla="*/ 128 w 140"/>
                  <a:gd name="T61" fmla="*/ 38 h 120"/>
                  <a:gd name="T62" fmla="*/ 128 w 140"/>
                  <a:gd name="T63"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20">
                    <a:moveTo>
                      <a:pt x="122" y="20"/>
                    </a:moveTo>
                    <a:cubicBezTo>
                      <a:pt x="100" y="20"/>
                      <a:pt x="100" y="20"/>
                      <a:pt x="100" y="20"/>
                    </a:cubicBezTo>
                    <a:cubicBezTo>
                      <a:pt x="100" y="18"/>
                      <a:pt x="100" y="18"/>
                      <a:pt x="100" y="18"/>
                    </a:cubicBezTo>
                    <a:cubicBezTo>
                      <a:pt x="100" y="15"/>
                      <a:pt x="100" y="15"/>
                      <a:pt x="100" y="15"/>
                    </a:cubicBezTo>
                    <a:cubicBezTo>
                      <a:pt x="100" y="6"/>
                      <a:pt x="93" y="0"/>
                      <a:pt x="85" y="0"/>
                    </a:cubicBezTo>
                    <a:cubicBezTo>
                      <a:pt x="70" y="0"/>
                      <a:pt x="70" y="0"/>
                      <a:pt x="70" y="0"/>
                    </a:cubicBezTo>
                    <a:cubicBezTo>
                      <a:pt x="62" y="0"/>
                      <a:pt x="56" y="6"/>
                      <a:pt x="56" y="15"/>
                    </a:cubicBezTo>
                    <a:cubicBezTo>
                      <a:pt x="56" y="20"/>
                      <a:pt x="56" y="20"/>
                      <a:pt x="56" y="20"/>
                    </a:cubicBezTo>
                    <a:cubicBezTo>
                      <a:pt x="18" y="20"/>
                      <a:pt x="18" y="20"/>
                      <a:pt x="18" y="20"/>
                    </a:cubicBezTo>
                    <a:cubicBezTo>
                      <a:pt x="8" y="20"/>
                      <a:pt x="0" y="28"/>
                      <a:pt x="0" y="38"/>
                    </a:cubicBezTo>
                    <a:cubicBezTo>
                      <a:pt x="0" y="101"/>
                      <a:pt x="0" y="101"/>
                      <a:pt x="0" y="101"/>
                    </a:cubicBezTo>
                    <a:cubicBezTo>
                      <a:pt x="0" y="112"/>
                      <a:pt x="8" y="120"/>
                      <a:pt x="18" y="120"/>
                    </a:cubicBezTo>
                    <a:cubicBezTo>
                      <a:pt x="122" y="120"/>
                      <a:pt x="122" y="120"/>
                      <a:pt x="122" y="120"/>
                    </a:cubicBezTo>
                    <a:cubicBezTo>
                      <a:pt x="132" y="120"/>
                      <a:pt x="140" y="111"/>
                      <a:pt x="140" y="101"/>
                    </a:cubicBezTo>
                    <a:cubicBezTo>
                      <a:pt x="140" y="38"/>
                      <a:pt x="140" y="38"/>
                      <a:pt x="140" y="38"/>
                    </a:cubicBezTo>
                    <a:cubicBezTo>
                      <a:pt x="140" y="28"/>
                      <a:pt x="132" y="20"/>
                      <a:pt x="122" y="20"/>
                    </a:cubicBezTo>
                    <a:close/>
                    <a:moveTo>
                      <a:pt x="12" y="101"/>
                    </a:moveTo>
                    <a:cubicBezTo>
                      <a:pt x="12" y="38"/>
                      <a:pt x="12" y="38"/>
                      <a:pt x="12" y="38"/>
                    </a:cubicBezTo>
                    <a:cubicBezTo>
                      <a:pt x="12" y="34"/>
                      <a:pt x="15" y="32"/>
                      <a:pt x="18" y="32"/>
                    </a:cubicBezTo>
                    <a:cubicBezTo>
                      <a:pt x="33" y="32"/>
                      <a:pt x="33" y="32"/>
                      <a:pt x="33" y="32"/>
                    </a:cubicBezTo>
                    <a:cubicBezTo>
                      <a:pt x="33" y="108"/>
                      <a:pt x="33" y="108"/>
                      <a:pt x="33" y="108"/>
                    </a:cubicBezTo>
                    <a:cubicBezTo>
                      <a:pt x="18" y="108"/>
                      <a:pt x="18" y="108"/>
                      <a:pt x="18" y="108"/>
                    </a:cubicBezTo>
                    <a:cubicBezTo>
                      <a:pt x="14" y="108"/>
                      <a:pt x="12" y="105"/>
                      <a:pt x="12" y="101"/>
                    </a:cubicBezTo>
                    <a:close/>
                    <a:moveTo>
                      <a:pt x="128" y="101"/>
                    </a:moveTo>
                    <a:cubicBezTo>
                      <a:pt x="128" y="105"/>
                      <a:pt x="125" y="108"/>
                      <a:pt x="122" y="108"/>
                    </a:cubicBezTo>
                    <a:cubicBezTo>
                      <a:pt x="45" y="108"/>
                      <a:pt x="45" y="108"/>
                      <a:pt x="45" y="108"/>
                    </a:cubicBezTo>
                    <a:cubicBezTo>
                      <a:pt x="45" y="32"/>
                      <a:pt x="45" y="32"/>
                      <a:pt x="45" y="32"/>
                    </a:cubicBezTo>
                    <a:cubicBezTo>
                      <a:pt x="56" y="32"/>
                      <a:pt x="56" y="32"/>
                      <a:pt x="56" y="32"/>
                    </a:cubicBezTo>
                    <a:cubicBezTo>
                      <a:pt x="99" y="32"/>
                      <a:pt x="99" y="32"/>
                      <a:pt x="99" y="32"/>
                    </a:cubicBezTo>
                    <a:cubicBezTo>
                      <a:pt x="122" y="32"/>
                      <a:pt x="122" y="32"/>
                      <a:pt x="122" y="32"/>
                    </a:cubicBezTo>
                    <a:cubicBezTo>
                      <a:pt x="125" y="32"/>
                      <a:pt x="128" y="34"/>
                      <a:pt x="128" y="38"/>
                    </a:cubicBezTo>
                    <a:lnTo>
                      <a:pt x="128" y="10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8" name="Freeform 26"/>
              <p:cNvSpPr>
                <a:spLocks noEditPoints="1"/>
              </p:cNvSpPr>
              <p:nvPr/>
            </p:nvSpPr>
            <p:spPr bwMode="auto">
              <a:xfrm>
                <a:off x="593" y="99"/>
                <a:ext cx="88" cy="88"/>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2 h 44"/>
                  <a:gd name="T12" fmla="*/ 12 w 44"/>
                  <a:gd name="T13" fmla="*/ 22 h 44"/>
                  <a:gd name="T14" fmla="*/ 22 w 44"/>
                  <a:gd name="T15" fmla="*/ 12 h 44"/>
                  <a:gd name="T16" fmla="*/ 32 w 44"/>
                  <a:gd name="T17" fmla="*/ 22 h 44"/>
                  <a:gd name="T18" fmla="*/ 22 w 44"/>
                  <a:gd name="T1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2"/>
                    </a:moveTo>
                    <a:cubicBezTo>
                      <a:pt x="16" y="32"/>
                      <a:pt x="12" y="27"/>
                      <a:pt x="12" y="22"/>
                    </a:cubicBezTo>
                    <a:cubicBezTo>
                      <a:pt x="12" y="16"/>
                      <a:pt x="16" y="12"/>
                      <a:pt x="22" y="12"/>
                    </a:cubicBezTo>
                    <a:cubicBezTo>
                      <a:pt x="27" y="12"/>
                      <a:pt x="32" y="16"/>
                      <a:pt x="32" y="22"/>
                    </a:cubicBezTo>
                    <a:cubicBezTo>
                      <a:pt x="32" y="27"/>
                      <a:pt x="27" y="32"/>
                      <a:pt x="22"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sp>
          <p:nvSpPr>
            <p:cNvPr id="26" name="Freeform 27"/>
            <p:cNvSpPr>
              <a:spLocks noEditPoints="1"/>
            </p:cNvSpPr>
            <p:nvPr/>
          </p:nvSpPr>
          <p:spPr bwMode="auto">
            <a:xfrm>
              <a:off x="6266409" y="3869706"/>
              <a:ext cx="325934" cy="303609"/>
            </a:xfrm>
            <a:custGeom>
              <a:avLst/>
              <a:gdLst>
                <a:gd name="T0" fmla="*/ 138 w 142"/>
                <a:gd name="T1" fmla="*/ 47 h 133"/>
                <a:gd name="T2" fmla="*/ 114 w 142"/>
                <a:gd name="T3" fmla="*/ 30 h 133"/>
                <a:gd name="T4" fmla="*/ 114 w 142"/>
                <a:gd name="T5" fmla="*/ 12 h 133"/>
                <a:gd name="T6" fmla="*/ 108 w 142"/>
                <a:gd name="T7" fmla="*/ 6 h 133"/>
                <a:gd name="T8" fmla="*/ 104 w 142"/>
                <a:gd name="T9" fmla="*/ 6 h 133"/>
                <a:gd name="T10" fmla="*/ 98 w 142"/>
                <a:gd name="T11" fmla="*/ 12 h 133"/>
                <a:gd name="T12" fmla="*/ 98 w 142"/>
                <a:gd name="T13" fmla="*/ 18 h 133"/>
                <a:gd name="T14" fmla="*/ 74 w 142"/>
                <a:gd name="T15" fmla="*/ 2 h 133"/>
                <a:gd name="T16" fmla="*/ 68 w 142"/>
                <a:gd name="T17" fmla="*/ 2 h 133"/>
                <a:gd name="T18" fmla="*/ 4 w 142"/>
                <a:gd name="T19" fmla="*/ 47 h 133"/>
                <a:gd name="T20" fmla="*/ 2 w 142"/>
                <a:gd name="T21" fmla="*/ 56 h 133"/>
                <a:gd name="T22" fmla="*/ 10 w 142"/>
                <a:gd name="T23" fmla="*/ 57 h 133"/>
                <a:gd name="T24" fmla="*/ 17 w 142"/>
                <a:gd name="T25" fmla="*/ 52 h 133"/>
                <a:gd name="T26" fmla="*/ 17 w 142"/>
                <a:gd name="T27" fmla="*/ 123 h 133"/>
                <a:gd name="T28" fmla="*/ 27 w 142"/>
                <a:gd name="T29" fmla="*/ 133 h 133"/>
                <a:gd name="T30" fmla="*/ 115 w 142"/>
                <a:gd name="T31" fmla="*/ 133 h 133"/>
                <a:gd name="T32" fmla="*/ 125 w 142"/>
                <a:gd name="T33" fmla="*/ 123 h 133"/>
                <a:gd name="T34" fmla="*/ 125 w 142"/>
                <a:gd name="T35" fmla="*/ 52 h 133"/>
                <a:gd name="T36" fmla="*/ 132 w 142"/>
                <a:gd name="T37" fmla="*/ 57 h 133"/>
                <a:gd name="T38" fmla="*/ 135 w 142"/>
                <a:gd name="T39" fmla="*/ 58 h 133"/>
                <a:gd name="T40" fmla="*/ 140 w 142"/>
                <a:gd name="T41" fmla="*/ 56 h 133"/>
                <a:gd name="T42" fmla="*/ 138 w 142"/>
                <a:gd name="T43" fmla="*/ 47 h 133"/>
                <a:gd name="T44" fmla="*/ 83 w 142"/>
                <a:gd name="T45" fmla="*/ 121 h 133"/>
                <a:gd name="T46" fmla="*/ 59 w 142"/>
                <a:gd name="T47" fmla="*/ 121 h 133"/>
                <a:gd name="T48" fmla="*/ 59 w 142"/>
                <a:gd name="T49" fmla="*/ 84 h 133"/>
                <a:gd name="T50" fmla="*/ 83 w 142"/>
                <a:gd name="T51" fmla="*/ 84 h 133"/>
                <a:gd name="T52" fmla="*/ 83 w 142"/>
                <a:gd name="T53" fmla="*/ 121 h 133"/>
                <a:gd name="T54" fmla="*/ 113 w 142"/>
                <a:gd name="T55" fmla="*/ 121 h 133"/>
                <a:gd name="T56" fmla="*/ 95 w 142"/>
                <a:gd name="T57" fmla="*/ 121 h 133"/>
                <a:gd name="T58" fmla="*/ 95 w 142"/>
                <a:gd name="T59" fmla="*/ 82 h 133"/>
                <a:gd name="T60" fmla="*/ 85 w 142"/>
                <a:gd name="T61" fmla="*/ 72 h 133"/>
                <a:gd name="T62" fmla="*/ 57 w 142"/>
                <a:gd name="T63" fmla="*/ 72 h 133"/>
                <a:gd name="T64" fmla="*/ 47 w 142"/>
                <a:gd name="T65" fmla="*/ 82 h 133"/>
                <a:gd name="T66" fmla="*/ 47 w 142"/>
                <a:gd name="T67" fmla="*/ 121 h 133"/>
                <a:gd name="T68" fmla="*/ 29 w 142"/>
                <a:gd name="T69" fmla="*/ 121 h 133"/>
                <a:gd name="T70" fmla="*/ 29 w 142"/>
                <a:gd name="T71" fmla="*/ 44 h 133"/>
                <a:gd name="T72" fmla="*/ 71 w 142"/>
                <a:gd name="T73" fmla="*/ 14 h 133"/>
                <a:gd name="T74" fmla="*/ 113 w 142"/>
                <a:gd name="T75" fmla="*/ 44 h 133"/>
                <a:gd name="T76" fmla="*/ 113 w 142"/>
                <a:gd name="T77" fmla="*/ 1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33">
                  <a:moveTo>
                    <a:pt x="138" y="47"/>
                  </a:moveTo>
                  <a:cubicBezTo>
                    <a:pt x="114" y="30"/>
                    <a:pt x="114" y="30"/>
                    <a:pt x="114" y="30"/>
                  </a:cubicBezTo>
                  <a:cubicBezTo>
                    <a:pt x="114" y="12"/>
                    <a:pt x="114" y="12"/>
                    <a:pt x="114" y="12"/>
                  </a:cubicBezTo>
                  <a:cubicBezTo>
                    <a:pt x="114" y="9"/>
                    <a:pt x="111" y="6"/>
                    <a:pt x="108" y="6"/>
                  </a:cubicBezTo>
                  <a:cubicBezTo>
                    <a:pt x="104" y="6"/>
                    <a:pt x="104" y="6"/>
                    <a:pt x="104" y="6"/>
                  </a:cubicBezTo>
                  <a:cubicBezTo>
                    <a:pt x="100" y="6"/>
                    <a:pt x="98" y="9"/>
                    <a:pt x="98" y="12"/>
                  </a:cubicBezTo>
                  <a:cubicBezTo>
                    <a:pt x="98" y="18"/>
                    <a:pt x="98" y="18"/>
                    <a:pt x="98" y="18"/>
                  </a:cubicBezTo>
                  <a:cubicBezTo>
                    <a:pt x="74" y="2"/>
                    <a:pt x="74" y="2"/>
                    <a:pt x="74" y="2"/>
                  </a:cubicBezTo>
                  <a:cubicBezTo>
                    <a:pt x="72" y="0"/>
                    <a:pt x="70" y="0"/>
                    <a:pt x="68" y="2"/>
                  </a:cubicBezTo>
                  <a:cubicBezTo>
                    <a:pt x="4" y="47"/>
                    <a:pt x="4" y="47"/>
                    <a:pt x="4" y="47"/>
                  </a:cubicBezTo>
                  <a:cubicBezTo>
                    <a:pt x="1" y="49"/>
                    <a:pt x="0" y="53"/>
                    <a:pt x="2" y="56"/>
                  </a:cubicBezTo>
                  <a:cubicBezTo>
                    <a:pt x="4" y="58"/>
                    <a:pt x="8" y="59"/>
                    <a:pt x="10" y="57"/>
                  </a:cubicBezTo>
                  <a:cubicBezTo>
                    <a:pt x="17" y="52"/>
                    <a:pt x="17" y="52"/>
                    <a:pt x="17" y="52"/>
                  </a:cubicBezTo>
                  <a:cubicBezTo>
                    <a:pt x="17" y="123"/>
                    <a:pt x="17" y="123"/>
                    <a:pt x="17" y="123"/>
                  </a:cubicBezTo>
                  <a:cubicBezTo>
                    <a:pt x="17" y="129"/>
                    <a:pt x="21" y="133"/>
                    <a:pt x="27" y="133"/>
                  </a:cubicBezTo>
                  <a:cubicBezTo>
                    <a:pt x="115" y="133"/>
                    <a:pt x="115" y="133"/>
                    <a:pt x="115" y="133"/>
                  </a:cubicBezTo>
                  <a:cubicBezTo>
                    <a:pt x="121" y="133"/>
                    <a:pt x="125" y="129"/>
                    <a:pt x="125" y="123"/>
                  </a:cubicBezTo>
                  <a:cubicBezTo>
                    <a:pt x="125" y="52"/>
                    <a:pt x="125" y="52"/>
                    <a:pt x="125" y="52"/>
                  </a:cubicBezTo>
                  <a:cubicBezTo>
                    <a:pt x="132" y="57"/>
                    <a:pt x="132" y="57"/>
                    <a:pt x="132" y="57"/>
                  </a:cubicBezTo>
                  <a:cubicBezTo>
                    <a:pt x="133" y="58"/>
                    <a:pt x="134" y="58"/>
                    <a:pt x="135" y="58"/>
                  </a:cubicBezTo>
                  <a:cubicBezTo>
                    <a:pt x="137" y="58"/>
                    <a:pt x="139" y="57"/>
                    <a:pt x="140" y="56"/>
                  </a:cubicBezTo>
                  <a:cubicBezTo>
                    <a:pt x="142" y="53"/>
                    <a:pt x="141" y="49"/>
                    <a:pt x="138" y="47"/>
                  </a:cubicBezTo>
                  <a:close/>
                  <a:moveTo>
                    <a:pt x="83" y="121"/>
                  </a:moveTo>
                  <a:cubicBezTo>
                    <a:pt x="59" y="121"/>
                    <a:pt x="59" y="121"/>
                    <a:pt x="59" y="121"/>
                  </a:cubicBezTo>
                  <a:cubicBezTo>
                    <a:pt x="59" y="84"/>
                    <a:pt x="59" y="84"/>
                    <a:pt x="59" y="84"/>
                  </a:cubicBezTo>
                  <a:cubicBezTo>
                    <a:pt x="83" y="84"/>
                    <a:pt x="83" y="84"/>
                    <a:pt x="83" y="84"/>
                  </a:cubicBezTo>
                  <a:lnTo>
                    <a:pt x="83" y="121"/>
                  </a:lnTo>
                  <a:close/>
                  <a:moveTo>
                    <a:pt x="113" y="121"/>
                  </a:moveTo>
                  <a:cubicBezTo>
                    <a:pt x="95" y="121"/>
                    <a:pt x="95" y="121"/>
                    <a:pt x="95" y="121"/>
                  </a:cubicBezTo>
                  <a:cubicBezTo>
                    <a:pt x="95" y="82"/>
                    <a:pt x="95" y="82"/>
                    <a:pt x="95" y="82"/>
                  </a:cubicBezTo>
                  <a:cubicBezTo>
                    <a:pt x="95" y="76"/>
                    <a:pt x="90" y="72"/>
                    <a:pt x="85" y="72"/>
                  </a:cubicBezTo>
                  <a:cubicBezTo>
                    <a:pt x="57" y="72"/>
                    <a:pt x="57" y="72"/>
                    <a:pt x="57" y="72"/>
                  </a:cubicBezTo>
                  <a:cubicBezTo>
                    <a:pt x="52" y="72"/>
                    <a:pt x="47" y="76"/>
                    <a:pt x="47" y="82"/>
                  </a:cubicBezTo>
                  <a:cubicBezTo>
                    <a:pt x="47" y="121"/>
                    <a:pt x="47" y="121"/>
                    <a:pt x="47" y="121"/>
                  </a:cubicBezTo>
                  <a:cubicBezTo>
                    <a:pt x="29" y="121"/>
                    <a:pt x="29" y="121"/>
                    <a:pt x="29" y="121"/>
                  </a:cubicBezTo>
                  <a:cubicBezTo>
                    <a:pt x="29" y="44"/>
                    <a:pt x="29" y="44"/>
                    <a:pt x="29" y="44"/>
                  </a:cubicBezTo>
                  <a:cubicBezTo>
                    <a:pt x="71" y="14"/>
                    <a:pt x="71" y="14"/>
                    <a:pt x="71" y="14"/>
                  </a:cubicBezTo>
                  <a:cubicBezTo>
                    <a:pt x="113" y="44"/>
                    <a:pt x="113" y="44"/>
                    <a:pt x="113" y="44"/>
                  </a:cubicBezTo>
                  <a:lnTo>
                    <a:pt x="113" y="121"/>
                  </a:lnTo>
                  <a:close/>
                </a:path>
              </a:pathLst>
            </a:custGeom>
            <a:solidFill>
              <a:schemeClr val="bg1"/>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sp>
        <p:nvSpPr>
          <p:cNvPr id="35" name="Oval 34">
            <a:extLst>
              <a:ext uri="{FF2B5EF4-FFF2-40B4-BE49-F238E27FC236}">
                <a16:creationId xmlns:a16="http://schemas.microsoft.com/office/drawing/2014/main" id="{04FDA5A6-46F8-6848-9493-8BADEA721A62}"/>
              </a:ext>
            </a:extLst>
          </p:cNvPr>
          <p:cNvSpPr/>
          <p:nvPr/>
        </p:nvSpPr>
        <p:spPr>
          <a:xfrm flipH="1">
            <a:off x="5046269" y="2498351"/>
            <a:ext cx="2947898" cy="2801072"/>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TRONG VÒNG 3 PHÚT: MỖI ĐỘI SẼ LÊN KỂ VỀ HÀNH VI GIAO TIẾP PHÙ HỢP/ CHƯA PHÙ HỢP Ở TRƯỜNG LỚP VÀ Ở GIA ĐÌNH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750"/>
                                        <p:tgtEl>
                                          <p:spTgt spid="35"/>
                                        </p:tgtEl>
                                      </p:cBhvr>
                                    </p:animEffect>
                                    <p:anim calcmode="lin" valueType="num">
                                      <p:cBhvr>
                                        <p:cTn id="14" dur="750" fill="hold"/>
                                        <p:tgtEl>
                                          <p:spTgt spid="35"/>
                                        </p:tgtEl>
                                        <p:attrNameLst>
                                          <p:attrName>ppt_x</p:attrName>
                                        </p:attrNameLst>
                                      </p:cBhvr>
                                      <p:tavLst>
                                        <p:tav tm="0">
                                          <p:val>
                                            <p:strVal val="#ppt_x"/>
                                          </p:val>
                                        </p:tav>
                                        <p:tav tm="100000">
                                          <p:val>
                                            <p:strVal val="#ppt_x"/>
                                          </p:val>
                                        </p:tav>
                                      </p:tavLst>
                                    </p:anim>
                                    <p:anim calcmode="lin" valueType="num">
                                      <p:cBhvr>
                                        <p:cTn id="15"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0" y="25979"/>
            <a:ext cx="12192000" cy="6867787"/>
            <a:chOff x="-672478" y="-3255257"/>
            <a:chExt cx="12192000" cy="6867787"/>
          </a:xfrm>
        </p:grpSpPr>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672478" y="-3255257"/>
              <a:ext cx="12192000" cy="6858000"/>
            </a:xfrm>
            <a:prstGeom prst="rect">
              <a:avLst/>
            </a:prstGeom>
          </p:spPr>
        </p:pic>
        <p:grpSp>
          <p:nvGrpSpPr>
            <p:cNvPr id="45" name="组合 44"/>
            <p:cNvGrpSpPr/>
            <p:nvPr/>
          </p:nvGrpSpPr>
          <p:grpSpPr>
            <a:xfrm>
              <a:off x="-672478" y="-2014397"/>
              <a:ext cx="12192000" cy="5626927"/>
              <a:chOff x="-672478" y="-2014397"/>
              <a:chExt cx="12192000" cy="5626927"/>
            </a:xfrm>
          </p:grpSpPr>
          <p:sp>
            <p:nvSpPr>
              <p:cNvPr id="46" name="矩形 45"/>
              <p:cNvSpPr/>
              <p:nvPr/>
            </p:nvSpPr>
            <p:spPr>
              <a:xfrm>
                <a:off x="-672478" y="-2014397"/>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7" name="标题 1"/>
              <p:cNvSpPr txBox="1"/>
              <p:nvPr/>
            </p:nvSpPr>
            <p:spPr>
              <a:xfrm>
                <a:off x="2607783" y="95684"/>
                <a:ext cx="7675417"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6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XÁC ĐỊNH NHỮNG ĐIỀU KIỆN CẦN THỂ HIỆN KHI GIAO TIẾ VỚI</a:t>
                </a:r>
              </a:p>
            </p:txBody>
          </p:sp>
        </p:grpSp>
      </p:grpSp>
      <p:grpSp>
        <p:nvGrpSpPr>
          <p:cNvPr id="3" name="组合 2"/>
          <p:cNvGrpSpPr/>
          <p:nvPr/>
        </p:nvGrpSpPr>
        <p:grpSpPr>
          <a:xfrm>
            <a:off x="3759486" y="1485963"/>
            <a:ext cx="4116050" cy="3807663"/>
            <a:chOff x="3670006" y="1691338"/>
            <a:chExt cx="4608513" cy="4263231"/>
          </a:xfrm>
          <a:solidFill>
            <a:srgbClr val="1F4F43"/>
          </a:solidFill>
        </p:grpSpPr>
        <p:sp>
          <p:nvSpPr>
            <p:cNvPr id="4" name="Freeform 5"/>
            <p:cNvSpPr/>
            <p:nvPr/>
          </p:nvSpPr>
          <p:spPr bwMode="auto">
            <a:xfrm>
              <a:off x="4405659" y="1691338"/>
              <a:ext cx="1828455" cy="1353840"/>
            </a:xfrm>
            <a:custGeom>
              <a:avLst/>
              <a:gdLst>
                <a:gd name="T0" fmla="*/ 264 w 651"/>
                <a:gd name="T1" fmla="*/ 482 h 482"/>
                <a:gd name="T2" fmla="*/ 264 w 651"/>
                <a:gd name="T3" fmla="*/ 482 h 482"/>
                <a:gd name="T4" fmla="*/ 215 w 651"/>
                <a:gd name="T5" fmla="*/ 299 h 482"/>
                <a:gd name="T6" fmla="*/ 397 w 651"/>
                <a:gd name="T7" fmla="*/ 250 h 482"/>
                <a:gd name="T8" fmla="*/ 464 w 651"/>
                <a:gd name="T9" fmla="*/ 365 h 482"/>
                <a:gd name="T10" fmla="*/ 464 w 651"/>
                <a:gd name="T11" fmla="*/ 365 h 482"/>
                <a:gd name="T12" fmla="*/ 651 w 651"/>
                <a:gd name="T13" fmla="*/ 365 h 482"/>
                <a:gd name="T14" fmla="*/ 557 w 651"/>
                <a:gd name="T15" fmla="*/ 140 h 482"/>
                <a:gd name="T16" fmla="*/ 491 w 651"/>
                <a:gd name="T17" fmla="*/ 88 h 482"/>
                <a:gd name="T18" fmla="*/ 53 w 651"/>
                <a:gd name="T19" fmla="*/ 206 h 482"/>
                <a:gd name="T20" fmla="*/ 21 w 651"/>
                <a:gd name="T21" fmla="*/ 450 h 482"/>
                <a:gd name="T22" fmla="*/ 264 w 651"/>
                <a:gd name="T23"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482">
                  <a:moveTo>
                    <a:pt x="264" y="482"/>
                  </a:moveTo>
                  <a:cubicBezTo>
                    <a:pt x="264" y="482"/>
                    <a:pt x="264" y="482"/>
                    <a:pt x="264" y="482"/>
                  </a:cubicBezTo>
                  <a:cubicBezTo>
                    <a:pt x="200" y="445"/>
                    <a:pt x="178" y="363"/>
                    <a:pt x="215" y="299"/>
                  </a:cubicBezTo>
                  <a:cubicBezTo>
                    <a:pt x="252" y="235"/>
                    <a:pt x="333" y="213"/>
                    <a:pt x="397" y="250"/>
                  </a:cubicBezTo>
                  <a:cubicBezTo>
                    <a:pt x="440" y="275"/>
                    <a:pt x="464" y="319"/>
                    <a:pt x="464" y="365"/>
                  </a:cubicBezTo>
                  <a:cubicBezTo>
                    <a:pt x="464" y="365"/>
                    <a:pt x="464" y="365"/>
                    <a:pt x="464" y="365"/>
                  </a:cubicBezTo>
                  <a:cubicBezTo>
                    <a:pt x="651" y="365"/>
                    <a:pt x="651" y="365"/>
                    <a:pt x="651" y="365"/>
                  </a:cubicBezTo>
                  <a:cubicBezTo>
                    <a:pt x="651" y="282"/>
                    <a:pt x="618" y="200"/>
                    <a:pt x="557" y="140"/>
                  </a:cubicBezTo>
                  <a:cubicBezTo>
                    <a:pt x="538" y="120"/>
                    <a:pt x="516" y="103"/>
                    <a:pt x="491" y="88"/>
                  </a:cubicBezTo>
                  <a:cubicBezTo>
                    <a:pt x="337" y="0"/>
                    <a:pt x="142" y="52"/>
                    <a:pt x="53" y="206"/>
                  </a:cubicBezTo>
                  <a:cubicBezTo>
                    <a:pt x="9" y="283"/>
                    <a:pt x="0" y="371"/>
                    <a:pt x="21" y="450"/>
                  </a:cubicBezTo>
                  <a:cubicBezTo>
                    <a:pt x="104" y="428"/>
                    <a:pt x="191" y="440"/>
                    <a:pt x="264" y="482"/>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Freeform 6"/>
            <p:cNvSpPr/>
            <p:nvPr/>
          </p:nvSpPr>
          <p:spPr bwMode="auto">
            <a:xfrm>
              <a:off x="3670006" y="2894488"/>
              <a:ext cx="1477240" cy="1802351"/>
            </a:xfrm>
            <a:custGeom>
              <a:avLst/>
              <a:gdLst>
                <a:gd name="T0" fmla="*/ 433 w 526"/>
                <a:gd name="T1" fmla="*/ 448 h 642"/>
                <a:gd name="T2" fmla="*/ 433 w 526"/>
                <a:gd name="T3" fmla="*/ 448 h 642"/>
                <a:gd name="T4" fmla="*/ 433 w 526"/>
                <a:gd name="T5" fmla="*/ 448 h 642"/>
                <a:gd name="T6" fmla="*/ 250 w 526"/>
                <a:gd name="T7" fmla="*/ 399 h 642"/>
                <a:gd name="T8" fmla="*/ 299 w 526"/>
                <a:gd name="T9" fmla="*/ 216 h 642"/>
                <a:gd name="T10" fmla="*/ 432 w 526"/>
                <a:gd name="T11" fmla="*/ 215 h 642"/>
                <a:gd name="T12" fmla="*/ 432 w 526"/>
                <a:gd name="T13" fmla="*/ 215 h 642"/>
                <a:gd name="T14" fmla="*/ 526 w 526"/>
                <a:gd name="T15" fmla="*/ 54 h 642"/>
                <a:gd name="T16" fmla="*/ 283 w 526"/>
                <a:gd name="T17" fmla="*/ 22 h 642"/>
                <a:gd name="T18" fmla="*/ 206 w 526"/>
                <a:gd name="T19" fmla="*/ 54 h 642"/>
                <a:gd name="T20" fmla="*/ 89 w 526"/>
                <a:gd name="T21" fmla="*/ 492 h 642"/>
                <a:gd name="T22" fmla="*/ 285 w 526"/>
                <a:gd name="T23" fmla="*/ 642 h 642"/>
                <a:gd name="T24" fmla="*/ 433 w 526"/>
                <a:gd name="T25" fmla="*/ 44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642">
                  <a:moveTo>
                    <a:pt x="433" y="448"/>
                  </a:moveTo>
                  <a:cubicBezTo>
                    <a:pt x="433" y="448"/>
                    <a:pt x="433" y="448"/>
                    <a:pt x="433" y="448"/>
                  </a:cubicBezTo>
                  <a:cubicBezTo>
                    <a:pt x="433" y="448"/>
                    <a:pt x="433" y="448"/>
                    <a:pt x="433" y="448"/>
                  </a:cubicBezTo>
                  <a:cubicBezTo>
                    <a:pt x="369" y="485"/>
                    <a:pt x="287" y="463"/>
                    <a:pt x="250" y="399"/>
                  </a:cubicBezTo>
                  <a:cubicBezTo>
                    <a:pt x="213" y="335"/>
                    <a:pt x="235" y="253"/>
                    <a:pt x="299" y="216"/>
                  </a:cubicBezTo>
                  <a:cubicBezTo>
                    <a:pt x="342" y="191"/>
                    <a:pt x="392" y="193"/>
                    <a:pt x="432" y="215"/>
                  </a:cubicBezTo>
                  <a:cubicBezTo>
                    <a:pt x="432" y="215"/>
                    <a:pt x="432" y="215"/>
                    <a:pt x="432" y="215"/>
                  </a:cubicBezTo>
                  <a:cubicBezTo>
                    <a:pt x="526" y="54"/>
                    <a:pt x="526" y="54"/>
                    <a:pt x="526" y="54"/>
                  </a:cubicBezTo>
                  <a:cubicBezTo>
                    <a:pt x="453" y="12"/>
                    <a:pt x="366" y="0"/>
                    <a:pt x="283" y="22"/>
                  </a:cubicBezTo>
                  <a:cubicBezTo>
                    <a:pt x="257" y="29"/>
                    <a:pt x="231" y="40"/>
                    <a:pt x="206" y="54"/>
                  </a:cubicBezTo>
                  <a:cubicBezTo>
                    <a:pt x="53" y="143"/>
                    <a:pt x="0" y="339"/>
                    <a:pt x="89" y="492"/>
                  </a:cubicBezTo>
                  <a:cubicBezTo>
                    <a:pt x="133" y="569"/>
                    <a:pt x="205" y="621"/>
                    <a:pt x="285" y="642"/>
                  </a:cubicBezTo>
                  <a:cubicBezTo>
                    <a:pt x="307" y="559"/>
                    <a:pt x="361" y="490"/>
                    <a:pt x="433" y="448"/>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Freeform 7"/>
            <p:cNvSpPr/>
            <p:nvPr/>
          </p:nvSpPr>
          <p:spPr bwMode="auto">
            <a:xfrm>
              <a:off x="4440069" y="4152218"/>
              <a:ext cx="1538940" cy="1676578"/>
            </a:xfrm>
            <a:custGeom>
              <a:avLst/>
              <a:gdLst>
                <a:gd name="T0" fmla="*/ 454 w 548"/>
                <a:gd name="T1" fmla="*/ 277 h 597"/>
                <a:gd name="T2" fmla="*/ 454 w 548"/>
                <a:gd name="T3" fmla="*/ 277 h 597"/>
                <a:gd name="T4" fmla="*/ 320 w 548"/>
                <a:gd name="T5" fmla="*/ 411 h 597"/>
                <a:gd name="T6" fmla="*/ 186 w 548"/>
                <a:gd name="T7" fmla="*/ 277 h 597"/>
                <a:gd name="T8" fmla="*/ 252 w 548"/>
                <a:gd name="T9" fmla="*/ 161 h 597"/>
                <a:gd name="T10" fmla="*/ 252 w 548"/>
                <a:gd name="T11" fmla="*/ 161 h 597"/>
                <a:gd name="T12" fmla="*/ 159 w 548"/>
                <a:gd name="T13" fmla="*/ 0 h 597"/>
                <a:gd name="T14" fmla="*/ 11 w 548"/>
                <a:gd name="T15" fmla="*/ 194 h 597"/>
                <a:gd name="T16" fmla="*/ 0 w 548"/>
                <a:gd name="T17" fmla="*/ 277 h 597"/>
                <a:gd name="T18" fmla="*/ 320 w 548"/>
                <a:gd name="T19" fmla="*/ 597 h 597"/>
                <a:gd name="T20" fmla="*/ 548 w 548"/>
                <a:gd name="T21" fmla="*/ 502 h 597"/>
                <a:gd name="T22" fmla="*/ 454 w 548"/>
                <a:gd name="T23" fmla="*/ 27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597">
                  <a:moveTo>
                    <a:pt x="454" y="277"/>
                  </a:moveTo>
                  <a:cubicBezTo>
                    <a:pt x="454" y="277"/>
                    <a:pt x="454" y="277"/>
                    <a:pt x="454" y="277"/>
                  </a:cubicBezTo>
                  <a:cubicBezTo>
                    <a:pt x="454" y="351"/>
                    <a:pt x="394" y="411"/>
                    <a:pt x="320" y="411"/>
                  </a:cubicBezTo>
                  <a:cubicBezTo>
                    <a:pt x="246" y="411"/>
                    <a:pt x="186" y="351"/>
                    <a:pt x="186" y="277"/>
                  </a:cubicBezTo>
                  <a:cubicBezTo>
                    <a:pt x="186" y="228"/>
                    <a:pt x="213" y="185"/>
                    <a:pt x="252" y="161"/>
                  </a:cubicBezTo>
                  <a:cubicBezTo>
                    <a:pt x="252" y="161"/>
                    <a:pt x="252" y="161"/>
                    <a:pt x="252" y="161"/>
                  </a:cubicBezTo>
                  <a:cubicBezTo>
                    <a:pt x="159" y="0"/>
                    <a:pt x="159" y="0"/>
                    <a:pt x="159" y="0"/>
                  </a:cubicBezTo>
                  <a:cubicBezTo>
                    <a:pt x="87" y="42"/>
                    <a:pt x="33" y="111"/>
                    <a:pt x="11" y="194"/>
                  </a:cubicBezTo>
                  <a:cubicBezTo>
                    <a:pt x="3" y="220"/>
                    <a:pt x="0" y="248"/>
                    <a:pt x="0" y="277"/>
                  </a:cubicBezTo>
                  <a:cubicBezTo>
                    <a:pt x="0" y="454"/>
                    <a:pt x="143" y="597"/>
                    <a:pt x="320" y="597"/>
                  </a:cubicBezTo>
                  <a:cubicBezTo>
                    <a:pt x="409" y="597"/>
                    <a:pt x="490" y="561"/>
                    <a:pt x="548" y="502"/>
                  </a:cubicBezTo>
                  <a:cubicBezTo>
                    <a:pt x="487" y="442"/>
                    <a:pt x="454" y="360"/>
                    <a:pt x="454" y="277"/>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8" name="Freeform 8"/>
            <p:cNvSpPr/>
            <p:nvPr/>
          </p:nvSpPr>
          <p:spPr bwMode="auto">
            <a:xfrm>
              <a:off x="5714411" y="4601916"/>
              <a:ext cx="1828455" cy="1352653"/>
            </a:xfrm>
            <a:custGeom>
              <a:avLst/>
              <a:gdLst>
                <a:gd name="T0" fmla="*/ 387 w 651"/>
                <a:gd name="T1" fmla="*/ 0 h 482"/>
                <a:gd name="T2" fmla="*/ 387 w 651"/>
                <a:gd name="T3" fmla="*/ 0 h 482"/>
                <a:gd name="T4" fmla="*/ 387 w 651"/>
                <a:gd name="T5" fmla="*/ 0 h 482"/>
                <a:gd name="T6" fmla="*/ 436 w 651"/>
                <a:gd name="T7" fmla="*/ 183 h 482"/>
                <a:gd name="T8" fmla="*/ 253 w 651"/>
                <a:gd name="T9" fmla="*/ 232 h 482"/>
                <a:gd name="T10" fmla="*/ 186 w 651"/>
                <a:gd name="T11" fmla="*/ 117 h 482"/>
                <a:gd name="T12" fmla="*/ 186 w 651"/>
                <a:gd name="T13" fmla="*/ 117 h 482"/>
                <a:gd name="T14" fmla="*/ 0 w 651"/>
                <a:gd name="T15" fmla="*/ 117 h 482"/>
                <a:gd name="T16" fmla="*/ 94 w 651"/>
                <a:gd name="T17" fmla="*/ 342 h 482"/>
                <a:gd name="T18" fmla="*/ 160 w 651"/>
                <a:gd name="T19" fmla="*/ 393 h 482"/>
                <a:gd name="T20" fmla="*/ 598 w 651"/>
                <a:gd name="T21" fmla="*/ 276 h 482"/>
                <a:gd name="T22" fmla="*/ 629 w 651"/>
                <a:gd name="T23" fmla="*/ 32 h 482"/>
                <a:gd name="T24" fmla="*/ 387 w 651"/>
                <a:gd name="T25"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 h="482">
                  <a:moveTo>
                    <a:pt x="387" y="0"/>
                  </a:moveTo>
                  <a:cubicBezTo>
                    <a:pt x="387" y="0"/>
                    <a:pt x="387" y="0"/>
                    <a:pt x="387" y="0"/>
                  </a:cubicBezTo>
                  <a:cubicBezTo>
                    <a:pt x="387" y="0"/>
                    <a:pt x="387" y="0"/>
                    <a:pt x="387" y="0"/>
                  </a:cubicBezTo>
                  <a:cubicBezTo>
                    <a:pt x="451" y="37"/>
                    <a:pt x="473" y="119"/>
                    <a:pt x="436" y="183"/>
                  </a:cubicBezTo>
                  <a:cubicBezTo>
                    <a:pt x="399" y="247"/>
                    <a:pt x="317" y="269"/>
                    <a:pt x="253" y="232"/>
                  </a:cubicBezTo>
                  <a:cubicBezTo>
                    <a:pt x="211" y="207"/>
                    <a:pt x="187" y="163"/>
                    <a:pt x="186" y="117"/>
                  </a:cubicBezTo>
                  <a:cubicBezTo>
                    <a:pt x="186" y="117"/>
                    <a:pt x="186" y="117"/>
                    <a:pt x="186" y="117"/>
                  </a:cubicBezTo>
                  <a:cubicBezTo>
                    <a:pt x="0" y="117"/>
                    <a:pt x="0" y="117"/>
                    <a:pt x="0" y="117"/>
                  </a:cubicBezTo>
                  <a:cubicBezTo>
                    <a:pt x="0" y="200"/>
                    <a:pt x="33" y="282"/>
                    <a:pt x="94" y="342"/>
                  </a:cubicBezTo>
                  <a:cubicBezTo>
                    <a:pt x="113" y="362"/>
                    <a:pt x="135" y="379"/>
                    <a:pt x="160" y="393"/>
                  </a:cubicBezTo>
                  <a:cubicBezTo>
                    <a:pt x="313" y="482"/>
                    <a:pt x="509" y="429"/>
                    <a:pt x="598" y="276"/>
                  </a:cubicBezTo>
                  <a:cubicBezTo>
                    <a:pt x="642" y="199"/>
                    <a:pt x="651" y="111"/>
                    <a:pt x="629" y="32"/>
                  </a:cubicBezTo>
                  <a:cubicBezTo>
                    <a:pt x="547" y="54"/>
                    <a:pt x="460" y="41"/>
                    <a:pt x="387" y="0"/>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9" name="Freeform 9"/>
            <p:cNvSpPr/>
            <p:nvPr/>
          </p:nvSpPr>
          <p:spPr bwMode="auto">
            <a:xfrm>
              <a:off x="5970703" y="1818298"/>
              <a:ext cx="1538940" cy="1676578"/>
            </a:xfrm>
            <a:custGeom>
              <a:avLst/>
              <a:gdLst>
                <a:gd name="T0" fmla="*/ 94 w 548"/>
                <a:gd name="T1" fmla="*/ 320 h 597"/>
                <a:gd name="T2" fmla="*/ 228 w 548"/>
                <a:gd name="T3" fmla="*/ 186 h 597"/>
                <a:gd name="T4" fmla="*/ 362 w 548"/>
                <a:gd name="T5" fmla="*/ 320 h 597"/>
                <a:gd name="T6" fmla="*/ 295 w 548"/>
                <a:gd name="T7" fmla="*/ 436 h 597"/>
                <a:gd name="T8" fmla="*/ 296 w 548"/>
                <a:gd name="T9" fmla="*/ 436 h 597"/>
                <a:gd name="T10" fmla="*/ 389 w 548"/>
                <a:gd name="T11" fmla="*/ 597 h 597"/>
                <a:gd name="T12" fmla="*/ 537 w 548"/>
                <a:gd name="T13" fmla="*/ 403 h 597"/>
                <a:gd name="T14" fmla="*/ 548 w 548"/>
                <a:gd name="T15" fmla="*/ 320 h 597"/>
                <a:gd name="T16" fmla="*/ 228 w 548"/>
                <a:gd name="T17" fmla="*/ 0 h 597"/>
                <a:gd name="T18" fmla="*/ 0 w 548"/>
                <a:gd name="T19" fmla="*/ 95 h 597"/>
                <a:gd name="T20" fmla="*/ 94 w 548"/>
                <a:gd name="T21" fmla="*/ 32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597">
                  <a:moveTo>
                    <a:pt x="94" y="320"/>
                  </a:moveTo>
                  <a:cubicBezTo>
                    <a:pt x="94" y="246"/>
                    <a:pt x="154" y="186"/>
                    <a:pt x="228" y="186"/>
                  </a:cubicBezTo>
                  <a:cubicBezTo>
                    <a:pt x="302" y="186"/>
                    <a:pt x="362" y="246"/>
                    <a:pt x="362" y="320"/>
                  </a:cubicBezTo>
                  <a:cubicBezTo>
                    <a:pt x="362" y="369"/>
                    <a:pt x="335" y="412"/>
                    <a:pt x="295" y="436"/>
                  </a:cubicBezTo>
                  <a:cubicBezTo>
                    <a:pt x="296" y="436"/>
                    <a:pt x="296" y="436"/>
                    <a:pt x="296" y="436"/>
                  </a:cubicBezTo>
                  <a:cubicBezTo>
                    <a:pt x="389" y="597"/>
                    <a:pt x="389" y="597"/>
                    <a:pt x="389" y="597"/>
                  </a:cubicBezTo>
                  <a:cubicBezTo>
                    <a:pt x="461" y="555"/>
                    <a:pt x="515" y="486"/>
                    <a:pt x="537" y="403"/>
                  </a:cubicBezTo>
                  <a:cubicBezTo>
                    <a:pt x="544" y="377"/>
                    <a:pt x="548" y="349"/>
                    <a:pt x="548" y="320"/>
                  </a:cubicBezTo>
                  <a:cubicBezTo>
                    <a:pt x="548" y="143"/>
                    <a:pt x="405" y="0"/>
                    <a:pt x="228" y="0"/>
                  </a:cubicBezTo>
                  <a:cubicBezTo>
                    <a:pt x="139" y="0"/>
                    <a:pt x="58" y="36"/>
                    <a:pt x="0" y="95"/>
                  </a:cubicBezTo>
                  <a:cubicBezTo>
                    <a:pt x="61" y="155"/>
                    <a:pt x="94" y="237"/>
                    <a:pt x="94" y="320"/>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0" name="Freeform 10"/>
            <p:cNvSpPr/>
            <p:nvPr/>
          </p:nvSpPr>
          <p:spPr bwMode="auto">
            <a:xfrm>
              <a:off x="6801279" y="2950255"/>
              <a:ext cx="1477240" cy="1802351"/>
            </a:xfrm>
            <a:custGeom>
              <a:avLst/>
              <a:gdLst>
                <a:gd name="T0" fmla="*/ 437 w 526"/>
                <a:gd name="T1" fmla="*/ 150 h 642"/>
                <a:gd name="T2" fmla="*/ 241 w 526"/>
                <a:gd name="T3" fmla="*/ 0 h 642"/>
                <a:gd name="T4" fmla="*/ 93 w 526"/>
                <a:gd name="T5" fmla="*/ 194 h 642"/>
                <a:gd name="T6" fmla="*/ 93 w 526"/>
                <a:gd name="T7" fmla="*/ 194 h 642"/>
                <a:gd name="T8" fmla="*/ 276 w 526"/>
                <a:gd name="T9" fmla="*/ 243 h 642"/>
                <a:gd name="T10" fmla="*/ 227 w 526"/>
                <a:gd name="T11" fmla="*/ 426 h 642"/>
                <a:gd name="T12" fmla="*/ 94 w 526"/>
                <a:gd name="T13" fmla="*/ 426 h 642"/>
                <a:gd name="T14" fmla="*/ 94 w 526"/>
                <a:gd name="T15" fmla="*/ 426 h 642"/>
                <a:gd name="T16" fmla="*/ 0 w 526"/>
                <a:gd name="T17" fmla="*/ 588 h 642"/>
                <a:gd name="T18" fmla="*/ 242 w 526"/>
                <a:gd name="T19" fmla="*/ 620 h 642"/>
                <a:gd name="T20" fmla="*/ 320 w 526"/>
                <a:gd name="T21" fmla="*/ 588 h 642"/>
                <a:gd name="T22" fmla="*/ 437 w 526"/>
                <a:gd name="T23" fmla="*/ 15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42">
                  <a:moveTo>
                    <a:pt x="437" y="150"/>
                  </a:moveTo>
                  <a:cubicBezTo>
                    <a:pt x="393" y="73"/>
                    <a:pt x="321" y="21"/>
                    <a:pt x="241" y="0"/>
                  </a:cubicBezTo>
                  <a:cubicBezTo>
                    <a:pt x="219" y="83"/>
                    <a:pt x="165" y="152"/>
                    <a:pt x="93" y="194"/>
                  </a:cubicBezTo>
                  <a:cubicBezTo>
                    <a:pt x="93" y="194"/>
                    <a:pt x="93" y="194"/>
                    <a:pt x="93" y="194"/>
                  </a:cubicBezTo>
                  <a:cubicBezTo>
                    <a:pt x="157" y="157"/>
                    <a:pt x="239" y="179"/>
                    <a:pt x="276" y="243"/>
                  </a:cubicBezTo>
                  <a:cubicBezTo>
                    <a:pt x="313" y="307"/>
                    <a:pt x="291" y="389"/>
                    <a:pt x="227" y="426"/>
                  </a:cubicBezTo>
                  <a:cubicBezTo>
                    <a:pt x="184" y="451"/>
                    <a:pt x="133" y="449"/>
                    <a:pt x="94" y="426"/>
                  </a:cubicBezTo>
                  <a:cubicBezTo>
                    <a:pt x="94" y="426"/>
                    <a:pt x="94" y="426"/>
                    <a:pt x="94" y="426"/>
                  </a:cubicBezTo>
                  <a:cubicBezTo>
                    <a:pt x="0" y="588"/>
                    <a:pt x="0" y="588"/>
                    <a:pt x="0" y="588"/>
                  </a:cubicBezTo>
                  <a:cubicBezTo>
                    <a:pt x="73" y="629"/>
                    <a:pt x="160" y="642"/>
                    <a:pt x="242" y="620"/>
                  </a:cubicBezTo>
                  <a:cubicBezTo>
                    <a:pt x="269" y="613"/>
                    <a:pt x="295" y="602"/>
                    <a:pt x="320" y="588"/>
                  </a:cubicBezTo>
                  <a:cubicBezTo>
                    <a:pt x="473" y="499"/>
                    <a:pt x="526" y="303"/>
                    <a:pt x="437" y="150"/>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1" name="Freeform 11"/>
            <p:cNvSpPr>
              <a:spLocks noEditPoints="1"/>
            </p:cNvSpPr>
            <p:nvPr/>
          </p:nvSpPr>
          <p:spPr bwMode="auto">
            <a:xfrm>
              <a:off x="4883834" y="2716507"/>
              <a:ext cx="2182043" cy="2214080"/>
            </a:xfrm>
            <a:custGeom>
              <a:avLst/>
              <a:gdLst>
                <a:gd name="T0" fmla="*/ 682 w 777"/>
                <a:gd name="T1" fmla="*/ 116 h 788"/>
                <a:gd name="T2" fmla="*/ 615 w 777"/>
                <a:gd name="T3" fmla="*/ 134 h 788"/>
                <a:gd name="T4" fmla="*/ 481 w 777"/>
                <a:gd name="T5" fmla="*/ 0 h 788"/>
                <a:gd name="T6" fmla="*/ 481 w 777"/>
                <a:gd name="T7" fmla="*/ 0 h 788"/>
                <a:gd name="T8" fmla="*/ 294 w 777"/>
                <a:gd name="T9" fmla="*/ 0 h 788"/>
                <a:gd name="T10" fmla="*/ 294 w 777"/>
                <a:gd name="T11" fmla="*/ 0 h 788"/>
                <a:gd name="T12" fmla="*/ 276 w 777"/>
                <a:gd name="T13" fmla="*/ 68 h 788"/>
                <a:gd name="T14" fmla="*/ 94 w 777"/>
                <a:gd name="T15" fmla="*/ 117 h 788"/>
                <a:gd name="T16" fmla="*/ 94 w 777"/>
                <a:gd name="T17" fmla="*/ 117 h 788"/>
                <a:gd name="T18" fmla="*/ 0 w 777"/>
                <a:gd name="T19" fmla="*/ 278 h 788"/>
                <a:gd name="T20" fmla="*/ 0 w 777"/>
                <a:gd name="T21" fmla="*/ 278 h 788"/>
                <a:gd name="T22" fmla="*/ 50 w 777"/>
                <a:gd name="T23" fmla="*/ 328 h 788"/>
                <a:gd name="T24" fmla="*/ 1 w 777"/>
                <a:gd name="T25" fmla="*/ 511 h 788"/>
                <a:gd name="T26" fmla="*/ 1 w 777"/>
                <a:gd name="T27" fmla="*/ 511 h 788"/>
                <a:gd name="T28" fmla="*/ 94 w 777"/>
                <a:gd name="T29" fmla="*/ 672 h 788"/>
                <a:gd name="T30" fmla="*/ 94 w 777"/>
                <a:gd name="T31" fmla="*/ 672 h 788"/>
                <a:gd name="T32" fmla="*/ 162 w 777"/>
                <a:gd name="T33" fmla="*/ 654 h 788"/>
                <a:gd name="T34" fmla="*/ 296 w 777"/>
                <a:gd name="T35" fmla="*/ 788 h 788"/>
                <a:gd name="T36" fmla="*/ 296 w 777"/>
                <a:gd name="T37" fmla="*/ 788 h 788"/>
                <a:gd name="T38" fmla="*/ 482 w 777"/>
                <a:gd name="T39" fmla="*/ 788 h 788"/>
                <a:gd name="T40" fmla="*/ 482 w 777"/>
                <a:gd name="T41" fmla="*/ 788 h 788"/>
                <a:gd name="T42" fmla="*/ 500 w 777"/>
                <a:gd name="T43" fmla="*/ 720 h 788"/>
                <a:gd name="T44" fmla="*/ 683 w 777"/>
                <a:gd name="T45" fmla="*/ 671 h 788"/>
                <a:gd name="T46" fmla="*/ 683 w 777"/>
                <a:gd name="T47" fmla="*/ 671 h 788"/>
                <a:gd name="T48" fmla="*/ 777 w 777"/>
                <a:gd name="T49" fmla="*/ 509 h 788"/>
                <a:gd name="T50" fmla="*/ 777 w 777"/>
                <a:gd name="T51" fmla="*/ 509 h 788"/>
                <a:gd name="T52" fmla="*/ 727 w 777"/>
                <a:gd name="T53" fmla="*/ 460 h 788"/>
                <a:gd name="T54" fmla="*/ 776 w 777"/>
                <a:gd name="T55" fmla="*/ 277 h 788"/>
                <a:gd name="T56" fmla="*/ 776 w 777"/>
                <a:gd name="T57" fmla="*/ 277 h 788"/>
                <a:gd name="T58" fmla="*/ 683 w 777"/>
                <a:gd name="T59" fmla="*/ 116 h 788"/>
                <a:gd name="T60" fmla="*/ 682 w 777"/>
                <a:gd name="T61" fmla="*/ 116 h 788"/>
                <a:gd name="T62" fmla="*/ 388 w 777"/>
                <a:gd name="T63" fmla="*/ 671 h 788"/>
                <a:gd name="T64" fmla="*/ 111 w 777"/>
                <a:gd name="T65" fmla="*/ 394 h 788"/>
                <a:gd name="T66" fmla="*/ 388 w 777"/>
                <a:gd name="T67" fmla="*/ 117 h 788"/>
                <a:gd name="T68" fmla="*/ 665 w 777"/>
                <a:gd name="T69" fmla="*/ 394 h 788"/>
                <a:gd name="T70" fmla="*/ 388 w 777"/>
                <a:gd name="T71" fmla="*/ 67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 h="788">
                  <a:moveTo>
                    <a:pt x="682" y="116"/>
                  </a:moveTo>
                  <a:cubicBezTo>
                    <a:pt x="663" y="127"/>
                    <a:pt x="640" y="134"/>
                    <a:pt x="615" y="134"/>
                  </a:cubicBezTo>
                  <a:cubicBezTo>
                    <a:pt x="541" y="134"/>
                    <a:pt x="481" y="74"/>
                    <a:pt x="481" y="0"/>
                  </a:cubicBezTo>
                  <a:cubicBezTo>
                    <a:pt x="481" y="0"/>
                    <a:pt x="481" y="0"/>
                    <a:pt x="481" y="0"/>
                  </a:cubicBezTo>
                  <a:cubicBezTo>
                    <a:pt x="294" y="0"/>
                    <a:pt x="294" y="0"/>
                    <a:pt x="294" y="0"/>
                  </a:cubicBezTo>
                  <a:cubicBezTo>
                    <a:pt x="294" y="0"/>
                    <a:pt x="294" y="0"/>
                    <a:pt x="294" y="0"/>
                  </a:cubicBezTo>
                  <a:cubicBezTo>
                    <a:pt x="295" y="23"/>
                    <a:pt x="289" y="46"/>
                    <a:pt x="276" y="68"/>
                  </a:cubicBezTo>
                  <a:cubicBezTo>
                    <a:pt x="239" y="132"/>
                    <a:pt x="158" y="154"/>
                    <a:pt x="94" y="117"/>
                  </a:cubicBezTo>
                  <a:cubicBezTo>
                    <a:pt x="94" y="117"/>
                    <a:pt x="94" y="117"/>
                    <a:pt x="94" y="117"/>
                  </a:cubicBezTo>
                  <a:cubicBezTo>
                    <a:pt x="0" y="278"/>
                    <a:pt x="0" y="278"/>
                    <a:pt x="0" y="278"/>
                  </a:cubicBezTo>
                  <a:cubicBezTo>
                    <a:pt x="0" y="278"/>
                    <a:pt x="0" y="278"/>
                    <a:pt x="0" y="278"/>
                  </a:cubicBezTo>
                  <a:cubicBezTo>
                    <a:pt x="20" y="290"/>
                    <a:pt x="38" y="306"/>
                    <a:pt x="50" y="328"/>
                  </a:cubicBezTo>
                  <a:cubicBezTo>
                    <a:pt x="87" y="392"/>
                    <a:pt x="65" y="474"/>
                    <a:pt x="1" y="511"/>
                  </a:cubicBezTo>
                  <a:cubicBezTo>
                    <a:pt x="1" y="511"/>
                    <a:pt x="1" y="511"/>
                    <a:pt x="1" y="511"/>
                  </a:cubicBezTo>
                  <a:cubicBezTo>
                    <a:pt x="94" y="672"/>
                    <a:pt x="94" y="672"/>
                    <a:pt x="94" y="672"/>
                  </a:cubicBezTo>
                  <a:cubicBezTo>
                    <a:pt x="94" y="672"/>
                    <a:pt x="94" y="672"/>
                    <a:pt x="94" y="672"/>
                  </a:cubicBezTo>
                  <a:cubicBezTo>
                    <a:pt x="114" y="661"/>
                    <a:pt x="137" y="654"/>
                    <a:pt x="162" y="654"/>
                  </a:cubicBezTo>
                  <a:cubicBezTo>
                    <a:pt x="236" y="654"/>
                    <a:pt x="296" y="714"/>
                    <a:pt x="296" y="788"/>
                  </a:cubicBezTo>
                  <a:cubicBezTo>
                    <a:pt x="296" y="788"/>
                    <a:pt x="296" y="788"/>
                    <a:pt x="296" y="788"/>
                  </a:cubicBezTo>
                  <a:cubicBezTo>
                    <a:pt x="482" y="788"/>
                    <a:pt x="482" y="788"/>
                    <a:pt x="482" y="788"/>
                  </a:cubicBezTo>
                  <a:cubicBezTo>
                    <a:pt x="482" y="788"/>
                    <a:pt x="482" y="788"/>
                    <a:pt x="482" y="788"/>
                  </a:cubicBezTo>
                  <a:cubicBezTo>
                    <a:pt x="482" y="765"/>
                    <a:pt x="488" y="741"/>
                    <a:pt x="500" y="720"/>
                  </a:cubicBezTo>
                  <a:cubicBezTo>
                    <a:pt x="537" y="656"/>
                    <a:pt x="619" y="634"/>
                    <a:pt x="683" y="671"/>
                  </a:cubicBezTo>
                  <a:cubicBezTo>
                    <a:pt x="683" y="671"/>
                    <a:pt x="683" y="671"/>
                    <a:pt x="683" y="671"/>
                  </a:cubicBezTo>
                  <a:cubicBezTo>
                    <a:pt x="777" y="509"/>
                    <a:pt x="777" y="509"/>
                    <a:pt x="777" y="509"/>
                  </a:cubicBezTo>
                  <a:cubicBezTo>
                    <a:pt x="777" y="509"/>
                    <a:pt x="777" y="509"/>
                    <a:pt x="777" y="509"/>
                  </a:cubicBezTo>
                  <a:cubicBezTo>
                    <a:pt x="757" y="498"/>
                    <a:pt x="739" y="481"/>
                    <a:pt x="727" y="460"/>
                  </a:cubicBezTo>
                  <a:cubicBezTo>
                    <a:pt x="690" y="396"/>
                    <a:pt x="712" y="314"/>
                    <a:pt x="776" y="277"/>
                  </a:cubicBezTo>
                  <a:cubicBezTo>
                    <a:pt x="776" y="277"/>
                    <a:pt x="776" y="277"/>
                    <a:pt x="776" y="277"/>
                  </a:cubicBezTo>
                  <a:cubicBezTo>
                    <a:pt x="683" y="116"/>
                    <a:pt x="683" y="116"/>
                    <a:pt x="683" y="116"/>
                  </a:cubicBezTo>
                  <a:lnTo>
                    <a:pt x="682" y="116"/>
                  </a:lnTo>
                  <a:close/>
                  <a:moveTo>
                    <a:pt x="388" y="671"/>
                  </a:moveTo>
                  <a:cubicBezTo>
                    <a:pt x="235" y="671"/>
                    <a:pt x="111" y="547"/>
                    <a:pt x="111" y="394"/>
                  </a:cubicBezTo>
                  <a:cubicBezTo>
                    <a:pt x="111" y="241"/>
                    <a:pt x="235" y="117"/>
                    <a:pt x="388" y="117"/>
                  </a:cubicBezTo>
                  <a:cubicBezTo>
                    <a:pt x="541" y="117"/>
                    <a:pt x="665" y="241"/>
                    <a:pt x="665" y="394"/>
                  </a:cubicBezTo>
                  <a:cubicBezTo>
                    <a:pt x="665" y="547"/>
                    <a:pt x="541" y="671"/>
                    <a:pt x="388" y="671"/>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2" name="矩形 11"/>
            <p:cNvSpPr/>
            <p:nvPr/>
          </p:nvSpPr>
          <p:spPr>
            <a:xfrm>
              <a:off x="4930872" y="2486767"/>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01</a:t>
              </a:r>
            </a:p>
          </p:txBody>
        </p:sp>
        <p:sp>
          <p:nvSpPr>
            <p:cNvPr id="13" name="矩形 12"/>
            <p:cNvSpPr/>
            <p:nvPr/>
          </p:nvSpPr>
          <p:spPr>
            <a:xfrm>
              <a:off x="6179868" y="2481278"/>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02</a:t>
              </a:r>
            </a:p>
          </p:txBody>
        </p:sp>
        <p:sp>
          <p:nvSpPr>
            <p:cNvPr id="14" name="矩形 13"/>
            <p:cNvSpPr/>
            <p:nvPr/>
          </p:nvSpPr>
          <p:spPr>
            <a:xfrm>
              <a:off x="6852346" y="3565190"/>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03</a:t>
              </a:r>
            </a:p>
          </p:txBody>
        </p:sp>
        <p:sp>
          <p:nvSpPr>
            <p:cNvPr id="15" name="矩形 14"/>
            <p:cNvSpPr/>
            <p:nvPr/>
          </p:nvSpPr>
          <p:spPr>
            <a:xfrm>
              <a:off x="6215036" y="4704199"/>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04</a:t>
              </a:r>
            </a:p>
          </p:txBody>
        </p:sp>
        <p:sp>
          <p:nvSpPr>
            <p:cNvPr id="16" name="矩形 15"/>
            <p:cNvSpPr/>
            <p:nvPr/>
          </p:nvSpPr>
          <p:spPr>
            <a:xfrm>
              <a:off x="4926487" y="4692030"/>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05</a:t>
              </a:r>
            </a:p>
          </p:txBody>
        </p:sp>
        <p:sp>
          <p:nvSpPr>
            <p:cNvPr id="17" name="矩形 16"/>
            <p:cNvSpPr/>
            <p:nvPr/>
          </p:nvSpPr>
          <p:spPr>
            <a:xfrm>
              <a:off x="4249883" y="3604500"/>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06</a:t>
              </a:r>
            </a:p>
          </p:txBody>
        </p:sp>
        <p:grpSp>
          <p:nvGrpSpPr>
            <p:cNvPr id="18" name="组合 17"/>
            <p:cNvGrpSpPr/>
            <p:nvPr/>
          </p:nvGrpSpPr>
          <p:grpSpPr>
            <a:xfrm>
              <a:off x="5636770" y="3559806"/>
              <a:ext cx="625484" cy="623226"/>
              <a:chOff x="5287964" y="2994026"/>
              <a:chExt cx="879475" cy="876300"/>
            </a:xfrm>
            <a:grpFill/>
          </p:grpSpPr>
          <p:sp>
            <p:nvSpPr>
              <p:cNvPr id="19" name="Freeform 75"/>
              <p:cNvSpPr>
                <a:spLocks noEditPoints="1"/>
              </p:cNvSpPr>
              <p:nvPr/>
            </p:nvSpPr>
            <p:spPr bwMode="auto">
              <a:xfrm>
                <a:off x="5287964" y="3076576"/>
                <a:ext cx="796925" cy="793750"/>
              </a:xfrm>
              <a:custGeom>
                <a:avLst/>
                <a:gdLst>
                  <a:gd name="T0" fmla="*/ 105 w 211"/>
                  <a:gd name="T1" fmla="*/ 211 h 211"/>
                  <a:gd name="T2" fmla="*/ 211 w 211"/>
                  <a:gd name="T3" fmla="*/ 106 h 211"/>
                  <a:gd name="T4" fmla="*/ 198 w 211"/>
                  <a:gd name="T5" fmla="*/ 56 h 211"/>
                  <a:gd name="T6" fmla="*/ 196 w 211"/>
                  <a:gd name="T7" fmla="*/ 56 h 211"/>
                  <a:gd name="T8" fmla="*/ 194 w 211"/>
                  <a:gd name="T9" fmla="*/ 56 h 211"/>
                  <a:gd name="T10" fmla="*/ 181 w 211"/>
                  <a:gd name="T11" fmla="*/ 55 h 211"/>
                  <a:gd name="T12" fmla="*/ 171 w 211"/>
                  <a:gd name="T13" fmla="*/ 65 h 211"/>
                  <a:gd name="T14" fmla="*/ 183 w 211"/>
                  <a:gd name="T15" fmla="*/ 106 h 211"/>
                  <a:gd name="T16" fmla="*/ 105 w 211"/>
                  <a:gd name="T17" fmla="*/ 183 h 211"/>
                  <a:gd name="T18" fmla="*/ 28 w 211"/>
                  <a:gd name="T19" fmla="*/ 106 h 211"/>
                  <a:gd name="T20" fmla="*/ 105 w 211"/>
                  <a:gd name="T21" fmla="*/ 28 h 211"/>
                  <a:gd name="T22" fmla="*/ 146 w 211"/>
                  <a:gd name="T23" fmla="*/ 40 h 211"/>
                  <a:gd name="T24" fmla="*/ 155 w 211"/>
                  <a:gd name="T25" fmla="*/ 31 h 211"/>
                  <a:gd name="T26" fmla="*/ 154 w 211"/>
                  <a:gd name="T27" fmla="*/ 16 h 211"/>
                  <a:gd name="T28" fmla="*/ 154 w 211"/>
                  <a:gd name="T29" fmla="*/ 12 h 211"/>
                  <a:gd name="T30" fmla="*/ 105 w 211"/>
                  <a:gd name="T31" fmla="*/ 0 h 211"/>
                  <a:gd name="T32" fmla="*/ 0 w 211"/>
                  <a:gd name="T33" fmla="*/ 106 h 211"/>
                  <a:gd name="T34" fmla="*/ 105 w 211"/>
                  <a:gd name="T35" fmla="*/ 211 h 211"/>
                  <a:gd name="T36" fmla="*/ 105 w 211"/>
                  <a:gd name="T37" fmla="*/ 211 h 211"/>
                  <a:gd name="T38" fmla="*/ 105 w 211"/>
                  <a:gd name="T3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11">
                    <a:moveTo>
                      <a:pt x="105" y="211"/>
                    </a:moveTo>
                    <a:cubicBezTo>
                      <a:pt x="164" y="211"/>
                      <a:pt x="211" y="164"/>
                      <a:pt x="211" y="106"/>
                    </a:cubicBezTo>
                    <a:cubicBezTo>
                      <a:pt x="211" y="88"/>
                      <a:pt x="206" y="71"/>
                      <a:pt x="198" y="56"/>
                    </a:cubicBezTo>
                    <a:cubicBezTo>
                      <a:pt x="198" y="56"/>
                      <a:pt x="197" y="56"/>
                      <a:pt x="196" y="56"/>
                    </a:cubicBezTo>
                    <a:cubicBezTo>
                      <a:pt x="195" y="56"/>
                      <a:pt x="195" y="56"/>
                      <a:pt x="194" y="56"/>
                    </a:cubicBezTo>
                    <a:cubicBezTo>
                      <a:pt x="181" y="55"/>
                      <a:pt x="181" y="55"/>
                      <a:pt x="181" y="55"/>
                    </a:cubicBezTo>
                    <a:cubicBezTo>
                      <a:pt x="171" y="65"/>
                      <a:pt x="171" y="65"/>
                      <a:pt x="171" y="65"/>
                    </a:cubicBezTo>
                    <a:cubicBezTo>
                      <a:pt x="179" y="77"/>
                      <a:pt x="183" y="91"/>
                      <a:pt x="183" y="106"/>
                    </a:cubicBezTo>
                    <a:cubicBezTo>
                      <a:pt x="183" y="149"/>
                      <a:pt x="148" y="183"/>
                      <a:pt x="105" y="183"/>
                    </a:cubicBezTo>
                    <a:cubicBezTo>
                      <a:pt x="62" y="183"/>
                      <a:pt x="28" y="149"/>
                      <a:pt x="28" y="106"/>
                    </a:cubicBezTo>
                    <a:cubicBezTo>
                      <a:pt x="28" y="63"/>
                      <a:pt x="62" y="28"/>
                      <a:pt x="105" y="28"/>
                    </a:cubicBezTo>
                    <a:cubicBezTo>
                      <a:pt x="120" y="28"/>
                      <a:pt x="134" y="32"/>
                      <a:pt x="146" y="40"/>
                    </a:cubicBezTo>
                    <a:cubicBezTo>
                      <a:pt x="155" y="31"/>
                      <a:pt x="155" y="31"/>
                      <a:pt x="155" y="31"/>
                    </a:cubicBezTo>
                    <a:cubicBezTo>
                      <a:pt x="154" y="16"/>
                      <a:pt x="154" y="16"/>
                      <a:pt x="154" y="16"/>
                    </a:cubicBezTo>
                    <a:cubicBezTo>
                      <a:pt x="154" y="14"/>
                      <a:pt x="154" y="13"/>
                      <a:pt x="154" y="12"/>
                    </a:cubicBezTo>
                    <a:cubicBezTo>
                      <a:pt x="139" y="5"/>
                      <a:pt x="123" y="0"/>
                      <a:pt x="105" y="0"/>
                    </a:cubicBezTo>
                    <a:cubicBezTo>
                      <a:pt x="47" y="0"/>
                      <a:pt x="0" y="48"/>
                      <a:pt x="0" y="106"/>
                    </a:cubicBezTo>
                    <a:cubicBezTo>
                      <a:pt x="0" y="164"/>
                      <a:pt x="47" y="211"/>
                      <a:pt x="105" y="211"/>
                    </a:cubicBezTo>
                    <a:close/>
                    <a:moveTo>
                      <a:pt x="105" y="211"/>
                    </a:moveTo>
                    <a:cubicBezTo>
                      <a:pt x="105" y="211"/>
                      <a:pt x="105" y="211"/>
                      <a:pt x="105" y="2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0" name="Freeform 76"/>
              <p:cNvSpPr>
                <a:spLocks noEditPoints="1"/>
              </p:cNvSpPr>
              <p:nvPr/>
            </p:nvSpPr>
            <p:spPr bwMode="auto">
              <a:xfrm>
                <a:off x="5487989" y="3279776"/>
                <a:ext cx="392113" cy="392113"/>
              </a:xfrm>
              <a:custGeom>
                <a:avLst/>
                <a:gdLst>
                  <a:gd name="T0" fmla="*/ 52 w 104"/>
                  <a:gd name="T1" fmla="*/ 25 h 104"/>
                  <a:gd name="T2" fmla="*/ 54 w 104"/>
                  <a:gd name="T3" fmla="*/ 25 h 104"/>
                  <a:gd name="T4" fmla="*/ 74 w 104"/>
                  <a:gd name="T5" fmla="*/ 5 h 104"/>
                  <a:gd name="T6" fmla="*/ 74 w 104"/>
                  <a:gd name="T7" fmla="*/ 5 h 104"/>
                  <a:gd name="T8" fmla="*/ 52 w 104"/>
                  <a:gd name="T9" fmla="*/ 0 h 104"/>
                  <a:gd name="T10" fmla="*/ 0 w 104"/>
                  <a:gd name="T11" fmla="*/ 52 h 104"/>
                  <a:gd name="T12" fmla="*/ 52 w 104"/>
                  <a:gd name="T13" fmla="*/ 104 h 104"/>
                  <a:gd name="T14" fmla="*/ 104 w 104"/>
                  <a:gd name="T15" fmla="*/ 52 h 104"/>
                  <a:gd name="T16" fmla="*/ 99 w 104"/>
                  <a:gd name="T17" fmla="*/ 30 h 104"/>
                  <a:gd name="T18" fmla="*/ 99 w 104"/>
                  <a:gd name="T19" fmla="*/ 30 h 104"/>
                  <a:gd name="T20" fmla="*/ 79 w 104"/>
                  <a:gd name="T21" fmla="*/ 50 h 104"/>
                  <a:gd name="T22" fmla="*/ 79 w 104"/>
                  <a:gd name="T23" fmla="*/ 52 h 104"/>
                  <a:gd name="T24" fmla="*/ 52 w 104"/>
                  <a:gd name="T25" fmla="*/ 79 h 104"/>
                  <a:gd name="T26" fmla="*/ 25 w 104"/>
                  <a:gd name="T27" fmla="*/ 52 h 104"/>
                  <a:gd name="T28" fmla="*/ 52 w 104"/>
                  <a:gd name="T29" fmla="*/ 25 h 104"/>
                  <a:gd name="T30" fmla="*/ 52 w 104"/>
                  <a:gd name="T31" fmla="*/ 25 h 104"/>
                  <a:gd name="T32" fmla="*/ 52 w 104"/>
                  <a:gd name="T33"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4">
                    <a:moveTo>
                      <a:pt x="52" y="25"/>
                    </a:moveTo>
                    <a:cubicBezTo>
                      <a:pt x="53" y="25"/>
                      <a:pt x="54" y="25"/>
                      <a:pt x="54" y="25"/>
                    </a:cubicBezTo>
                    <a:cubicBezTo>
                      <a:pt x="74" y="5"/>
                      <a:pt x="74" y="5"/>
                      <a:pt x="74" y="5"/>
                    </a:cubicBezTo>
                    <a:cubicBezTo>
                      <a:pt x="74" y="5"/>
                      <a:pt x="74" y="5"/>
                      <a:pt x="74" y="5"/>
                    </a:cubicBezTo>
                    <a:cubicBezTo>
                      <a:pt x="68" y="2"/>
                      <a:pt x="60" y="0"/>
                      <a:pt x="52" y="0"/>
                    </a:cubicBezTo>
                    <a:cubicBezTo>
                      <a:pt x="24" y="0"/>
                      <a:pt x="0" y="23"/>
                      <a:pt x="0" y="52"/>
                    </a:cubicBezTo>
                    <a:cubicBezTo>
                      <a:pt x="0" y="81"/>
                      <a:pt x="24" y="104"/>
                      <a:pt x="52" y="104"/>
                    </a:cubicBezTo>
                    <a:cubicBezTo>
                      <a:pt x="81" y="104"/>
                      <a:pt x="104" y="81"/>
                      <a:pt x="104" y="52"/>
                    </a:cubicBezTo>
                    <a:cubicBezTo>
                      <a:pt x="104" y="44"/>
                      <a:pt x="102" y="37"/>
                      <a:pt x="99" y="30"/>
                    </a:cubicBezTo>
                    <a:cubicBezTo>
                      <a:pt x="99" y="30"/>
                      <a:pt x="99" y="30"/>
                      <a:pt x="99" y="30"/>
                    </a:cubicBezTo>
                    <a:cubicBezTo>
                      <a:pt x="79" y="50"/>
                      <a:pt x="79" y="50"/>
                      <a:pt x="79" y="50"/>
                    </a:cubicBezTo>
                    <a:cubicBezTo>
                      <a:pt x="79" y="50"/>
                      <a:pt x="79" y="51"/>
                      <a:pt x="79" y="52"/>
                    </a:cubicBezTo>
                    <a:cubicBezTo>
                      <a:pt x="79" y="67"/>
                      <a:pt x="67" y="79"/>
                      <a:pt x="52" y="79"/>
                    </a:cubicBezTo>
                    <a:cubicBezTo>
                      <a:pt x="37" y="79"/>
                      <a:pt x="25" y="67"/>
                      <a:pt x="25" y="52"/>
                    </a:cubicBezTo>
                    <a:cubicBezTo>
                      <a:pt x="25" y="37"/>
                      <a:pt x="37" y="25"/>
                      <a:pt x="52" y="25"/>
                    </a:cubicBezTo>
                    <a:close/>
                    <a:moveTo>
                      <a:pt x="52" y="25"/>
                    </a:moveTo>
                    <a:cubicBezTo>
                      <a:pt x="52" y="25"/>
                      <a:pt x="52" y="25"/>
                      <a:pt x="5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77"/>
              <p:cNvSpPr>
                <a:spLocks noEditPoints="1"/>
              </p:cNvSpPr>
              <p:nvPr/>
            </p:nvSpPr>
            <p:spPr bwMode="auto">
              <a:xfrm>
                <a:off x="5722939" y="2994026"/>
                <a:ext cx="444500" cy="441325"/>
              </a:xfrm>
              <a:custGeom>
                <a:avLst/>
                <a:gdLst>
                  <a:gd name="T0" fmla="*/ 99 w 118"/>
                  <a:gd name="T1" fmla="*/ 32 h 117"/>
                  <a:gd name="T2" fmla="*/ 105 w 118"/>
                  <a:gd name="T3" fmla="*/ 26 h 117"/>
                  <a:gd name="T4" fmla="*/ 105 w 118"/>
                  <a:gd name="T5" fmla="*/ 17 h 117"/>
                  <a:gd name="T6" fmla="*/ 101 w 118"/>
                  <a:gd name="T7" fmla="*/ 13 h 117"/>
                  <a:gd name="T8" fmla="*/ 96 w 118"/>
                  <a:gd name="T9" fmla="*/ 11 h 117"/>
                  <a:gd name="T10" fmla="*/ 92 w 118"/>
                  <a:gd name="T11" fmla="*/ 13 h 117"/>
                  <a:gd name="T12" fmla="*/ 85 w 118"/>
                  <a:gd name="T13" fmla="*/ 19 h 117"/>
                  <a:gd name="T14" fmla="*/ 84 w 118"/>
                  <a:gd name="T15" fmla="*/ 2 h 117"/>
                  <a:gd name="T16" fmla="*/ 82 w 118"/>
                  <a:gd name="T17" fmla="*/ 0 h 117"/>
                  <a:gd name="T18" fmla="*/ 80 w 118"/>
                  <a:gd name="T19" fmla="*/ 1 h 117"/>
                  <a:gd name="T20" fmla="*/ 54 w 118"/>
                  <a:gd name="T21" fmla="*/ 26 h 117"/>
                  <a:gd name="T22" fmla="*/ 51 w 118"/>
                  <a:gd name="T23" fmla="*/ 35 h 117"/>
                  <a:gd name="T24" fmla="*/ 51 w 118"/>
                  <a:gd name="T25" fmla="*/ 36 h 117"/>
                  <a:gd name="T26" fmla="*/ 52 w 118"/>
                  <a:gd name="T27" fmla="*/ 52 h 117"/>
                  <a:gd name="T28" fmla="*/ 43 w 118"/>
                  <a:gd name="T29" fmla="*/ 62 h 117"/>
                  <a:gd name="T30" fmla="*/ 26 w 118"/>
                  <a:gd name="T31" fmla="*/ 78 h 117"/>
                  <a:gd name="T32" fmla="*/ 26 w 118"/>
                  <a:gd name="T33" fmla="*/ 79 h 117"/>
                  <a:gd name="T34" fmla="*/ 10 w 118"/>
                  <a:gd name="T35" fmla="*/ 95 h 117"/>
                  <a:gd name="T36" fmla="*/ 2 w 118"/>
                  <a:gd name="T37" fmla="*/ 102 h 117"/>
                  <a:gd name="T38" fmla="*/ 1 w 118"/>
                  <a:gd name="T39" fmla="*/ 106 h 117"/>
                  <a:gd name="T40" fmla="*/ 0 w 118"/>
                  <a:gd name="T41" fmla="*/ 111 h 117"/>
                  <a:gd name="T42" fmla="*/ 6 w 118"/>
                  <a:gd name="T43" fmla="*/ 117 h 117"/>
                  <a:gd name="T44" fmla="*/ 6 w 118"/>
                  <a:gd name="T45" fmla="*/ 117 h 117"/>
                  <a:gd name="T46" fmla="*/ 12 w 118"/>
                  <a:gd name="T47" fmla="*/ 117 h 117"/>
                  <a:gd name="T48" fmla="*/ 16 w 118"/>
                  <a:gd name="T49" fmla="*/ 115 h 117"/>
                  <a:gd name="T50" fmla="*/ 66 w 118"/>
                  <a:gd name="T51" fmla="*/ 65 h 117"/>
                  <a:gd name="T52" fmla="*/ 81 w 118"/>
                  <a:gd name="T53" fmla="*/ 66 h 117"/>
                  <a:gd name="T54" fmla="*/ 82 w 118"/>
                  <a:gd name="T55" fmla="*/ 66 h 117"/>
                  <a:gd name="T56" fmla="*/ 83 w 118"/>
                  <a:gd name="T57" fmla="*/ 66 h 117"/>
                  <a:gd name="T58" fmla="*/ 91 w 118"/>
                  <a:gd name="T59" fmla="*/ 63 h 117"/>
                  <a:gd name="T60" fmla="*/ 116 w 118"/>
                  <a:gd name="T61" fmla="*/ 37 h 117"/>
                  <a:gd name="T62" fmla="*/ 115 w 118"/>
                  <a:gd name="T63" fmla="*/ 33 h 117"/>
                  <a:gd name="T64" fmla="*/ 99 w 118"/>
                  <a:gd name="T65" fmla="*/ 32 h 117"/>
                  <a:gd name="T66" fmla="*/ 99 w 118"/>
                  <a:gd name="T67" fmla="*/ 32 h 117"/>
                  <a:gd name="T68" fmla="*/ 99 w 118"/>
                  <a:gd name="T69" fmla="*/ 3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7">
                    <a:moveTo>
                      <a:pt x="99" y="32"/>
                    </a:moveTo>
                    <a:cubicBezTo>
                      <a:pt x="105" y="26"/>
                      <a:pt x="105" y="26"/>
                      <a:pt x="105" y="26"/>
                    </a:cubicBezTo>
                    <a:cubicBezTo>
                      <a:pt x="108" y="24"/>
                      <a:pt x="108" y="20"/>
                      <a:pt x="105" y="17"/>
                    </a:cubicBezTo>
                    <a:cubicBezTo>
                      <a:pt x="101" y="13"/>
                      <a:pt x="101" y="13"/>
                      <a:pt x="101" y="13"/>
                    </a:cubicBezTo>
                    <a:cubicBezTo>
                      <a:pt x="100" y="12"/>
                      <a:pt x="98" y="11"/>
                      <a:pt x="96" y="11"/>
                    </a:cubicBezTo>
                    <a:cubicBezTo>
                      <a:pt x="95" y="11"/>
                      <a:pt x="93" y="12"/>
                      <a:pt x="92" y="13"/>
                    </a:cubicBezTo>
                    <a:cubicBezTo>
                      <a:pt x="85" y="19"/>
                      <a:pt x="85" y="19"/>
                      <a:pt x="85" y="19"/>
                    </a:cubicBezTo>
                    <a:cubicBezTo>
                      <a:pt x="84" y="2"/>
                      <a:pt x="84" y="2"/>
                      <a:pt x="84" y="2"/>
                    </a:cubicBezTo>
                    <a:cubicBezTo>
                      <a:pt x="84" y="1"/>
                      <a:pt x="83" y="0"/>
                      <a:pt x="82" y="0"/>
                    </a:cubicBezTo>
                    <a:cubicBezTo>
                      <a:pt x="81" y="0"/>
                      <a:pt x="80" y="0"/>
                      <a:pt x="80" y="1"/>
                    </a:cubicBezTo>
                    <a:cubicBezTo>
                      <a:pt x="54" y="26"/>
                      <a:pt x="54" y="26"/>
                      <a:pt x="54" y="26"/>
                    </a:cubicBezTo>
                    <a:cubicBezTo>
                      <a:pt x="52" y="29"/>
                      <a:pt x="51" y="32"/>
                      <a:pt x="51" y="35"/>
                    </a:cubicBezTo>
                    <a:cubicBezTo>
                      <a:pt x="51" y="36"/>
                      <a:pt x="51" y="36"/>
                      <a:pt x="51" y="36"/>
                    </a:cubicBezTo>
                    <a:cubicBezTo>
                      <a:pt x="52" y="52"/>
                      <a:pt x="52" y="52"/>
                      <a:pt x="52" y="52"/>
                    </a:cubicBezTo>
                    <a:cubicBezTo>
                      <a:pt x="43" y="62"/>
                      <a:pt x="43" y="62"/>
                      <a:pt x="43" y="62"/>
                    </a:cubicBezTo>
                    <a:cubicBezTo>
                      <a:pt x="26" y="78"/>
                      <a:pt x="26" y="78"/>
                      <a:pt x="26" y="78"/>
                    </a:cubicBezTo>
                    <a:cubicBezTo>
                      <a:pt x="26" y="79"/>
                      <a:pt x="26" y="79"/>
                      <a:pt x="26" y="79"/>
                    </a:cubicBezTo>
                    <a:cubicBezTo>
                      <a:pt x="10" y="95"/>
                      <a:pt x="10" y="95"/>
                      <a:pt x="10" y="95"/>
                    </a:cubicBezTo>
                    <a:cubicBezTo>
                      <a:pt x="2" y="102"/>
                      <a:pt x="2" y="102"/>
                      <a:pt x="2" y="102"/>
                    </a:cubicBezTo>
                    <a:cubicBezTo>
                      <a:pt x="1" y="103"/>
                      <a:pt x="1" y="104"/>
                      <a:pt x="1" y="106"/>
                    </a:cubicBezTo>
                    <a:cubicBezTo>
                      <a:pt x="0" y="111"/>
                      <a:pt x="0" y="111"/>
                      <a:pt x="0" y="111"/>
                    </a:cubicBezTo>
                    <a:cubicBezTo>
                      <a:pt x="0" y="115"/>
                      <a:pt x="3" y="117"/>
                      <a:pt x="6" y="117"/>
                    </a:cubicBezTo>
                    <a:cubicBezTo>
                      <a:pt x="6" y="117"/>
                      <a:pt x="6" y="117"/>
                      <a:pt x="6" y="117"/>
                    </a:cubicBezTo>
                    <a:cubicBezTo>
                      <a:pt x="12" y="117"/>
                      <a:pt x="12" y="117"/>
                      <a:pt x="12" y="117"/>
                    </a:cubicBezTo>
                    <a:cubicBezTo>
                      <a:pt x="14" y="117"/>
                      <a:pt x="15" y="116"/>
                      <a:pt x="16" y="115"/>
                    </a:cubicBezTo>
                    <a:cubicBezTo>
                      <a:pt x="66" y="65"/>
                      <a:pt x="66" y="65"/>
                      <a:pt x="66" y="65"/>
                    </a:cubicBezTo>
                    <a:cubicBezTo>
                      <a:pt x="81" y="66"/>
                      <a:pt x="81" y="66"/>
                      <a:pt x="81" y="66"/>
                    </a:cubicBezTo>
                    <a:cubicBezTo>
                      <a:pt x="82" y="66"/>
                      <a:pt x="82" y="66"/>
                      <a:pt x="82" y="66"/>
                    </a:cubicBezTo>
                    <a:cubicBezTo>
                      <a:pt x="82" y="66"/>
                      <a:pt x="82" y="66"/>
                      <a:pt x="83" y="66"/>
                    </a:cubicBezTo>
                    <a:cubicBezTo>
                      <a:pt x="86" y="66"/>
                      <a:pt x="89" y="65"/>
                      <a:pt x="91" y="63"/>
                    </a:cubicBezTo>
                    <a:cubicBezTo>
                      <a:pt x="116" y="37"/>
                      <a:pt x="116" y="37"/>
                      <a:pt x="116" y="37"/>
                    </a:cubicBezTo>
                    <a:cubicBezTo>
                      <a:pt x="118" y="36"/>
                      <a:pt x="117" y="33"/>
                      <a:pt x="115" y="33"/>
                    </a:cubicBezTo>
                    <a:lnTo>
                      <a:pt x="99" y="32"/>
                    </a:lnTo>
                    <a:close/>
                    <a:moveTo>
                      <a:pt x="99" y="32"/>
                    </a:moveTo>
                    <a:cubicBezTo>
                      <a:pt x="99" y="32"/>
                      <a:pt x="99" y="32"/>
                      <a:pt x="99"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sp>
        <p:nvSpPr>
          <p:cNvPr id="23" name="AutoShape 37"/>
          <p:cNvSpPr>
            <a:spLocks noChangeArrowheads="1"/>
          </p:cNvSpPr>
          <p:nvPr/>
        </p:nvSpPr>
        <p:spPr bwMode="auto">
          <a:xfrm>
            <a:off x="1346769" y="1758434"/>
            <a:ext cx="1812907" cy="43305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algn="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BA MẸ</a:t>
            </a:r>
          </a:p>
        </p:txBody>
      </p:sp>
      <p:sp>
        <p:nvSpPr>
          <p:cNvPr id="24" name="AutoShape 38"/>
          <p:cNvSpPr/>
          <p:nvPr/>
        </p:nvSpPr>
        <p:spPr bwMode="auto">
          <a:xfrm>
            <a:off x="3410702" y="1946028"/>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6" name="AutoShape 40"/>
          <p:cNvSpPr>
            <a:spLocks noChangeArrowheads="1"/>
          </p:cNvSpPr>
          <p:nvPr/>
        </p:nvSpPr>
        <p:spPr bwMode="auto">
          <a:xfrm>
            <a:off x="8403342" y="1503545"/>
            <a:ext cx="3318899" cy="898038"/>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ANH/CHỊ LỚN HƠN</a:t>
            </a:r>
          </a:p>
        </p:txBody>
      </p:sp>
      <p:sp>
        <p:nvSpPr>
          <p:cNvPr id="27" name="AutoShape 41"/>
          <p:cNvSpPr/>
          <p:nvPr/>
        </p:nvSpPr>
        <p:spPr bwMode="auto">
          <a:xfrm>
            <a:off x="8029173" y="1946028"/>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9" name="AutoShape 43"/>
          <p:cNvSpPr>
            <a:spLocks noChangeArrowheads="1"/>
          </p:cNvSpPr>
          <p:nvPr/>
        </p:nvSpPr>
        <p:spPr bwMode="auto">
          <a:xfrm>
            <a:off x="1338357" y="2978157"/>
            <a:ext cx="1814975" cy="43305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algn="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ÔNG BÀ</a:t>
            </a:r>
          </a:p>
        </p:txBody>
      </p:sp>
      <p:sp>
        <p:nvSpPr>
          <p:cNvPr id="30" name="AutoShape 44"/>
          <p:cNvSpPr/>
          <p:nvPr/>
        </p:nvSpPr>
        <p:spPr bwMode="auto">
          <a:xfrm>
            <a:off x="3412288" y="3186717"/>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2" name="AutoShape 46"/>
          <p:cNvSpPr>
            <a:spLocks noChangeArrowheads="1"/>
          </p:cNvSpPr>
          <p:nvPr/>
        </p:nvSpPr>
        <p:spPr bwMode="auto">
          <a:xfrm>
            <a:off x="8403342" y="2969302"/>
            <a:ext cx="2822159" cy="616045"/>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CÁC EM NHỎ</a:t>
            </a:r>
          </a:p>
        </p:txBody>
      </p:sp>
      <p:sp>
        <p:nvSpPr>
          <p:cNvPr id="33" name="AutoShape 47"/>
          <p:cNvSpPr/>
          <p:nvPr/>
        </p:nvSpPr>
        <p:spPr bwMode="auto">
          <a:xfrm>
            <a:off x="8000616" y="3186717"/>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5" name="AutoShape 49"/>
          <p:cNvSpPr>
            <a:spLocks noChangeArrowheads="1"/>
          </p:cNvSpPr>
          <p:nvPr/>
        </p:nvSpPr>
        <p:spPr bwMode="auto">
          <a:xfrm>
            <a:off x="1321879" y="4197348"/>
            <a:ext cx="1810839" cy="435921"/>
          </a:xfrm>
          <a:custGeom>
            <a:avLst/>
            <a:gdLst>
              <a:gd name="T0" fmla="*/ 2147483646 w 21600"/>
              <a:gd name="T1" fmla="*/ 15043636 h 21600"/>
              <a:gd name="T2" fmla="*/ 2147483646 w 21600"/>
              <a:gd name="T3" fmla="*/ 15043636 h 21600"/>
              <a:gd name="T4" fmla="*/ 2147483646 w 21600"/>
              <a:gd name="T5" fmla="*/ 15043636 h 21600"/>
              <a:gd name="T6" fmla="*/ 2147483646 w 21600"/>
              <a:gd name="T7" fmla="*/ 1504363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algn="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BẠN BÈ</a:t>
            </a:r>
          </a:p>
        </p:txBody>
      </p:sp>
      <p:sp>
        <p:nvSpPr>
          <p:cNvPr id="36" name="AutoShape 50"/>
          <p:cNvSpPr/>
          <p:nvPr/>
        </p:nvSpPr>
        <p:spPr bwMode="auto">
          <a:xfrm>
            <a:off x="3412288" y="4417886"/>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8" name="AutoShape 52"/>
          <p:cNvSpPr>
            <a:spLocks noChangeArrowheads="1"/>
          </p:cNvSpPr>
          <p:nvPr/>
        </p:nvSpPr>
        <p:spPr bwMode="auto">
          <a:xfrm>
            <a:off x="8382094" y="4218335"/>
            <a:ext cx="1862520" cy="487545"/>
          </a:xfrm>
          <a:custGeom>
            <a:avLst/>
            <a:gdLst>
              <a:gd name="T0" fmla="*/ 2147483646 w 21600"/>
              <a:gd name="T1" fmla="*/ 21039105 h 21600"/>
              <a:gd name="T2" fmla="*/ 2147483646 w 21600"/>
              <a:gd name="T3" fmla="*/ 21039105 h 21600"/>
              <a:gd name="T4" fmla="*/ 2147483646 w 21600"/>
              <a:gd name="T5" fmla="*/ 21039105 h 21600"/>
              <a:gd name="T6" fmla="*/ 2147483646 w 21600"/>
              <a:gd name="T7" fmla="*/ 210391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THẦY CÔ</a:t>
            </a:r>
          </a:p>
        </p:txBody>
      </p:sp>
      <p:sp>
        <p:nvSpPr>
          <p:cNvPr id="39" name="AutoShape 53"/>
          <p:cNvSpPr/>
          <p:nvPr/>
        </p:nvSpPr>
        <p:spPr bwMode="auto">
          <a:xfrm>
            <a:off x="8000616" y="4417886"/>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48" name="ïsļïdê">
            <a:extLst>
              <a:ext uri="{FF2B5EF4-FFF2-40B4-BE49-F238E27FC236}">
                <a16:creationId xmlns:a16="http://schemas.microsoft.com/office/drawing/2014/main" id="{3F10A539-B834-EC46-A058-A7D9D6F9591C}"/>
              </a:ext>
            </a:extLst>
          </p:cNvPr>
          <p:cNvSpPr/>
          <p:nvPr/>
        </p:nvSpPr>
        <p:spPr bwMode="auto">
          <a:xfrm>
            <a:off x="3036649" y="5668839"/>
            <a:ext cx="2557145" cy="1244960"/>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Có chú ý </a:t>
            </a:r>
          </a:p>
          <a:p>
            <a:pPr algn="ctr"/>
            <a:r>
              <a:rPr lang="vi-VN" sz="2400" dirty="0">
                <a:solidFill>
                  <a:schemeClr val="bg1"/>
                </a:solidFill>
                <a:latin typeface="Montserrat Medium" panose="00000600000000000000" pitchFamily="2" charset="0"/>
                <a:cs typeface="Montserrat Medium" panose="00000600000000000000" pitchFamily="2" charset="0"/>
              </a:rPr>
              <a:t>lắng nghe không?</a:t>
            </a:r>
            <a:endParaRPr sz="2400" dirty="0">
              <a:solidFill>
                <a:schemeClr val="bg1"/>
              </a:solidFill>
              <a:latin typeface="Montserrat Medium" panose="00000600000000000000" pitchFamily="2" charset="0"/>
              <a:cs typeface="Montserrat Medium" panose="00000600000000000000" pitchFamily="2" charset="0"/>
            </a:endParaRPr>
          </a:p>
        </p:txBody>
      </p:sp>
      <p:sp>
        <p:nvSpPr>
          <p:cNvPr id="49" name="ïsļïdê">
            <a:extLst>
              <a:ext uri="{FF2B5EF4-FFF2-40B4-BE49-F238E27FC236}">
                <a16:creationId xmlns:a16="http://schemas.microsoft.com/office/drawing/2014/main" id="{8EA9EC0B-7A06-CC48-88BE-89A15ED999E0}"/>
              </a:ext>
            </a:extLst>
          </p:cNvPr>
          <p:cNvSpPr/>
          <p:nvPr/>
        </p:nvSpPr>
        <p:spPr bwMode="auto">
          <a:xfrm>
            <a:off x="409103" y="5587062"/>
            <a:ext cx="2240016" cy="1244959"/>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Thái độ </a:t>
            </a:r>
          </a:p>
          <a:p>
            <a:pPr algn="ctr"/>
            <a:r>
              <a:rPr lang="vi-VN" sz="2400" dirty="0">
                <a:solidFill>
                  <a:schemeClr val="bg1"/>
                </a:solidFill>
                <a:latin typeface="Montserrat Medium" panose="00000600000000000000" pitchFamily="2" charset="0"/>
                <a:cs typeface="Montserrat Medium" panose="00000600000000000000" pitchFamily="2" charset="0"/>
              </a:rPr>
              <a:t>ra sao?</a:t>
            </a:r>
          </a:p>
        </p:txBody>
      </p:sp>
      <p:sp>
        <p:nvSpPr>
          <p:cNvPr id="50" name="ïsļïdê">
            <a:extLst>
              <a:ext uri="{FF2B5EF4-FFF2-40B4-BE49-F238E27FC236}">
                <a16:creationId xmlns:a16="http://schemas.microsoft.com/office/drawing/2014/main" id="{C6797C18-E32A-4D42-86E4-922109222E4A}"/>
              </a:ext>
            </a:extLst>
          </p:cNvPr>
          <p:cNvSpPr/>
          <p:nvPr/>
        </p:nvSpPr>
        <p:spPr bwMode="auto">
          <a:xfrm>
            <a:off x="6580596" y="5600617"/>
            <a:ext cx="2557145" cy="1244960"/>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Thái độ ra sao?</a:t>
            </a:r>
            <a:endParaRPr sz="2400" dirty="0">
              <a:solidFill>
                <a:schemeClr val="bg1"/>
              </a:solidFill>
              <a:latin typeface="Montserrat Medium" panose="00000600000000000000" pitchFamily="2" charset="0"/>
              <a:cs typeface="Montserrat Medium" panose="00000600000000000000" pitchFamily="2" charset="0"/>
            </a:endParaRPr>
          </a:p>
        </p:txBody>
      </p:sp>
      <p:sp>
        <p:nvSpPr>
          <p:cNvPr id="51" name="ïsļïdê">
            <a:extLst>
              <a:ext uri="{FF2B5EF4-FFF2-40B4-BE49-F238E27FC236}">
                <a16:creationId xmlns:a16="http://schemas.microsoft.com/office/drawing/2014/main" id="{D5C59D11-C2BE-3042-8951-2143DC312452}"/>
              </a:ext>
            </a:extLst>
          </p:cNvPr>
          <p:cNvSpPr/>
          <p:nvPr/>
        </p:nvSpPr>
        <p:spPr bwMode="auto">
          <a:xfrm>
            <a:off x="9684669" y="5613041"/>
            <a:ext cx="2240016" cy="1244959"/>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Hành vi ntn?</a:t>
            </a:r>
          </a:p>
        </p:txBody>
      </p:sp>
      <p:sp>
        <p:nvSpPr>
          <p:cNvPr id="52" name="标题 1">
            <a:extLst>
              <a:ext uri="{FF2B5EF4-FFF2-40B4-BE49-F238E27FC236}">
                <a16:creationId xmlns:a16="http://schemas.microsoft.com/office/drawing/2014/main" id="{04A30B99-F6B8-7F43-A64A-33F2DA8F8EF6}"/>
              </a:ext>
            </a:extLst>
          </p:cNvPr>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TRÒ CHƠI: AI NHANH HƠN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ppt_x</p:attrName>
                                        </p:attrNameLst>
                                      </p:cBhvr>
                                      <p:tavLst>
                                        <p:tav tm="0">
                                          <p:val>
                                            <p:strVal val="0-#ppt_w/2"/>
                                          </p:val>
                                        </p:tav>
                                        <p:tav tm="100000">
                                          <p:val>
                                            <p:strVal val="#ppt_x"/>
                                          </p:val>
                                        </p:tav>
                                      </p:tavLst>
                                    </p:anim>
                                    <p:anim calcmode="lin" valueType="num">
                                      <p:cBhvr>
                                        <p:cTn id="13" dur="25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750"/>
                            </p:stCondLst>
                            <p:childTnLst>
                              <p:par>
                                <p:cTn id="15" presetID="9"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250"/>
                                        <p:tgtEl>
                                          <p:spTgt spid="24"/>
                                        </p:tgtEl>
                                      </p:cBhvr>
                                    </p:animEffect>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ppt_x</p:attrName>
                                        </p:attrNameLst>
                                      </p:cBhvr>
                                      <p:tavLst>
                                        <p:tav tm="0">
                                          <p:val>
                                            <p:strVal val="1+#ppt_w/2"/>
                                          </p:val>
                                        </p:tav>
                                        <p:tav tm="100000">
                                          <p:val>
                                            <p:strVal val="#ppt_x"/>
                                          </p:val>
                                        </p:tav>
                                      </p:tavLst>
                                    </p:anim>
                                    <p:anim calcmode="lin" valueType="num">
                                      <p:cBhvr>
                                        <p:cTn id="22" dur="25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1250"/>
                            </p:stCondLst>
                            <p:childTnLst>
                              <p:par>
                                <p:cTn id="24" presetID="9"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250"/>
                                        <p:tgtEl>
                                          <p:spTgt spid="27"/>
                                        </p:tgtEl>
                                      </p:cBhvr>
                                    </p:animEffect>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ppt_x</p:attrName>
                                        </p:attrNameLst>
                                      </p:cBhvr>
                                      <p:tavLst>
                                        <p:tav tm="0">
                                          <p:val>
                                            <p:strVal val="0-#ppt_w/2"/>
                                          </p:val>
                                        </p:tav>
                                        <p:tav tm="100000">
                                          <p:val>
                                            <p:strVal val="#ppt_x"/>
                                          </p:val>
                                        </p:tav>
                                      </p:tavLst>
                                    </p:anim>
                                    <p:anim calcmode="lin" valueType="num">
                                      <p:cBhvr>
                                        <p:cTn id="31" dur="25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1750"/>
                            </p:stCondLst>
                            <p:childTnLst>
                              <p:par>
                                <p:cTn id="33" presetID="9"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250"/>
                                        <p:tgtEl>
                                          <p:spTgt spid="30"/>
                                        </p:tgtEl>
                                      </p:cBhvr>
                                    </p:animEffect>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50" fill="hold"/>
                                        <p:tgtEl>
                                          <p:spTgt spid="32"/>
                                        </p:tgtEl>
                                        <p:attrNameLst>
                                          <p:attrName>ppt_x</p:attrName>
                                        </p:attrNameLst>
                                      </p:cBhvr>
                                      <p:tavLst>
                                        <p:tav tm="0">
                                          <p:val>
                                            <p:strVal val="1+#ppt_w/2"/>
                                          </p:val>
                                        </p:tav>
                                        <p:tav tm="100000">
                                          <p:val>
                                            <p:strVal val="#ppt_x"/>
                                          </p:val>
                                        </p:tav>
                                      </p:tavLst>
                                    </p:anim>
                                    <p:anim calcmode="lin" valueType="num">
                                      <p:cBhvr>
                                        <p:cTn id="40" dur="250" fill="hold"/>
                                        <p:tgtEl>
                                          <p:spTgt spid="32"/>
                                        </p:tgtEl>
                                        <p:attrNameLst>
                                          <p:attrName>ppt_y</p:attrName>
                                        </p:attrNameLst>
                                      </p:cBhvr>
                                      <p:tavLst>
                                        <p:tav tm="0">
                                          <p:val>
                                            <p:strVal val="#ppt_y"/>
                                          </p:val>
                                        </p:tav>
                                        <p:tav tm="100000">
                                          <p:val>
                                            <p:strVal val="#ppt_y"/>
                                          </p:val>
                                        </p:tav>
                                      </p:tavLst>
                                    </p:anim>
                                  </p:childTnLst>
                                </p:cTn>
                              </p:par>
                            </p:childTnLst>
                          </p:cTn>
                        </p:par>
                        <p:par>
                          <p:cTn id="41" fill="hold">
                            <p:stCondLst>
                              <p:cond delay="2250"/>
                            </p:stCondLst>
                            <p:childTnLst>
                              <p:par>
                                <p:cTn id="42" presetID="9"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250"/>
                                        <p:tgtEl>
                                          <p:spTgt spid="33"/>
                                        </p:tgtEl>
                                      </p:cBhvr>
                                    </p:animEffect>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250" fill="hold"/>
                                        <p:tgtEl>
                                          <p:spTgt spid="35"/>
                                        </p:tgtEl>
                                        <p:attrNameLst>
                                          <p:attrName>ppt_x</p:attrName>
                                        </p:attrNameLst>
                                      </p:cBhvr>
                                      <p:tavLst>
                                        <p:tav tm="0">
                                          <p:val>
                                            <p:strVal val="0-#ppt_w/2"/>
                                          </p:val>
                                        </p:tav>
                                        <p:tav tm="100000">
                                          <p:val>
                                            <p:strVal val="#ppt_x"/>
                                          </p:val>
                                        </p:tav>
                                      </p:tavLst>
                                    </p:anim>
                                    <p:anim calcmode="lin" valueType="num">
                                      <p:cBhvr>
                                        <p:cTn id="49" dur="25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9" presetClass="entr" presetSubtype="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250"/>
                                        <p:tgtEl>
                                          <p:spTgt spid="36"/>
                                        </p:tgtEl>
                                      </p:cBhvr>
                                    </p:animEffect>
                                  </p:childTnLst>
                                </p:cTn>
                              </p:par>
                            </p:childTnLst>
                          </p:cTn>
                        </p:par>
                        <p:par>
                          <p:cTn id="54" fill="hold">
                            <p:stCondLst>
                              <p:cond delay="3000"/>
                            </p:stCondLst>
                            <p:childTnLst>
                              <p:par>
                                <p:cTn id="55" presetID="2" presetClass="entr" presetSubtype="2"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250" fill="hold"/>
                                        <p:tgtEl>
                                          <p:spTgt spid="38"/>
                                        </p:tgtEl>
                                        <p:attrNameLst>
                                          <p:attrName>ppt_x</p:attrName>
                                        </p:attrNameLst>
                                      </p:cBhvr>
                                      <p:tavLst>
                                        <p:tav tm="0">
                                          <p:val>
                                            <p:strVal val="1+#ppt_w/2"/>
                                          </p:val>
                                        </p:tav>
                                        <p:tav tm="100000">
                                          <p:val>
                                            <p:strVal val="#ppt_x"/>
                                          </p:val>
                                        </p:tav>
                                      </p:tavLst>
                                    </p:anim>
                                    <p:anim calcmode="lin" valueType="num">
                                      <p:cBhvr>
                                        <p:cTn id="58" dur="250" fill="hold"/>
                                        <p:tgtEl>
                                          <p:spTgt spid="38"/>
                                        </p:tgtEl>
                                        <p:attrNameLst>
                                          <p:attrName>ppt_y</p:attrName>
                                        </p:attrNameLst>
                                      </p:cBhvr>
                                      <p:tavLst>
                                        <p:tav tm="0">
                                          <p:val>
                                            <p:strVal val="#ppt_y"/>
                                          </p:val>
                                        </p:tav>
                                        <p:tav tm="100000">
                                          <p:val>
                                            <p:strVal val="#ppt_y"/>
                                          </p:val>
                                        </p:tav>
                                      </p:tavLst>
                                    </p:anim>
                                  </p:childTnLst>
                                </p:cTn>
                              </p:par>
                            </p:childTnLst>
                          </p:cTn>
                        </p:par>
                        <p:par>
                          <p:cTn id="59" fill="hold">
                            <p:stCondLst>
                              <p:cond delay="3250"/>
                            </p:stCondLst>
                            <p:childTnLst>
                              <p:par>
                                <p:cTn id="60" presetID="9"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250"/>
                                        <p:tgtEl>
                                          <p:spTgt spid="39"/>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1000"/>
                                        <p:tgtEl>
                                          <p:spTgt spid="48"/>
                                        </p:tgtEl>
                                      </p:cBhvr>
                                    </p:animEffect>
                                    <p:anim calcmode="lin" valueType="num">
                                      <p:cBhvr>
                                        <p:cTn id="66" dur="1000" fill="hold"/>
                                        <p:tgtEl>
                                          <p:spTgt spid="48"/>
                                        </p:tgtEl>
                                        <p:attrNameLst>
                                          <p:attrName>ppt_x</p:attrName>
                                        </p:attrNameLst>
                                      </p:cBhvr>
                                      <p:tavLst>
                                        <p:tav tm="0">
                                          <p:val>
                                            <p:strVal val="#ppt_x"/>
                                          </p:val>
                                        </p:tav>
                                        <p:tav tm="100000">
                                          <p:val>
                                            <p:strVal val="#ppt_x"/>
                                          </p:val>
                                        </p:tav>
                                      </p:tavLst>
                                    </p:anim>
                                    <p:anim calcmode="lin" valueType="num">
                                      <p:cBhvr>
                                        <p:cTn id="67" dur="1000" fill="hold"/>
                                        <p:tgtEl>
                                          <p:spTgt spid="4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1000"/>
                                        <p:tgtEl>
                                          <p:spTgt spid="50"/>
                                        </p:tgtEl>
                                      </p:cBhvr>
                                    </p:animEffect>
                                    <p:anim calcmode="lin" valueType="num">
                                      <p:cBhvr>
                                        <p:cTn id="76" dur="1000" fill="hold"/>
                                        <p:tgtEl>
                                          <p:spTgt spid="50"/>
                                        </p:tgtEl>
                                        <p:attrNameLst>
                                          <p:attrName>ppt_x</p:attrName>
                                        </p:attrNameLst>
                                      </p:cBhvr>
                                      <p:tavLst>
                                        <p:tav tm="0">
                                          <p:val>
                                            <p:strVal val="#ppt_x"/>
                                          </p:val>
                                        </p:tav>
                                        <p:tav tm="100000">
                                          <p:val>
                                            <p:strVal val="#ppt_x"/>
                                          </p:val>
                                        </p:tav>
                                      </p:tavLst>
                                    </p:anim>
                                    <p:anim calcmode="lin" valueType="num">
                                      <p:cBhvr>
                                        <p:cTn id="77" dur="1000" fill="hold"/>
                                        <p:tgtEl>
                                          <p:spTgt spid="5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1000"/>
                                        <p:tgtEl>
                                          <p:spTgt spid="51"/>
                                        </p:tgtEl>
                                      </p:cBhvr>
                                    </p:animEffect>
                                    <p:anim calcmode="lin" valueType="num">
                                      <p:cBhvr>
                                        <p:cTn id="81" dur="1000" fill="hold"/>
                                        <p:tgtEl>
                                          <p:spTgt spid="51"/>
                                        </p:tgtEl>
                                        <p:attrNameLst>
                                          <p:attrName>ppt_x</p:attrName>
                                        </p:attrNameLst>
                                      </p:cBhvr>
                                      <p:tavLst>
                                        <p:tav tm="0">
                                          <p:val>
                                            <p:strVal val="#ppt_x"/>
                                          </p:val>
                                        </p:tav>
                                        <p:tav tm="100000">
                                          <p:val>
                                            <p:strVal val="#ppt_x"/>
                                          </p:val>
                                        </p:tav>
                                      </p:tavLst>
                                    </p:anim>
                                    <p:anim calcmode="lin" valueType="num">
                                      <p:cBhvr>
                                        <p:cTn id="8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8" grpId="0"/>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0" y="0"/>
            <a:ext cx="12192000" cy="6858000"/>
            <a:chOff x="0" y="0"/>
            <a:chExt cx="12192000" cy="6858000"/>
          </a:xfrm>
        </p:grpSpPr>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8" name="组合 37"/>
            <p:cNvGrpSpPr/>
            <p:nvPr/>
          </p:nvGrpSpPr>
          <p:grpSpPr>
            <a:xfrm>
              <a:off x="0" y="235967"/>
              <a:ext cx="12192000" cy="6466818"/>
              <a:chOff x="0" y="235967"/>
              <a:chExt cx="12192000" cy="6466818"/>
            </a:xfrm>
          </p:grpSpPr>
          <p:sp>
            <p:nvSpPr>
              <p:cNvPr id="43" name="矩形 4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4" name="标题 1"/>
              <p:cNvSpPr txBox="1"/>
              <p:nvPr/>
            </p:nvSpPr>
            <p:spPr>
              <a:xfrm>
                <a:off x="3433130" y="235967"/>
                <a:ext cx="5900737"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pic>
        <p:nvPicPr>
          <p:cNvPr id="7" name="Picture 6" descr="Graphical user interface&#10;&#10;Description automatically generated">
            <a:extLst>
              <a:ext uri="{FF2B5EF4-FFF2-40B4-BE49-F238E27FC236}">
                <a16:creationId xmlns:a16="http://schemas.microsoft.com/office/drawing/2014/main" id="{AE156D9C-3D8C-FC4E-A8A2-C7E5B728751A}"/>
              </a:ext>
            </a:extLst>
          </p:cNvPr>
          <p:cNvPicPr>
            <a:picLocks noChangeAspect="1"/>
          </p:cNvPicPr>
          <p:nvPr/>
        </p:nvPicPr>
        <p:blipFill rotWithShape="1">
          <a:blip r:embed="rId4">
            <a:extLst>
              <a:ext uri="{28A0092B-C50C-407E-A947-70E740481C1C}">
                <a14:useLocalDpi xmlns:a14="http://schemas.microsoft.com/office/drawing/2010/main" val="0"/>
              </a:ext>
            </a:extLst>
          </a:blip>
          <a:srcRect l="18793" t="25208" r="53473" b="46459"/>
          <a:stretch/>
        </p:blipFill>
        <p:spPr>
          <a:xfrm>
            <a:off x="2411010" y="1167584"/>
            <a:ext cx="7944975" cy="5072847"/>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矩形 20"/>
          <p:cNvSpPr/>
          <p:nvPr/>
        </p:nvSpPr>
        <p:spPr>
          <a:xfrm>
            <a:off x="3537748" y="1058721"/>
            <a:ext cx="2048438" cy="305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2" name="矩形 21"/>
          <p:cNvSpPr/>
          <p:nvPr/>
        </p:nvSpPr>
        <p:spPr>
          <a:xfrm>
            <a:off x="3651546" y="1922255"/>
            <a:ext cx="1867572" cy="14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NỘI DUNG</a:t>
            </a:r>
          </a:p>
        </p:txBody>
      </p:sp>
      <p:grpSp>
        <p:nvGrpSpPr>
          <p:cNvPr id="23" name="组合 22"/>
          <p:cNvGrpSpPr/>
          <p:nvPr/>
        </p:nvGrpSpPr>
        <p:grpSpPr>
          <a:xfrm>
            <a:off x="5855920" y="1058721"/>
            <a:ext cx="3912120" cy="3083230"/>
            <a:chOff x="5111523" y="2021227"/>
            <a:chExt cx="3052200" cy="2721032"/>
          </a:xfrm>
          <a:solidFill>
            <a:schemeClr val="bg1"/>
          </a:solidFill>
        </p:grpSpPr>
        <p:sp>
          <p:nvSpPr>
            <p:cNvPr id="24" name="Freeform 10"/>
            <p:cNvSpPr/>
            <p:nvPr/>
          </p:nvSpPr>
          <p:spPr bwMode="auto">
            <a:xfrm>
              <a:off x="5776655" y="2027881"/>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5" name="Freeform 10"/>
            <p:cNvSpPr/>
            <p:nvPr/>
          </p:nvSpPr>
          <p:spPr bwMode="auto">
            <a:xfrm>
              <a:off x="5776655" y="2748716"/>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6" name="Freeform 10"/>
            <p:cNvSpPr/>
            <p:nvPr/>
          </p:nvSpPr>
          <p:spPr bwMode="auto">
            <a:xfrm>
              <a:off x="5776655" y="3476006"/>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7" name="Freeform 10"/>
            <p:cNvSpPr/>
            <p:nvPr/>
          </p:nvSpPr>
          <p:spPr bwMode="auto">
            <a:xfrm>
              <a:off x="5776655" y="4189974"/>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8" name="TextBox 105"/>
            <p:cNvSpPr txBox="1">
              <a:spLocks noChangeArrowheads="1"/>
            </p:cNvSpPr>
            <p:nvPr/>
          </p:nvSpPr>
          <p:spPr bwMode="auto">
            <a:xfrm>
              <a:off x="5836863" y="2058025"/>
              <a:ext cx="2101676" cy="550016"/>
            </a:xfrm>
            <a:prstGeom prst="rect">
              <a:avLst/>
            </a:prstGeom>
            <a:no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pc="1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GÓC HỌC TẬP CỦA EM</a:t>
              </a:r>
            </a:p>
          </p:txBody>
        </p:sp>
        <p:grpSp>
          <p:nvGrpSpPr>
            <p:cNvPr id="29" name="组合 28"/>
            <p:cNvGrpSpPr/>
            <p:nvPr/>
          </p:nvGrpSpPr>
          <p:grpSpPr>
            <a:xfrm>
              <a:off x="5111524" y="2021227"/>
              <a:ext cx="544548" cy="557958"/>
              <a:chOff x="2333238" y="3604589"/>
              <a:chExt cx="544548" cy="557958"/>
            </a:xfrm>
            <a:grpFill/>
          </p:grpSpPr>
          <p:sp>
            <p:nvSpPr>
              <p:cNvPr id="42" name="Rectangle 12"/>
              <p:cNvSpPr>
                <a:spLocks noChangeArrowheads="1"/>
              </p:cNvSpPr>
              <p:nvPr/>
            </p:nvSpPr>
            <p:spPr bwMode="auto">
              <a:xfrm>
                <a:off x="2333238" y="3604589"/>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43" name="TextBox 106"/>
              <p:cNvSpPr txBox="1">
                <a:spLocks noChangeArrowheads="1"/>
              </p:cNvSpPr>
              <p:nvPr/>
            </p:nvSpPr>
            <p:spPr bwMode="auto">
              <a:xfrm>
                <a:off x="2443092" y="3696926"/>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1</a:t>
                </a:r>
              </a:p>
            </p:txBody>
          </p:sp>
        </p:grpSp>
        <p:sp>
          <p:nvSpPr>
            <p:cNvPr id="30" name="TextBox 108"/>
            <p:cNvSpPr txBox="1">
              <a:spLocks noChangeArrowheads="1"/>
            </p:cNvSpPr>
            <p:nvPr/>
          </p:nvSpPr>
          <p:spPr bwMode="auto">
            <a:xfrm>
              <a:off x="5818602" y="2741713"/>
              <a:ext cx="2345121" cy="550016"/>
            </a:xfrm>
            <a:prstGeom prst="rect">
              <a:avLst/>
            </a:prstGeom>
            <a:no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pc="1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SẮP XẾP NƠI Ở CỦA EM</a:t>
              </a:r>
            </a:p>
          </p:txBody>
        </p:sp>
        <p:grpSp>
          <p:nvGrpSpPr>
            <p:cNvPr id="31" name="组合 30"/>
            <p:cNvGrpSpPr/>
            <p:nvPr/>
          </p:nvGrpSpPr>
          <p:grpSpPr>
            <a:xfrm>
              <a:off x="5111523" y="2742063"/>
              <a:ext cx="544548" cy="557958"/>
              <a:chOff x="2333237" y="4490525"/>
              <a:chExt cx="544548" cy="557958"/>
            </a:xfrm>
            <a:grpFill/>
          </p:grpSpPr>
          <p:sp>
            <p:nvSpPr>
              <p:cNvPr id="40" name="Rectangle 12"/>
              <p:cNvSpPr>
                <a:spLocks noChangeArrowheads="1"/>
              </p:cNvSpPr>
              <p:nvPr/>
            </p:nvSpPr>
            <p:spPr bwMode="auto">
              <a:xfrm>
                <a:off x="2333237" y="4490525"/>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41" name="TextBox 109"/>
              <p:cNvSpPr txBox="1">
                <a:spLocks noChangeArrowheads="1"/>
              </p:cNvSpPr>
              <p:nvPr/>
            </p:nvSpPr>
            <p:spPr bwMode="auto">
              <a:xfrm>
                <a:off x="2428577" y="4569124"/>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2</a:t>
                </a:r>
              </a:p>
            </p:txBody>
          </p:sp>
        </p:grpSp>
        <p:sp>
          <p:nvSpPr>
            <p:cNvPr id="32" name="TextBox 115"/>
            <p:cNvSpPr txBox="1">
              <a:spLocks noChangeArrowheads="1"/>
            </p:cNvSpPr>
            <p:nvPr/>
          </p:nvSpPr>
          <p:spPr bwMode="auto">
            <a:xfrm>
              <a:off x="5818602" y="3492240"/>
              <a:ext cx="2101676" cy="305557"/>
            </a:xfrm>
            <a:prstGeom prst="rect">
              <a:avLst/>
            </a:prstGeom>
            <a:no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pc="1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nvGrpSpPr>
            <p:cNvPr id="33" name="组合 32"/>
            <p:cNvGrpSpPr/>
            <p:nvPr/>
          </p:nvGrpSpPr>
          <p:grpSpPr>
            <a:xfrm>
              <a:off x="5111523" y="3470333"/>
              <a:ext cx="544548" cy="557958"/>
              <a:chOff x="6643629" y="3618561"/>
              <a:chExt cx="544548" cy="557958"/>
            </a:xfrm>
            <a:grpFill/>
          </p:grpSpPr>
          <p:sp>
            <p:nvSpPr>
              <p:cNvPr id="38" name="Rectangle 12"/>
              <p:cNvSpPr>
                <a:spLocks noChangeArrowheads="1"/>
              </p:cNvSpPr>
              <p:nvPr/>
            </p:nvSpPr>
            <p:spPr bwMode="auto">
              <a:xfrm>
                <a:off x="6643629" y="3618561"/>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39" name="TextBox 116"/>
              <p:cNvSpPr txBox="1">
                <a:spLocks noChangeArrowheads="1"/>
              </p:cNvSpPr>
              <p:nvPr/>
            </p:nvSpPr>
            <p:spPr bwMode="auto">
              <a:xfrm>
                <a:off x="6738969" y="3696181"/>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3</a:t>
                </a:r>
              </a:p>
            </p:txBody>
          </p:sp>
        </p:grpSp>
        <p:sp>
          <p:nvSpPr>
            <p:cNvPr id="34" name="TextBox 117"/>
            <p:cNvSpPr txBox="1">
              <a:spLocks noChangeArrowheads="1"/>
            </p:cNvSpPr>
            <p:nvPr/>
          </p:nvSpPr>
          <p:spPr bwMode="auto">
            <a:xfrm>
              <a:off x="5818602" y="4192243"/>
              <a:ext cx="1984932" cy="550016"/>
            </a:xfrm>
            <a:prstGeom prst="rect">
              <a:avLst/>
            </a:prstGeom>
            <a:no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pc="1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CHI TIÊU HỢP LÝ</a:t>
              </a:r>
            </a:p>
          </p:txBody>
        </p:sp>
        <p:grpSp>
          <p:nvGrpSpPr>
            <p:cNvPr id="35" name="组合 34"/>
            <p:cNvGrpSpPr/>
            <p:nvPr/>
          </p:nvGrpSpPr>
          <p:grpSpPr>
            <a:xfrm>
              <a:off x="5111523" y="4184301"/>
              <a:ext cx="544548" cy="557958"/>
              <a:chOff x="6643629" y="4497629"/>
              <a:chExt cx="544548" cy="557958"/>
            </a:xfrm>
            <a:grpFill/>
          </p:grpSpPr>
          <p:sp>
            <p:nvSpPr>
              <p:cNvPr id="36" name="Rectangle 12"/>
              <p:cNvSpPr>
                <a:spLocks noChangeArrowheads="1"/>
              </p:cNvSpPr>
              <p:nvPr/>
            </p:nvSpPr>
            <p:spPr bwMode="auto">
              <a:xfrm>
                <a:off x="6643629" y="4497629"/>
                <a:ext cx="544548" cy="557958"/>
              </a:xfrm>
              <a:prstGeom prst="rect">
                <a:avLst/>
              </a:prstGeom>
              <a:grpFill/>
              <a:ln w="9525">
                <a:noFill/>
                <a:miter lim="800000"/>
              </a:ln>
            </p:spPr>
            <p:txBody>
              <a:bodyPr lIns="68562" tIns="34281" rIns="68562" bIns="3428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37" name="TextBox 118"/>
              <p:cNvSpPr txBox="1">
                <a:spLocks noChangeArrowheads="1"/>
              </p:cNvSpPr>
              <p:nvPr/>
            </p:nvSpPr>
            <p:spPr bwMode="auto">
              <a:xfrm>
                <a:off x="6738969" y="4582116"/>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4</a:t>
                </a:r>
              </a:p>
            </p:txBody>
          </p:sp>
        </p:grpSp>
      </p:grpSp>
      <p:sp>
        <p:nvSpPr>
          <p:cNvPr id="45" name="TextBox 117">
            <a:extLst>
              <a:ext uri="{FF2B5EF4-FFF2-40B4-BE49-F238E27FC236}">
                <a16:creationId xmlns:a16="http://schemas.microsoft.com/office/drawing/2014/main" id="{9AD530AF-BEBF-744C-9844-B4D3B32AD7AB}"/>
              </a:ext>
            </a:extLst>
          </p:cNvPr>
          <p:cNvSpPr txBox="1">
            <a:spLocks noChangeArrowheads="1"/>
          </p:cNvSpPr>
          <p:nvPr/>
        </p:nvSpPr>
        <p:spPr bwMode="auto">
          <a:xfrm>
            <a:off x="6785616" y="2684872"/>
            <a:ext cx="2544162" cy="623229"/>
          </a:xfrm>
          <a:prstGeom prst="rect">
            <a:avLst/>
          </a:prstGeom>
          <a:no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pc="1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GIAO TIẾP PHÙ HỢP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750"/>
                                        <p:tgtEl>
                                          <p:spTgt spid="22"/>
                                        </p:tgtEl>
                                      </p:cBhvr>
                                    </p:animEffect>
                                    <p:anim calcmode="lin" valueType="num">
                                      <p:cBhvr>
                                        <p:cTn id="17" dur="750" fill="hold"/>
                                        <p:tgtEl>
                                          <p:spTgt spid="22"/>
                                        </p:tgtEl>
                                        <p:attrNameLst>
                                          <p:attrName>ppt_x</p:attrName>
                                        </p:attrNameLst>
                                      </p:cBhvr>
                                      <p:tavLst>
                                        <p:tav tm="0">
                                          <p:val>
                                            <p:strVal val="#ppt_x"/>
                                          </p:val>
                                        </p:tav>
                                        <p:tav tm="100000">
                                          <p:val>
                                            <p:strVal val="#ppt_x"/>
                                          </p:val>
                                        </p:tav>
                                      </p:tavLst>
                                    </p:anim>
                                    <p:anim calcmode="lin" valueType="num">
                                      <p:cBhvr>
                                        <p:cTn id="18" dur="75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0-#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0" y="0"/>
            <a:ext cx="12192000" cy="6858000"/>
            <a:chOff x="0" y="0"/>
            <a:chExt cx="12192000" cy="6858000"/>
          </a:xfrm>
        </p:grpSpPr>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8" name="组合 37"/>
            <p:cNvGrpSpPr/>
            <p:nvPr/>
          </p:nvGrpSpPr>
          <p:grpSpPr>
            <a:xfrm>
              <a:off x="0" y="247191"/>
              <a:ext cx="12192000" cy="6455594"/>
              <a:chOff x="0" y="247191"/>
              <a:chExt cx="12192000" cy="6455594"/>
            </a:xfrm>
          </p:grpSpPr>
          <p:sp>
            <p:nvSpPr>
              <p:cNvPr id="43" name="矩形 4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4" name="标题 1"/>
              <p:cNvSpPr txBox="1"/>
              <p:nvPr/>
            </p:nvSpPr>
            <p:spPr>
              <a:xfrm>
                <a:off x="3432403" y="247191"/>
                <a:ext cx="6109406"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_KỸ NĂNG GIAO TIẾP_</a:t>
                </a:r>
              </a:p>
            </p:txBody>
          </p:sp>
        </p:grpSp>
      </p:grpSp>
      <p:sp>
        <p:nvSpPr>
          <p:cNvPr id="90" name="AutoShape 10">
            <a:extLst>
              <a:ext uri="{FF2B5EF4-FFF2-40B4-BE49-F238E27FC236}">
                <a16:creationId xmlns:a16="http://schemas.microsoft.com/office/drawing/2014/main" id="{E48B956A-9BE8-0642-98E9-9DD972002AFB}"/>
              </a:ext>
            </a:extLst>
          </p:cNvPr>
          <p:cNvSpPr/>
          <p:nvPr/>
        </p:nvSpPr>
        <p:spPr bwMode="auto">
          <a:xfrm>
            <a:off x="5031050" y="1669454"/>
            <a:ext cx="497058" cy="1735836"/>
          </a:xfrm>
          <a:custGeom>
            <a:avLst/>
            <a:gdLst>
              <a:gd name="T0" fmla="+- 0 12581 3563"/>
              <a:gd name="T1" fmla="*/ T0 w 18037"/>
              <a:gd name="T2" fmla="*/ 10800 h 21600"/>
              <a:gd name="T3" fmla="+- 0 12581 3563"/>
              <a:gd name="T4" fmla="*/ T3 w 18037"/>
              <a:gd name="T5" fmla="*/ 10800 h 21600"/>
              <a:gd name="T6" fmla="+- 0 12581 3563"/>
              <a:gd name="T7" fmla="*/ T6 w 18037"/>
              <a:gd name="T8" fmla="*/ 10800 h 21600"/>
              <a:gd name="T9" fmla="+- 0 12581 3563"/>
              <a:gd name="T10" fmla="*/ T9 w 18037"/>
              <a:gd name="T11" fmla="*/ 10800 h 21600"/>
            </a:gdLst>
            <a:ahLst/>
            <a:cxnLst>
              <a:cxn ang="0">
                <a:pos x="T1" y="T2"/>
              </a:cxn>
              <a:cxn ang="0">
                <a:pos x="T4" y="T5"/>
              </a:cxn>
              <a:cxn ang="0">
                <a:pos x="T7" y="T8"/>
              </a:cxn>
              <a:cxn ang="0">
                <a:pos x="T10" y="T11"/>
              </a:cxn>
            </a:cxnLst>
            <a:rect l="0" t="0" r="r" b="b"/>
            <a:pathLst>
              <a:path w="18037" h="21600">
                <a:moveTo>
                  <a:pt x="18037" y="0"/>
                </a:moveTo>
                <a:cubicBezTo>
                  <a:pt x="15413" y="528"/>
                  <a:pt x="12938" y="1176"/>
                  <a:pt x="10687" y="1948"/>
                </a:cubicBezTo>
                <a:cubicBezTo>
                  <a:pt x="-3563" y="6836"/>
                  <a:pt x="-3563" y="14761"/>
                  <a:pt x="10687" y="19649"/>
                </a:cubicBezTo>
                <a:cubicBezTo>
                  <a:pt x="12938" y="20421"/>
                  <a:pt x="15413" y="21071"/>
                  <a:pt x="18037" y="21599"/>
                </a:cubicBezTo>
                <a:lnTo>
                  <a:pt x="18037" y="0"/>
                </a:ln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1" name="AutoShape 11">
            <a:extLst>
              <a:ext uri="{FF2B5EF4-FFF2-40B4-BE49-F238E27FC236}">
                <a16:creationId xmlns:a16="http://schemas.microsoft.com/office/drawing/2014/main" id="{616CD990-4493-0144-A62B-4C2BAF50FD47}"/>
              </a:ext>
            </a:extLst>
          </p:cNvPr>
          <p:cNvSpPr/>
          <p:nvPr/>
        </p:nvSpPr>
        <p:spPr bwMode="auto">
          <a:xfrm>
            <a:off x="5113795" y="2643928"/>
            <a:ext cx="364907"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01</a:t>
            </a:r>
          </a:p>
        </p:txBody>
      </p:sp>
      <p:sp>
        <p:nvSpPr>
          <p:cNvPr id="92" name="AutoShape 12">
            <a:extLst>
              <a:ext uri="{FF2B5EF4-FFF2-40B4-BE49-F238E27FC236}">
                <a16:creationId xmlns:a16="http://schemas.microsoft.com/office/drawing/2014/main" id="{C7424702-42D4-9548-BF27-9446D07EC6D6}"/>
              </a:ext>
            </a:extLst>
          </p:cNvPr>
          <p:cNvSpPr/>
          <p:nvPr/>
        </p:nvSpPr>
        <p:spPr bwMode="auto">
          <a:xfrm>
            <a:off x="5585256" y="1533135"/>
            <a:ext cx="422649" cy="2008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cubicBezTo>
                  <a:pt x="14175" y="45"/>
                  <a:pt x="6789" y="419"/>
                  <a:pt x="0" y="1136"/>
                </a:cubicBezTo>
                <a:lnTo>
                  <a:pt x="0" y="20463"/>
                </a:lnTo>
                <a:cubicBezTo>
                  <a:pt x="6789" y="21180"/>
                  <a:pt x="14175" y="21554"/>
                  <a:pt x="21600" y="21599"/>
                </a:cubicBezTo>
                <a:lnTo>
                  <a:pt x="21600" y="0"/>
                </a:ln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3" name="AutoShape 13">
            <a:extLst>
              <a:ext uri="{FF2B5EF4-FFF2-40B4-BE49-F238E27FC236}">
                <a16:creationId xmlns:a16="http://schemas.microsoft.com/office/drawing/2014/main" id="{7CE67CCF-F779-6443-BE95-7E8EC57AC1C9}"/>
              </a:ext>
            </a:extLst>
          </p:cNvPr>
          <p:cNvSpPr/>
          <p:nvPr/>
        </p:nvSpPr>
        <p:spPr bwMode="auto">
          <a:xfrm>
            <a:off x="5615020" y="2977284"/>
            <a:ext cx="364312"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02</a:t>
            </a:r>
          </a:p>
        </p:txBody>
      </p:sp>
      <p:sp>
        <p:nvSpPr>
          <p:cNvPr id="94" name="AutoShape 14">
            <a:extLst>
              <a:ext uri="{FF2B5EF4-FFF2-40B4-BE49-F238E27FC236}">
                <a16:creationId xmlns:a16="http://schemas.microsoft.com/office/drawing/2014/main" id="{AC1FEB9D-350B-4E4E-A905-B237E81E6D05}"/>
              </a:ext>
            </a:extLst>
          </p:cNvPr>
          <p:cNvSpPr/>
          <p:nvPr/>
        </p:nvSpPr>
        <p:spPr bwMode="auto">
          <a:xfrm>
            <a:off x="6065052" y="1533135"/>
            <a:ext cx="422054" cy="2008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cubicBezTo>
                  <a:pt x="7424" y="21556"/>
                  <a:pt x="14807" y="21185"/>
                  <a:pt x="21600" y="20470"/>
                </a:cubicBezTo>
                <a:lnTo>
                  <a:pt x="21600" y="1129"/>
                </a:lnTo>
                <a:cubicBezTo>
                  <a:pt x="14807" y="414"/>
                  <a:pt x="7424" y="43"/>
                  <a:pt x="0" y="0"/>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5" name="AutoShape 15">
            <a:extLst>
              <a:ext uri="{FF2B5EF4-FFF2-40B4-BE49-F238E27FC236}">
                <a16:creationId xmlns:a16="http://schemas.microsoft.com/office/drawing/2014/main" id="{208854E9-AFC0-B046-A185-F62297B0911E}"/>
              </a:ext>
            </a:extLst>
          </p:cNvPr>
          <p:cNvSpPr/>
          <p:nvPr/>
        </p:nvSpPr>
        <p:spPr bwMode="auto">
          <a:xfrm>
            <a:off x="6091839" y="2977284"/>
            <a:ext cx="364312"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03</a:t>
            </a:r>
          </a:p>
        </p:txBody>
      </p:sp>
      <p:sp>
        <p:nvSpPr>
          <p:cNvPr id="96" name="AutoShape 16">
            <a:extLst>
              <a:ext uri="{FF2B5EF4-FFF2-40B4-BE49-F238E27FC236}">
                <a16:creationId xmlns:a16="http://schemas.microsoft.com/office/drawing/2014/main" id="{EE8E6B13-FCD0-9E45-9A44-E85440B1FC6A}"/>
              </a:ext>
            </a:extLst>
          </p:cNvPr>
          <p:cNvSpPr/>
          <p:nvPr/>
        </p:nvSpPr>
        <p:spPr bwMode="auto">
          <a:xfrm>
            <a:off x="6545443" y="1667668"/>
            <a:ext cx="498249" cy="1737027"/>
          </a:xfrm>
          <a:custGeom>
            <a:avLst/>
            <a:gdLst>
              <a:gd name="T0" fmla="*/ 9022 w 18044"/>
              <a:gd name="T1" fmla="*/ 10800 h 21600"/>
              <a:gd name="T2" fmla="*/ 9022 w 18044"/>
              <a:gd name="T3" fmla="*/ 10800 h 21600"/>
              <a:gd name="T4" fmla="*/ 9022 w 18044"/>
              <a:gd name="T5" fmla="*/ 10800 h 21600"/>
              <a:gd name="T6" fmla="*/ 9022 w 18044"/>
              <a:gd name="T7" fmla="*/ 10800 h 21600"/>
            </a:gdLst>
            <a:ahLst/>
            <a:cxnLst>
              <a:cxn ang="0">
                <a:pos x="T0" y="T1"/>
              </a:cxn>
              <a:cxn ang="0">
                <a:pos x="T2" y="T3"/>
              </a:cxn>
              <a:cxn ang="0">
                <a:pos x="T4" y="T5"/>
              </a:cxn>
              <a:cxn ang="0">
                <a:pos x="T6" y="T7"/>
              </a:cxn>
            </a:cxnLst>
            <a:rect l="0" t="0" r="r" b="b"/>
            <a:pathLst>
              <a:path w="18044" h="21600">
                <a:moveTo>
                  <a:pt x="0" y="0"/>
                </a:moveTo>
                <a:lnTo>
                  <a:pt x="0" y="21599"/>
                </a:lnTo>
                <a:cubicBezTo>
                  <a:pt x="2632" y="21070"/>
                  <a:pt x="5116" y="20418"/>
                  <a:pt x="7374" y="19643"/>
                </a:cubicBezTo>
                <a:cubicBezTo>
                  <a:pt x="21599" y="14759"/>
                  <a:pt x="21599" y="6839"/>
                  <a:pt x="7374" y="1954"/>
                </a:cubicBezTo>
                <a:cubicBezTo>
                  <a:pt x="5116" y="1179"/>
                  <a:pt x="2632" y="529"/>
                  <a:pt x="0" y="0"/>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7" name="AutoShape 17">
            <a:extLst>
              <a:ext uri="{FF2B5EF4-FFF2-40B4-BE49-F238E27FC236}">
                <a16:creationId xmlns:a16="http://schemas.microsoft.com/office/drawing/2014/main" id="{1371C81A-F2E8-5042-89FA-1E97247DC351}"/>
              </a:ext>
            </a:extLst>
          </p:cNvPr>
          <p:cNvSpPr/>
          <p:nvPr/>
        </p:nvSpPr>
        <p:spPr bwMode="auto">
          <a:xfrm>
            <a:off x="6584135" y="2637975"/>
            <a:ext cx="364907"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04</a:t>
            </a:r>
          </a:p>
        </p:txBody>
      </p:sp>
      <p:sp>
        <p:nvSpPr>
          <p:cNvPr id="98" name="AutoShape 18">
            <a:extLst>
              <a:ext uri="{FF2B5EF4-FFF2-40B4-BE49-F238E27FC236}">
                <a16:creationId xmlns:a16="http://schemas.microsoft.com/office/drawing/2014/main" id="{A3216676-FD7B-E841-A69F-2690D1C4B92B}"/>
              </a:ext>
            </a:extLst>
          </p:cNvPr>
          <p:cNvSpPr/>
          <p:nvPr/>
        </p:nvSpPr>
        <p:spPr bwMode="auto">
          <a:xfrm>
            <a:off x="4776866" y="2852275"/>
            <a:ext cx="345857" cy="581588"/>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noFill/>
          <a:ln w="101600" cap="flat" cmpd="sng">
            <a:solidFill>
              <a:srgbClr val="2F4E44"/>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99" name="AutoShape 19">
            <a:extLst>
              <a:ext uri="{FF2B5EF4-FFF2-40B4-BE49-F238E27FC236}">
                <a16:creationId xmlns:a16="http://schemas.microsoft.com/office/drawing/2014/main" id="{9006FBD6-6B50-EF4D-8EE4-A09B9B587268}"/>
              </a:ext>
            </a:extLst>
          </p:cNvPr>
          <p:cNvSpPr/>
          <p:nvPr/>
        </p:nvSpPr>
        <p:spPr bwMode="auto">
          <a:xfrm>
            <a:off x="4019075" y="2636784"/>
            <a:ext cx="428006" cy="428006"/>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00" name="AutoShape 20">
            <a:extLst>
              <a:ext uri="{FF2B5EF4-FFF2-40B4-BE49-F238E27FC236}">
                <a16:creationId xmlns:a16="http://schemas.microsoft.com/office/drawing/2014/main" id="{61DAF646-9B20-3B4E-93C0-7AFDF65A1147}"/>
              </a:ext>
            </a:extLst>
          </p:cNvPr>
          <p:cNvSpPr/>
          <p:nvPr/>
        </p:nvSpPr>
        <p:spPr bwMode="auto">
          <a:xfrm>
            <a:off x="4083961" y="2697503"/>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01" name="AutoShape 21">
            <a:extLst>
              <a:ext uri="{FF2B5EF4-FFF2-40B4-BE49-F238E27FC236}">
                <a16:creationId xmlns:a16="http://schemas.microsoft.com/office/drawing/2014/main" id="{C142652B-F145-874B-8148-AFD8404C8301}"/>
              </a:ext>
            </a:extLst>
          </p:cNvPr>
          <p:cNvSpPr/>
          <p:nvPr/>
        </p:nvSpPr>
        <p:spPr bwMode="auto">
          <a:xfrm>
            <a:off x="4080853" y="2721164"/>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01</a:t>
            </a:r>
          </a:p>
        </p:txBody>
      </p:sp>
      <p:sp>
        <p:nvSpPr>
          <p:cNvPr id="102" name="Line 22">
            <a:extLst>
              <a:ext uri="{FF2B5EF4-FFF2-40B4-BE49-F238E27FC236}">
                <a16:creationId xmlns:a16="http://schemas.microsoft.com/office/drawing/2014/main" id="{4B65D97A-6B76-2C4D-8E51-675F3D7FFCFE}"/>
              </a:ext>
            </a:extLst>
          </p:cNvPr>
          <p:cNvSpPr>
            <a:spLocks noChangeShapeType="1"/>
          </p:cNvSpPr>
          <p:nvPr/>
        </p:nvSpPr>
        <p:spPr bwMode="auto">
          <a:xfrm>
            <a:off x="4536374" y="2852870"/>
            <a:ext cx="282758" cy="0"/>
          </a:xfrm>
          <a:prstGeom prst="line">
            <a:avLst/>
          </a:prstGeom>
          <a:noFill/>
          <a:ln w="6350" cap="flat" cmpd="sng">
            <a:solidFill>
              <a:sysClr val="window" lastClr="FFFFFF">
                <a:lumMod val="65000"/>
              </a:sysClr>
            </a:solidFill>
            <a:prstDash val="dash"/>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tabLst/>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3" name="AutoShape 23">
            <a:extLst>
              <a:ext uri="{FF2B5EF4-FFF2-40B4-BE49-F238E27FC236}">
                <a16:creationId xmlns:a16="http://schemas.microsoft.com/office/drawing/2014/main" id="{7C658B1D-8B5C-8F4F-B54F-82A6B807D08D}"/>
              </a:ext>
            </a:extLst>
          </p:cNvPr>
          <p:cNvSpPr/>
          <p:nvPr/>
        </p:nvSpPr>
        <p:spPr bwMode="auto">
          <a:xfrm>
            <a:off x="5089984" y="3398742"/>
            <a:ext cx="642902" cy="364907"/>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noFill/>
          <a:ln w="101600" cap="flat" cmpd="sng">
            <a:solidFill>
              <a:srgbClr val="DEBC93"/>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4" name="AutoShape 24">
            <a:extLst>
              <a:ext uri="{FF2B5EF4-FFF2-40B4-BE49-F238E27FC236}">
                <a16:creationId xmlns:a16="http://schemas.microsoft.com/office/drawing/2014/main" id="{50B65986-A120-8549-8BB8-468B1434525D}"/>
              </a:ext>
            </a:extLst>
          </p:cNvPr>
          <p:cNvSpPr/>
          <p:nvPr/>
        </p:nvSpPr>
        <p:spPr bwMode="auto">
          <a:xfrm>
            <a:off x="4379814" y="3689834"/>
            <a:ext cx="428602" cy="428006"/>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05" name="AutoShape 25">
            <a:extLst>
              <a:ext uri="{FF2B5EF4-FFF2-40B4-BE49-F238E27FC236}">
                <a16:creationId xmlns:a16="http://schemas.microsoft.com/office/drawing/2014/main" id="{C3FF95FC-71D6-E246-88AB-7E948ACC46E2}"/>
              </a:ext>
            </a:extLst>
          </p:cNvPr>
          <p:cNvSpPr/>
          <p:nvPr/>
        </p:nvSpPr>
        <p:spPr bwMode="auto">
          <a:xfrm>
            <a:off x="4445891" y="3750552"/>
            <a:ext cx="302402" cy="302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06" name="Line 26">
            <a:extLst>
              <a:ext uri="{FF2B5EF4-FFF2-40B4-BE49-F238E27FC236}">
                <a16:creationId xmlns:a16="http://schemas.microsoft.com/office/drawing/2014/main" id="{519E90F8-AF5B-FB4B-A45B-4640D0210A14}"/>
              </a:ext>
            </a:extLst>
          </p:cNvPr>
          <p:cNvSpPr>
            <a:spLocks noChangeShapeType="1"/>
          </p:cNvSpPr>
          <p:nvPr/>
        </p:nvSpPr>
        <p:spPr bwMode="auto">
          <a:xfrm flipH="1">
            <a:off x="4817941" y="3435649"/>
            <a:ext cx="230969" cy="230373"/>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tabLst/>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7" name="AutoShape 27">
            <a:extLst>
              <a:ext uri="{FF2B5EF4-FFF2-40B4-BE49-F238E27FC236}">
                <a16:creationId xmlns:a16="http://schemas.microsoft.com/office/drawing/2014/main" id="{E9D90556-BE53-6B4C-A04C-0C98F280E1C5}"/>
              </a:ext>
            </a:extLst>
          </p:cNvPr>
          <p:cNvSpPr/>
          <p:nvPr/>
        </p:nvSpPr>
        <p:spPr bwMode="auto">
          <a:xfrm>
            <a:off x="4446951" y="3771237"/>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02</a:t>
            </a:r>
          </a:p>
        </p:txBody>
      </p:sp>
      <p:sp>
        <p:nvSpPr>
          <p:cNvPr id="108" name="AutoShape 28">
            <a:extLst>
              <a:ext uri="{FF2B5EF4-FFF2-40B4-BE49-F238E27FC236}">
                <a16:creationId xmlns:a16="http://schemas.microsoft.com/office/drawing/2014/main" id="{A824272B-3F4A-2D4D-90A9-E3F3DEDC01E2}"/>
              </a:ext>
            </a:extLst>
          </p:cNvPr>
          <p:cNvSpPr/>
          <p:nvPr/>
        </p:nvSpPr>
        <p:spPr bwMode="auto">
          <a:xfrm>
            <a:off x="5632283" y="3736265"/>
            <a:ext cx="749457" cy="64290"/>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noFill/>
          <a:ln w="101600" cap="flat" cmpd="sng">
            <a:solidFill>
              <a:srgbClr val="2F4E44"/>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9" name="AutoShape 29">
            <a:extLst>
              <a:ext uri="{FF2B5EF4-FFF2-40B4-BE49-F238E27FC236}">
                <a16:creationId xmlns:a16="http://schemas.microsoft.com/office/drawing/2014/main" id="{05181A26-9746-0945-B7A7-C9890D85CE42}"/>
              </a:ext>
            </a:extLst>
          </p:cNvPr>
          <p:cNvSpPr/>
          <p:nvPr/>
        </p:nvSpPr>
        <p:spPr bwMode="auto">
          <a:xfrm>
            <a:off x="5250114" y="4170224"/>
            <a:ext cx="428006" cy="428602"/>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10" name="AutoShape 30">
            <a:extLst>
              <a:ext uri="{FF2B5EF4-FFF2-40B4-BE49-F238E27FC236}">
                <a16:creationId xmlns:a16="http://schemas.microsoft.com/office/drawing/2014/main" id="{E6773021-2BAC-9047-B6C8-E36D95EB6A40}"/>
              </a:ext>
            </a:extLst>
          </p:cNvPr>
          <p:cNvSpPr/>
          <p:nvPr/>
        </p:nvSpPr>
        <p:spPr bwMode="auto">
          <a:xfrm>
            <a:off x="5314405" y="4230944"/>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11" name="Line 31">
            <a:extLst>
              <a:ext uri="{FF2B5EF4-FFF2-40B4-BE49-F238E27FC236}">
                <a16:creationId xmlns:a16="http://schemas.microsoft.com/office/drawing/2014/main" id="{89438851-205B-A048-B1F6-EC15C9248EAD}"/>
              </a:ext>
            </a:extLst>
          </p:cNvPr>
          <p:cNvSpPr>
            <a:spLocks noChangeShapeType="1"/>
          </p:cNvSpPr>
          <p:nvPr/>
        </p:nvSpPr>
        <p:spPr bwMode="auto">
          <a:xfrm flipH="1">
            <a:off x="5539420" y="3761863"/>
            <a:ext cx="88697" cy="311331"/>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tabLst/>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12" name="AutoShape 32">
            <a:extLst>
              <a:ext uri="{FF2B5EF4-FFF2-40B4-BE49-F238E27FC236}">
                <a16:creationId xmlns:a16="http://schemas.microsoft.com/office/drawing/2014/main" id="{26338ABB-3A79-EA47-86D4-7FDADEBC6D55}"/>
              </a:ext>
            </a:extLst>
          </p:cNvPr>
          <p:cNvSpPr/>
          <p:nvPr/>
        </p:nvSpPr>
        <p:spPr bwMode="auto">
          <a:xfrm>
            <a:off x="5349918" y="4257244"/>
            <a:ext cx="240898" cy="2270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03</a:t>
            </a:r>
          </a:p>
        </p:txBody>
      </p:sp>
      <p:sp>
        <p:nvSpPr>
          <p:cNvPr id="113" name="AutoShape 34">
            <a:extLst>
              <a:ext uri="{FF2B5EF4-FFF2-40B4-BE49-F238E27FC236}">
                <a16:creationId xmlns:a16="http://schemas.microsoft.com/office/drawing/2014/main" id="{C4039E65-C995-6F4C-A09E-180BC13D30F6}"/>
              </a:ext>
            </a:extLst>
          </p:cNvPr>
          <p:cNvSpPr/>
          <p:nvPr/>
        </p:nvSpPr>
        <p:spPr bwMode="auto">
          <a:xfrm>
            <a:off x="6308521" y="4170224"/>
            <a:ext cx="428006" cy="428602"/>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14" name="AutoShape 35">
            <a:extLst>
              <a:ext uri="{FF2B5EF4-FFF2-40B4-BE49-F238E27FC236}">
                <a16:creationId xmlns:a16="http://schemas.microsoft.com/office/drawing/2014/main" id="{DFBF1872-73FF-864E-920C-FB40030CF772}"/>
              </a:ext>
            </a:extLst>
          </p:cNvPr>
          <p:cNvSpPr/>
          <p:nvPr/>
        </p:nvSpPr>
        <p:spPr bwMode="auto">
          <a:xfrm>
            <a:off x="6373407" y="4230944"/>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srgbClr val="DBDBDB"/>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15" name="Line 36">
            <a:extLst>
              <a:ext uri="{FF2B5EF4-FFF2-40B4-BE49-F238E27FC236}">
                <a16:creationId xmlns:a16="http://schemas.microsoft.com/office/drawing/2014/main" id="{C88BFE7D-A3CA-DC4A-9B00-D103BD0B8EC4}"/>
              </a:ext>
            </a:extLst>
          </p:cNvPr>
          <p:cNvSpPr>
            <a:spLocks noChangeShapeType="1"/>
          </p:cNvSpPr>
          <p:nvPr/>
        </p:nvSpPr>
        <p:spPr bwMode="auto">
          <a:xfrm>
            <a:off x="6330547" y="3761863"/>
            <a:ext cx="89292" cy="311331"/>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tabLst/>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16" name="AutoShape 37">
            <a:extLst>
              <a:ext uri="{FF2B5EF4-FFF2-40B4-BE49-F238E27FC236}">
                <a16:creationId xmlns:a16="http://schemas.microsoft.com/office/drawing/2014/main" id="{561BD2BF-5D4D-9946-B79B-1E8EAD01F5B2}"/>
              </a:ext>
            </a:extLst>
          </p:cNvPr>
          <p:cNvSpPr/>
          <p:nvPr/>
        </p:nvSpPr>
        <p:spPr bwMode="auto">
          <a:xfrm>
            <a:off x="6301245" y="4217982"/>
            <a:ext cx="450892" cy="275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04</a:t>
            </a:r>
          </a:p>
        </p:txBody>
      </p:sp>
      <p:sp>
        <p:nvSpPr>
          <p:cNvPr id="117" name="AutoShape 39">
            <a:extLst>
              <a:ext uri="{FF2B5EF4-FFF2-40B4-BE49-F238E27FC236}">
                <a16:creationId xmlns:a16="http://schemas.microsoft.com/office/drawing/2014/main" id="{5081EC3C-749D-3F49-B240-2A2B0962B524}"/>
              </a:ext>
            </a:extLst>
          </p:cNvPr>
          <p:cNvSpPr/>
          <p:nvPr/>
        </p:nvSpPr>
        <p:spPr bwMode="auto">
          <a:xfrm>
            <a:off x="7113340" y="3774959"/>
            <a:ext cx="428006" cy="428006"/>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18" name="AutoShape 40">
            <a:extLst>
              <a:ext uri="{FF2B5EF4-FFF2-40B4-BE49-F238E27FC236}">
                <a16:creationId xmlns:a16="http://schemas.microsoft.com/office/drawing/2014/main" id="{69724652-38FC-4246-A1A9-51223D0E83AC}"/>
              </a:ext>
            </a:extLst>
          </p:cNvPr>
          <p:cNvSpPr/>
          <p:nvPr/>
        </p:nvSpPr>
        <p:spPr bwMode="auto">
          <a:xfrm>
            <a:off x="7178225" y="3835677"/>
            <a:ext cx="302402" cy="302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19" name="Line 41">
            <a:extLst>
              <a:ext uri="{FF2B5EF4-FFF2-40B4-BE49-F238E27FC236}">
                <a16:creationId xmlns:a16="http://schemas.microsoft.com/office/drawing/2014/main" id="{A405F26C-C483-B94D-BB02-986331B87B84}"/>
              </a:ext>
            </a:extLst>
          </p:cNvPr>
          <p:cNvSpPr>
            <a:spLocks noChangeShapeType="1"/>
          </p:cNvSpPr>
          <p:nvPr/>
        </p:nvSpPr>
        <p:spPr bwMode="auto">
          <a:xfrm>
            <a:off x="6870465" y="3554704"/>
            <a:ext cx="230373" cy="230373"/>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tabLst/>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0" name="AutoShape 42">
            <a:extLst>
              <a:ext uri="{FF2B5EF4-FFF2-40B4-BE49-F238E27FC236}">
                <a16:creationId xmlns:a16="http://schemas.microsoft.com/office/drawing/2014/main" id="{57890CB9-87C5-5A40-ADC0-B8784B8B8C03}"/>
              </a:ext>
            </a:extLst>
          </p:cNvPr>
          <p:cNvSpPr/>
          <p:nvPr/>
        </p:nvSpPr>
        <p:spPr bwMode="auto">
          <a:xfrm>
            <a:off x="7175119" y="3859339"/>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05</a:t>
            </a:r>
          </a:p>
        </p:txBody>
      </p:sp>
      <p:sp>
        <p:nvSpPr>
          <p:cNvPr id="121" name="AutoShape 44">
            <a:extLst>
              <a:ext uri="{FF2B5EF4-FFF2-40B4-BE49-F238E27FC236}">
                <a16:creationId xmlns:a16="http://schemas.microsoft.com/office/drawing/2014/main" id="{0D398AEB-C079-1D40-B101-BDED9F8F7BD7}"/>
              </a:ext>
            </a:extLst>
          </p:cNvPr>
          <p:cNvSpPr/>
          <p:nvPr/>
        </p:nvSpPr>
        <p:spPr bwMode="auto">
          <a:xfrm>
            <a:off x="7667545" y="2703455"/>
            <a:ext cx="428006" cy="428006"/>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22" name="AutoShape 45">
            <a:extLst>
              <a:ext uri="{FF2B5EF4-FFF2-40B4-BE49-F238E27FC236}">
                <a16:creationId xmlns:a16="http://schemas.microsoft.com/office/drawing/2014/main" id="{D7D45BE8-9D56-CB41-B118-4F08FF986CBF}"/>
              </a:ext>
            </a:extLst>
          </p:cNvPr>
          <p:cNvSpPr/>
          <p:nvPr/>
        </p:nvSpPr>
        <p:spPr bwMode="auto">
          <a:xfrm>
            <a:off x="7732432" y="2764174"/>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23" name="AutoShape 46">
            <a:extLst>
              <a:ext uri="{FF2B5EF4-FFF2-40B4-BE49-F238E27FC236}">
                <a16:creationId xmlns:a16="http://schemas.microsoft.com/office/drawing/2014/main" id="{21FF6819-FAD1-7346-B5C4-02FD51521691}"/>
              </a:ext>
            </a:extLst>
          </p:cNvPr>
          <p:cNvSpPr/>
          <p:nvPr/>
        </p:nvSpPr>
        <p:spPr bwMode="auto">
          <a:xfrm>
            <a:off x="7729324" y="2787836"/>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06</a:t>
            </a:r>
          </a:p>
        </p:txBody>
      </p:sp>
      <p:sp>
        <p:nvSpPr>
          <p:cNvPr id="124" name="Line 47">
            <a:extLst>
              <a:ext uri="{FF2B5EF4-FFF2-40B4-BE49-F238E27FC236}">
                <a16:creationId xmlns:a16="http://schemas.microsoft.com/office/drawing/2014/main" id="{7CE8F99E-C34B-9A4A-8B4C-74E2224DCEFA}"/>
              </a:ext>
            </a:extLst>
          </p:cNvPr>
          <p:cNvSpPr>
            <a:spLocks noChangeShapeType="1"/>
          </p:cNvSpPr>
          <p:nvPr/>
        </p:nvSpPr>
        <p:spPr bwMode="auto">
          <a:xfrm>
            <a:off x="7296685" y="2904660"/>
            <a:ext cx="282758" cy="0"/>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tabLst/>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5" name="AutoShape 33">
            <a:extLst>
              <a:ext uri="{FF2B5EF4-FFF2-40B4-BE49-F238E27FC236}">
                <a16:creationId xmlns:a16="http://schemas.microsoft.com/office/drawing/2014/main" id="{AED02571-C8B1-F24A-A4F0-7B774A1FF461}"/>
              </a:ext>
            </a:extLst>
          </p:cNvPr>
          <p:cNvSpPr/>
          <p:nvPr/>
        </p:nvSpPr>
        <p:spPr bwMode="auto">
          <a:xfrm rot="10627777" flipV="1">
            <a:off x="6322807" y="3420172"/>
            <a:ext cx="655403" cy="333952"/>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noFill/>
          <a:ln w="101600" cap="flat" cmpd="sng">
            <a:solidFill>
              <a:srgbClr val="DEBC93"/>
            </a:solidFill>
            <a:prstDash val="solid"/>
            <a:miter lim="0"/>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6" name="AutoShape 38">
            <a:extLst>
              <a:ext uri="{FF2B5EF4-FFF2-40B4-BE49-F238E27FC236}">
                <a16:creationId xmlns:a16="http://schemas.microsoft.com/office/drawing/2014/main" id="{0AB34F9D-950C-3545-A50B-2169E71BB8CD}"/>
              </a:ext>
            </a:extLst>
          </p:cNvPr>
          <p:cNvSpPr/>
          <p:nvPr/>
        </p:nvSpPr>
        <p:spPr bwMode="auto">
          <a:xfrm rot="172778" flipH="1">
            <a:off x="6848440" y="2889778"/>
            <a:ext cx="410743" cy="647664"/>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noFill/>
          <a:ln w="101600" cap="flat" cmpd="sng">
            <a:solidFill>
              <a:srgbClr val="2F4E44"/>
            </a:solidFill>
            <a:prstDash val="solid"/>
            <a:miter lim="0"/>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7" name="AutoShape 43">
            <a:extLst>
              <a:ext uri="{FF2B5EF4-FFF2-40B4-BE49-F238E27FC236}">
                <a16:creationId xmlns:a16="http://schemas.microsoft.com/office/drawing/2014/main" id="{431B5A68-F17B-5747-8190-C4328D03549F}"/>
              </a:ext>
            </a:extLst>
          </p:cNvPr>
          <p:cNvSpPr/>
          <p:nvPr/>
        </p:nvSpPr>
        <p:spPr bwMode="auto">
          <a:xfrm>
            <a:off x="7218109" y="2843941"/>
            <a:ext cx="120842" cy="12084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tabLst/>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2" name="Rectangle 1">
            <a:extLst>
              <a:ext uri="{FF2B5EF4-FFF2-40B4-BE49-F238E27FC236}">
                <a16:creationId xmlns:a16="http://schemas.microsoft.com/office/drawing/2014/main" id="{70BE14D9-7DA9-CC4A-BBA3-63EC6E13F8EC}"/>
              </a:ext>
            </a:extLst>
          </p:cNvPr>
          <p:cNvSpPr/>
          <p:nvPr/>
        </p:nvSpPr>
        <p:spPr>
          <a:xfrm>
            <a:off x="466712" y="2285553"/>
            <a:ext cx="3295795" cy="1015663"/>
          </a:xfrm>
          <a:prstGeom prst="rect">
            <a:avLst/>
          </a:prstGeom>
        </p:spPr>
        <p:txBody>
          <a:bodyPr wrap="square">
            <a:spAutoFit/>
          </a:bodyPr>
          <a:lstStyle/>
          <a:p>
            <a:pPr lvl="0" algn="just">
              <a:spcBef>
                <a:spcPts val="300"/>
              </a:spcBef>
              <a:spcAft>
                <a:spcPts val="300"/>
              </a:spcAft>
              <a:buClr>
                <a:srgbClr val="000000"/>
              </a:buClr>
              <a:buSzPts val="1300"/>
              <a:tabLst>
                <a:tab pos="126365" algn="l"/>
              </a:tabLst>
            </a:pPr>
            <a:r>
              <a:rPr lang="en-VN" sz="2000">
                <a:latin typeface="Calibri" panose="020F0502020204030204" pitchFamily="34" charset="0"/>
                <a:ea typeface="Times New Roman" panose="02020603050405020304" pitchFamily="18" charset="0"/>
                <a:cs typeface="Calibri" panose="020F0502020204030204" pitchFamily="34" charset="0"/>
              </a:rPr>
              <a:t>Khi giao tiếp với mọi người, em cần phải chào hỏi, thể hiện sự vui vẻ, thân thiện;</a:t>
            </a:r>
          </a:p>
        </p:txBody>
      </p:sp>
      <p:sp>
        <p:nvSpPr>
          <p:cNvPr id="7" name="Rectangle 6">
            <a:extLst>
              <a:ext uri="{FF2B5EF4-FFF2-40B4-BE49-F238E27FC236}">
                <a16:creationId xmlns:a16="http://schemas.microsoft.com/office/drawing/2014/main" id="{4EBBA0BA-0EC8-0046-8F89-9F84D9884021}"/>
              </a:ext>
            </a:extLst>
          </p:cNvPr>
          <p:cNvSpPr/>
          <p:nvPr/>
        </p:nvSpPr>
        <p:spPr>
          <a:xfrm>
            <a:off x="915826" y="3888129"/>
            <a:ext cx="3403269" cy="707886"/>
          </a:xfrm>
          <a:prstGeom prst="rect">
            <a:avLst/>
          </a:prstGeom>
        </p:spPr>
        <p:txBody>
          <a:bodyPr wrap="square">
            <a:spAutoFit/>
          </a:bodyPr>
          <a:lstStyle/>
          <a:p>
            <a:pPr algn="just"/>
            <a:r>
              <a:rPr lang="vi-VN" sz="2000">
                <a:solidFill>
                  <a:srgbClr val="000000"/>
                </a:solidFill>
                <a:latin typeface="Calibri" panose="020F0502020204030204" pitchFamily="34" charset="0"/>
                <a:cs typeface="Calibri" panose="020F0502020204030204" pitchFamily="34" charset="0"/>
              </a:rPr>
              <a:t>Sử dụng phối hợp các ngôn ngữ giao tiếp;</a:t>
            </a:r>
            <a:r>
              <a:rPr lang="en-VN" sz="2000">
                <a:effectLst/>
                <a:latin typeface="Calibri" panose="020F0502020204030204" pitchFamily="34" charset="0"/>
                <a:cs typeface="Calibri" panose="020F0502020204030204" pitchFamily="34" charset="0"/>
              </a:rPr>
              <a:t> </a:t>
            </a:r>
            <a:endParaRPr lang="en-VN" sz="200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049B1063-6784-8644-8A4B-D74E3A3C8667}"/>
              </a:ext>
            </a:extLst>
          </p:cNvPr>
          <p:cNvSpPr/>
          <p:nvPr/>
        </p:nvSpPr>
        <p:spPr>
          <a:xfrm>
            <a:off x="2375041" y="4783219"/>
            <a:ext cx="3631970" cy="1015663"/>
          </a:xfrm>
          <a:prstGeom prst="rect">
            <a:avLst/>
          </a:prstGeom>
        </p:spPr>
        <p:txBody>
          <a:bodyPr wrap="square">
            <a:spAutoFit/>
          </a:bodyPr>
          <a:lstStyle/>
          <a:p>
            <a:pPr algn="just"/>
            <a:r>
              <a:rPr lang="vi-VN" sz="2000">
                <a:solidFill>
                  <a:srgbClr val="000000"/>
                </a:solidFill>
                <a:latin typeface="Calibri" panose="020F0502020204030204" pitchFamily="34" charset="0"/>
                <a:cs typeface="Calibri" panose="020F0502020204030204" pitchFamily="34" charset="0"/>
              </a:rPr>
              <a:t>Thể hiện thái độ tôn trọng mọi người, luôn lắng nghe khi người khác nói</a:t>
            </a:r>
            <a:r>
              <a:rPr lang="en-VN" sz="2000">
                <a:effectLst/>
                <a:latin typeface="Calibri" panose="020F0502020204030204" pitchFamily="34" charset="0"/>
                <a:cs typeface="Calibri" panose="020F0502020204030204" pitchFamily="34" charset="0"/>
              </a:rPr>
              <a:t> </a:t>
            </a:r>
            <a:endParaRPr lang="en-VN" sz="2000">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D1E691C-A54C-8840-AAB3-6574BEB86E0D}"/>
              </a:ext>
            </a:extLst>
          </p:cNvPr>
          <p:cNvSpPr/>
          <p:nvPr/>
        </p:nvSpPr>
        <p:spPr>
          <a:xfrm>
            <a:off x="6404670" y="4732866"/>
            <a:ext cx="3818508" cy="1400383"/>
          </a:xfrm>
          <a:prstGeom prst="rect">
            <a:avLst/>
          </a:prstGeom>
        </p:spPr>
        <p:txBody>
          <a:bodyPr wrap="square">
            <a:spAutoFit/>
          </a:bodyPr>
          <a:lstStyle/>
          <a:p>
            <a:pPr algn="just">
              <a:spcBef>
                <a:spcPts val="300"/>
              </a:spcBef>
              <a:spcAft>
                <a:spcPts val="300"/>
              </a:spcAft>
              <a:buClr>
                <a:srgbClr val="000000"/>
              </a:buClr>
              <a:buSzPts val="1300"/>
              <a:tabLst>
                <a:tab pos="104775" algn="l"/>
              </a:tabLst>
            </a:pPr>
            <a:r>
              <a:rPr lang="en-VN" sz="2000">
                <a:latin typeface="Calibri" panose="020F0502020204030204" pitchFamily="34" charset="0"/>
                <a:ea typeface="Times New Roman" panose="02020603050405020304" pitchFamily="18" charset="0"/>
                <a:cs typeface="Calibri" panose="020F0502020204030204" pitchFamily="34" charset="0"/>
              </a:rPr>
              <a:t>Lời nói lịch sự, tế nhị. </a:t>
            </a:r>
            <a:r>
              <a:rPr lang="en-VN" sz="2000">
                <a:latin typeface="Calibri" panose="020F0502020204030204" pitchFamily="34" charset="0"/>
                <a:cs typeface="Calibri" panose="020F0502020204030204" pitchFamily="34" charset="0"/>
              </a:rPr>
              <a:t>Tránh thể hiện thái độ, lời nói, hành vi làm tổn thương người khác;</a:t>
            </a:r>
          </a:p>
          <a:p>
            <a:pPr marL="342900" lvl="0" indent="-342900" algn="just">
              <a:spcBef>
                <a:spcPts val="300"/>
              </a:spcBef>
              <a:spcAft>
                <a:spcPts val="300"/>
              </a:spcAft>
              <a:buClr>
                <a:srgbClr val="000000"/>
              </a:buClr>
              <a:buSzPts val="1300"/>
              <a:buFont typeface="Symbol" pitchFamily="2" charset="2"/>
              <a:buChar char="-"/>
              <a:tabLst>
                <a:tab pos="104775" algn="l"/>
              </a:tabLst>
            </a:pPr>
            <a:endParaRPr lang="en-VN" sz="2000">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C6B79578-F4A1-F44D-88A9-30E8DEEFBBBD}"/>
              </a:ext>
            </a:extLst>
          </p:cNvPr>
          <p:cNvSpPr/>
          <p:nvPr/>
        </p:nvSpPr>
        <p:spPr>
          <a:xfrm>
            <a:off x="7764469" y="3485718"/>
            <a:ext cx="4031874" cy="1015663"/>
          </a:xfrm>
          <a:prstGeom prst="rect">
            <a:avLst/>
          </a:prstGeom>
        </p:spPr>
        <p:txBody>
          <a:bodyPr wrap="square">
            <a:spAutoFit/>
          </a:bodyPr>
          <a:lstStyle/>
          <a:p>
            <a:pPr lvl="0" algn="just">
              <a:spcBef>
                <a:spcPts val="300"/>
              </a:spcBef>
              <a:spcAft>
                <a:spcPts val="300"/>
              </a:spcAft>
              <a:buClr>
                <a:srgbClr val="000000"/>
              </a:buClr>
              <a:buSzPts val="1300"/>
              <a:tabLst>
                <a:tab pos="132715" algn="l"/>
              </a:tabLst>
            </a:pPr>
            <a:r>
              <a:rPr lang="en-VN" sz="2000">
                <a:latin typeface="Calibri" panose="020F0502020204030204" pitchFamily="34" charset="0"/>
                <a:ea typeface="Times New Roman" panose="02020603050405020304" pitchFamily="18" charset="0"/>
                <a:cs typeface="Calibri" panose="020F0502020204030204" pitchFamily="34" charset="0"/>
              </a:rPr>
              <a:t>Tuỳ hoàn cảnh, cần biết nói lời chia sẻ, cảm thông, chân thành, thiện chí, khích lệ, động viên để tạo sự tự tin;</a:t>
            </a:r>
          </a:p>
        </p:txBody>
      </p:sp>
      <p:sp>
        <p:nvSpPr>
          <p:cNvPr id="128" name="Rectangle 127">
            <a:extLst>
              <a:ext uri="{FF2B5EF4-FFF2-40B4-BE49-F238E27FC236}">
                <a16:creationId xmlns:a16="http://schemas.microsoft.com/office/drawing/2014/main" id="{8FEE33BD-5259-5245-91EE-47AD7C4DE968}"/>
              </a:ext>
            </a:extLst>
          </p:cNvPr>
          <p:cNvSpPr/>
          <p:nvPr/>
        </p:nvSpPr>
        <p:spPr>
          <a:xfrm>
            <a:off x="8313924" y="2450204"/>
            <a:ext cx="3348737" cy="707886"/>
          </a:xfrm>
          <a:prstGeom prst="rect">
            <a:avLst/>
          </a:prstGeom>
        </p:spPr>
        <p:txBody>
          <a:bodyPr wrap="square">
            <a:spAutoFit/>
          </a:bodyPr>
          <a:lstStyle/>
          <a:p>
            <a:pPr lvl="0" algn="just">
              <a:spcBef>
                <a:spcPts val="300"/>
              </a:spcBef>
              <a:spcAft>
                <a:spcPts val="300"/>
              </a:spcAft>
              <a:buClr>
                <a:srgbClr val="000000"/>
              </a:buClr>
              <a:buSzPts val="1300"/>
              <a:tabLst>
                <a:tab pos="145415" algn="l"/>
              </a:tabLst>
            </a:pPr>
            <a:r>
              <a:rPr lang="en-VN" sz="2000">
                <a:latin typeface="Calibri" panose="020F0502020204030204" pitchFamily="34" charset="0"/>
                <a:ea typeface="Times New Roman" panose="02020603050405020304" pitchFamily="18" charset="0"/>
                <a:cs typeface="Calibri" panose="020F0502020204030204" pitchFamily="34" charset="0"/>
              </a:rPr>
              <a:t>Khi nói với người lớn, cần nói lời lễ phép, khiêm tốn;</a:t>
            </a:r>
          </a:p>
        </p:txBody>
      </p:sp>
    </p:spTree>
    <p:extLst>
      <p:ext uri="{BB962C8B-B14F-4D97-AF65-F5344CB8AC3E}">
        <p14:creationId xmlns:p14="http://schemas.microsoft.com/office/powerpoint/2010/main" val="3736555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100"/>
                                  </p:stCondLst>
                                  <p:childTnLst>
                                    <p:set>
                                      <p:cBhvr>
                                        <p:cTn id="11" dur="1" fill="hold">
                                          <p:stCondLst>
                                            <p:cond delay="0"/>
                                          </p:stCondLst>
                                        </p:cTn>
                                        <p:tgtEl>
                                          <p:spTgt spid="90"/>
                                        </p:tgtEl>
                                        <p:attrNameLst>
                                          <p:attrName>style.visibility</p:attrName>
                                        </p:attrNameLst>
                                      </p:cBhvr>
                                      <p:to>
                                        <p:strVal val="visible"/>
                                      </p:to>
                                    </p:set>
                                    <p:animEffect transition="in" filter="wipe(up)">
                                      <p:cBhvr>
                                        <p:cTn id="12" dur="500"/>
                                        <p:tgtEl>
                                          <p:spTgt spid="90"/>
                                        </p:tgtEl>
                                      </p:cBhvr>
                                    </p:animEffect>
                                  </p:childTnLst>
                                </p:cTn>
                              </p:par>
                            </p:childTnLst>
                          </p:cTn>
                        </p:par>
                        <p:par>
                          <p:cTn id="13" fill="hold">
                            <p:stCondLst>
                              <p:cond delay="1100"/>
                            </p:stCondLst>
                            <p:childTnLst>
                              <p:par>
                                <p:cTn id="14" presetID="2" presetClass="entr" presetSubtype="4" fill="hold" grpId="0" nodeType="afterEffect">
                                  <p:stCondLst>
                                    <p:cond delay="0"/>
                                  </p:stCondLst>
                                  <p:childTnLst>
                                    <p:set>
                                      <p:cBhvr>
                                        <p:cTn id="15" dur="1" fill="hold">
                                          <p:stCondLst>
                                            <p:cond delay="0"/>
                                          </p:stCondLst>
                                        </p:cTn>
                                        <p:tgtEl>
                                          <p:spTgt spid="93"/>
                                        </p:tgtEl>
                                        <p:attrNameLst>
                                          <p:attrName>style.visibility</p:attrName>
                                        </p:attrNameLst>
                                      </p:cBhvr>
                                      <p:to>
                                        <p:strVal val="visible"/>
                                      </p:to>
                                    </p:set>
                                    <p:anim calcmode="lin" valueType="num">
                                      <p:cBhvr additive="base">
                                        <p:cTn id="16" dur="500" fill="hold"/>
                                        <p:tgtEl>
                                          <p:spTgt spid="93"/>
                                        </p:tgtEl>
                                        <p:attrNameLst>
                                          <p:attrName>ppt_x</p:attrName>
                                        </p:attrNameLst>
                                      </p:cBhvr>
                                      <p:tavLst>
                                        <p:tav tm="0">
                                          <p:val>
                                            <p:strVal val="#ppt_x"/>
                                          </p:val>
                                        </p:tav>
                                        <p:tav tm="100000">
                                          <p:val>
                                            <p:strVal val="#ppt_x"/>
                                          </p:val>
                                        </p:tav>
                                      </p:tavLst>
                                    </p:anim>
                                    <p:anim calcmode="lin" valueType="num">
                                      <p:cBhvr additive="base">
                                        <p:cTn id="17" dur="500" fill="hold"/>
                                        <p:tgtEl>
                                          <p:spTgt spid="93"/>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22" presetClass="entr" presetSubtype="1" fill="hold" nodeType="afterEffect">
                                  <p:stCondLst>
                                    <p:cond delay="100"/>
                                  </p:stCondLst>
                                  <p:childTnLst>
                                    <p:set>
                                      <p:cBhvr>
                                        <p:cTn id="20" dur="1" fill="hold">
                                          <p:stCondLst>
                                            <p:cond delay="0"/>
                                          </p:stCondLst>
                                        </p:cTn>
                                        <p:tgtEl>
                                          <p:spTgt spid="92"/>
                                        </p:tgtEl>
                                        <p:attrNameLst>
                                          <p:attrName>style.visibility</p:attrName>
                                        </p:attrNameLst>
                                      </p:cBhvr>
                                      <p:to>
                                        <p:strVal val="visible"/>
                                      </p:to>
                                    </p:set>
                                    <p:animEffect transition="in" filter="wipe(up)">
                                      <p:cBhvr>
                                        <p:cTn id="21" dur="500"/>
                                        <p:tgtEl>
                                          <p:spTgt spid="92"/>
                                        </p:tgtEl>
                                      </p:cBhvr>
                                    </p:animEffect>
                                  </p:childTnLst>
                                </p:cTn>
                              </p:par>
                            </p:childTnLst>
                          </p:cTn>
                        </p:par>
                        <p:par>
                          <p:cTn id="22" fill="hold">
                            <p:stCondLst>
                              <p:cond delay="2200"/>
                            </p:stCondLst>
                            <p:childTnLst>
                              <p:par>
                                <p:cTn id="23" presetID="2" presetClass="entr" presetSubtype="4"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additive="base">
                                        <p:cTn id="25" dur="500" fill="hold"/>
                                        <p:tgtEl>
                                          <p:spTgt spid="95"/>
                                        </p:tgtEl>
                                        <p:attrNameLst>
                                          <p:attrName>ppt_x</p:attrName>
                                        </p:attrNameLst>
                                      </p:cBhvr>
                                      <p:tavLst>
                                        <p:tav tm="0">
                                          <p:val>
                                            <p:strVal val="#ppt_x"/>
                                          </p:val>
                                        </p:tav>
                                        <p:tav tm="100000">
                                          <p:val>
                                            <p:strVal val="#ppt_x"/>
                                          </p:val>
                                        </p:tav>
                                      </p:tavLst>
                                    </p:anim>
                                    <p:anim calcmode="lin" valueType="num">
                                      <p:cBhvr additive="base">
                                        <p:cTn id="26" dur="500" fill="hold"/>
                                        <p:tgtEl>
                                          <p:spTgt spid="95"/>
                                        </p:tgtEl>
                                        <p:attrNameLst>
                                          <p:attrName>ppt_y</p:attrName>
                                        </p:attrNameLst>
                                      </p:cBhvr>
                                      <p:tavLst>
                                        <p:tav tm="0">
                                          <p:val>
                                            <p:strVal val="1+#ppt_h/2"/>
                                          </p:val>
                                        </p:tav>
                                        <p:tav tm="100000">
                                          <p:val>
                                            <p:strVal val="#ppt_y"/>
                                          </p:val>
                                        </p:tav>
                                      </p:tavLst>
                                    </p:anim>
                                  </p:childTnLst>
                                </p:cTn>
                              </p:par>
                            </p:childTnLst>
                          </p:cTn>
                        </p:par>
                        <p:par>
                          <p:cTn id="27" fill="hold">
                            <p:stCondLst>
                              <p:cond delay="2700"/>
                            </p:stCondLst>
                            <p:childTnLst>
                              <p:par>
                                <p:cTn id="28" presetID="22" presetClass="entr" presetSubtype="1" fill="hold" nodeType="afterEffect">
                                  <p:stCondLst>
                                    <p:cond delay="100"/>
                                  </p:stCondLst>
                                  <p:childTnLst>
                                    <p:set>
                                      <p:cBhvr>
                                        <p:cTn id="29" dur="1" fill="hold">
                                          <p:stCondLst>
                                            <p:cond delay="0"/>
                                          </p:stCondLst>
                                        </p:cTn>
                                        <p:tgtEl>
                                          <p:spTgt spid="94"/>
                                        </p:tgtEl>
                                        <p:attrNameLst>
                                          <p:attrName>style.visibility</p:attrName>
                                        </p:attrNameLst>
                                      </p:cBhvr>
                                      <p:to>
                                        <p:strVal val="visible"/>
                                      </p:to>
                                    </p:set>
                                    <p:animEffect transition="in" filter="wipe(up)">
                                      <p:cBhvr>
                                        <p:cTn id="30" dur="500"/>
                                        <p:tgtEl>
                                          <p:spTgt spid="94"/>
                                        </p:tgtEl>
                                      </p:cBhvr>
                                    </p:animEffect>
                                  </p:childTnLst>
                                </p:cTn>
                              </p:par>
                            </p:childTnLst>
                          </p:cTn>
                        </p:par>
                        <p:par>
                          <p:cTn id="31" fill="hold">
                            <p:stCondLst>
                              <p:cond delay="3300"/>
                            </p:stCondLst>
                            <p:childTnLst>
                              <p:par>
                                <p:cTn id="32" presetID="2" presetClass="entr" presetSubtype="4" fill="hold" grpId="0" nodeType="afterEffect">
                                  <p:stCondLst>
                                    <p:cond delay="0"/>
                                  </p:stCondLst>
                                  <p:childTnLst>
                                    <p:set>
                                      <p:cBhvr>
                                        <p:cTn id="33" dur="1" fill="hold">
                                          <p:stCondLst>
                                            <p:cond delay="0"/>
                                          </p:stCondLst>
                                        </p:cTn>
                                        <p:tgtEl>
                                          <p:spTgt spid="97"/>
                                        </p:tgtEl>
                                        <p:attrNameLst>
                                          <p:attrName>style.visibility</p:attrName>
                                        </p:attrNameLst>
                                      </p:cBhvr>
                                      <p:to>
                                        <p:strVal val="visible"/>
                                      </p:to>
                                    </p:set>
                                    <p:anim calcmode="lin" valueType="num">
                                      <p:cBhvr additive="base">
                                        <p:cTn id="34" dur="500" fill="hold"/>
                                        <p:tgtEl>
                                          <p:spTgt spid="97"/>
                                        </p:tgtEl>
                                        <p:attrNameLst>
                                          <p:attrName>ppt_x</p:attrName>
                                        </p:attrNameLst>
                                      </p:cBhvr>
                                      <p:tavLst>
                                        <p:tav tm="0">
                                          <p:val>
                                            <p:strVal val="#ppt_x"/>
                                          </p:val>
                                        </p:tav>
                                        <p:tav tm="100000">
                                          <p:val>
                                            <p:strVal val="#ppt_x"/>
                                          </p:val>
                                        </p:tav>
                                      </p:tavLst>
                                    </p:anim>
                                    <p:anim calcmode="lin" valueType="num">
                                      <p:cBhvr additive="base">
                                        <p:cTn id="35" dur="500" fill="hold"/>
                                        <p:tgtEl>
                                          <p:spTgt spid="97"/>
                                        </p:tgtEl>
                                        <p:attrNameLst>
                                          <p:attrName>ppt_y</p:attrName>
                                        </p:attrNameLst>
                                      </p:cBhvr>
                                      <p:tavLst>
                                        <p:tav tm="0">
                                          <p:val>
                                            <p:strVal val="1+#ppt_h/2"/>
                                          </p:val>
                                        </p:tav>
                                        <p:tav tm="100000">
                                          <p:val>
                                            <p:strVal val="#ppt_y"/>
                                          </p:val>
                                        </p:tav>
                                      </p:tavLst>
                                    </p:anim>
                                  </p:childTnLst>
                                </p:cTn>
                              </p:par>
                            </p:childTnLst>
                          </p:cTn>
                        </p:par>
                        <p:par>
                          <p:cTn id="36" fill="hold">
                            <p:stCondLst>
                              <p:cond delay="3800"/>
                            </p:stCondLst>
                            <p:childTnLst>
                              <p:par>
                                <p:cTn id="37" presetID="22" presetClass="entr" presetSubtype="1" fill="hold" nodeType="afterEffect">
                                  <p:stCondLst>
                                    <p:cond delay="100"/>
                                  </p:stCondLst>
                                  <p:childTnLst>
                                    <p:set>
                                      <p:cBhvr>
                                        <p:cTn id="38" dur="1" fill="hold">
                                          <p:stCondLst>
                                            <p:cond delay="0"/>
                                          </p:stCondLst>
                                        </p:cTn>
                                        <p:tgtEl>
                                          <p:spTgt spid="96"/>
                                        </p:tgtEl>
                                        <p:attrNameLst>
                                          <p:attrName>style.visibility</p:attrName>
                                        </p:attrNameLst>
                                      </p:cBhvr>
                                      <p:to>
                                        <p:strVal val="visible"/>
                                      </p:to>
                                    </p:set>
                                    <p:animEffect transition="in" filter="wipe(up)">
                                      <p:cBhvr>
                                        <p:cTn id="39" dur="500"/>
                                        <p:tgtEl>
                                          <p:spTgt spid="96"/>
                                        </p:tgtEl>
                                      </p:cBhvr>
                                    </p:animEffect>
                                  </p:childTnLst>
                                </p:cTn>
                              </p:par>
                            </p:childTnLst>
                          </p:cTn>
                        </p:par>
                        <p:par>
                          <p:cTn id="40" fill="hold">
                            <p:stCondLst>
                              <p:cond delay="4400"/>
                            </p:stCondLst>
                            <p:childTnLst>
                              <p:par>
                                <p:cTn id="41" presetID="9" presetClass="entr" presetSubtype="0" fill="hold" grpId="0" nodeType="afterEffect">
                                  <p:stCondLst>
                                    <p:cond delay="100"/>
                                  </p:stCondLst>
                                  <p:childTnLst>
                                    <p:set>
                                      <p:cBhvr>
                                        <p:cTn id="42" dur="1" fill="hold">
                                          <p:stCondLst>
                                            <p:cond delay="0"/>
                                          </p:stCondLst>
                                        </p:cTn>
                                        <p:tgtEl>
                                          <p:spTgt spid="101"/>
                                        </p:tgtEl>
                                        <p:attrNameLst>
                                          <p:attrName>style.visibility</p:attrName>
                                        </p:attrNameLst>
                                      </p:cBhvr>
                                      <p:to>
                                        <p:strVal val="visible"/>
                                      </p:to>
                                    </p:set>
                                    <p:animEffect transition="in" filter="dissolve">
                                      <p:cBhvr>
                                        <p:cTn id="43" dur="500"/>
                                        <p:tgtEl>
                                          <p:spTgt spid="101"/>
                                        </p:tgtEl>
                                      </p:cBhvr>
                                    </p:animEffect>
                                  </p:childTnLst>
                                </p:cTn>
                              </p:par>
                            </p:childTnLst>
                          </p:cTn>
                        </p:par>
                        <p:par>
                          <p:cTn id="44" fill="hold">
                            <p:stCondLst>
                              <p:cond delay="5000"/>
                            </p:stCondLst>
                            <p:childTnLst>
                              <p:par>
                                <p:cTn id="45" presetID="22" presetClass="entr" presetSubtype="4" fill="hold" nodeType="afterEffect">
                                  <p:stCondLst>
                                    <p:cond delay="100"/>
                                  </p:stCondLst>
                                  <p:childTnLst>
                                    <p:set>
                                      <p:cBhvr>
                                        <p:cTn id="46" dur="1" fill="hold">
                                          <p:stCondLst>
                                            <p:cond delay="0"/>
                                          </p:stCondLst>
                                        </p:cTn>
                                        <p:tgtEl>
                                          <p:spTgt spid="102"/>
                                        </p:tgtEl>
                                        <p:attrNameLst>
                                          <p:attrName>style.visibility</p:attrName>
                                        </p:attrNameLst>
                                      </p:cBhvr>
                                      <p:to>
                                        <p:strVal val="visible"/>
                                      </p:to>
                                    </p:set>
                                    <p:animEffect transition="in" filter="wipe(down)">
                                      <p:cBhvr>
                                        <p:cTn id="47" dur="500"/>
                                        <p:tgtEl>
                                          <p:spTgt spid="102"/>
                                        </p:tgtEl>
                                      </p:cBhvr>
                                    </p:animEffect>
                                  </p:childTnLst>
                                </p:cTn>
                              </p:par>
                            </p:childTnLst>
                          </p:cTn>
                        </p:par>
                        <p:par>
                          <p:cTn id="48" fill="hold">
                            <p:stCondLst>
                              <p:cond delay="5600"/>
                            </p:stCondLst>
                            <p:childTnLst>
                              <p:par>
                                <p:cTn id="49" presetID="22" presetClass="entr" presetSubtype="8" fill="hold" grpId="0" nodeType="afterEffect">
                                  <p:stCondLst>
                                    <p:cond delay="100"/>
                                  </p:stCondLst>
                                  <p:childTnLst>
                                    <p:set>
                                      <p:cBhvr>
                                        <p:cTn id="50" dur="1" fill="hold">
                                          <p:stCondLst>
                                            <p:cond delay="0"/>
                                          </p:stCondLst>
                                        </p:cTn>
                                        <p:tgtEl>
                                          <p:spTgt spid="98"/>
                                        </p:tgtEl>
                                        <p:attrNameLst>
                                          <p:attrName>style.visibility</p:attrName>
                                        </p:attrNameLst>
                                      </p:cBhvr>
                                      <p:to>
                                        <p:strVal val="visible"/>
                                      </p:to>
                                    </p:set>
                                    <p:animEffect transition="in" filter="wipe(left)">
                                      <p:cBhvr>
                                        <p:cTn id="51" dur="500"/>
                                        <p:tgtEl>
                                          <p:spTgt spid="98"/>
                                        </p:tgtEl>
                                      </p:cBhvr>
                                    </p:animEffect>
                                  </p:childTnLst>
                                </p:cTn>
                              </p:par>
                            </p:childTnLst>
                          </p:cTn>
                        </p:par>
                        <p:par>
                          <p:cTn id="52" fill="hold">
                            <p:stCondLst>
                              <p:cond delay="6200"/>
                            </p:stCondLst>
                            <p:childTnLst>
                              <p:par>
                                <p:cTn id="53" presetID="9" presetClass="entr" presetSubtype="0" fill="hold" grpId="0" nodeType="afterEffect">
                                  <p:stCondLst>
                                    <p:cond delay="100"/>
                                  </p:stCondLst>
                                  <p:childTnLst>
                                    <p:set>
                                      <p:cBhvr>
                                        <p:cTn id="54" dur="1" fill="hold">
                                          <p:stCondLst>
                                            <p:cond delay="0"/>
                                          </p:stCondLst>
                                        </p:cTn>
                                        <p:tgtEl>
                                          <p:spTgt spid="99"/>
                                        </p:tgtEl>
                                        <p:attrNameLst>
                                          <p:attrName>style.visibility</p:attrName>
                                        </p:attrNameLst>
                                      </p:cBhvr>
                                      <p:to>
                                        <p:strVal val="visible"/>
                                      </p:to>
                                    </p:set>
                                    <p:animEffect transition="in" filter="dissolve">
                                      <p:cBhvr>
                                        <p:cTn id="55" dur="500"/>
                                        <p:tgtEl>
                                          <p:spTgt spid="99"/>
                                        </p:tgtEl>
                                      </p:cBhvr>
                                    </p:animEffect>
                                  </p:childTnLst>
                                </p:cTn>
                              </p:par>
                            </p:childTnLst>
                          </p:cTn>
                        </p:par>
                        <p:par>
                          <p:cTn id="56" fill="hold">
                            <p:stCondLst>
                              <p:cond delay="6800"/>
                            </p:stCondLst>
                            <p:childTnLst>
                              <p:par>
                                <p:cTn id="57" presetID="9" presetClass="entr" presetSubtype="0" fill="hold" nodeType="afterEffect">
                                  <p:stCondLst>
                                    <p:cond delay="100"/>
                                  </p:stCondLst>
                                  <p:childTnLst>
                                    <p:set>
                                      <p:cBhvr>
                                        <p:cTn id="58" dur="1" fill="hold">
                                          <p:stCondLst>
                                            <p:cond delay="0"/>
                                          </p:stCondLst>
                                        </p:cTn>
                                        <p:tgtEl>
                                          <p:spTgt spid="100"/>
                                        </p:tgtEl>
                                        <p:attrNameLst>
                                          <p:attrName>style.visibility</p:attrName>
                                        </p:attrNameLst>
                                      </p:cBhvr>
                                      <p:to>
                                        <p:strVal val="visible"/>
                                      </p:to>
                                    </p:set>
                                    <p:animEffect transition="in" filter="dissolve">
                                      <p:cBhvr>
                                        <p:cTn id="59" dur="500"/>
                                        <p:tgtEl>
                                          <p:spTgt spid="100"/>
                                        </p:tgtEl>
                                      </p:cBhvr>
                                    </p:animEffect>
                                  </p:childTnLst>
                                </p:cTn>
                              </p:par>
                            </p:childTnLst>
                          </p:cTn>
                        </p:par>
                        <p:par>
                          <p:cTn id="60" fill="hold">
                            <p:stCondLst>
                              <p:cond delay="7400"/>
                            </p:stCondLst>
                            <p:childTnLst>
                              <p:par>
                                <p:cTn id="61" presetID="22" presetClass="entr" presetSubtype="4" fill="hold" nodeType="afterEffect">
                                  <p:stCondLst>
                                    <p:cond delay="100"/>
                                  </p:stCondLst>
                                  <p:childTnLst>
                                    <p:set>
                                      <p:cBhvr>
                                        <p:cTn id="62" dur="1" fill="hold">
                                          <p:stCondLst>
                                            <p:cond delay="0"/>
                                          </p:stCondLst>
                                        </p:cTn>
                                        <p:tgtEl>
                                          <p:spTgt spid="106"/>
                                        </p:tgtEl>
                                        <p:attrNameLst>
                                          <p:attrName>style.visibility</p:attrName>
                                        </p:attrNameLst>
                                      </p:cBhvr>
                                      <p:to>
                                        <p:strVal val="visible"/>
                                      </p:to>
                                    </p:set>
                                    <p:animEffect transition="in" filter="wipe(down)">
                                      <p:cBhvr>
                                        <p:cTn id="63" dur="500"/>
                                        <p:tgtEl>
                                          <p:spTgt spid="106"/>
                                        </p:tgtEl>
                                      </p:cBhvr>
                                    </p:animEffect>
                                  </p:childTnLst>
                                </p:cTn>
                              </p:par>
                            </p:childTnLst>
                          </p:cTn>
                        </p:par>
                        <p:par>
                          <p:cTn id="64" fill="hold">
                            <p:stCondLst>
                              <p:cond delay="8000"/>
                            </p:stCondLst>
                            <p:childTnLst>
                              <p:par>
                                <p:cTn id="65" presetID="9" presetClass="entr" presetSubtype="0" fill="hold" grpId="0" nodeType="afterEffect">
                                  <p:stCondLst>
                                    <p:cond delay="100"/>
                                  </p:stCondLst>
                                  <p:childTnLst>
                                    <p:set>
                                      <p:cBhvr>
                                        <p:cTn id="66" dur="1" fill="hold">
                                          <p:stCondLst>
                                            <p:cond delay="0"/>
                                          </p:stCondLst>
                                        </p:cTn>
                                        <p:tgtEl>
                                          <p:spTgt spid="107"/>
                                        </p:tgtEl>
                                        <p:attrNameLst>
                                          <p:attrName>style.visibility</p:attrName>
                                        </p:attrNameLst>
                                      </p:cBhvr>
                                      <p:to>
                                        <p:strVal val="visible"/>
                                      </p:to>
                                    </p:set>
                                    <p:animEffect transition="in" filter="dissolve">
                                      <p:cBhvr>
                                        <p:cTn id="67" dur="500"/>
                                        <p:tgtEl>
                                          <p:spTgt spid="107"/>
                                        </p:tgtEl>
                                      </p:cBhvr>
                                    </p:animEffect>
                                  </p:childTnLst>
                                </p:cTn>
                              </p:par>
                            </p:childTnLst>
                          </p:cTn>
                        </p:par>
                        <p:par>
                          <p:cTn id="68" fill="hold">
                            <p:stCondLst>
                              <p:cond delay="8600"/>
                            </p:stCondLst>
                            <p:childTnLst>
                              <p:par>
                                <p:cTn id="69" presetID="22" presetClass="entr" presetSubtype="8" fill="hold" grpId="0" nodeType="afterEffect">
                                  <p:stCondLst>
                                    <p:cond delay="100"/>
                                  </p:stCondLst>
                                  <p:childTnLst>
                                    <p:set>
                                      <p:cBhvr>
                                        <p:cTn id="70" dur="1" fill="hold">
                                          <p:stCondLst>
                                            <p:cond delay="0"/>
                                          </p:stCondLst>
                                        </p:cTn>
                                        <p:tgtEl>
                                          <p:spTgt spid="103"/>
                                        </p:tgtEl>
                                        <p:attrNameLst>
                                          <p:attrName>style.visibility</p:attrName>
                                        </p:attrNameLst>
                                      </p:cBhvr>
                                      <p:to>
                                        <p:strVal val="visible"/>
                                      </p:to>
                                    </p:set>
                                    <p:animEffect transition="in" filter="wipe(left)">
                                      <p:cBhvr>
                                        <p:cTn id="71" dur="500"/>
                                        <p:tgtEl>
                                          <p:spTgt spid="103"/>
                                        </p:tgtEl>
                                      </p:cBhvr>
                                    </p:animEffect>
                                  </p:childTnLst>
                                </p:cTn>
                              </p:par>
                            </p:childTnLst>
                          </p:cTn>
                        </p:par>
                        <p:par>
                          <p:cTn id="72" fill="hold">
                            <p:stCondLst>
                              <p:cond delay="9200"/>
                            </p:stCondLst>
                            <p:childTnLst>
                              <p:par>
                                <p:cTn id="73" presetID="9" presetClass="entr" presetSubtype="0" fill="hold" grpId="0" nodeType="afterEffect">
                                  <p:stCondLst>
                                    <p:cond delay="100"/>
                                  </p:stCondLst>
                                  <p:childTnLst>
                                    <p:set>
                                      <p:cBhvr>
                                        <p:cTn id="74" dur="1" fill="hold">
                                          <p:stCondLst>
                                            <p:cond delay="0"/>
                                          </p:stCondLst>
                                        </p:cTn>
                                        <p:tgtEl>
                                          <p:spTgt spid="104"/>
                                        </p:tgtEl>
                                        <p:attrNameLst>
                                          <p:attrName>style.visibility</p:attrName>
                                        </p:attrNameLst>
                                      </p:cBhvr>
                                      <p:to>
                                        <p:strVal val="visible"/>
                                      </p:to>
                                    </p:set>
                                    <p:animEffect transition="in" filter="dissolve">
                                      <p:cBhvr>
                                        <p:cTn id="75" dur="500"/>
                                        <p:tgtEl>
                                          <p:spTgt spid="104"/>
                                        </p:tgtEl>
                                      </p:cBhvr>
                                    </p:animEffect>
                                  </p:childTnLst>
                                </p:cTn>
                              </p:par>
                            </p:childTnLst>
                          </p:cTn>
                        </p:par>
                        <p:par>
                          <p:cTn id="76" fill="hold">
                            <p:stCondLst>
                              <p:cond delay="9800"/>
                            </p:stCondLst>
                            <p:childTnLst>
                              <p:par>
                                <p:cTn id="77" presetID="9" presetClass="entr" presetSubtype="0" fill="hold" nodeType="afterEffect">
                                  <p:stCondLst>
                                    <p:cond delay="100"/>
                                  </p:stCondLst>
                                  <p:childTnLst>
                                    <p:set>
                                      <p:cBhvr>
                                        <p:cTn id="78" dur="1" fill="hold">
                                          <p:stCondLst>
                                            <p:cond delay="0"/>
                                          </p:stCondLst>
                                        </p:cTn>
                                        <p:tgtEl>
                                          <p:spTgt spid="105"/>
                                        </p:tgtEl>
                                        <p:attrNameLst>
                                          <p:attrName>style.visibility</p:attrName>
                                        </p:attrNameLst>
                                      </p:cBhvr>
                                      <p:to>
                                        <p:strVal val="visible"/>
                                      </p:to>
                                    </p:set>
                                    <p:animEffect transition="in" filter="dissolve">
                                      <p:cBhvr>
                                        <p:cTn id="79" dur="500"/>
                                        <p:tgtEl>
                                          <p:spTgt spid="105"/>
                                        </p:tgtEl>
                                      </p:cBhvr>
                                    </p:animEffect>
                                  </p:childTnLst>
                                </p:cTn>
                              </p:par>
                            </p:childTnLst>
                          </p:cTn>
                        </p:par>
                        <p:par>
                          <p:cTn id="80" fill="hold">
                            <p:stCondLst>
                              <p:cond delay="10400"/>
                            </p:stCondLst>
                            <p:childTnLst>
                              <p:par>
                                <p:cTn id="81" presetID="22" presetClass="entr" presetSubtype="4" fill="hold" nodeType="afterEffect">
                                  <p:stCondLst>
                                    <p:cond delay="100"/>
                                  </p:stCondLst>
                                  <p:childTnLst>
                                    <p:set>
                                      <p:cBhvr>
                                        <p:cTn id="82" dur="1" fill="hold">
                                          <p:stCondLst>
                                            <p:cond delay="0"/>
                                          </p:stCondLst>
                                        </p:cTn>
                                        <p:tgtEl>
                                          <p:spTgt spid="111"/>
                                        </p:tgtEl>
                                        <p:attrNameLst>
                                          <p:attrName>style.visibility</p:attrName>
                                        </p:attrNameLst>
                                      </p:cBhvr>
                                      <p:to>
                                        <p:strVal val="visible"/>
                                      </p:to>
                                    </p:set>
                                    <p:animEffect transition="in" filter="wipe(down)">
                                      <p:cBhvr>
                                        <p:cTn id="83" dur="500"/>
                                        <p:tgtEl>
                                          <p:spTgt spid="111"/>
                                        </p:tgtEl>
                                      </p:cBhvr>
                                    </p:animEffect>
                                  </p:childTnLst>
                                </p:cTn>
                              </p:par>
                            </p:childTnLst>
                          </p:cTn>
                        </p:par>
                        <p:par>
                          <p:cTn id="84" fill="hold">
                            <p:stCondLst>
                              <p:cond delay="11000"/>
                            </p:stCondLst>
                            <p:childTnLst>
                              <p:par>
                                <p:cTn id="85" presetID="9" presetClass="entr" presetSubtype="0" fill="hold" grpId="0" nodeType="afterEffect">
                                  <p:stCondLst>
                                    <p:cond delay="100"/>
                                  </p:stCondLst>
                                  <p:childTnLst>
                                    <p:set>
                                      <p:cBhvr>
                                        <p:cTn id="86" dur="1" fill="hold">
                                          <p:stCondLst>
                                            <p:cond delay="0"/>
                                          </p:stCondLst>
                                        </p:cTn>
                                        <p:tgtEl>
                                          <p:spTgt spid="112"/>
                                        </p:tgtEl>
                                        <p:attrNameLst>
                                          <p:attrName>style.visibility</p:attrName>
                                        </p:attrNameLst>
                                      </p:cBhvr>
                                      <p:to>
                                        <p:strVal val="visible"/>
                                      </p:to>
                                    </p:set>
                                    <p:animEffect transition="in" filter="dissolve">
                                      <p:cBhvr>
                                        <p:cTn id="87" dur="500"/>
                                        <p:tgtEl>
                                          <p:spTgt spid="112"/>
                                        </p:tgtEl>
                                      </p:cBhvr>
                                    </p:animEffect>
                                  </p:childTnLst>
                                </p:cTn>
                              </p:par>
                            </p:childTnLst>
                          </p:cTn>
                        </p:par>
                        <p:par>
                          <p:cTn id="88" fill="hold">
                            <p:stCondLst>
                              <p:cond delay="11600"/>
                            </p:stCondLst>
                            <p:childTnLst>
                              <p:par>
                                <p:cTn id="89" presetID="22" presetClass="entr" presetSubtype="8" fill="hold" grpId="0" nodeType="afterEffect">
                                  <p:stCondLst>
                                    <p:cond delay="100"/>
                                  </p:stCondLst>
                                  <p:childTnLst>
                                    <p:set>
                                      <p:cBhvr>
                                        <p:cTn id="90" dur="1" fill="hold">
                                          <p:stCondLst>
                                            <p:cond delay="0"/>
                                          </p:stCondLst>
                                        </p:cTn>
                                        <p:tgtEl>
                                          <p:spTgt spid="108"/>
                                        </p:tgtEl>
                                        <p:attrNameLst>
                                          <p:attrName>style.visibility</p:attrName>
                                        </p:attrNameLst>
                                      </p:cBhvr>
                                      <p:to>
                                        <p:strVal val="visible"/>
                                      </p:to>
                                    </p:set>
                                    <p:animEffect transition="in" filter="wipe(left)">
                                      <p:cBhvr>
                                        <p:cTn id="91" dur="500"/>
                                        <p:tgtEl>
                                          <p:spTgt spid="108"/>
                                        </p:tgtEl>
                                      </p:cBhvr>
                                    </p:animEffect>
                                  </p:childTnLst>
                                </p:cTn>
                              </p:par>
                            </p:childTnLst>
                          </p:cTn>
                        </p:par>
                        <p:par>
                          <p:cTn id="92" fill="hold">
                            <p:stCondLst>
                              <p:cond delay="12200"/>
                            </p:stCondLst>
                            <p:childTnLst>
                              <p:par>
                                <p:cTn id="93" presetID="9" presetClass="entr" presetSubtype="0" fill="hold" grpId="0" nodeType="afterEffect">
                                  <p:stCondLst>
                                    <p:cond delay="100"/>
                                  </p:stCondLst>
                                  <p:childTnLst>
                                    <p:set>
                                      <p:cBhvr>
                                        <p:cTn id="94" dur="1" fill="hold">
                                          <p:stCondLst>
                                            <p:cond delay="0"/>
                                          </p:stCondLst>
                                        </p:cTn>
                                        <p:tgtEl>
                                          <p:spTgt spid="109"/>
                                        </p:tgtEl>
                                        <p:attrNameLst>
                                          <p:attrName>style.visibility</p:attrName>
                                        </p:attrNameLst>
                                      </p:cBhvr>
                                      <p:to>
                                        <p:strVal val="visible"/>
                                      </p:to>
                                    </p:set>
                                    <p:animEffect transition="in" filter="dissolve">
                                      <p:cBhvr>
                                        <p:cTn id="95" dur="500"/>
                                        <p:tgtEl>
                                          <p:spTgt spid="109"/>
                                        </p:tgtEl>
                                      </p:cBhvr>
                                    </p:animEffect>
                                  </p:childTnLst>
                                </p:cTn>
                              </p:par>
                            </p:childTnLst>
                          </p:cTn>
                        </p:par>
                        <p:par>
                          <p:cTn id="96" fill="hold">
                            <p:stCondLst>
                              <p:cond delay="12800"/>
                            </p:stCondLst>
                            <p:childTnLst>
                              <p:par>
                                <p:cTn id="97" presetID="9" presetClass="entr" presetSubtype="0" fill="hold" nodeType="afterEffect">
                                  <p:stCondLst>
                                    <p:cond delay="100"/>
                                  </p:stCondLst>
                                  <p:childTnLst>
                                    <p:set>
                                      <p:cBhvr>
                                        <p:cTn id="98" dur="1" fill="hold">
                                          <p:stCondLst>
                                            <p:cond delay="0"/>
                                          </p:stCondLst>
                                        </p:cTn>
                                        <p:tgtEl>
                                          <p:spTgt spid="110"/>
                                        </p:tgtEl>
                                        <p:attrNameLst>
                                          <p:attrName>style.visibility</p:attrName>
                                        </p:attrNameLst>
                                      </p:cBhvr>
                                      <p:to>
                                        <p:strVal val="visible"/>
                                      </p:to>
                                    </p:set>
                                    <p:animEffect transition="in" filter="dissolve">
                                      <p:cBhvr>
                                        <p:cTn id="99" dur="500"/>
                                        <p:tgtEl>
                                          <p:spTgt spid="110"/>
                                        </p:tgtEl>
                                      </p:cBhvr>
                                    </p:animEffect>
                                  </p:childTnLst>
                                </p:cTn>
                              </p:par>
                            </p:childTnLst>
                          </p:cTn>
                        </p:par>
                        <p:par>
                          <p:cTn id="100" fill="hold">
                            <p:stCondLst>
                              <p:cond delay="13400"/>
                            </p:stCondLst>
                            <p:childTnLst>
                              <p:par>
                                <p:cTn id="101" presetID="22" presetClass="entr" presetSubtype="4" fill="hold" nodeType="afterEffect">
                                  <p:stCondLst>
                                    <p:cond delay="100"/>
                                  </p:stCondLst>
                                  <p:childTnLst>
                                    <p:set>
                                      <p:cBhvr>
                                        <p:cTn id="102" dur="1" fill="hold">
                                          <p:stCondLst>
                                            <p:cond delay="0"/>
                                          </p:stCondLst>
                                        </p:cTn>
                                        <p:tgtEl>
                                          <p:spTgt spid="115"/>
                                        </p:tgtEl>
                                        <p:attrNameLst>
                                          <p:attrName>style.visibility</p:attrName>
                                        </p:attrNameLst>
                                      </p:cBhvr>
                                      <p:to>
                                        <p:strVal val="visible"/>
                                      </p:to>
                                    </p:set>
                                    <p:animEffect transition="in" filter="wipe(down)">
                                      <p:cBhvr>
                                        <p:cTn id="103" dur="500"/>
                                        <p:tgtEl>
                                          <p:spTgt spid="115"/>
                                        </p:tgtEl>
                                      </p:cBhvr>
                                    </p:animEffect>
                                  </p:childTnLst>
                                </p:cTn>
                              </p:par>
                            </p:childTnLst>
                          </p:cTn>
                        </p:par>
                        <p:par>
                          <p:cTn id="104" fill="hold">
                            <p:stCondLst>
                              <p:cond delay="14000"/>
                            </p:stCondLst>
                            <p:childTnLst>
                              <p:par>
                                <p:cTn id="105" presetID="9" presetClass="entr" presetSubtype="0" fill="hold" grpId="0" nodeType="afterEffect">
                                  <p:stCondLst>
                                    <p:cond delay="100"/>
                                  </p:stCondLst>
                                  <p:childTnLst>
                                    <p:set>
                                      <p:cBhvr>
                                        <p:cTn id="106" dur="1" fill="hold">
                                          <p:stCondLst>
                                            <p:cond delay="0"/>
                                          </p:stCondLst>
                                        </p:cTn>
                                        <p:tgtEl>
                                          <p:spTgt spid="116"/>
                                        </p:tgtEl>
                                        <p:attrNameLst>
                                          <p:attrName>style.visibility</p:attrName>
                                        </p:attrNameLst>
                                      </p:cBhvr>
                                      <p:to>
                                        <p:strVal val="visible"/>
                                      </p:to>
                                    </p:set>
                                    <p:animEffect transition="in" filter="dissolve">
                                      <p:cBhvr>
                                        <p:cTn id="107" dur="500"/>
                                        <p:tgtEl>
                                          <p:spTgt spid="116"/>
                                        </p:tgtEl>
                                      </p:cBhvr>
                                    </p:animEffect>
                                  </p:childTnLst>
                                </p:cTn>
                              </p:par>
                            </p:childTnLst>
                          </p:cTn>
                        </p:par>
                        <p:par>
                          <p:cTn id="108" fill="hold">
                            <p:stCondLst>
                              <p:cond delay="14600"/>
                            </p:stCondLst>
                            <p:childTnLst>
                              <p:par>
                                <p:cTn id="109" presetID="22" presetClass="entr" presetSubtype="8" fill="hold" grpId="0" nodeType="afterEffect">
                                  <p:stCondLst>
                                    <p:cond delay="100"/>
                                  </p:stCondLst>
                                  <p:childTnLst>
                                    <p:set>
                                      <p:cBhvr>
                                        <p:cTn id="110" dur="1" fill="hold">
                                          <p:stCondLst>
                                            <p:cond delay="0"/>
                                          </p:stCondLst>
                                        </p:cTn>
                                        <p:tgtEl>
                                          <p:spTgt spid="125"/>
                                        </p:tgtEl>
                                        <p:attrNameLst>
                                          <p:attrName>style.visibility</p:attrName>
                                        </p:attrNameLst>
                                      </p:cBhvr>
                                      <p:to>
                                        <p:strVal val="visible"/>
                                      </p:to>
                                    </p:set>
                                    <p:animEffect transition="in" filter="wipe(left)">
                                      <p:cBhvr>
                                        <p:cTn id="111" dur="500"/>
                                        <p:tgtEl>
                                          <p:spTgt spid="125"/>
                                        </p:tgtEl>
                                      </p:cBhvr>
                                    </p:animEffect>
                                  </p:childTnLst>
                                </p:cTn>
                              </p:par>
                            </p:childTnLst>
                          </p:cTn>
                        </p:par>
                        <p:par>
                          <p:cTn id="112" fill="hold">
                            <p:stCondLst>
                              <p:cond delay="15200"/>
                            </p:stCondLst>
                            <p:childTnLst>
                              <p:par>
                                <p:cTn id="113" presetID="9" presetClass="entr" presetSubtype="0" fill="hold" grpId="0" nodeType="afterEffect">
                                  <p:stCondLst>
                                    <p:cond delay="100"/>
                                  </p:stCondLst>
                                  <p:childTnLst>
                                    <p:set>
                                      <p:cBhvr>
                                        <p:cTn id="114" dur="1" fill="hold">
                                          <p:stCondLst>
                                            <p:cond delay="0"/>
                                          </p:stCondLst>
                                        </p:cTn>
                                        <p:tgtEl>
                                          <p:spTgt spid="113"/>
                                        </p:tgtEl>
                                        <p:attrNameLst>
                                          <p:attrName>style.visibility</p:attrName>
                                        </p:attrNameLst>
                                      </p:cBhvr>
                                      <p:to>
                                        <p:strVal val="visible"/>
                                      </p:to>
                                    </p:set>
                                    <p:animEffect transition="in" filter="dissolve">
                                      <p:cBhvr>
                                        <p:cTn id="115" dur="500"/>
                                        <p:tgtEl>
                                          <p:spTgt spid="113"/>
                                        </p:tgtEl>
                                      </p:cBhvr>
                                    </p:animEffect>
                                  </p:childTnLst>
                                </p:cTn>
                              </p:par>
                            </p:childTnLst>
                          </p:cTn>
                        </p:par>
                        <p:par>
                          <p:cTn id="116" fill="hold">
                            <p:stCondLst>
                              <p:cond delay="15800"/>
                            </p:stCondLst>
                            <p:childTnLst>
                              <p:par>
                                <p:cTn id="117" presetID="9" presetClass="entr" presetSubtype="0" fill="hold" nodeType="afterEffect">
                                  <p:stCondLst>
                                    <p:cond delay="100"/>
                                  </p:stCondLst>
                                  <p:childTnLst>
                                    <p:set>
                                      <p:cBhvr>
                                        <p:cTn id="118" dur="1" fill="hold">
                                          <p:stCondLst>
                                            <p:cond delay="0"/>
                                          </p:stCondLst>
                                        </p:cTn>
                                        <p:tgtEl>
                                          <p:spTgt spid="114"/>
                                        </p:tgtEl>
                                        <p:attrNameLst>
                                          <p:attrName>style.visibility</p:attrName>
                                        </p:attrNameLst>
                                      </p:cBhvr>
                                      <p:to>
                                        <p:strVal val="visible"/>
                                      </p:to>
                                    </p:set>
                                    <p:animEffect transition="in" filter="dissolve">
                                      <p:cBhvr>
                                        <p:cTn id="119" dur="500"/>
                                        <p:tgtEl>
                                          <p:spTgt spid="114"/>
                                        </p:tgtEl>
                                      </p:cBhvr>
                                    </p:animEffect>
                                  </p:childTnLst>
                                </p:cTn>
                              </p:par>
                            </p:childTnLst>
                          </p:cTn>
                        </p:par>
                        <p:par>
                          <p:cTn id="120" fill="hold">
                            <p:stCondLst>
                              <p:cond delay="16400"/>
                            </p:stCondLst>
                            <p:childTnLst>
                              <p:par>
                                <p:cTn id="121" presetID="22" presetClass="entr" presetSubtype="4" fill="hold" nodeType="afterEffect">
                                  <p:stCondLst>
                                    <p:cond delay="100"/>
                                  </p:stCondLst>
                                  <p:childTnLst>
                                    <p:set>
                                      <p:cBhvr>
                                        <p:cTn id="122" dur="1" fill="hold">
                                          <p:stCondLst>
                                            <p:cond delay="0"/>
                                          </p:stCondLst>
                                        </p:cTn>
                                        <p:tgtEl>
                                          <p:spTgt spid="119"/>
                                        </p:tgtEl>
                                        <p:attrNameLst>
                                          <p:attrName>style.visibility</p:attrName>
                                        </p:attrNameLst>
                                      </p:cBhvr>
                                      <p:to>
                                        <p:strVal val="visible"/>
                                      </p:to>
                                    </p:set>
                                    <p:animEffect transition="in" filter="wipe(down)">
                                      <p:cBhvr>
                                        <p:cTn id="123" dur="500"/>
                                        <p:tgtEl>
                                          <p:spTgt spid="119"/>
                                        </p:tgtEl>
                                      </p:cBhvr>
                                    </p:animEffect>
                                  </p:childTnLst>
                                </p:cTn>
                              </p:par>
                            </p:childTnLst>
                          </p:cTn>
                        </p:par>
                        <p:par>
                          <p:cTn id="124" fill="hold">
                            <p:stCondLst>
                              <p:cond delay="17000"/>
                            </p:stCondLst>
                            <p:childTnLst>
                              <p:par>
                                <p:cTn id="125" presetID="9" presetClass="entr" presetSubtype="0" fill="hold" grpId="0" nodeType="afterEffect">
                                  <p:stCondLst>
                                    <p:cond delay="100"/>
                                  </p:stCondLst>
                                  <p:childTnLst>
                                    <p:set>
                                      <p:cBhvr>
                                        <p:cTn id="126" dur="1" fill="hold">
                                          <p:stCondLst>
                                            <p:cond delay="0"/>
                                          </p:stCondLst>
                                        </p:cTn>
                                        <p:tgtEl>
                                          <p:spTgt spid="120"/>
                                        </p:tgtEl>
                                        <p:attrNameLst>
                                          <p:attrName>style.visibility</p:attrName>
                                        </p:attrNameLst>
                                      </p:cBhvr>
                                      <p:to>
                                        <p:strVal val="visible"/>
                                      </p:to>
                                    </p:set>
                                    <p:animEffect transition="in" filter="dissolve">
                                      <p:cBhvr>
                                        <p:cTn id="127" dur="500"/>
                                        <p:tgtEl>
                                          <p:spTgt spid="120"/>
                                        </p:tgtEl>
                                      </p:cBhvr>
                                    </p:animEffect>
                                  </p:childTnLst>
                                </p:cTn>
                              </p:par>
                            </p:childTnLst>
                          </p:cTn>
                        </p:par>
                        <p:par>
                          <p:cTn id="128" fill="hold">
                            <p:stCondLst>
                              <p:cond delay="17600"/>
                            </p:stCondLst>
                            <p:childTnLst>
                              <p:par>
                                <p:cTn id="129" presetID="22" presetClass="entr" presetSubtype="8" fill="hold" grpId="0" nodeType="afterEffect">
                                  <p:stCondLst>
                                    <p:cond delay="100"/>
                                  </p:stCondLst>
                                  <p:childTnLst>
                                    <p:set>
                                      <p:cBhvr>
                                        <p:cTn id="130" dur="1" fill="hold">
                                          <p:stCondLst>
                                            <p:cond delay="0"/>
                                          </p:stCondLst>
                                        </p:cTn>
                                        <p:tgtEl>
                                          <p:spTgt spid="126"/>
                                        </p:tgtEl>
                                        <p:attrNameLst>
                                          <p:attrName>style.visibility</p:attrName>
                                        </p:attrNameLst>
                                      </p:cBhvr>
                                      <p:to>
                                        <p:strVal val="visible"/>
                                      </p:to>
                                    </p:set>
                                    <p:animEffect transition="in" filter="wipe(left)">
                                      <p:cBhvr>
                                        <p:cTn id="131" dur="500"/>
                                        <p:tgtEl>
                                          <p:spTgt spid="126"/>
                                        </p:tgtEl>
                                      </p:cBhvr>
                                    </p:animEffect>
                                  </p:childTnLst>
                                </p:cTn>
                              </p:par>
                            </p:childTnLst>
                          </p:cTn>
                        </p:par>
                        <p:par>
                          <p:cTn id="132" fill="hold">
                            <p:stCondLst>
                              <p:cond delay="18200"/>
                            </p:stCondLst>
                            <p:childTnLst>
                              <p:par>
                                <p:cTn id="133" presetID="9" presetClass="entr" presetSubtype="0" fill="hold" grpId="0" nodeType="afterEffect">
                                  <p:stCondLst>
                                    <p:cond delay="100"/>
                                  </p:stCondLst>
                                  <p:childTnLst>
                                    <p:set>
                                      <p:cBhvr>
                                        <p:cTn id="134" dur="1" fill="hold">
                                          <p:stCondLst>
                                            <p:cond delay="0"/>
                                          </p:stCondLst>
                                        </p:cTn>
                                        <p:tgtEl>
                                          <p:spTgt spid="117"/>
                                        </p:tgtEl>
                                        <p:attrNameLst>
                                          <p:attrName>style.visibility</p:attrName>
                                        </p:attrNameLst>
                                      </p:cBhvr>
                                      <p:to>
                                        <p:strVal val="visible"/>
                                      </p:to>
                                    </p:set>
                                    <p:animEffect transition="in" filter="dissolve">
                                      <p:cBhvr>
                                        <p:cTn id="135" dur="500"/>
                                        <p:tgtEl>
                                          <p:spTgt spid="117"/>
                                        </p:tgtEl>
                                      </p:cBhvr>
                                    </p:animEffect>
                                  </p:childTnLst>
                                </p:cTn>
                              </p:par>
                            </p:childTnLst>
                          </p:cTn>
                        </p:par>
                        <p:par>
                          <p:cTn id="136" fill="hold">
                            <p:stCondLst>
                              <p:cond delay="18800"/>
                            </p:stCondLst>
                            <p:childTnLst>
                              <p:par>
                                <p:cTn id="137" presetID="9" presetClass="entr" presetSubtype="0" fill="hold" nodeType="afterEffect">
                                  <p:stCondLst>
                                    <p:cond delay="100"/>
                                  </p:stCondLst>
                                  <p:childTnLst>
                                    <p:set>
                                      <p:cBhvr>
                                        <p:cTn id="138" dur="1" fill="hold">
                                          <p:stCondLst>
                                            <p:cond delay="0"/>
                                          </p:stCondLst>
                                        </p:cTn>
                                        <p:tgtEl>
                                          <p:spTgt spid="118"/>
                                        </p:tgtEl>
                                        <p:attrNameLst>
                                          <p:attrName>style.visibility</p:attrName>
                                        </p:attrNameLst>
                                      </p:cBhvr>
                                      <p:to>
                                        <p:strVal val="visible"/>
                                      </p:to>
                                    </p:set>
                                    <p:animEffect transition="in" filter="dissolve">
                                      <p:cBhvr>
                                        <p:cTn id="139" dur="500"/>
                                        <p:tgtEl>
                                          <p:spTgt spid="118"/>
                                        </p:tgtEl>
                                      </p:cBhvr>
                                    </p:animEffect>
                                  </p:childTnLst>
                                </p:cTn>
                              </p:par>
                            </p:childTnLst>
                          </p:cTn>
                        </p:par>
                        <p:par>
                          <p:cTn id="140" fill="hold">
                            <p:stCondLst>
                              <p:cond delay="19400"/>
                            </p:stCondLst>
                            <p:childTnLst>
                              <p:par>
                                <p:cTn id="141" presetID="9" presetClass="entr" presetSubtype="0" fill="hold" grpId="0" nodeType="afterEffect">
                                  <p:stCondLst>
                                    <p:cond delay="100"/>
                                  </p:stCondLst>
                                  <p:childTnLst>
                                    <p:set>
                                      <p:cBhvr>
                                        <p:cTn id="142" dur="1" fill="hold">
                                          <p:stCondLst>
                                            <p:cond delay="0"/>
                                          </p:stCondLst>
                                        </p:cTn>
                                        <p:tgtEl>
                                          <p:spTgt spid="123"/>
                                        </p:tgtEl>
                                        <p:attrNameLst>
                                          <p:attrName>style.visibility</p:attrName>
                                        </p:attrNameLst>
                                      </p:cBhvr>
                                      <p:to>
                                        <p:strVal val="visible"/>
                                      </p:to>
                                    </p:set>
                                    <p:animEffect transition="in" filter="dissolve">
                                      <p:cBhvr>
                                        <p:cTn id="143" dur="500"/>
                                        <p:tgtEl>
                                          <p:spTgt spid="123"/>
                                        </p:tgtEl>
                                      </p:cBhvr>
                                    </p:animEffect>
                                  </p:childTnLst>
                                </p:cTn>
                              </p:par>
                            </p:childTnLst>
                          </p:cTn>
                        </p:par>
                        <p:par>
                          <p:cTn id="144" fill="hold">
                            <p:stCondLst>
                              <p:cond delay="20000"/>
                            </p:stCondLst>
                            <p:childTnLst>
                              <p:par>
                                <p:cTn id="145" presetID="22" presetClass="entr" presetSubtype="4" fill="hold" nodeType="afterEffect">
                                  <p:stCondLst>
                                    <p:cond delay="100"/>
                                  </p:stCondLst>
                                  <p:childTnLst>
                                    <p:set>
                                      <p:cBhvr>
                                        <p:cTn id="146" dur="1" fill="hold">
                                          <p:stCondLst>
                                            <p:cond delay="0"/>
                                          </p:stCondLst>
                                        </p:cTn>
                                        <p:tgtEl>
                                          <p:spTgt spid="124"/>
                                        </p:tgtEl>
                                        <p:attrNameLst>
                                          <p:attrName>style.visibility</p:attrName>
                                        </p:attrNameLst>
                                      </p:cBhvr>
                                      <p:to>
                                        <p:strVal val="visible"/>
                                      </p:to>
                                    </p:set>
                                    <p:animEffect transition="in" filter="wipe(down)">
                                      <p:cBhvr>
                                        <p:cTn id="147" dur="500"/>
                                        <p:tgtEl>
                                          <p:spTgt spid="124"/>
                                        </p:tgtEl>
                                      </p:cBhvr>
                                    </p:animEffect>
                                  </p:childTnLst>
                                </p:cTn>
                              </p:par>
                            </p:childTnLst>
                          </p:cTn>
                        </p:par>
                        <p:par>
                          <p:cTn id="148" fill="hold">
                            <p:stCondLst>
                              <p:cond delay="20600"/>
                            </p:stCondLst>
                            <p:childTnLst>
                              <p:par>
                                <p:cTn id="149" presetID="22" presetClass="entr" presetSubtype="8" fill="hold" nodeType="afterEffect">
                                  <p:stCondLst>
                                    <p:cond delay="100"/>
                                  </p:stCondLst>
                                  <p:childTnLst>
                                    <p:set>
                                      <p:cBhvr>
                                        <p:cTn id="150" dur="1" fill="hold">
                                          <p:stCondLst>
                                            <p:cond delay="0"/>
                                          </p:stCondLst>
                                        </p:cTn>
                                        <p:tgtEl>
                                          <p:spTgt spid="127"/>
                                        </p:tgtEl>
                                        <p:attrNameLst>
                                          <p:attrName>style.visibility</p:attrName>
                                        </p:attrNameLst>
                                      </p:cBhvr>
                                      <p:to>
                                        <p:strVal val="visible"/>
                                      </p:to>
                                    </p:set>
                                    <p:animEffect transition="in" filter="wipe(left)">
                                      <p:cBhvr>
                                        <p:cTn id="151" dur="500"/>
                                        <p:tgtEl>
                                          <p:spTgt spid="127"/>
                                        </p:tgtEl>
                                      </p:cBhvr>
                                    </p:animEffect>
                                  </p:childTnLst>
                                </p:cTn>
                              </p:par>
                            </p:childTnLst>
                          </p:cTn>
                        </p:par>
                        <p:par>
                          <p:cTn id="152" fill="hold">
                            <p:stCondLst>
                              <p:cond delay="21200"/>
                            </p:stCondLst>
                            <p:childTnLst>
                              <p:par>
                                <p:cTn id="153" presetID="9" presetClass="entr" presetSubtype="0" fill="hold" grpId="0" nodeType="afterEffect">
                                  <p:stCondLst>
                                    <p:cond delay="100"/>
                                  </p:stCondLst>
                                  <p:childTnLst>
                                    <p:set>
                                      <p:cBhvr>
                                        <p:cTn id="154" dur="1" fill="hold">
                                          <p:stCondLst>
                                            <p:cond delay="0"/>
                                          </p:stCondLst>
                                        </p:cTn>
                                        <p:tgtEl>
                                          <p:spTgt spid="121"/>
                                        </p:tgtEl>
                                        <p:attrNameLst>
                                          <p:attrName>style.visibility</p:attrName>
                                        </p:attrNameLst>
                                      </p:cBhvr>
                                      <p:to>
                                        <p:strVal val="visible"/>
                                      </p:to>
                                    </p:set>
                                    <p:animEffect transition="in" filter="dissolve">
                                      <p:cBhvr>
                                        <p:cTn id="155" dur="500"/>
                                        <p:tgtEl>
                                          <p:spTgt spid="121"/>
                                        </p:tgtEl>
                                      </p:cBhvr>
                                    </p:animEffect>
                                  </p:childTnLst>
                                </p:cTn>
                              </p:par>
                            </p:childTnLst>
                          </p:cTn>
                        </p:par>
                        <p:par>
                          <p:cTn id="156" fill="hold">
                            <p:stCondLst>
                              <p:cond delay="21800"/>
                            </p:stCondLst>
                            <p:childTnLst>
                              <p:par>
                                <p:cTn id="157" presetID="9" presetClass="entr" presetSubtype="0" fill="hold" nodeType="afterEffect">
                                  <p:stCondLst>
                                    <p:cond delay="100"/>
                                  </p:stCondLst>
                                  <p:childTnLst>
                                    <p:set>
                                      <p:cBhvr>
                                        <p:cTn id="158" dur="1" fill="hold">
                                          <p:stCondLst>
                                            <p:cond delay="0"/>
                                          </p:stCondLst>
                                        </p:cTn>
                                        <p:tgtEl>
                                          <p:spTgt spid="122"/>
                                        </p:tgtEl>
                                        <p:attrNameLst>
                                          <p:attrName>style.visibility</p:attrName>
                                        </p:attrNameLst>
                                      </p:cBhvr>
                                      <p:to>
                                        <p:strVal val="visible"/>
                                      </p:to>
                                    </p:set>
                                    <p:animEffect transition="in" filter="dissolve">
                                      <p:cBhvr>
                                        <p:cTn id="159"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utoUpdateAnimBg="0"/>
      <p:bldP spid="93" grpId="0" autoUpdateAnimBg="0"/>
      <p:bldP spid="95" grpId="0" autoUpdateAnimBg="0"/>
      <p:bldP spid="97" grpId="0" autoUpdateAnimBg="0"/>
      <p:bldP spid="98" grpId="0" animBg="1"/>
      <p:bldP spid="99" grpId="0" animBg="1"/>
      <p:bldP spid="101" grpId="0" autoUpdateAnimBg="0"/>
      <p:bldP spid="103" grpId="0" animBg="1"/>
      <p:bldP spid="104" grpId="0" animBg="1"/>
      <p:bldP spid="107" grpId="0" autoUpdateAnimBg="0"/>
      <p:bldP spid="108" grpId="0" animBg="1"/>
      <p:bldP spid="109" grpId="0" animBg="1"/>
      <p:bldP spid="112" grpId="0" autoUpdateAnimBg="0"/>
      <p:bldP spid="113" grpId="0" animBg="1"/>
      <p:bldP spid="116" grpId="0" autoUpdateAnimBg="0"/>
      <p:bldP spid="117" grpId="0" animBg="1"/>
      <p:bldP spid="120" grpId="0" autoUpdateAnimBg="0"/>
      <p:bldP spid="121" grpId="0" animBg="1"/>
      <p:bldP spid="123" grpId="0" autoUpdateAnimBg="0"/>
      <p:bldP spid="125" grpId="0" animBg="1"/>
      <p:bldP spid="1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THỰC HÀNH</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729110" y="2919825"/>
            <a:ext cx="4091208" cy="2308324"/>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QUAY CLIP VỀ HÀNH ĐỘNG CHÀO HỎI, BẮT CHUYỆN VỚI THẦY CÔ, BẠN BÈ, ANH CHỊ EM CÙNG TRƯỜNG VÀ BỐ MẸ Ở NHÀ. NỘP LẠI CHO GVBM VÀO TUẦN TỚI</a:t>
            </a:r>
          </a:p>
        </p:txBody>
      </p:sp>
      <p:sp>
        <p:nvSpPr>
          <p:cNvPr id="11" name="矩形 10"/>
          <p:cNvSpPr/>
          <p:nvPr/>
        </p:nvSpPr>
        <p:spPr>
          <a:xfrm>
            <a:off x="1253234" y="1607581"/>
            <a:ext cx="4474466" cy="4427105"/>
          </a:xfrm>
          <a:prstGeom prst="rect">
            <a:avLst/>
          </a:prstGeom>
          <a:blipFill>
            <a:blip r:embed="rId3"/>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BEBA8EAE-BF5A-486C-A8C5-ECC9F3942E4B}">
                <a14:imgProps xmlns:a14="http://schemas.microsoft.com/office/drawing/2010/main">
                  <a14:imgLayer>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266"/>
          <a:stretch>
            <a:fillRect/>
          </a:stretch>
        </p:blipFill>
        <p:spPr>
          <a:xfrm>
            <a:off x="5282330" y="345040"/>
            <a:ext cx="6514565" cy="6028037"/>
          </a:xfrm>
          <a:prstGeom prst="rect">
            <a:avLst/>
          </a:prstGeom>
          <a:effectLst>
            <a:outerShdw blurRad="76200" dir="13500000" sy="23000" kx="1200000" algn="br" rotWithShape="0">
              <a:prstClr val="black">
                <a:alpha val="20000"/>
              </a:prstClr>
            </a:outerShdw>
          </a:effectLst>
        </p:spPr>
      </p:pic>
      <p:pic>
        <p:nvPicPr>
          <p:cNvPr id="67" name="图片 66"/>
          <p:cNvPicPr>
            <a:picLocks noChangeAspect="1"/>
          </p:cNvPicPr>
          <p:nvPr/>
        </p:nvPicPr>
        <p:blipFill rotWithShape="1">
          <a:blip r:embed="rId4">
            <a:extLst>
              <a:ext uri="{28A0092B-C50C-407E-A947-70E740481C1C}">
                <a14:useLocalDpi xmlns:a14="http://schemas.microsoft.com/office/drawing/2010/main" val="0"/>
              </a:ext>
            </a:extLst>
          </a:blip>
          <a:srcRect b="2266"/>
          <a:stretch>
            <a:fillRect/>
          </a:stretch>
        </p:blipFill>
        <p:spPr>
          <a:xfrm>
            <a:off x="5282330" y="345040"/>
            <a:ext cx="6514565" cy="6028037"/>
          </a:xfrm>
          <a:prstGeom prst="rect">
            <a:avLst/>
          </a:prstGeom>
          <a:effectLst>
            <a:outerShdw blurRad="76200" dir="13500000" sy="23000" kx="1200000" algn="br" rotWithShape="0">
              <a:prstClr val="black">
                <a:alpha val="20000"/>
              </a:prstClr>
            </a:outerShdw>
          </a:effectLst>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331" y="-203112"/>
            <a:ext cx="4890825" cy="4638545"/>
          </a:xfrm>
          <a:prstGeom prst="rect">
            <a:avLst/>
          </a:prstGeom>
        </p:spPr>
      </p:pic>
      <p:sp>
        <p:nvSpPr>
          <p:cNvPr id="36" name="文本框 2"/>
          <p:cNvSpPr txBox="1">
            <a:spLocks noChangeArrowheads="1"/>
          </p:cNvSpPr>
          <p:nvPr/>
        </p:nvSpPr>
        <p:spPr bwMode="auto">
          <a:xfrm>
            <a:off x="378984" y="1759070"/>
            <a:ext cx="5000166" cy="2670045"/>
          </a:xfrm>
          <a:prstGeom prst="rect">
            <a:avLst/>
          </a:prstGeom>
          <a:noFill/>
          <a:ln>
            <a:noFill/>
          </a:ln>
        </p:spPr>
        <p:txBody>
          <a:bodyPr wrap="square" lIns="121370" tIns="60684" rIns="121370" bIns="60684">
            <a:spAutoFit/>
          </a:bodyPr>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algn="ctr" defTabSz="1227224" fontAlgn="base">
              <a:spcBef>
                <a:spcPct val="0"/>
              </a:spcBef>
              <a:spcAft>
                <a:spcPct val="0"/>
              </a:spcAft>
            </a:pPr>
            <a:r>
              <a:rPr lang="vi-VN" altLang="zh-CN" sz="8277" b="1" dirty="0">
                <a:solidFill>
                  <a:prstClr val="white"/>
                </a:solidFill>
              </a:rPr>
              <a:t>CHI TIÊU HỢP LÝ</a:t>
            </a:r>
            <a:endParaRPr lang="en-US" altLang="zh-CN" sz="8277" b="1" dirty="0">
              <a:solidFill>
                <a:prstClr val="white"/>
              </a:solidFill>
            </a:endParaRPr>
          </a:p>
        </p:txBody>
      </p:sp>
      <p:pic>
        <p:nvPicPr>
          <p:cNvPr id="63" name="图片 6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2584609" y="5098930"/>
            <a:ext cx="1121773" cy="1274147"/>
          </a:xfrm>
          <a:prstGeom prst="rect">
            <a:avLst/>
          </a:prstGeom>
          <a:effectLst>
            <a:outerShdw blurRad="50800" dist="38100" dir="2700000" algn="tl" rotWithShape="0">
              <a:prstClr val="black">
                <a:alpha val="40000"/>
              </a:prstClr>
            </a:outerShdw>
          </a:effectLst>
        </p:spPr>
      </p:pic>
      <p:pic>
        <p:nvPicPr>
          <p:cNvPr id="66" name="图片 65"/>
          <p:cNvPicPr>
            <a:picLocks noChangeAspect="1"/>
          </p:cNvPicPr>
          <p:nvPr/>
        </p:nvPicPr>
        <p:blipFill rotWithShape="1">
          <a:blip r:embed="rId7" cstate="print">
            <a:extLst>
              <a:ext uri="{28A0092B-C50C-407E-A947-70E740481C1C}">
                <a14:useLocalDpi xmlns:a14="http://schemas.microsoft.com/office/drawing/2010/main" val="0"/>
              </a:ext>
            </a:extLst>
          </a:blip>
          <a:srcRect t="-10631"/>
          <a:stretch>
            <a:fillRect/>
          </a:stretch>
        </p:blipFill>
        <p:spPr>
          <a:xfrm>
            <a:off x="3982364" y="4789687"/>
            <a:ext cx="1121773" cy="1274147"/>
          </a:xfrm>
          <a:prstGeom prst="rect">
            <a:avLst/>
          </a:prstGeom>
          <a:effectLst>
            <a:outerShdw blurRad="50800" dist="38100" dir="2700000" algn="tl" rotWithShape="0">
              <a:prstClr val="black">
                <a:alpha val="40000"/>
              </a:prstClr>
            </a:outerShdw>
          </a:effectLst>
        </p:spPr>
      </p:pic>
      <p:pic>
        <p:nvPicPr>
          <p:cNvPr id="64" name="图片 63"/>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rot="1053693">
            <a:off x="1078979" y="4713890"/>
            <a:ext cx="811054" cy="921223"/>
          </a:xfrm>
          <a:prstGeom prst="rect">
            <a:avLst/>
          </a:prstGeom>
          <a:effectLst>
            <a:outerShdw blurRad="50800" dist="38100" dir="2700000" algn="tl" rotWithShape="0">
              <a:prstClr val="black">
                <a:alpha val="40000"/>
              </a:prstClr>
            </a:outerShdw>
          </a:effectLst>
        </p:spPr>
      </p:pic>
      <p:sp>
        <p:nvSpPr>
          <p:cNvPr id="12" name="矩形 12">
            <a:extLst>
              <a:ext uri="{FF2B5EF4-FFF2-40B4-BE49-F238E27FC236}">
                <a16:creationId xmlns:a16="http://schemas.microsoft.com/office/drawing/2014/main" id="{3861455F-27F4-EE49-87B8-0478B77CCD10}"/>
              </a:ext>
            </a:extLst>
          </p:cNvPr>
          <p:cNvSpPr/>
          <p:nvPr/>
        </p:nvSpPr>
        <p:spPr>
          <a:xfrm>
            <a:off x="5379150" y="347139"/>
            <a:ext cx="117793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3" name="矩形 13">
            <a:extLst>
              <a:ext uri="{FF2B5EF4-FFF2-40B4-BE49-F238E27FC236}">
                <a16:creationId xmlns:a16="http://schemas.microsoft.com/office/drawing/2014/main" id="{3155C011-0B4E-5646-AD22-750EF7082145}"/>
              </a:ext>
            </a:extLst>
          </p:cNvPr>
          <p:cNvSpPr/>
          <p:nvPr/>
        </p:nvSpPr>
        <p:spPr>
          <a:xfrm>
            <a:off x="5528657" y="461254"/>
            <a:ext cx="874852"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400" dirty="0">
                <a:solidFill>
                  <a:schemeClr val="accent4">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rPr>
              <a:t>4</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1000" fill="hold"/>
                                        <p:tgtEl>
                                          <p:spTgt spid="67"/>
                                        </p:tgtEl>
                                      </p:cBhvr>
                                      <p:by x="150000" y="150000"/>
                                    </p:animScale>
                                  </p:childTnLst>
                                </p:cTn>
                              </p:par>
                              <p:par>
                                <p:cTn id="15" presetID="10" presetClass="exit" presetSubtype="0" fill="hold" nodeType="withEffect">
                                  <p:stCondLst>
                                    <p:cond delay="0"/>
                                  </p:stCondLst>
                                  <p:childTnLst>
                                    <p:animEffect transition="out" filter="fade">
                                      <p:cBhvr>
                                        <p:cTn id="16" dur="1000"/>
                                        <p:tgtEl>
                                          <p:spTgt spid="67"/>
                                        </p:tgtEl>
                                      </p:cBhvr>
                                    </p:animEffect>
                                    <p:set>
                                      <p:cBhvr>
                                        <p:cTn id="17" dur="1" fill="hold">
                                          <p:stCondLst>
                                            <p:cond delay="999"/>
                                          </p:stCondLst>
                                        </p:cTn>
                                        <p:tgtEl>
                                          <p:spTgt spid="67"/>
                                        </p:tgtEl>
                                        <p:attrNameLst>
                                          <p:attrName>style.visibility</p:attrName>
                                        </p:attrNameLst>
                                      </p:cBhvr>
                                      <p:to>
                                        <p:strVal val="hidden"/>
                                      </p:to>
                                    </p:set>
                                  </p:childTnLst>
                                </p:cTn>
                              </p:par>
                            </p:childTnLst>
                          </p:cTn>
                        </p:par>
                        <p:par>
                          <p:cTn id="18" fill="hold">
                            <p:stCondLst>
                              <p:cond delay="20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1+#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2000" fill="hold"/>
                                        <p:tgtEl>
                                          <p:spTgt spid="63"/>
                                        </p:tgtEl>
                                        <p:attrNameLst>
                                          <p:attrName>ppt_x</p:attrName>
                                        </p:attrNameLst>
                                      </p:cBhvr>
                                      <p:tavLst>
                                        <p:tav tm="0">
                                          <p:val>
                                            <p:strVal val="#ppt_x"/>
                                          </p:val>
                                        </p:tav>
                                        <p:tav tm="100000">
                                          <p:val>
                                            <p:strVal val="#ppt_x"/>
                                          </p:val>
                                        </p:tav>
                                      </p:tavLst>
                                    </p:anim>
                                    <p:anim calcmode="lin" valueType="num">
                                      <p:cBhvr additive="base">
                                        <p:cTn id="26" dur="2000" fill="hold"/>
                                        <p:tgtEl>
                                          <p:spTgt spid="63"/>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100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2000" fill="hold"/>
                                        <p:tgtEl>
                                          <p:spTgt spid="66"/>
                                        </p:tgtEl>
                                        <p:attrNameLst>
                                          <p:attrName>ppt_x</p:attrName>
                                        </p:attrNameLst>
                                      </p:cBhvr>
                                      <p:tavLst>
                                        <p:tav tm="0">
                                          <p:val>
                                            <p:strVal val="#ppt_x"/>
                                          </p:val>
                                        </p:tav>
                                        <p:tav tm="100000">
                                          <p:val>
                                            <p:strVal val="#ppt_x"/>
                                          </p:val>
                                        </p:tav>
                                      </p:tavLst>
                                    </p:anim>
                                    <p:anim calcmode="lin" valueType="num">
                                      <p:cBhvr additive="base">
                                        <p:cTn id="30" dur="2000" fill="hold"/>
                                        <p:tgtEl>
                                          <p:spTgt spid="66"/>
                                        </p:tgtEl>
                                        <p:attrNameLst>
                                          <p:attrName>ppt_y</p:attrName>
                                        </p:attrNameLst>
                                      </p:cBhvr>
                                      <p:tavLst>
                                        <p:tav tm="0">
                                          <p:val>
                                            <p:strVal val="0-#ppt_h/2"/>
                                          </p:val>
                                        </p:tav>
                                        <p:tav tm="100000">
                                          <p:val>
                                            <p:strVal val="#ppt_y"/>
                                          </p:val>
                                        </p:tav>
                                      </p:tavLst>
                                    </p:anim>
                                  </p:childTnLst>
                                </p:cTn>
                              </p:par>
                              <p:par>
                                <p:cTn id="31" presetID="8" presetClass="emph" presetSubtype="0" fill="hold" nodeType="withEffect">
                                  <p:stCondLst>
                                    <p:cond delay="0"/>
                                  </p:stCondLst>
                                  <p:childTnLst>
                                    <p:animRot by="21600000">
                                      <p:cBhvr>
                                        <p:cTn id="32" dur="2000" fill="hold"/>
                                        <p:tgtEl>
                                          <p:spTgt spid="63"/>
                                        </p:tgtEl>
                                        <p:attrNameLst>
                                          <p:attrName>r</p:attrName>
                                        </p:attrNameLst>
                                      </p:cBhvr>
                                    </p:animRot>
                                  </p:childTnLst>
                                </p:cTn>
                              </p:par>
                              <p:par>
                                <p:cTn id="33" presetID="8" presetClass="emph" presetSubtype="0" fill="hold" nodeType="withEffect">
                                  <p:stCondLst>
                                    <p:cond delay="1000"/>
                                  </p:stCondLst>
                                  <p:childTnLst>
                                    <p:animRot by="21600000">
                                      <p:cBhvr>
                                        <p:cTn id="34" dur="2000" fill="hold"/>
                                        <p:tgtEl>
                                          <p:spTgt spid="66"/>
                                        </p:tgtEl>
                                        <p:attrNameLst>
                                          <p:attrName>r</p:attrName>
                                        </p:attrNameLst>
                                      </p:cBhvr>
                                    </p:animRot>
                                  </p:childTnLst>
                                </p:cTn>
                              </p:par>
                              <p:par>
                                <p:cTn id="35" presetID="2" presetClass="entr" presetSubtype="1" fill="hold" nodeType="withEffect">
                                  <p:stCondLst>
                                    <p:cond delay="50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2000" fill="hold"/>
                                        <p:tgtEl>
                                          <p:spTgt spid="64"/>
                                        </p:tgtEl>
                                        <p:attrNameLst>
                                          <p:attrName>ppt_x</p:attrName>
                                        </p:attrNameLst>
                                      </p:cBhvr>
                                      <p:tavLst>
                                        <p:tav tm="0">
                                          <p:val>
                                            <p:strVal val="#ppt_x"/>
                                          </p:val>
                                        </p:tav>
                                        <p:tav tm="100000">
                                          <p:val>
                                            <p:strVal val="#ppt_x"/>
                                          </p:val>
                                        </p:tav>
                                      </p:tavLst>
                                    </p:anim>
                                    <p:anim calcmode="lin" valueType="num">
                                      <p:cBhvr additive="base">
                                        <p:cTn id="38" dur="2000" fill="hold"/>
                                        <p:tgtEl>
                                          <p:spTgt spid="64"/>
                                        </p:tgtEl>
                                        <p:attrNameLst>
                                          <p:attrName>ppt_y</p:attrName>
                                        </p:attrNameLst>
                                      </p:cBhvr>
                                      <p:tavLst>
                                        <p:tav tm="0">
                                          <p:val>
                                            <p:strVal val="0-#ppt_h/2"/>
                                          </p:val>
                                        </p:tav>
                                        <p:tav tm="100000">
                                          <p:val>
                                            <p:strVal val="#ppt_y"/>
                                          </p:val>
                                        </p:tav>
                                      </p:tavLst>
                                    </p:anim>
                                  </p:childTnLst>
                                </p:cTn>
                              </p:par>
                              <p:par>
                                <p:cTn id="39" presetID="8" presetClass="emph" presetSubtype="0" fill="hold" nodeType="withEffect">
                                  <p:stCondLst>
                                    <p:cond delay="500"/>
                                  </p:stCondLst>
                                  <p:childTnLst>
                                    <p:animRot by="21600000">
                                      <p:cBhvr>
                                        <p:cTn id="40" dur="2000" fill="hold"/>
                                        <p:tgtEl>
                                          <p:spTgt spid="64"/>
                                        </p:tgtEl>
                                        <p:attrNameLst>
                                          <p:attrName>r</p:attrName>
                                        </p:attrNameLst>
                                      </p:cBhvr>
                                    </p:animRot>
                                  </p:childTnLst>
                                </p:cTn>
                              </p:par>
                            </p:childTnLst>
                          </p:cTn>
                        </p:par>
                        <p:par>
                          <p:cTn id="41" fill="hold">
                            <p:stCondLst>
                              <p:cond delay="5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5500"/>
                            </p:stCondLst>
                            <p:childTnLst>
                              <p:par>
                                <p:cTn id="48" presetID="6" presetClass="emph" presetSubtype="0" fill="hold" nodeType="afterEffect">
                                  <p:stCondLst>
                                    <p:cond delay="0"/>
                                  </p:stCondLst>
                                  <p:childTnLst>
                                    <p:animScale>
                                      <p:cBhvr>
                                        <p:cTn id="49" dur="2000" fill="hold"/>
                                        <p:tgtEl>
                                          <p:spTgt spid="32"/>
                                        </p:tgtEl>
                                      </p:cBhvr>
                                      <p:by x="150000" y="150000"/>
                                    </p:animScale>
                                  </p:childTnLst>
                                </p:cTn>
                              </p:par>
                              <p:par>
                                <p:cTn id="50" presetID="6" presetClass="emph" presetSubtype="0" fill="hold" nodeType="withEffect">
                                  <p:stCondLst>
                                    <p:cond delay="0"/>
                                  </p:stCondLst>
                                  <p:childTnLst>
                                    <p:animScale>
                                      <p:cBhvr>
                                        <p:cTn id="51" dur="3000" fill="hold"/>
                                        <p:tgtEl>
                                          <p:spTgt spid="32"/>
                                        </p:tgtEl>
                                      </p:cBhvr>
                                      <p:by x="150000" y="150000"/>
                                    </p:animScale>
                                  </p:childTnLst>
                                </p:cTn>
                              </p:par>
                            </p:childTnLst>
                          </p:cTn>
                        </p:par>
                        <p:par>
                          <p:cTn id="52" fill="hold">
                            <p:stCondLst>
                              <p:cond delay="8500"/>
                            </p:stCondLst>
                            <p:childTnLst>
                              <p:par>
                                <p:cTn id="53" presetID="2" presetClass="entr" presetSubtype="1"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0-#ppt_h/2"/>
                                          </p:val>
                                        </p:tav>
                                        <p:tav tm="100000">
                                          <p:val>
                                            <p:strVal val="#ppt_y"/>
                                          </p:val>
                                        </p:tav>
                                      </p:tavLst>
                                    </p:anim>
                                  </p:childTnLst>
                                </p:cTn>
                              </p:par>
                            </p:childTnLst>
                          </p:cTn>
                        </p:par>
                        <p:par>
                          <p:cTn id="57" fill="hold">
                            <p:stCondLst>
                              <p:cond delay="9000"/>
                            </p:stCondLst>
                            <p:childTnLst>
                              <p:par>
                                <p:cTn id="58" presetID="42"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750"/>
                                        <p:tgtEl>
                                          <p:spTgt spid="13"/>
                                        </p:tgtEl>
                                      </p:cBhvr>
                                    </p:animEffect>
                                    <p:anim calcmode="lin" valueType="num">
                                      <p:cBhvr>
                                        <p:cTn id="61" dur="750" fill="hold"/>
                                        <p:tgtEl>
                                          <p:spTgt spid="13"/>
                                        </p:tgtEl>
                                        <p:attrNameLst>
                                          <p:attrName>ppt_x</p:attrName>
                                        </p:attrNameLst>
                                      </p:cBhvr>
                                      <p:tavLst>
                                        <p:tav tm="0">
                                          <p:val>
                                            <p:strVal val="#ppt_x"/>
                                          </p:val>
                                        </p:tav>
                                        <p:tav tm="100000">
                                          <p:val>
                                            <p:strVal val="#ppt_x"/>
                                          </p:val>
                                        </p:tav>
                                      </p:tavLst>
                                    </p:anim>
                                    <p:anim calcmode="lin" valueType="num">
                                      <p:cBhvr>
                                        <p:cTn id="6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29" name="组合 28"/>
            <p:cNvGrpSpPr/>
            <p:nvPr/>
          </p:nvGrpSpPr>
          <p:grpSpPr>
            <a:xfrm>
              <a:off x="0" y="280777"/>
              <a:ext cx="12192000" cy="6422008"/>
              <a:chOff x="0" y="280777"/>
              <a:chExt cx="12192000" cy="6422008"/>
            </a:xfrm>
          </p:grpSpPr>
          <p:sp>
            <p:nvSpPr>
              <p:cNvPr id="30" name="矩形 29"/>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1" name="标题 1"/>
              <p:cNvSpPr txBox="1"/>
              <p:nvPr/>
            </p:nvSpPr>
            <p:spPr>
              <a:xfrm>
                <a:off x="3720393" y="280777"/>
                <a:ext cx="5066419"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pic>
        <p:nvPicPr>
          <p:cNvPr id="7" name="Picture 6">
            <a:extLst>
              <a:ext uri="{FF2B5EF4-FFF2-40B4-BE49-F238E27FC236}">
                <a16:creationId xmlns:a16="http://schemas.microsoft.com/office/drawing/2014/main" id="{3F4FE4B7-C622-9949-AAC5-9076ABA069D4}"/>
              </a:ext>
            </a:extLst>
          </p:cNvPr>
          <p:cNvPicPr>
            <a:picLocks noChangeAspect="1"/>
          </p:cNvPicPr>
          <p:nvPr/>
        </p:nvPicPr>
        <p:blipFill rotWithShape="1">
          <a:blip r:embed="rId4">
            <a:extLst>
              <a:ext uri="{28A0092B-C50C-407E-A947-70E740481C1C}">
                <a14:useLocalDpi xmlns:a14="http://schemas.microsoft.com/office/drawing/2010/main" val="0"/>
              </a:ext>
            </a:extLst>
          </a:blip>
          <a:srcRect l="51604" t="18642" r="18107" b="47168"/>
          <a:stretch/>
        </p:blipFill>
        <p:spPr>
          <a:xfrm>
            <a:off x="0" y="1248519"/>
            <a:ext cx="7486650" cy="5281604"/>
          </a:xfrm>
          <a:prstGeom prst="roundRect">
            <a:avLst/>
          </a:prstGeom>
        </p:spPr>
      </p:pic>
      <p:sp>
        <p:nvSpPr>
          <p:cNvPr id="19" name="Rectangle 18">
            <a:extLst>
              <a:ext uri="{FF2B5EF4-FFF2-40B4-BE49-F238E27FC236}">
                <a16:creationId xmlns:a16="http://schemas.microsoft.com/office/drawing/2014/main" id="{238E98A3-D5F5-AD43-9B6C-D511924DABB0}"/>
              </a:ext>
            </a:extLst>
          </p:cNvPr>
          <p:cNvSpPr/>
          <p:nvPr/>
        </p:nvSpPr>
        <p:spPr>
          <a:xfrm>
            <a:off x="7772400" y="1996501"/>
            <a:ext cx="3857625" cy="3647062"/>
          </a:xfrm>
          <a:prstGeom prst="rect">
            <a:avLst/>
          </a:prstGeom>
          <a:solidFill>
            <a:srgbClr val="1F4F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800">
                <a:latin typeface="Calibri" panose="020F0502020204030204" pitchFamily="34" charset="0"/>
                <a:cs typeface="Calibri" panose="020F0502020204030204" pitchFamily="34" charset="0"/>
              </a:rPr>
              <a:t>TÌM HIỂU TRƯỜNG HỢP SAU. VÌ SAO BẠN HƯƠNG CHỌN 3 TRONG 5 THỨ MUỐN MUA?</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7080947" y="2281685"/>
            <a:ext cx="3348929" cy="317009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VN" sz="2000">
                <a:solidFill>
                  <a:schemeClr val="bg1"/>
                </a:solidFill>
                <a:latin typeface="Calibri" panose="020F0502020204030204" pitchFamily="34" charset="0"/>
                <a:cs typeface="Calibri" panose="020F0502020204030204" pitchFamily="34" charset="0"/>
              </a:rPr>
              <a:t>Hương đã lựa chọn mua 3 thú, đó là áo khoác, đồ dùng học tập và quà tặng sinh nhật cho em trai. Hương chỉ chọn mua 3 trong 5 thứ vì số tiền của Hương rất hạn chế, không đủ để chỉ cho 5 thứ muốn mua. Đây là 3 thứ quan trọng nhất </a:t>
            </a:r>
            <a:r>
              <a:rPr lang="vi-VN" sz="2000">
                <a:solidFill>
                  <a:schemeClr val="bg1"/>
                </a:solidFill>
                <a:latin typeface="Calibri" panose="020F0502020204030204" pitchFamily="34" charset="0"/>
                <a:cs typeface="Calibri" panose="020F0502020204030204" pitchFamily="34" charset="0"/>
              </a:rPr>
              <a:t>đã được Hương lựa chọn theo thứ tự ưu tiên.</a:t>
            </a:r>
            <a:r>
              <a:rPr lang="en-VN" sz="2000">
                <a:solidFill>
                  <a:schemeClr val="bg1"/>
                </a:solidFill>
                <a:effectLst/>
                <a:latin typeface="Calibri" panose="020F0502020204030204" pitchFamily="34" charset="0"/>
                <a:cs typeface="Calibri" panose="020F0502020204030204" pitchFamily="34" charset="0"/>
              </a:rPr>
              <a:t> </a:t>
            </a:r>
            <a:endParaRPr lang="en-US" altLang="zh-CN" sz="2000" dirty="0">
              <a:solidFill>
                <a:schemeClr val="bg1"/>
              </a:solidFill>
              <a:latin typeface="Calibri" panose="020F0502020204030204" pitchFamily="34" charset="0"/>
              <a:ea typeface="字魂35号-经典雅黑" panose="02000000000000000000" pitchFamily="2" charset="-122"/>
              <a:cs typeface="Calibri" panose="020F0502020204030204" pitchFamily="34" charset="0"/>
            </a:endParaRPr>
          </a:p>
        </p:txBody>
      </p:sp>
      <p:sp>
        <p:nvSpPr>
          <p:cNvPr id="11" name="矩形 10"/>
          <p:cNvSpPr/>
          <p:nvPr/>
        </p:nvSpPr>
        <p:spPr>
          <a:xfrm>
            <a:off x="1253234" y="1607581"/>
            <a:ext cx="4474466" cy="4427105"/>
          </a:xfrm>
          <a:prstGeom prst="rect">
            <a:avLst/>
          </a:prstGeom>
          <a:blipFill>
            <a:blip r:embed="rId3"/>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extLst>
      <p:ext uri="{BB962C8B-B14F-4D97-AF65-F5344CB8AC3E}">
        <p14:creationId xmlns:p14="http://schemas.microsoft.com/office/powerpoint/2010/main" val="3416101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sp>
        <p:nvSpPr>
          <p:cNvPr id="4" name="Rectangle 26"/>
          <p:cNvSpPr/>
          <p:nvPr/>
        </p:nvSpPr>
        <p:spPr>
          <a:xfrm flipH="1">
            <a:off x="7080947" y="2281685"/>
            <a:ext cx="3348929" cy="317009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VN" sz="2000">
                <a:solidFill>
                  <a:schemeClr val="bg1"/>
                </a:solidFill>
                <a:latin typeface="Calibri" panose="020F0502020204030204" pitchFamily="34" charset="0"/>
                <a:cs typeface="Calibri" panose="020F0502020204030204" pitchFamily="34" charset="0"/>
              </a:rPr>
              <a:t>Hương đã lựa chọn mua 3 thú, đó là áo khoác, đồ dùng học tập và quà tặng sinh nhật cho em trai. Hương chỉ chọn mua 3 trong 5 thứ vì số tiền của Hương rất hạn chế, không đủ để chỉ cho 5 thứ muốn mua. Đây là 3 thứ quan trọng nhất </a:t>
            </a:r>
            <a:r>
              <a:rPr lang="vi-VN" sz="2000">
                <a:solidFill>
                  <a:schemeClr val="bg1"/>
                </a:solidFill>
                <a:latin typeface="Calibri" panose="020F0502020204030204" pitchFamily="34" charset="0"/>
                <a:cs typeface="Calibri" panose="020F0502020204030204" pitchFamily="34" charset="0"/>
              </a:rPr>
              <a:t>đã được Hương lựa chọn theo thứ tự ưu tiên.</a:t>
            </a:r>
            <a:r>
              <a:rPr lang="en-VN" sz="2000">
                <a:solidFill>
                  <a:schemeClr val="bg1"/>
                </a:solidFill>
                <a:effectLst/>
                <a:latin typeface="Calibri" panose="020F0502020204030204" pitchFamily="34" charset="0"/>
                <a:cs typeface="Calibri" panose="020F0502020204030204" pitchFamily="34" charset="0"/>
              </a:rPr>
              <a:t> </a:t>
            </a:r>
            <a:endParaRPr lang="en-US" altLang="zh-CN" sz="2000" dirty="0">
              <a:solidFill>
                <a:schemeClr val="bg1"/>
              </a:solidFill>
              <a:latin typeface="Calibri" panose="020F0502020204030204" pitchFamily="34" charset="0"/>
              <a:ea typeface="字魂35号-经典雅黑" panose="02000000000000000000" pitchFamily="2" charset="-122"/>
              <a:cs typeface="Calibri" panose="020F0502020204030204" pitchFamily="34" charset="0"/>
            </a:endParaRPr>
          </a:p>
        </p:txBody>
      </p:sp>
      <p:pic>
        <p:nvPicPr>
          <p:cNvPr id="5" name="Picture 4" descr="Graphical user interface&#10;&#10;Description automatically generated">
            <a:extLst>
              <a:ext uri="{FF2B5EF4-FFF2-40B4-BE49-F238E27FC236}">
                <a16:creationId xmlns:a16="http://schemas.microsoft.com/office/drawing/2014/main" id="{B6FB970D-7E2B-F441-B11A-D4EBF7016601}"/>
              </a:ext>
            </a:extLst>
          </p:cNvPr>
          <p:cNvPicPr>
            <a:picLocks noChangeAspect="1"/>
          </p:cNvPicPr>
          <p:nvPr/>
        </p:nvPicPr>
        <p:blipFill rotWithShape="1">
          <a:blip r:embed="rId4">
            <a:extLst>
              <a:ext uri="{28A0092B-C50C-407E-A947-70E740481C1C}">
                <a14:useLocalDpi xmlns:a14="http://schemas.microsoft.com/office/drawing/2010/main" val="0"/>
              </a:ext>
            </a:extLst>
          </a:blip>
          <a:srcRect l="52387" t="57917" r="18707" b="20505"/>
          <a:stretch/>
        </p:blipFill>
        <p:spPr>
          <a:xfrm>
            <a:off x="1254571" y="1075858"/>
            <a:ext cx="10087110" cy="4706284"/>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FA58E12-4416-F64A-9ED1-2C25A6340152}"/>
              </a:ext>
            </a:extLst>
          </p:cNvPr>
          <p:cNvPicPr>
            <a:picLocks noChangeAspect="1"/>
          </p:cNvPicPr>
          <p:nvPr/>
        </p:nvPicPr>
        <p:blipFill rotWithShape="1">
          <a:blip r:embed="rId4">
            <a:extLst>
              <a:ext uri="{28A0092B-C50C-407E-A947-70E740481C1C}">
                <a14:useLocalDpi xmlns:a14="http://schemas.microsoft.com/office/drawing/2010/main" val="0"/>
              </a:ext>
            </a:extLst>
          </a:blip>
          <a:srcRect l="53429" t="79495" r="19097" b="15688"/>
          <a:stretch/>
        </p:blipFill>
        <p:spPr>
          <a:xfrm>
            <a:off x="1833510" y="5624203"/>
            <a:ext cx="8982188" cy="984302"/>
          </a:xfrm>
          <a:prstGeom prst="rect">
            <a:avLst/>
          </a:prstGeom>
        </p:spPr>
      </p:pic>
    </p:spTree>
    <p:extLst>
      <p:ext uri="{BB962C8B-B14F-4D97-AF65-F5344CB8AC3E}">
        <p14:creationId xmlns:p14="http://schemas.microsoft.com/office/powerpoint/2010/main" val="4079851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sp>
        <p:nvSpPr>
          <p:cNvPr id="4" name="Rectangle 26"/>
          <p:cNvSpPr/>
          <p:nvPr/>
        </p:nvSpPr>
        <p:spPr>
          <a:xfrm flipH="1">
            <a:off x="7080947" y="2281685"/>
            <a:ext cx="3348929" cy="317009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VN" sz="2000">
                <a:solidFill>
                  <a:schemeClr val="bg1"/>
                </a:solidFill>
                <a:latin typeface="Calibri" panose="020F0502020204030204" pitchFamily="34" charset="0"/>
                <a:cs typeface="Calibri" panose="020F0502020204030204" pitchFamily="34" charset="0"/>
              </a:rPr>
              <a:t>Hương đã lựa chọn mua 3 thú, đó là áo khoác, đồ dùng học tập và quà tặng sinh nhật cho em trai. Hương chỉ chọn mua 3 trong 5 thứ vì số tiền của Hương rất hạn chế, không đủ để chỉ cho 5 thứ muốn mua. Đây là 3 thứ quan trọng nhất </a:t>
            </a:r>
            <a:r>
              <a:rPr lang="vi-VN" sz="2000">
                <a:solidFill>
                  <a:schemeClr val="bg1"/>
                </a:solidFill>
                <a:latin typeface="Calibri" panose="020F0502020204030204" pitchFamily="34" charset="0"/>
                <a:cs typeface="Calibri" panose="020F0502020204030204" pitchFamily="34" charset="0"/>
              </a:rPr>
              <a:t>đã được Hương lựa chọn theo thứ tự ưu tiên.</a:t>
            </a:r>
            <a:r>
              <a:rPr lang="en-VN" sz="2000">
                <a:solidFill>
                  <a:schemeClr val="bg1"/>
                </a:solidFill>
                <a:effectLst/>
                <a:latin typeface="Calibri" panose="020F0502020204030204" pitchFamily="34" charset="0"/>
                <a:cs typeface="Calibri" panose="020F0502020204030204" pitchFamily="34" charset="0"/>
              </a:rPr>
              <a:t> </a:t>
            </a:r>
            <a:endParaRPr lang="en-US" altLang="zh-CN" sz="2000" dirty="0">
              <a:solidFill>
                <a:schemeClr val="bg1"/>
              </a:solidFill>
              <a:latin typeface="Calibri" panose="020F0502020204030204" pitchFamily="34" charset="0"/>
              <a:ea typeface="字魂35号-经典雅黑" panose="02000000000000000000" pitchFamily="2" charset="-122"/>
              <a:cs typeface="Calibri" panose="020F0502020204030204" pitchFamily="34" charset="0"/>
            </a:endParaRPr>
          </a:p>
        </p:txBody>
      </p:sp>
      <p:pic>
        <p:nvPicPr>
          <p:cNvPr id="3" name="Picture 2" descr="Text&#10;&#10;Description automatically generated">
            <a:extLst>
              <a:ext uri="{FF2B5EF4-FFF2-40B4-BE49-F238E27FC236}">
                <a16:creationId xmlns:a16="http://schemas.microsoft.com/office/drawing/2014/main" id="{558F5AF1-45B9-774B-BC09-A42154F188F8}"/>
              </a:ext>
            </a:extLst>
          </p:cNvPr>
          <p:cNvPicPr>
            <a:picLocks noChangeAspect="1"/>
          </p:cNvPicPr>
          <p:nvPr/>
        </p:nvPicPr>
        <p:blipFill rotWithShape="1">
          <a:blip r:embed="rId4">
            <a:extLst>
              <a:ext uri="{28A0092B-C50C-407E-A947-70E740481C1C}">
                <a14:useLocalDpi xmlns:a14="http://schemas.microsoft.com/office/drawing/2010/main" val="0"/>
              </a:ext>
            </a:extLst>
          </a:blip>
          <a:srcRect l="17231" t="20505" r="53472" b="63958"/>
          <a:stretch/>
        </p:blipFill>
        <p:spPr>
          <a:xfrm>
            <a:off x="744160" y="1657349"/>
            <a:ext cx="11447840" cy="3794435"/>
          </a:xfrm>
          <a:prstGeom prst="rect">
            <a:avLst/>
          </a:prstGeom>
        </p:spPr>
      </p:pic>
    </p:spTree>
    <p:extLst>
      <p:ext uri="{BB962C8B-B14F-4D97-AF65-F5344CB8AC3E}">
        <p14:creationId xmlns:p14="http://schemas.microsoft.com/office/powerpoint/2010/main" val="3833567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THỰC HÀNH</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980934" y="2851558"/>
            <a:ext cx="3348929" cy="193899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solidFill>
                  <a:schemeClr val="bg1"/>
                </a:solidFill>
                <a:latin typeface="Calibri Light" panose="020F0302020204030204" pitchFamily="34" charset="0"/>
                <a:cs typeface="Calibri Light" panose="020F0302020204030204" pitchFamily="34" charset="0"/>
              </a:rPr>
              <a:t>THỰC HÀNH: LẬP KẾ HOẠCH CHI TIÊU VỚI 1 TRIỆU ĐỒNG CHO MỘT BUỔI TIỆC SINH NHẬT 8 NGƯỜI</a:t>
            </a:r>
            <a:endParaRPr lang="en-US" altLang="zh-CN" sz="24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11" name="矩形 10"/>
          <p:cNvSpPr/>
          <p:nvPr/>
        </p:nvSpPr>
        <p:spPr>
          <a:xfrm>
            <a:off x="1253234" y="1607581"/>
            <a:ext cx="4474466" cy="4427105"/>
          </a:xfrm>
          <a:prstGeom prst="rect">
            <a:avLst/>
          </a:prstGeom>
          <a:blipFill>
            <a:blip r:embed="rId3"/>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extLst>
      <p:ext uri="{BB962C8B-B14F-4D97-AF65-F5344CB8AC3E}">
        <p14:creationId xmlns:p14="http://schemas.microsoft.com/office/powerpoint/2010/main" val="3130691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TỔNG KẾT</a:t>
                </a:r>
              </a:p>
            </p:txBody>
          </p:sp>
        </p:grpSp>
      </p:grpSp>
      <p:sp>
        <p:nvSpPr>
          <p:cNvPr id="4" name="Rectangle 26"/>
          <p:cNvSpPr/>
          <p:nvPr/>
        </p:nvSpPr>
        <p:spPr>
          <a:xfrm flipH="1">
            <a:off x="6980934" y="2851558"/>
            <a:ext cx="3348929" cy="193899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solidFill>
                  <a:schemeClr val="bg1"/>
                </a:solidFill>
                <a:latin typeface="Calibri Light" panose="020F0302020204030204" pitchFamily="34" charset="0"/>
                <a:cs typeface="Calibri Light" panose="020F0302020204030204" pitchFamily="34" charset="0"/>
              </a:rPr>
              <a:t>THỰC HÀNH: LẬP KẾ HOẠCH CHI TIÊU VỚI 1 TRIỆU ĐỒNG CHO MỘT BUỔI TIỆC SINH NHẬT 8 NGƯỜI</a:t>
            </a:r>
            <a:endParaRPr lang="en-US" altLang="zh-CN" sz="24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pic>
        <p:nvPicPr>
          <p:cNvPr id="5" name="Picture 4" descr="Text&#10;&#10;Description automatically generated">
            <a:extLst>
              <a:ext uri="{FF2B5EF4-FFF2-40B4-BE49-F238E27FC236}">
                <a16:creationId xmlns:a16="http://schemas.microsoft.com/office/drawing/2014/main" id="{694CA687-182A-3740-8CC1-72BF5BE1DFF7}"/>
              </a:ext>
            </a:extLst>
          </p:cNvPr>
          <p:cNvPicPr>
            <a:picLocks noChangeAspect="1"/>
          </p:cNvPicPr>
          <p:nvPr/>
        </p:nvPicPr>
        <p:blipFill rotWithShape="1">
          <a:blip r:embed="rId4">
            <a:extLst>
              <a:ext uri="{28A0092B-C50C-407E-A947-70E740481C1C}">
                <a14:useLocalDpi xmlns:a14="http://schemas.microsoft.com/office/drawing/2010/main" val="0"/>
              </a:ext>
            </a:extLst>
          </a:blip>
          <a:srcRect l="19053" t="53333" r="53473" b="15688"/>
          <a:stretch/>
        </p:blipFill>
        <p:spPr>
          <a:xfrm>
            <a:off x="2438400" y="1271265"/>
            <a:ext cx="7528996" cy="5305958"/>
          </a:xfrm>
          <a:prstGeom prst="rect">
            <a:avLst/>
          </a:prstGeom>
        </p:spPr>
      </p:pic>
    </p:spTree>
    <p:extLst>
      <p:ext uri="{BB962C8B-B14F-4D97-AF65-F5344CB8AC3E}">
        <p14:creationId xmlns:p14="http://schemas.microsoft.com/office/powerpoint/2010/main" val="942427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7"/>
          <p:cNvSpPr txBox="1">
            <a:spLocks noChangeArrowheads="1"/>
          </p:cNvSpPr>
          <p:nvPr/>
        </p:nvSpPr>
        <p:spPr bwMode="auto">
          <a:xfrm>
            <a:off x="2808173" y="2128250"/>
            <a:ext cx="721789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dist" defTabSz="685800"/>
            <a:r>
              <a:rPr lang="en-US" altLang="zh-CN" sz="60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THANKS</a:t>
            </a:r>
          </a:p>
        </p:txBody>
      </p:sp>
      <p:sp>
        <p:nvSpPr>
          <p:cNvPr id="14" name="矩形 13"/>
          <p:cNvSpPr/>
          <p:nvPr/>
        </p:nvSpPr>
        <p:spPr>
          <a:xfrm>
            <a:off x="3362667" y="3395802"/>
            <a:ext cx="6108910" cy="283732"/>
          </a:xfrm>
          <a:prstGeom prst="rect">
            <a:avLst/>
          </a:prstGeom>
        </p:spPr>
        <p:txBody>
          <a:bodyPr wrap="square">
            <a:spAutoFit/>
          </a:bodyPr>
          <a:lstStyle/>
          <a:p>
            <a:pPr algn="ctr">
              <a:lnSpc>
                <a:spcPct val="250000"/>
              </a:lnSpc>
              <a:defRPr/>
            </a:pPr>
            <a:r>
              <a:rPr lang="en-US" altLang="zh-CN" sz="600" kern="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DO YOU HAVE ANY QUESTIONS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 name="标题 1"/>
          <p:cNvSpPr txBox="1"/>
          <p:nvPr/>
        </p:nvSpPr>
        <p:spPr>
          <a:xfrm>
            <a:off x="3367519" y="825586"/>
            <a:ext cx="5456959"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KHỞI ĐỘNG: AI NHANH HƠN</a:t>
            </a:r>
          </a:p>
        </p:txBody>
      </p:sp>
      <p:sp>
        <p:nvSpPr>
          <p:cNvPr id="2" name="Rectangle 1">
            <a:extLst>
              <a:ext uri="{FF2B5EF4-FFF2-40B4-BE49-F238E27FC236}">
                <a16:creationId xmlns:a16="http://schemas.microsoft.com/office/drawing/2014/main" id="{67D5671E-1895-044E-8A12-2F759B9DB604}"/>
              </a:ext>
            </a:extLst>
          </p:cNvPr>
          <p:cNvSpPr/>
          <p:nvPr/>
        </p:nvSpPr>
        <p:spPr>
          <a:xfrm>
            <a:off x="2889131" y="1700790"/>
            <a:ext cx="6413737"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1F4F43"/>
                </a:solidFill>
                <a:latin typeface="Calibri" panose="020F0502020204030204" pitchFamily="34" charset="0"/>
                <a:cs typeface="Calibri" panose="020F0502020204030204" pitchFamily="34" charset="0"/>
              </a:rPr>
              <a:t>CHIA LỚP LÀM 3 NHÓM: MỖI NHÓM THI NHAU LÊN BẢNG TRÌNH BÀY TẤT CẢ CÁC DỤNG CỤ MÀ EM CÓ THỂ ĐẶT Ở GÓC HỌC TẬP CỦA MÌNH?</a:t>
            </a:r>
          </a:p>
          <a:p>
            <a:pPr algn="just"/>
            <a:r>
              <a:rPr lang="vi-VN" sz="2400">
                <a:solidFill>
                  <a:srgbClr val="1F4F43"/>
                </a:solidFill>
                <a:latin typeface="Calibri" panose="020F0502020204030204" pitchFamily="34" charset="0"/>
                <a:cs typeface="Calibri" panose="020F0502020204030204" pitchFamily="34" charset="0"/>
              </a:rPr>
              <a:t>ĐỘI NÀO NHIỀU ĐÁP ÁN CHÍNH XÁC NHẤT THÌ ĐỘI ĐÓ CHIẾN THẮNG</a:t>
            </a:r>
            <a:endParaRPr lang="en-VN" sz="2400">
              <a:solidFill>
                <a:srgbClr val="1F4F43"/>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093" y="-1396459"/>
            <a:ext cx="609600" cy="609600"/>
          </a:xfrm>
          <a:prstGeom prst="rect">
            <a:avLst/>
          </a:prstGeom>
        </p:spPr>
      </p:pic>
      <p:sp>
        <p:nvSpPr>
          <p:cNvPr id="9" name="文本框 7"/>
          <p:cNvSpPr txBox="1">
            <a:spLocks noChangeArrowheads="1"/>
          </p:cNvSpPr>
          <p:nvPr/>
        </p:nvSpPr>
        <p:spPr bwMode="auto">
          <a:xfrm>
            <a:off x="1373505" y="2726690"/>
            <a:ext cx="946277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7200" dirty="0">
                <a:solidFill>
                  <a:srgbClr val="65A1BD"/>
                </a:solidFill>
                <a:latin typeface="Elsie" panose="02000000000000000000" charset="0"/>
                <a:ea typeface="Elsie" panose="02000000000000000000" charset="0"/>
              </a:rPr>
              <a:t>GÓC HỌC TẬP CỦA EM</a:t>
            </a:r>
            <a:endParaRPr lang="zh-CN" altLang="en-US" sz="7200" dirty="0">
              <a:solidFill>
                <a:srgbClr val="65A1BD"/>
              </a:solidFill>
              <a:latin typeface="Elsie" panose="02000000000000000000" charset="0"/>
              <a:ea typeface="Elsie" panose="02000000000000000000" charset="0"/>
            </a:endParaRPr>
          </a:p>
        </p:txBody>
      </p:sp>
      <p:sp>
        <p:nvSpPr>
          <p:cNvPr id="6" name="矩形 37">
            <a:extLst>
              <a:ext uri="{FF2B5EF4-FFF2-40B4-BE49-F238E27FC236}">
                <a16:creationId xmlns:a16="http://schemas.microsoft.com/office/drawing/2014/main" id="{C5BE15AA-2A6D-5C47-BB92-E3D3377BF59B}"/>
              </a:ext>
            </a:extLst>
          </p:cNvPr>
          <p:cNvSpPr/>
          <p:nvPr/>
        </p:nvSpPr>
        <p:spPr>
          <a:xfrm>
            <a:off x="5605371" y="1453850"/>
            <a:ext cx="1177936" cy="1140106"/>
          </a:xfrm>
          <a:prstGeom prst="rect">
            <a:avLst/>
          </a:prstGeom>
          <a:solidFill>
            <a:srgbClr val="66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1</a:t>
            </a:r>
            <a:endParaRPr lang="zh-CN" altLang="en-US" sz="5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par>
                          <p:cTn id="10" fill="hold">
                            <p:stCondLst>
                              <p:cond delay="0"/>
                            </p:stCondLst>
                            <p:childTnLst>
                              <p:par>
                                <p:cTn id="11" presetID="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0" repeatCount="indefinite" fill="hold" display="0">
                  <p:stCondLst>
                    <p:cond delay="indefinite"/>
                  </p:stCondLst>
                  <p:endCondLst>
                    <p:cond evt="onStopAudio" delay="0">
                      <p:tgtEl>
                        <p:sldTgt/>
                      </p:tgtEl>
                    </p:cond>
                  </p:endCondLst>
                </p:cTn>
                <p:tgtEl>
                  <p:spTgt spid="11"/>
                </p:tgtEl>
              </p:cMediaNode>
            </p:audio>
          </p:childTnLst>
        </p:cTn>
      </p:par>
    </p:tnLst>
    <p:bldLst>
      <p:bldP spid="9"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p:nvSpPr>
        <p:spPr>
          <a:xfrm>
            <a:off x="3508106" y="2274838"/>
            <a:ext cx="5957170" cy="2308324"/>
          </a:xfrm>
          <a:prstGeom prst="rect">
            <a:avLst/>
          </a:prstGeom>
        </p:spPr>
        <p:txBody>
          <a:bodyPr wrap="square">
            <a:spAutoFit/>
          </a:bodyPr>
          <a:lstStyle/>
          <a:p>
            <a:pPr algn="dist"/>
            <a:r>
              <a:rPr kumimoji="1" lang="en-US" altLang="zh-CN" sz="4800" spc="600" dirty="0">
                <a:solidFill>
                  <a:srgbClr val="65A1BD"/>
                </a:solidFill>
                <a:latin typeface="Elsie" panose="02000000000000000000" charset="0"/>
                <a:ea typeface="Elsie" panose="02000000000000000000" charset="0"/>
              </a:rPr>
              <a:t>Em hãy chia sẽ về việc sắp xếp góc học tập của mình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750"/>
                                        <p:tgtEl>
                                          <p:spTgt spid="2">
                                            <p:txEl>
                                              <p:pRg st="0" end="0"/>
                                            </p:txEl>
                                          </p:spTgt>
                                        </p:tgtEl>
                                      </p:cBhvr>
                                    </p:animEffect>
                                    <p:anim calcmode="lin" valueType="num">
                                      <p:cBhvr>
                                        <p:cTn id="12" dur="75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75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 y="0"/>
            <a:ext cx="12192002" cy="6858000"/>
            <a:chOff x="-1" y="0"/>
            <a:chExt cx="12192002" cy="6858000"/>
          </a:xfrm>
        </p:grpSpPr>
        <p:grpSp>
          <p:nvGrpSpPr>
            <p:cNvPr id="10" name="组合 9"/>
            <p:cNvGrpSpPr/>
            <p:nvPr/>
          </p:nvGrpSpPr>
          <p:grpSpPr>
            <a:xfrm>
              <a:off x="-1" y="0"/>
              <a:ext cx="12192002" cy="6858000"/>
              <a:chOff x="-1" y="0"/>
              <a:chExt cx="12192002" cy="68580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3"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8"/>
              <p:cNvSpPr txBox="1">
                <a:spLocks noChangeArrowheads="1"/>
              </p:cNvSpPr>
              <p:nvPr/>
            </p:nvSpPr>
            <p:spPr bwMode="auto">
              <a:xfrm>
                <a:off x="4543784" y="287595"/>
                <a:ext cx="33673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44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44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1"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73767" y="4717480"/>
            <a:ext cx="6091464" cy="71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p:txBody>
      </p:sp>
      <p:sp>
        <p:nvSpPr>
          <p:cNvPr id="6" name="文本框 5"/>
          <p:cNvSpPr txBox="1"/>
          <p:nvPr/>
        </p:nvSpPr>
        <p:spPr>
          <a:xfrm>
            <a:off x="1328110" y="2819626"/>
            <a:ext cx="4602068" cy="521970"/>
          </a:xfrm>
          <a:prstGeom prst="rect">
            <a:avLst/>
          </a:prstGeom>
          <a:noFill/>
        </p:spPr>
        <p:txBody>
          <a:bodyPr wrap="square" rtlCol="0">
            <a:spAutoFit/>
          </a:bodyPr>
          <a:lstStyle/>
          <a:p>
            <a:pPr algn="dist"/>
            <a:r>
              <a:rPr lang="zh-CN" altLang="en-US" sz="2800" dirty="0">
                <a:solidFill>
                  <a:schemeClr val="bg1"/>
                </a:solidFill>
                <a:latin typeface="Elsie" panose="02000000000000000000" charset="0"/>
                <a:ea typeface="Elsie" panose="02000000000000000000" charset="0"/>
              </a:rPr>
              <a:t>Click Add a Title</a:t>
            </a:r>
          </a:p>
        </p:txBody>
      </p:sp>
      <p:grpSp>
        <p:nvGrpSpPr>
          <p:cNvPr id="15" name="组合 8">
            <a:extLst>
              <a:ext uri="{FF2B5EF4-FFF2-40B4-BE49-F238E27FC236}">
                <a16:creationId xmlns:a16="http://schemas.microsoft.com/office/drawing/2014/main" id="{314DFC69-FD86-4343-8340-D16C4A9A0DA3}"/>
              </a:ext>
            </a:extLst>
          </p:cNvPr>
          <p:cNvGrpSpPr/>
          <p:nvPr/>
        </p:nvGrpSpPr>
        <p:grpSpPr>
          <a:xfrm>
            <a:off x="-1" y="0"/>
            <a:ext cx="12192002" cy="6858000"/>
            <a:chOff x="-1" y="0"/>
            <a:chExt cx="12192002" cy="6858000"/>
          </a:xfrm>
        </p:grpSpPr>
        <p:grpSp>
          <p:nvGrpSpPr>
            <p:cNvPr id="16" name="组合 9">
              <a:extLst>
                <a:ext uri="{FF2B5EF4-FFF2-40B4-BE49-F238E27FC236}">
                  <a16:creationId xmlns:a16="http://schemas.microsoft.com/office/drawing/2014/main" id="{55164262-FDC5-EA4F-BAB6-CCAB46383EE8}"/>
                </a:ext>
              </a:extLst>
            </p:cNvPr>
            <p:cNvGrpSpPr/>
            <p:nvPr/>
          </p:nvGrpSpPr>
          <p:grpSpPr>
            <a:xfrm>
              <a:off x="-1" y="0"/>
              <a:ext cx="12192002" cy="6858000"/>
              <a:chOff x="-1" y="0"/>
              <a:chExt cx="12192002" cy="6858000"/>
            </a:xfrm>
          </p:grpSpPr>
          <p:pic>
            <p:nvPicPr>
              <p:cNvPr id="18" name="图片 11">
                <a:extLst>
                  <a:ext uri="{FF2B5EF4-FFF2-40B4-BE49-F238E27FC236}">
                    <a16:creationId xmlns:a16="http://schemas.microsoft.com/office/drawing/2014/main" id="{5D95BA07-E21B-ED41-99FA-EA50509C6E17}"/>
                  </a:ext>
                </a:extLst>
              </p:cNvPr>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9" name="矩形 12">
                <a:extLst>
                  <a:ext uri="{FF2B5EF4-FFF2-40B4-BE49-F238E27FC236}">
                    <a16:creationId xmlns:a16="http://schemas.microsoft.com/office/drawing/2014/main" id="{90D3F293-40EB-AD4E-8632-2C15F461964B}"/>
                  </a:ext>
                </a:extLst>
              </p:cNvPr>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8">
                <a:extLst>
                  <a:ext uri="{FF2B5EF4-FFF2-40B4-BE49-F238E27FC236}">
                    <a16:creationId xmlns:a16="http://schemas.microsoft.com/office/drawing/2014/main" id="{013EF62A-D377-0A48-B8D4-987C38E11890}"/>
                  </a:ext>
                </a:extLst>
              </p:cNvPr>
              <p:cNvSpPr txBox="1">
                <a:spLocks noChangeArrowheads="1"/>
              </p:cNvSpPr>
              <p:nvPr/>
            </p:nvSpPr>
            <p:spPr bwMode="auto">
              <a:xfrm>
                <a:off x="4543784" y="379927"/>
                <a:ext cx="33673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3200" spc="300" dirty="0">
                    <a:solidFill>
                      <a:srgbClr val="65A1BD"/>
                    </a:solidFill>
                    <a:latin typeface="Elsie" panose="02000000000000000000" charset="0"/>
                    <a:ea typeface="Elsie" panose="02000000000000000000" charset="0"/>
                    <a:sym typeface="Arial" panose="020B0604020202020204" pitchFamily="34" charset="0"/>
                  </a:rPr>
                  <a:t>_GÓC SẮP XẾP_</a:t>
                </a:r>
                <a:endParaRPr lang="zh-CN" altLang="en-US" sz="32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7" name="直接连接符 10">
              <a:extLst>
                <a:ext uri="{FF2B5EF4-FFF2-40B4-BE49-F238E27FC236}">
                  <a16:creationId xmlns:a16="http://schemas.microsoft.com/office/drawing/2014/main" id="{9598EBC9-5371-5948-96F4-130C7323C4EF}"/>
                </a:ext>
              </a:extLst>
            </p:cNvPr>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23" name="文本框 5">
            <a:extLst>
              <a:ext uri="{FF2B5EF4-FFF2-40B4-BE49-F238E27FC236}">
                <a16:creationId xmlns:a16="http://schemas.microsoft.com/office/drawing/2014/main" id="{8F513C2C-CD07-6A45-B162-316364BEB241}"/>
              </a:ext>
            </a:extLst>
          </p:cNvPr>
          <p:cNvSpPr txBox="1"/>
          <p:nvPr/>
        </p:nvSpPr>
        <p:spPr>
          <a:xfrm>
            <a:off x="1318465" y="2296406"/>
            <a:ext cx="4602068" cy="1815882"/>
          </a:xfrm>
          <a:prstGeom prst="rect">
            <a:avLst/>
          </a:prstGeom>
          <a:noFill/>
        </p:spPr>
        <p:txBody>
          <a:bodyPr wrap="square" rtlCol="0">
            <a:spAutoFit/>
          </a:bodyPr>
          <a:lstStyle/>
          <a:p>
            <a:pPr lvl="0" algn="just"/>
            <a:r>
              <a:rPr lang="en-VN" sz="2800">
                <a:solidFill>
                  <a:schemeClr val="bg1"/>
                </a:solidFill>
                <a:latin typeface="Calibri" panose="020F0502020204030204" pitchFamily="34" charset="0"/>
                <a:cs typeface="Calibri" panose="020F0502020204030204" pitchFamily="34" charset="0"/>
              </a:rPr>
              <a:t>Góc học tập là nơi cất giữ sách vở, đồ dùng học tập và là nơi ngôi học hằng ngày của các em.</a:t>
            </a:r>
          </a:p>
        </p:txBody>
      </p:sp>
      <p:sp>
        <p:nvSpPr>
          <p:cNvPr id="24" name="文本框 3">
            <a:extLst>
              <a:ext uri="{FF2B5EF4-FFF2-40B4-BE49-F238E27FC236}">
                <a16:creationId xmlns:a16="http://schemas.microsoft.com/office/drawing/2014/main" id="{7A166C05-19F2-F94D-835C-A4AF3AD850A8}"/>
              </a:ext>
            </a:extLst>
          </p:cNvPr>
          <p:cNvSpPr txBox="1"/>
          <p:nvPr/>
        </p:nvSpPr>
        <p:spPr>
          <a:xfrm>
            <a:off x="2817341" y="5071562"/>
            <a:ext cx="715187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kumimoji="1" lang="en-US" altLang="zh-CN" sz="2400" spc="600" dirty="0">
                <a:solidFill>
                  <a:srgbClr val="65A1BD"/>
                </a:solidFill>
                <a:latin typeface="Elsie" panose="02000000000000000000" charset="0"/>
                <a:ea typeface="Elsie" panose="02000000000000000000" charset="0"/>
              </a:rPr>
              <a:t>THAM KHẢO HÌNH ẢNH VÀ ĐƯA RA Ý TƯỞNG SẮP XẾP GỌC HỌC TẬP</a:t>
            </a:r>
          </a:p>
        </p:txBody>
      </p:sp>
      <p:pic>
        <p:nvPicPr>
          <p:cNvPr id="25" name="Picture 24" descr="Graphical user interface, text, website&#10;&#10;Description automatically generated">
            <a:extLst>
              <a:ext uri="{FF2B5EF4-FFF2-40B4-BE49-F238E27FC236}">
                <a16:creationId xmlns:a16="http://schemas.microsoft.com/office/drawing/2014/main" id="{9A94AEC1-1084-BF41-BF84-0A229E402D1C}"/>
              </a:ext>
            </a:extLst>
          </p:cNvPr>
          <p:cNvPicPr>
            <a:picLocks noChangeAspect="1"/>
          </p:cNvPicPr>
          <p:nvPr/>
        </p:nvPicPr>
        <p:blipFill rotWithShape="1">
          <a:blip r:embed="rId4">
            <a:extLst>
              <a:ext uri="{28A0092B-C50C-407E-A947-70E740481C1C}">
                <a14:useLocalDpi xmlns:a14="http://schemas.microsoft.com/office/drawing/2010/main" val="0"/>
              </a:ext>
            </a:extLst>
          </a:blip>
          <a:srcRect l="55136" t="67861" r="18920" b="13459"/>
          <a:stretch/>
        </p:blipFill>
        <p:spPr>
          <a:xfrm>
            <a:off x="2601399" y="1337132"/>
            <a:ext cx="7367817" cy="331575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par>
                          <p:cTn id="8" fill="hold">
                            <p:stCondLst>
                              <p:cond delay="1000"/>
                            </p:stCondLst>
                            <p:childTnLst>
                              <p:par>
                                <p:cTn id="9" presetID="14" presetClass="entr" presetSubtype="5"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500"/>
                            </p:stCondLst>
                            <p:childTnLst>
                              <p:par>
                                <p:cTn id="13" presetID="18" presetClass="entr" presetSubtype="6"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trips(downRight)">
                                      <p:cBhvr>
                                        <p:cTn id="15" dur="1000"/>
                                        <p:tgtEl>
                                          <p:spTgt spid="23"/>
                                        </p:tgtEl>
                                      </p:cBhvr>
                                    </p:animEffect>
                                  </p:childTnLst>
                                </p:cTn>
                              </p:par>
                            </p:childTnLst>
                          </p:cTn>
                        </p:par>
                        <p:par>
                          <p:cTn id="16" fill="hold">
                            <p:stCondLst>
                              <p:cond delay="2500"/>
                            </p:stCondLst>
                            <p:childTnLst>
                              <p:par>
                                <p:cTn id="17" presetID="14" presetClass="entr" presetSubtype="5" fill="hold" grpId="1"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vertical)">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3" grpId="0"/>
      <p:bldP spid="24" grpId="0"/>
      <p:bldP spid="2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 y="0"/>
            <a:ext cx="12192002" cy="6858000"/>
            <a:chOff x="-1" y="0"/>
            <a:chExt cx="12192002" cy="6858000"/>
          </a:xfrm>
        </p:grpSpPr>
        <p:grpSp>
          <p:nvGrpSpPr>
            <p:cNvPr id="10" name="组合 9"/>
            <p:cNvGrpSpPr/>
            <p:nvPr/>
          </p:nvGrpSpPr>
          <p:grpSpPr>
            <a:xfrm>
              <a:off x="-1" y="0"/>
              <a:ext cx="12192002" cy="6858000"/>
              <a:chOff x="-1" y="0"/>
              <a:chExt cx="12192002" cy="68580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3"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8"/>
              <p:cNvSpPr txBox="1">
                <a:spLocks noChangeArrowheads="1"/>
              </p:cNvSpPr>
              <p:nvPr/>
            </p:nvSpPr>
            <p:spPr bwMode="auto">
              <a:xfrm>
                <a:off x="4543784" y="287595"/>
                <a:ext cx="33673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44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44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1"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73767" y="4717480"/>
            <a:ext cx="6091464" cy="71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p:txBody>
      </p:sp>
      <p:sp>
        <p:nvSpPr>
          <p:cNvPr id="6" name="文本框 5"/>
          <p:cNvSpPr txBox="1"/>
          <p:nvPr/>
        </p:nvSpPr>
        <p:spPr>
          <a:xfrm>
            <a:off x="1328110" y="2819626"/>
            <a:ext cx="4602068" cy="521970"/>
          </a:xfrm>
          <a:prstGeom prst="rect">
            <a:avLst/>
          </a:prstGeom>
          <a:noFill/>
        </p:spPr>
        <p:txBody>
          <a:bodyPr wrap="square" rtlCol="0">
            <a:spAutoFit/>
          </a:bodyPr>
          <a:lstStyle/>
          <a:p>
            <a:pPr algn="dist"/>
            <a:r>
              <a:rPr lang="zh-CN" altLang="en-US" sz="2800" dirty="0">
                <a:solidFill>
                  <a:schemeClr val="bg1"/>
                </a:solidFill>
                <a:latin typeface="Elsie" panose="02000000000000000000" charset="0"/>
                <a:ea typeface="Elsie" panose="02000000000000000000" charset="0"/>
              </a:rPr>
              <a:t>Click Add a Title</a:t>
            </a:r>
          </a:p>
        </p:txBody>
      </p:sp>
      <p:grpSp>
        <p:nvGrpSpPr>
          <p:cNvPr id="15" name="组合 8">
            <a:extLst>
              <a:ext uri="{FF2B5EF4-FFF2-40B4-BE49-F238E27FC236}">
                <a16:creationId xmlns:a16="http://schemas.microsoft.com/office/drawing/2014/main" id="{314DFC69-FD86-4343-8340-D16C4A9A0DA3}"/>
              </a:ext>
            </a:extLst>
          </p:cNvPr>
          <p:cNvGrpSpPr/>
          <p:nvPr/>
        </p:nvGrpSpPr>
        <p:grpSpPr>
          <a:xfrm>
            <a:off x="-1" y="0"/>
            <a:ext cx="12192002" cy="6858000"/>
            <a:chOff x="-1" y="0"/>
            <a:chExt cx="12192002" cy="6858000"/>
          </a:xfrm>
        </p:grpSpPr>
        <p:grpSp>
          <p:nvGrpSpPr>
            <p:cNvPr id="16" name="组合 9">
              <a:extLst>
                <a:ext uri="{FF2B5EF4-FFF2-40B4-BE49-F238E27FC236}">
                  <a16:creationId xmlns:a16="http://schemas.microsoft.com/office/drawing/2014/main" id="{55164262-FDC5-EA4F-BAB6-CCAB46383EE8}"/>
                </a:ext>
              </a:extLst>
            </p:cNvPr>
            <p:cNvGrpSpPr/>
            <p:nvPr/>
          </p:nvGrpSpPr>
          <p:grpSpPr>
            <a:xfrm>
              <a:off x="-1" y="0"/>
              <a:ext cx="12192002" cy="6858000"/>
              <a:chOff x="-1" y="0"/>
              <a:chExt cx="12192002" cy="6858000"/>
            </a:xfrm>
          </p:grpSpPr>
          <p:pic>
            <p:nvPicPr>
              <p:cNvPr id="18" name="图片 11">
                <a:extLst>
                  <a:ext uri="{FF2B5EF4-FFF2-40B4-BE49-F238E27FC236}">
                    <a16:creationId xmlns:a16="http://schemas.microsoft.com/office/drawing/2014/main" id="{5D95BA07-E21B-ED41-99FA-EA50509C6E17}"/>
                  </a:ext>
                </a:extLst>
              </p:cNvPr>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9" name="矩形 12">
                <a:extLst>
                  <a:ext uri="{FF2B5EF4-FFF2-40B4-BE49-F238E27FC236}">
                    <a16:creationId xmlns:a16="http://schemas.microsoft.com/office/drawing/2014/main" id="{90D3F293-40EB-AD4E-8632-2C15F461964B}"/>
                  </a:ext>
                </a:extLst>
              </p:cNvPr>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8">
                <a:extLst>
                  <a:ext uri="{FF2B5EF4-FFF2-40B4-BE49-F238E27FC236}">
                    <a16:creationId xmlns:a16="http://schemas.microsoft.com/office/drawing/2014/main" id="{013EF62A-D377-0A48-B8D4-987C38E11890}"/>
                  </a:ext>
                </a:extLst>
              </p:cNvPr>
              <p:cNvSpPr txBox="1">
                <a:spLocks noChangeArrowheads="1"/>
              </p:cNvSpPr>
              <p:nvPr/>
            </p:nvSpPr>
            <p:spPr bwMode="auto">
              <a:xfrm>
                <a:off x="4543784" y="349149"/>
                <a:ext cx="33673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36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36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7" name="直接连接符 10">
              <a:extLst>
                <a:ext uri="{FF2B5EF4-FFF2-40B4-BE49-F238E27FC236}">
                  <a16:creationId xmlns:a16="http://schemas.microsoft.com/office/drawing/2014/main" id="{9598EBC9-5371-5948-96F4-130C7323C4EF}"/>
                </a:ext>
              </a:extLst>
            </p:cNvPr>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21" name="矩形 4">
            <a:extLst>
              <a:ext uri="{FF2B5EF4-FFF2-40B4-BE49-F238E27FC236}">
                <a16:creationId xmlns:a16="http://schemas.microsoft.com/office/drawing/2014/main" id="{ADB8A95A-CD6D-B44F-A9A5-C414D14C2604}"/>
              </a:ext>
            </a:extLst>
          </p:cNvPr>
          <p:cNvSpPr/>
          <p:nvPr/>
        </p:nvSpPr>
        <p:spPr>
          <a:xfrm>
            <a:off x="755650" y="1929570"/>
            <a:ext cx="5727699" cy="2549555"/>
          </a:xfrm>
          <a:prstGeom prst="rect">
            <a:avLst/>
          </a:prstGeom>
          <a:solidFill>
            <a:srgbClr val="65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Elsie" panose="02000000000000000000" charset="0"/>
              <a:ea typeface="Elsie" panose="02000000000000000000" charset="0"/>
            </a:endParaRPr>
          </a:p>
        </p:txBody>
      </p:sp>
      <p:sp>
        <p:nvSpPr>
          <p:cNvPr id="22" name="矩形 7">
            <a:extLst>
              <a:ext uri="{FF2B5EF4-FFF2-40B4-BE49-F238E27FC236}">
                <a16:creationId xmlns:a16="http://schemas.microsoft.com/office/drawing/2014/main" id="{9914CC20-8651-E34E-9441-717732900DDF}"/>
              </a:ext>
            </a:extLst>
          </p:cNvPr>
          <p:cNvSpPr/>
          <p:nvPr/>
        </p:nvSpPr>
        <p:spPr>
          <a:xfrm>
            <a:off x="6924221" y="1929570"/>
            <a:ext cx="4382407" cy="36874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66A1BD"/>
                </a:solidFill>
                <a:latin typeface="Calibri" panose="020F0502020204030204" pitchFamily="34" charset="0"/>
                <a:cs typeface="Calibri" panose="020F0502020204030204" pitchFamily="34" charset="0"/>
              </a:rPr>
              <a:t>Việc tìm kiếm đồ dùng học tập, sách vở mỗi khi cần dùng đến có dễ dàng, nhanh chóng hay không, việc ngồi học ở góc học tập có thoải mái, dễ chịu hay không tuỳ thuộc rất nhiều vào sự sắp xếp sách vở, đồ dùng học tập ở góc học tập của mỗii người.</a:t>
            </a:r>
            <a:r>
              <a:rPr lang="en-VN" sz="2400">
                <a:solidFill>
                  <a:srgbClr val="66A1BD"/>
                </a:solidFill>
                <a:latin typeface="Calibri" panose="020F0502020204030204" pitchFamily="34" charset="0"/>
                <a:cs typeface="Calibri" panose="020F0502020204030204" pitchFamily="34" charset="0"/>
              </a:rPr>
              <a:t> </a:t>
            </a:r>
            <a:endParaRPr lang="zh-CN" altLang="en-US" sz="2400" dirty="0">
              <a:solidFill>
                <a:srgbClr val="66A1BD"/>
              </a:solidFill>
              <a:latin typeface="Calibri" panose="020F0502020204030204" pitchFamily="34" charset="0"/>
              <a:ea typeface="Elsie" panose="02000000000000000000" charset="0"/>
              <a:cs typeface="Calibri" panose="020F0502020204030204" pitchFamily="34" charset="0"/>
            </a:endParaRPr>
          </a:p>
        </p:txBody>
      </p:sp>
      <p:sp>
        <p:nvSpPr>
          <p:cNvPr id="23" name="文本框 5">
            <a:extLst>
              <a:ext uri="{FF2B5EF4-FFF2-40B4-BE49-F238E27FC236}">
                <a16:creationId xmlns:a16="http://schemas.microsoft.com/office/drawing/2014/main" id="{8F513C2C-CD07-6A45-B162-316364BEB241}"/>
              </a:ext>
            </a:extLst>
          </p:cNvPr>
          <p:cNvSpPr txBox="1"/>
          <p:nvPr/>
        </p:nvSpPr>
        <p:spPr>
          <a:xfrm>
            <a:off x="1318465" y="2296406"/>
            <a:ext cx="4602068" cy="1815882"/>
          </a:xfrm>
          <a:prstGeom prst="rect">
            <a:avLst/>
          </a:prstGeom>
          <a:noFill/>
        </p:spPr>
        <p:txBody>
          <a:bodyPr wrap="square" rtlCol="0">
            <a:spAutoFit/>
          </a:bodyPr>
          <a:lstStyle/>
          <a:p>
            <a:pPr lvl="0" algn="just"/>
            <a:r>
              <a:rPr lang="en-VN" sz="2800">
                <a:solidFill>
                  <a:schemeClr val="bg1"/>
                </a:solidFill>
                <a:latin typeface="Calibri" panose="020F0502020204030204" pitchFamily="34" charset="0"/>
                <a:cs typeface="Calibri" panose="020F0502020204030204" pitchFamily="34" charset="0"/>
              </a:rPr>
              <a:t>Góc học tập là nơi cất giữ sách vở, đồ dùng học tập và là nơi ngôi học hằng ngày của các em.</a:t>
            </a:r>
          </a:p>
        </p:txBody>
      </p:sp>
      <p:sp>
        <p:nvSpPr>
          <p:cNvPr id="24" name="文本框 3">
            <a:extLst>
              <a:ext uri="{FF2B5EF4-FFF2-40B4-BE49-F238E27FC236}">
                <a16:creationId xmlns:a16="http://schemas.microsoft.com/office/drawing/2014/main" id="{7A166C05-19F2-F94D-835C-A4AF3AD850A8}"/>
              </a:ext>
            </a:extLst>
          </p:cNvPr>
          <p:cNvSpPr txBox="1"/>
          <p:nvPr/>
        </p:nvSpPr>
        <p:spPr>
          <a:xfrm>
            <a:off x="726167" y="4869880"/>
            <a:ext cx="6091464" cy="5693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vi-VN" b="1">
                <a:solidFill>
                  <a:srgbClr val="66A1BD"/>
                </a:solidFill>
              </a:rPr>
              <a:t>Chia sẻ việc sắp xếp góc học tập gọn gàng, ngăn nắp</a:t>
            </a:r>
            <a:r>
              <a:rPr lang="en-VN" sz="800">
                <a:solidFill>
                  <a:srgbClr val="66A1BD"/>
                </a:solidFill>
                <a:effectLst/>
              </a:rPr>
              <a:t> </a:t>
            </a:r>
            <a:endParaRPr lang="zh-CN" altLang="en-US" sz="700" dirty="0">
              <a:solidFill>
                <a:srgbClr val="66A1BD"/>
              </a:solidFill>
              <a:latin typeface="Elsie" panose="02000000000000000000" charset="0"/>
              <a:ea typeface="Elsie" panose="02000000000000000000" charset="0"/>
              <a:sym typeface="+mn-ea"/>
            </a:endParaRPr>
          </a:p>
        </p:txBody>
      </p:sp>
    </p:spTree>
    <p:extLst>
      <p:ext uri="{BB962C8B-B14F-4D97-AF65-F5344CB8AC3E}">
        <p14:creationId xmlns:p14="http://schemas.microsoft.com/office/powerpoint/2010/main" val="3560202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par>
                          <p:cTn id="8" fill="hold">
                            <p:stCondLst>
                              <p:cond delay="1000"/>
                            </p:stCondLst>
                            <p:childTnLst>
                              <p:par>
                                <p:cTn id="9" presetID="14" presetClass="entr" presetSubtype="5"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500"/>
                            </p:stCondLst>
                            <p:childTnLst>
                              <p:par>
                                <p:cTn id="13" presetID="14" presetClass="entr" presetSubtype="5"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500"/>
                                        <p:tgtEl>
                                          <p:spTgt spid="21"/>
                                        </p:tgtEl>
                                      </p:cBhvr>
                                    </p:animEffect>
                                  </p:childTnLst>
                                </p:cTn>
                              </p:par>
                            </p:childTnLst>
                          </p:cTn>
                        </p:par>
                        <p:par>
                          <p:cTn id="16" fill="hold">
                            <p:stCondLst>
                              <p:cond delay="2000"/>
                            </p:stCondLst>
                            <p:childTnLst>
                              <p:par>
                                <p:cTn id="17" presetID="14" presetClass="entr" presetSubtype="5"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vertical)">
                                      <p:cBhvr>
                                        <p:cTn id="19" dur="500"/>
                                        <p:tgtEl>
                                          <p:spTgt spid="22"/>
                                        </p:tgtEl>
                                      </p:cBhvr>
                                    </p:animEffect>
                                  </p:childTnLst>
                                </p:cTn>
                              </p:par>
                            </p:childTnLst>
                          </p:cTn>
                        </p:par>
                        <p:par>
                          <p:cTn id="20" fill="hold">
                            <p:stCondLst>
                              <p:cond delay="2500"/>
                            </p:stCondLst>
                            <p:childTnLst>
                              <p:par>
                                <p:cTn id="21" presetID="18" presetClass="entr" presetSubtype="6"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Right)">
                                      <p:cBhvr>
                                        <p:cTn id="23" dur="1000"/>
                                        <p:tgtEl>
                                          <p:spTgt spid="23"/>
                                        </p:tgtEl>
                                      </p:cBhvr>
                                    </p:animEffect>
                                  </p:childTnLst>
                                </p:cTn>
                              </p:par>
                            </p:childTnLst>
                          </p:cTn>
                        </p:par>
                        <p:par>
                          <p:cTn id="24" fill="hold">
                            <p:stCondLst>
                              <p:cond delay="3500"/>
                            </p:stCondLst>
                            <p:childTnLst>
                              <p:par>
                                <p:cTn id="25" presetID="14" presetClass="entr" presetSubtype="5" fill="hold" grpId="1"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1" grpId="0" bldLvl="0" animBg="1"/>
      <p:bldP spid="22" grpId="0" bldLvl="0" animBg="1"/>
      <p:bldP spid="23" grpId="0"/>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标题 1">
            <a:extLst>
              <a:ext uri="{FF2B5EF4-FFF2-40B4-BE49-F238E27FC236}">
                <a16:creationId xmlns:a16="http://schemas.microsoft.com/office/drawing/2014/main" id="{7BEC1569-DA0D-E746-B3DC-0ACA383E74C9}"/>
              </a:ext>
            </a:extLst>
          </p:cNvPr>
          <p:cNvSpPr txBox="1"/>
          <p:nvPr/>
        </p:nvSpPr>
        <p:spPr>
          <a:xfrm>
            <a:off x="3759412" y="1527604"/>
            <a:ext cx="4500180"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3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TRÒ CHƠI SẮP XẾP GÓC HỌC TẬP CỦA EM</a:t>
            </a:r>
          </a:p>
        </p:txBody>
      </p:sp>
      <p:sp>
        <p:nvSpPr>
          <p:cNvPr id="6" name="Rectangle 5">
            <a:extLst>
              <a:ext uri="{FF2B5EF4-FFF2-40B4-BE49-F238E27FC236}">
                <a16:creationId xmlns:a16="http://schemas.microsoft.com/office/drawing/2014/main" id="{36D697B9-B0FD-7947-B262-119B96464957}"/>
              </a:ext>
            </a:extLst>
          </p:cNvPr>
          <p:cNvSpPr/>
          <p:nvPr/>
        </p:nvSpPr>
        <p:spPr>
          <a:xfrm>
            <a:off x="2889131" y="2639903"/>
            <a:ext cx="6413737"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VN" sz="2400">
                <a:solidFill>
                  <a:srgbClr val="1F4F43"/>
                </a:solidFill>
                <a:latin typeface="Calibri" panose="020F0502020204030204" pitchFamily="34" charset="0"/>
                <a:cs typeface="Calibri" panose="020F0502020204030204" pitchFamily="34" charset="0"/>
              </a:rPr>
              <a:t>GV chuẩn bị 4 bàn học. </a:t>
            </a:r>
            <a:r>
              <a:rPr lang="en-US" sz="2400">
                <a:solidFill>
                  <a:srgbClr val="1F4F43"/>
                </a:solidFill>
                <a:latin typeface="Calibri" panose="020F0502020204030204" pitchFamily="34" charset="0"/>
                <a:cs typeface="Calibri" panose="020F0502020204030204" pitchFamily="34" charset="0"/>
              </a:rPr>
              <a:t>T</a:t>
            </a:r>
            <a:r>
              <a:rPr lang="en-VN" sz="2400">
                <a:solidFill>
                  <a:srgbClr val="1F4F43"/>
                </a:solidFill>
                <a:latin typeface="Calibri" panose="020F0502020204030204" pitchFamily="34" charset="0"/>
                <a:cs typeface="Calibri" panose="020F0502020204030204" pitchFamily="34" charset="0"/>
              </a:rPr>
              <a:t>ất cả sách vở, dụng cụ học tập, cặp, chậu hoa nhỏ, hộp bút, khay bút,...</a:t>
            </a:r>
          </a:p>
          <a:p>
            <a:pPr algn="just"/>
            <a:r>
              <a:rPr lang="en-VN" sz="2400">
                <a:solidFill>
                  <a:srgbClr val="1F4F43"/>
                </a:solidFill>
                <a:latin typeface="Calibri" panose="020F0502020204030204" pitchFamily="34" charset="0"/>
                <a:cs typeface="Calibri" panose="020F0502020204030204" pitchFamily="34" charset="0"/>
              </a:rPr>
              <a:t>LUẬT CHƠI: TRONG VÒNG 10 PHÚT MỖI ĐỘI SẼ SẮP XẾP GÓC HỌC TẬP CỦA TỔ MÌNH CHO GỌN GÀNG, HỢP LÝ, KHOA HỌC</a:t>
            </a:r>
          </a:p>
        </p:txBody>
      </p:sp>
    </p:spTree>
    <p:extLst>
      <p:ext uri="{BB962C8B-B14F-4D97-AF65-F5344CB8AC3E}">
        <p14:creationId xmlns:p14="http://schemas.microsoft.com/office/powerpoint/2010/main" val="3211626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4E44"/>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2021" y="985519"/>
            <a:ext cx="8172064" cy="5448480"/>
          </a:xfrm>
          <a:prstGeom prst="rect">
            <a:avLst/>
          </a:prstGeom>
        </p:spPr>
      </p:pic>
      <p:sp>
        <p:nvSpPr>
          <p:cNvPr id="7" name="矩形 6"/>
          <p:cNvSpPr/>
          <p:nvPr/>
        </p:nvSpPr>
        <p:spPr>
          <a:xfrm>
            <a:off x="9406936" y="755471"/>
            <a:ext cx="1886673" cy="460095"/>
          </a:xfrm>
          <a:prstGeom prst="rect">
            <a:avLst/>
          </a:prstGeom>
          <a:solidFill>
            <a:srgbClr val="DEBC93"/>
          </a:solidFill>
          <a:ln>
            <a:solidFill>
              <a:srgbClr val="DEB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a:solidFill>
                <a:prstClr val="white"/>
              </a:solidFill>
              <a:latin typeface="Elsie" panose="02000000000000000000" charset="0"/>
              <a:ea typeface="Elsie" panose="02000000000000000000" charset="0"/>
              <a:sym typeface="Elsie" panose="02000000000000000000" charset="0"/>
            </a:endParaRPr>
          </a:p>
        </p:txBody>
      </p:sp>
      <p:pic>
        <p:nvPicPr>
          <p:cNvPr id="5" name="班得瑞乐团 - childhood memory - bandari 童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3200" y="-2390648"/>
            <a:ext cx="812800" cy="812800"/>
          </a:xfrm>
          <a:prstGeom prst="rect">
            <a:avLst/>
          </a:prstGeom>
        </p:spPr>
      </p:pic>
      <p:sp>
        <p:nvSpPr>
          <p:cNvPr id="2" name="文本框 1"/>
          <p:cNvSpPr txBox="1"/>
          <p:nvPr/>
        </p:nvSpPr>
        <p:spPr>
          <a:xfrm>
            <a:off x="-1229023" y="2062071"/>
            <a:ext cx="6292427" cy="3670236"/>
          </a:xfrm>
          <a:prstGeom prst="rect">
            <a:avLst/>
          </a:prstGeom>
          <a:noFill/>
        </p:spPr>
        <p:txBody>
          <a:bodyPr wrap="square" rtlCol="0">
            <a:spAutoFit/>
          </a:bodyPr>
          <a:lstStyle/>
          <a:p>
            <a:pPr algn="ctr" defTabSz="609585">
              <a:lnSpc>
                <a:spcPts val="9333"/>
              </a:lnSpc>
            </a:pPr>
            <a:r>
              <a:rPr lang="vi-VN" altLang="zh-CN" sz="7200" b="1">
                <a:solidFill>
                  <a:prstClr val="white"/>
                </a:solidFill>
                <a:latin typeface="Elsie" panose="02000000000000000000" charset="0"/>
                <a:cs typeface="Elsie" panose="02000000000000000000" charset="0"/>
              </a:rPr>
              <a:t>SẮP XẾP</a:t>
            </a:r>
          </a:p>
          <a:p>
            <a:pPr algn="ctr" defTabSz="609585">
              <a:lnSpc>
                <a:spcPts val="9333"/>
              </a:lnSpc>
            </a:pPr>
            <a:r>
              <a:rPr lang="vi-VN" altLang="zh-CN" sz="7200" b="1">
                <a:solidFill>
                  <a:prstClr val="white"/>
                </a:solidFill>
                <a:latin typeface="Elsie" panose="02000000000000000000" charset="0"/>
                <a:cs typeface="Elsie" panose="02000000000000000000" charset="0"/>
              </a:rPr>
              <a:t>NƠI Ở</a:t>
            </a:r>
          </a:p>
          <a:p>
            <a:pPr algn="ctr" defTabSz="609585">
              <a:lnSpc>
                <a:spcPts val="9333"/>
              </a:lnSpc>
            </a:pPr>
            <a:r>
              <a:rPr lang="vi-VN" altLang="zh-CN" sz="7200" b="1">
                <a:solidFill>
                  <a:prstClr val="white"/>
                </a:solidFill>
                <a:latin typeface="Elsie" panose="02000000000000000000" charset="0"/>
                <a:cs typeface="Elsie" panose="02000000000000000000" charset="0"/>
              </a:rPr>
              <a:t>CỦA EM</a:t>
            </a:r>
            <a:endParaRPr lang="zh-CN" altLang="en-US" sz="7200" b="1">
              <a:solidFill>
                <a:prstClr val="white"/>
              </a:solidFill>
              <a:latin typeface="Elsie" panose="02000000000000000000" charset="0"/>
              <a:cs typeface="Elsie" panose="02000000000000000000" charset="0"/>
            </a:endParaRPr>
          </a:p>
        </p:txBody>
      </p:sp>
      <p:sp>
        <p:nvSpPr>
          <p:cNvPr id="8" name="矩形 12">
            <a:extLst>
              <a:ext uri="{FF2B5EF4-FFF2-40B4-BE49-F238E27FC236}">
                <a16:creationId xmlns:a16="http://schemas.microsoft.com/office/drawing/2014/main" id="{2CEEDC85-41FE-AD41-8017-A04A40E22B9A}"/>
              </a:ext>
            </a:extLst>
          </p:cNvPr>
          <p:cNvSpPr/>
          <p:nvPr/>
        </p:nvSpPr>
        <p:spPr>
          <a:xfrm>
            <a:off x="1328222" y="755471"/>
            <a:ext cx="117793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2</a:t>
            </a: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5"/>
                </p:tgtEl>
              </p:cMediaNode>
            </p:audio>
          </p:childTnLst>
        </p:cTn>
      </p:par>
    </p:tnLst>
    <p:bldLst>
      <p:bldP spid="7" grpId="0" bldLvl="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AAAAAAAAAAAAAAAAAAAAAAAAA">
  <a:themeElements>
    <a:clrScheme name="自定义 1988">
      <a:dk1>
        <a:sysClr val="windowText" lastClr="000000"/>
      </a:dk1>
      <a:lt1>
        <a:sysClr val="window" lastClr="FFFFFF"/>
      </a:lt1>
      <a:dk2>
        <a:srgbClr val="1F497D"/>
      </a:dk2>
      <a:lt2>
        <a:srgbClr val="EEECE1"/>
      </a:lt2>
      <a:accent1>
        <a:srgbClr val="2F4E44"/>
      </a:accent1>
      <a:accent2>
        <a:srgbClr val="DEBC93"/>
      </a:accent2>
      <a:accent3>
        <a:srgbClr val="2F4E44"/>
      </a:accent3>
      <a:accent4>
        <a:srgbClr val="DEBC93"/>
      </a:accent4>
      <a:accent5>
        <a:srgbClr val="2F4E44"/>
      </a:accent5>
      <a:accent6>
        <a:srgbClr val="DEBC93"/>
      </a:accent6>
      <a:hlink>
        <a:srgbClr val="2F4E44"/>
      </a:hlink>
      <a:folHlink>
        <a:srgbClr val="DEBC93"/>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Elsie"/>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1910</Words>
  <Application>Microsoft Macintosh PowerPoint</Application>
  <PresentationFormat>Widescreen</PresentationFormat>
  <Paragraphs>163</Paragraphs>
  <Slides>29</Slides>
  <Notes>29</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等线</vt:lpstr>
      <vt:lpstr>等线 Light</vt:lpstr>
      <vt:lpstr>Arial</vt:lpstr>
      <vt:lpstr>Calibri</vt:lpstr>
      <vt:lpstr>Calibri Light</vt:lpstr>
      <vt:lpstr>Elsie</vt:lpstr>
      <vt:lpstr>Montserrat Medium</vt:lpstr>
      <vt:lpstr>Symbol</vt:lpstr>
      <vt:lpstr>​​</vt:lpstr>
      <vt:lpstr>AAAAAAAAAAAAAAAAAAAAAAAAAAA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Le Tran Thi My (IEC-QNI-iSC)</cp:lastModifiedBy>
  <cp:revision>307</cp:revision>
  <dcterms:created xsi:type="dcterms:W3CDTF">2018-02-23T07:21:00Z</dcterms:created>
  <dcterms:modified xsi:type="dcterms:W3CDTF">2021-09-04T05:53:56Z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71C2C7D21BCA48B8AF3339C6D1F042E5</vt:lpwstr>
  </property>
  <property fmtid="{D5CDD505-2E9C-101B-9397-08002B2CF9AE}" pid="3" name="KSOProductBuildVer">
    <vt:lpwstr>2052-11.1.0.10495</vt:lpwstr>
  </property>
</Properties>
</file>